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712" r:id="rId2"/>
  </p:sldMasterIdLst>
  <p:notesMasterIdLst>
    <p:notesMasterId r:id="rId6"/>
  </p:notesMasterIdLst>
  <p:handoutMasterIdLst>
    <p:handoutMasterId r:id="rId7"/>
  </p:handoutMasterIdLst>
  <p:sldIdLst>
    <p:sldId id="1881838387" r:id="rId3"/>
    <p:sldId id="1881838392" r:id="rId4"/>
    <p:sldId id="2141413000" r:id="rId5"/>
  </p:sldIdLst>
  <p:sldSz cx="12192000" cy="6858000"/>
  <p:notesSz cx="6805613" cy="99441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orient="horz" pos="2160">
          <p15:clr>
            <a:srgbClr val="A4A3A4"/>
          </p15:clr>
        </p15:guide>
        <p15:guide id="3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artina MORAN" initials="MM" lastIdx="1" clrIdx="0">
    <p:extLst>
      <p:ext uri="{19B8F6BF-5375-455C-9EA6-DF929625EA0E}">
        <p15:presenceInfo xmlns:p15="http://schemas.microsoft.com/office/powerpoint/2012/main" userId="S-1-5-21-131613674-4228406019-2997012120-130620" providerId="AD"/>
      </p:ext>
    </p:extLst>
  </p:cmAuthor>
  <p:cmAuthor id="2" name="Martina MORAN" initials="MM [2]" lastIdx="6" clrIdx="1">
    <p:extLst>
      <p:ext uri="{19B8F6BF-5375-455C-9EA6-DF929625EA0E}">
        <p15:presenceInfo xmlns:p15="http://schemas.microsoft.com/office/powerpoint/2012/main" userId="S::mam19561@ipsen.com::d1eb002c-e994-4849-a901-7ec2af603737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0099"/>
    <a:srgbClr val="FF3399"/>
    <a:srgbClr val="2898D4"/>
    <a:srgbClr val="FF437A"/>
    <a:srgbClr val="00457E"/>
    <a:srgbClr val="003C68"/>
    <a:srgbClr val="00BAD0"/>
    <a:srgbClr val="B9AEA3"/>
    <a:srgbClr val="2B626F"/>
    <a:srgbClr val="9AD3D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Style moyen 4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0660B408-B3CF-4A94-85FC-2B1E0A45F4A2}" styleName="Style foncé 2 - Accentuation 1/Accentuation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6E25E649-3F16-4E02-A733-19D2CDBF48F0}" styleName="Style moyen 3 - Accentuation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BC89EF96-8CEA-46FF-86C4-4CE0E7609802}" styleName="Style léger 3 - Accentuation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9D7B26C5-4107-4FEC-AEDC-1716B250A1EF}" styleName="Style clair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DF18680-E054-41AD-8BC1-D1AEF772440D}" styleName="Style moyen 2 - Accentuation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Style moyen 2 - Accentuation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73A0DAA-6AF3-43AB-8588-CEC1D06C72B9}" styleName="Style moyen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91EBBBCC-DAD2-459C-BE2E-F6DE35CF9A28}" styleName="Style foncé 2 - Accentuation 3/Accentuation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10A1B5D5-9B99-4C35-A422-299274C87663}" styleName="Style moyen 1 - Accentuation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00A15C55-8517-42AA-B614-E9B94910E393}" styleName="Style moyen 2 - Accentuation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4441" autoAdjust="0"/>
    <p:restoredTop sz="97394"/>
  </p:normalViewPr>
  <p:slideViewPr>
    <p:cSldViewPr snapToObjects="1">
      <p:cViewPr varScale="1">
        <p:scale>
          <a:sx n="76" d="100"/>
          <a:sy n="76" d="100"/>
        </p:scale>
        <p:origin x="970" y="43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27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napToObjects="1" showGuides="1">
      <p:cViewPr varScale="1">
        <p:scale>
          <a:sx n="139" d="100"/>
          <a:sy n="139" d="100"/>
        </p:scale>
        <p:origin x="6016" y="16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commentAuthors" Target="commentAuthors.xml"/><Relationship Id="rId3" Type="http://schemas.openxmlformats.org/officeDocument/2006/relationships/slide" Target="slides/slide1.xml"/><Relationship Id="rId7" Type="http://schemas.openxmlformats.org/officeDocument/2006/relationships/handoutMaster" Target="handoutMasters/handoutMaster1.xml"/><Relationship Id="rId12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11" Type="http://schemas.openxmlformats.org/officeDocument/2006/relationships/theme" Target="theme/theme1.xml"/><Relationship Id="rId5" Type="http://schemas.openxmlformats.org/officeDocument/2006/relationships/slide" Target="slides/slide3.xml"/><Relationship Id="rId10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034-444C-B723-830AC29A4518}"/>
              </c:ext>
            </c:extLst>
          </c:dPt>
          <c:dPt>
            <c:idx val="1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034-444C-B723-830AC29A4518}"/>
              </c:ext>
            </c:extLst>
          </c:dPt>
          <c:dPt>
            <c:idx val="2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034-444C-B723-830AC29A4518}"/>
              </c:ext>
            </c:extLst>
          </c:dPt>
          <c:dPt>
            <c:idx val="3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034-444C-B723-830AC29A4518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7.2</c:v>
                </c:pt>
                <c:pt idx="1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034-444C-B723-830AC29A45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18-408D-AE84-22EC6D2A6D6C}"/>
              </c:ext>
            </c:extLst>
          </c:dPt>
          <c:dPt>
            <c:idx val="1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718-408D-AE84-22EC6D2A6D6C}"/>
              </c:ext>
            </c:extLst>
          </c:dPt>
          <c:dPt>
            <c:idx val="2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718-408D-AE84-22EC6D2A6D6C}"/>
              </c:ext>
            </c:extLst>
          </c:dPt>
          <c:dPt>
            <c:idx val="3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718-408D-AE84-22EC6D2A6D6C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4.8</c:v>
                </c:pt>
                <c:pt idx="1">
                  <c:v>5.2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718-408D-AE84-22EC6D2A6D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Ventes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BC3-435E-B5D3-BB3A0A7B4E76}"/>
              </c:ext>
            </c:extLst>
          </c:dPt>
          <c:dPt>
            <c:idx val="1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BC3-435E-B5D3-BB3A0A7B4E76}"/>
              </c:ext>
            </c:extLst>
          </c:dPt>
          <c:dPt>
            <c:idx val="2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BC3-435E-B5D3-BB3A0A7B4E76}"/>
              </c:ext>
            </c:extLst>
          </c:dPt>
          <c:dPt>
            <c:idx val="3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BC3-435E-B5D3-BB3A0A7B4E76}"/>
              </c:ext>
            </c:extLst>
          </c:dPt>
          <c:cat>
            <c:strRef>
              <c:f>Feuil1!$A$2:$A$5</c:f>
              <c:strCache>
                <c:ptCount val="2"/>
                <c:pt idx="0">
                  <c:v>1er trim.</c:v>
                </c:pt>
                <c:pt idx="1">
                  <c:v>2e trim.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1.8</c:v>
                </c:pt>
                <c:pt idx="1">
                  <c:v>8.2000000000000011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C3-435E-B5D3-BB3A0A7B4E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Feuil1!$B$1</c:f>
              <c:strCache>
                <c:ptCount val="1"/>
                <c:pt idx="0">
                  <c:v>Category</c:v>
                </c:pt>
              </c:strCache>
            </c:strRef>
          </c:tx>
          <c:spPr>
            <a:solidFill>
              <a:srgbClr val="214A81"/>
            </a:solidFill>
            <a:ln>
              <a:noFill/>
            </a:ln>
          </c:spPr>
          <c:dPt>
            <c:idx val="0"/>
            <c:bubble3D val="0"/>
            <c:spPr>
              <a:solidFill>
                <a:srgbClr val="2898D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62-43AA-AB52-8F87CDD61FD9}"/>
              </c:ext>
            </c:extLst>
          </c:dPt>
          <c:dPt>
            <c:idx val="1"/>
            <c:bubble3D val="0"/>
            <c:spPr>
              <a:solidFill>
                <a:srgbClr val="214A8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862-43AA-AB52-8F87CDD61FD9}"/>
              </c:ext>
            </c:extLst>
          </c:dPt>
          <c:dPt>
            <c:idx val="2"/>
            <c:bubble3D val="0"/>
            <c:spPr>
              <a:solidFill>
                <a:srgbClr val="C2DFE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862-43AA-AB52-8F87CDD61FD9}"/>
              </c:ext>
            </c:extLst>
          </c:dPt>
          <c:dPt>
            <c:idx val="3"/>
            <c:bubble3D val="0"/>
            <c:spPr>
              <a:solidFill>
                <a:srgbClr val="214A8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2862-43AA-AB52-8F87CDD61FD9}"/>
              </c:ext>
            </c:extLst>
          </c:dPt>
          <c:cat>
            <c:strRef>
              <c:f>Feuil1!$A$2:$A$5</c:f>
              <c:strCache>
                <c:ptCount val="3"/>
                <c:pt idx="0">
                  <c:v>Series 1</c:v>
                </c:pt>
                <c:pt idx="1">
                  <c:v>Series 2</c:v>
                </c:pt>
                <c:pt idx="2">
                  <c:v>Series 3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5.2</c:v>
                </c:pt>
                <c:pt idx="1">
                  <c:v>3.2</c:v>
                </c:pt>
                <c:pt idx="2">
                  <c:v>1.6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862-43AA-AB52-8F87CDD61F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"/>
      </c:pieChart>
      <c:spPr>
        <a:noFill/>
        <a:ln>
          <a:noFill/>
        </a:ln>
        <a:effectLst/>
      </c:spPr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"/>
          <c:y val="0.35234278959491899"/>
          <c:w val="0.12102769183159"/>
          <c:h val="0.2610392396847219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2898D4"/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>
                <a:latin typeface="PF Highway Sans Pro" charset="0"/>
                <a:ea typeface="PF Highway Sans Pro" charset="0"/>
                <a:cs typeface="PF Highway Sans Pro" charset="0"/>
              </a:rPr>
              <a:t>Chart Title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2898D4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Feuil1!$B$1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214A81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B0-4FC9-9670-03C1CAB9F784}"/>
            </c:ext>
          </c:extLst>
        </c:ser>
        <c:ser>
          <c:idx val="1"/>
          <c:order val="1"/>
          <c:tx>
            <c:strRef>
              <c:f>Feuil1!$C$1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2898D4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B0-4FC9-9670-03C1CAB9F784}"/>
            </c:ext>
          </c:extLst>
        </c:ser>
        <c:ser>
          <c:idx val="2"/>
          <c:order val="2"/>
          <c:tx>
            <c:strRef>
              <c:f>Feuil1!$D$1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C2DFE5"/>
            </a:solidFill>
            <a:ln>
              <a:noFill/>
            </a:ln>
            <a:effectLst/>
          </c:spPr>
          <c:invertIfNegative val="0"/>
          <c:cat>
            <c:strRef>
              <c:f>Feuil1!$A$2:$A$5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Feuil1!$D$2:$D$5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CB0-4FC9-9670-03C1CAB9F7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039985584"/>
        <c:axId val="2039979264"/>
      </c:barChart>
      <c:catAx>
        <c:axId val="203998558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pPr>
            <a:endParaRPr lang="en-US"/>
          </a:p>
        </c:txPr>
        <c:crossAx val="2039979264"/>
        <c:crosses val="autoZero"/>
        <c:auto val="1"/>
        <c:lblAlgn val="ctr"/>
        <c:lblOffset val="100"/>
        <c:noMultiLvlLbl val="0"/>
      </c:catAx>
      <c:valAx>
        <c:axId val="20399792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39985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4939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401F22E-191F-5345-847D-EFBC3F6E0716}" type="datetimeFigureOut">
              <a:rPr lang="en-US" smtClean="0"/>
              <a:t>5/28/2021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4939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4ED569A-76E9-5B45-9B69-19766C7C3D97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333186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4939" y="0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404707-D3C6-154F-AFE7-CEBBD668413D}" type="datetimeFigureOut">
              <a:rPr lang="en-US" smtClean="0"/>
              <a:t>5/28/2021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64237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562" y="4785598"/>
            <a:ext cx="5444490" cy="391548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4939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DC92D3-1257-C849-8C89-6B0E726D9B3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9181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 Clarity between system and meetings and what does this mean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88349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0C71E43-18A4-489C-B5EF-4F34A507EB16}" type="slidenum">
              <a:rPr kumimoji="0" lang="fr-FR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88349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71796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Master" Target="../slideMasters/slideMaster1.xml"/><Relationship Id="rId4" Type="http://schemas.openxmlformats.org/officeDocument/2006/relationships/chart" Target="../charts/chart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jpe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ation cover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3437998"/>
            <a:ext cx="12191999" cy="34200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2898D4"/>
              </a:solidFill>
            </a:endParaRPr>
          </a:p>
        </p:txBody>
      </p:sp>
      <p:grpSp>
        <p:nvGrpSpPr>
          <p:cNvPr id="10" name="Grouper 8"/>
          <p:cNvGrpSpPr/>
          <p:nvPr userDrawn="1"/>
        </p:nvGrpSpPr>
        <p:grpSpPr>
          <a:xfrm>
            <a:off x="380015" y="4333117"/>
            <a:ext cx="3144983" cy="1387434"/>
            <a:chOff x="8645240" y="5260769"/>
            <a:chExt cx="3144983" cy="1387434"/>
          </a:xfrm>
        </p:grpSpPr>
        <p:sp>
          <p:nvSpPr>
            <p:cNvPr id="11" name="Rectangle 10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2" name="Image 1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13" name="Titre 1"/>
          <p:cNvSpPr>
            <a:spLocks noGrp="1"/>
          </p:cNvSpPr>
          <p:nvPr>
            <p:ph type="ctrTitle" hasCustomPrompt="1"/>
          </p:nvPr>
        </p:nvSpPr>
        <p:spPr>
          <a:xfrm>
            <a:off x="4079875" y="4521880"/>
            <a:ext cx="7641070" cy="78705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>
              <a:defRPr baseline="0">
                <a:solidFill>
                  <a:srgbClr val="003C68"/>
                </a:solidFill>
              </a:defRPr>
            </a:lvl1pPr>
          </a:lstStyle>
          <a:p>
            <a:pPr algn="l"/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Presentation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4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here</a:t>
            </a:r>
            <a:r>
              <a:rPr lang="fr-FR" sz="44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  <p:sp>
        <p:nvSpPr>
          <p:cNvPr id="21" name="Sous-titre 2"/>
          <p:cNvSpPr txBox="1">
            <a:spLocks/>
          </p:cNvSpPr>
          <p:nvPr userDrawn="1"/>
        </p:nvSpPr>
        <p:spPr>
          <a:xfrm>
            <a:off x="3740727" y="5308933"/>
            <a:ext cx="7980218" cy="512939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800" kern="1200" baseline="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fr-FR" sz="1600" dirty="0">
              <a:solidFill>
                <a:srgbClr val="2898D4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4083121" y="5308932"/>
            <a:ext cx="7637824" cy="512941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Cover subtitle (lowercase) here at16pt </a:t>
            </a:r>
            <a:endParaRPr lang="en-US" dirty="0"/>
          </a:p>
        </p:txBody>
      </p:sp>
      <p:sp>
        <p:nvSpPr>
          <p:cNvPr id="23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4761524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57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18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1column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49" y="1700809"/>
            <a:ext cx="8928099" cy="41044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315652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  <p15:guide id="3" pos="1028" userDrawn="1">
          <p15:clr>
            <a:srgbClr val="FBAE40"/>
          </p15:clr>
        </p15:guide>
        <p15:guide id="4" pos="665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with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29" y="188640"/>
            <a:ext cx="10046419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1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0" y="2136701"/>
            <a:ext cx="8928099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0" y="1700808"/>
            <a:ext cx="8928100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86089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6652" userDrawn="1">
          <p15:clr>
            <a:srgbClr val="FBAE40"/>
          </p15:clr>
        </p15:guide>
        <p15:guide id="4" pos="1028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2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0" y="2136701"/>
            <a:ext cx="4248026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0" y="1700808"/>
            <a:ext cx="424802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0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6312024" y="2136701"/>
            <a:ext cx="4248026" cy="3668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6312024" y="1700808"/>
            <a:ext cx="424802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377941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 userDrawn="1">
          <p15:clr>
            <a:srgbClr val="FBAE40"/>
          </p15:clr>
        </p15:guide>
        <p15:guide id="2" pos="1028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4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4692067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278434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 userDrawn="1">
          <p15:clr>
            <a:srgbClr val="FBAE40"/>
          </p15:clr>
        </p15:guide>
        <p15:guide id="2" pos="1028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titles +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layout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titles-bg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4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4692067" y="2136701"/>
            <a:ext cx="2807866" cy="3309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929817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with infographic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1631951" y="2136701"/>
            <a:ext cx="2807866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5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1631951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infographics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7752184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92067" y="1700808"/>
            <a:ext cx="2807866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1639328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infographic</a:t>
            </a:r>
          </a:p>
        </p:txBody>
      </p:sp>
      <p:sp>
        <p:nvSpPr>
          <p:cNvPr id="21" name="Picture Placeholder 25"/>
          <p:cNvSpPr>
            <a:spLocks noGrp="1"/>
          </p:cNvSpPr>
          <p:nvPr>
            <p:ph type="pic" sz="quarter" idx="21" hasCustomPrompt="1"/>
          </p:nvPr>
        </p:nvSpPr>
        <p:spPr>
          <a:xfrm>
            <a:off x="4699445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infographic</a:t>
            </a:r>
          </a:p>
        </p:txBody>
      </p:sp>
      <p:sp>
        <p:nvSpPr>
          <p:cNvPr id="22" name="Picture Placeholder 25"/>
          <p:cNvSpPr>
            <a:spLocks noGrp="1"/>
          </p:cNvSpPr>
          <p:nvPr>
            <p:ph type="pic" sz="quarter" idx="22" hasCustomPrompt="1"/>
          </p:nvPr>
        </p:nvSpPr>
        <p:spPr>
          <a:xfrm>
            <a:off x="7759562" y="4584973"/>
            <a:ext cx="2800488" cy="1368152"/>
          </a:xfrm>
          <a:prstGeom prst="rect">
            <a:avLst/>
          </a:prstGeom>
          <a:solidFill>
            <a:schemeClr val="bg1">
              <a:lumMod val="85000"/>
              <a:alpha val="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/>
              <a:t>Insert infographic</a:t>
            </a:r>
            <a:endParaRPr lang="en-US" dirty="0"/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4699445" y="2136701"/>
            <a:ext cx="2800488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7752183" y="2136701"/>
            <a:ext cx="2807867" cy="2156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r>
              <a:rPr lang="en-GB" dirty="0"/>
              <a:t>Bullet content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6593733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>
          <p15:clr>
            <a:srgbClr val="FBAE40"/>
          </p15:clr>
        </p15:guide>
        <p15:guide id="2" pos="1028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lock grid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4 block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grid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27" hasCustomPrompt="1"/>
          </p:nvPr>
        </p:nvSpPr>
        <p:spPr>
          <a:xfrm>
            <a:off x="1631950" y="4224933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28" hasCustomPrompt="1"/>
          </p:nvPr>
        </p:nvSpPr>
        <p:spPr>
          <a:xfrm>
            <a:off x="1631950" y="3789040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1631950" y="2136701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30" hasCustomPrompt="1"/>
          </p:nvPr>
        </p:nvSpPr>
        <p:spPr>
          <a:xfrm>
            <a:off x="1631950" y="1700808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2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384032" y="4224933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32" hasCustomPrompt="1"/>
          </p:nvPr>
        </p:nvSpPr>
        <p:spPr>
          <a:xfrm>
            <a:off x="6384032" y="3789040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3" hasCustomPrompt="1"/>
          </p:nvPr>
        </p:nvSpPr>
        <p:spPr>
          <a:xfrm>
            <a:off x="6384032" y="2136701"/>
            <a:ext cx="417601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  <a:p>
            <a:endParaRPr dirty="0"/>
          </a:p>
        </p:txBody>
      </p:sp>
      <p:sp>
        <p:nvSpPr>
          <p:cNvPr id="17" name="Google Shape;26;p3"/>
          <p:cNvSpPr txBox="1">
            <a:spLocks noGrp="1"/>
          </p:cNvSpPr>
          <p:nvPr>
            <p:ph type="body" idx="34" hasCustomPrompt="1"/>
          </p:nvPr>
        </p:nvSpPr>
        <p:spPr>
          <a:xfrm>
            <a:off x="6384032" y="1700808"/>
            <a:ext cx="417601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1204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6652" userDrawn="1">
          <p15:clr>
            <a:srgbClr val="FBAE40"/>
          </p15:clr>
        </p15:guide>
        <p15:guide id="2" pos="1028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block grid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6 block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grid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0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7824193" y="2136701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7824193" y="1700808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1631950" y="2136701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26" hasCustomPrompt="1"/>
          </p:nvPr>
        </p:nvSpPr>
        <p:spPr>
          <a:xfrm>
            <a:off x="1631950" y="1700808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27" hasCustomPrompt="1"/>
          </p:nvPr>
        </p:nvSpPr>
        <p:spPr>
          <a:xfrm>
            <a:off x="4728071" y="2136701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28" hasCustomPrompt="1"/>
          </p:nvPr>
        </p:nvSpPr>
        <p:spPr>
          <a:xfrm>
            <a:off x="4728071" y="1700808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1631950" y="4224933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5" name="Google Shape;26;p3"/>
          <p:cNvSpPr txBox="1">
            <a:spLocks noGrp="1"/>
          </p:cNvSpPr>
          <p:nvPr>
            <p:ph type="body" idx="30" hasCustomPrompt="1"/>
          </p:nvPr>
        </p:nvSpPr>
        <p:spPr>
          <a:xfrm>
            <a:off x="1631950" y="3789040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7824193" y="4224933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32" hasCustomPrompt="1"/>
          </p:nvPr>
        </p:nvSpPr>
        <p:spPr>
          <a:xfrm>
            <a:off x="7824193" y="3789040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8" name="Google Shape;26;p3"/>
          <p:cNvSpPr txBox="1">
            <a:spLocks noGrp="1"/>
          </p:cNvSpPr>
          <p:nvPr>
            <p:ph type="body" idx="33" hasCustomPrompt="1"/>
          </p:nvPr>
        </p:nvSpPr>
        <p:spPr>
          <a:xfrm>
            <a:off x="4728071" y="4224933"/>
            <a:ext cx="2735858" cy="1292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</a:t>
            </a:r>
            <a:br>
              <a:rPr lang="en-GB" dirty="0"/>
            </a:br>
            <a:r>
              <a:rPr lang="en-GB" dirty="0"/>
              <a:t>at 16pt</a:t>
            </a:r>
          </a:p>
        </p:txBody>
      </p:sp>
      <p:sp>
        <p:nvSpPr>
          <p:cNvPr id="29" name="Google Shape;26;p3"/>
          <p:cNvSpPr txBox="1">
            <a:spLocks noGrp="1"/>
          </p:cNvSpPr>
          <p:nvPr>
            <p:ph type="body" idx="34" hasCustomPrompt="1"/>
          </p:nvPr>
        </p:nvSpPr>
        <p:spPr>
          <a:xfrm>
            <a:off x="4728071" y="3789040"/>
            <a:ext cx="2735858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591127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1028" userDrawn="1">
          <p15:clr>
            <a:srgbClr val="FBAE40"/>
          </p15:clr>
        </p15:guide>
        <p15:guide id="2" pos="6652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s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046420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3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columns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with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images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046420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513630" y="4474603"/>
            <a:ext cx="3528000" cy="1316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30" hasCustomPrompt="1"/>
          </p:nvPr>
        </p:nvSpPr>
        <p:spPr>
          <a:xfrm>
            <a:off x="513630" y="3918751"/>
            <a:ext cx="3528000" cy="55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Column title here 24pt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4332000" y="4474603"/>
            <a:ext cx="3528000" cy="1316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32" hasCustomPrompt="1"/>
          </p:nvPr>
        </p:nvSpPr>
        <p:spPr>
          <a:xfrm>
            <a:off x="4332000" y="3918751"/>
            <a:ext cx="3528000" cy="55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Column title here 24pt</a:t>
            </a:r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33" hasCustomPrompt="1"/>
          </p:nvPr>
        </p:nvSpPr>
        <p:spPr>
          <a:xfrm>
            <a:off x="8150370" y="4474603"/>
            <a:ext cx="3528000" cy="13163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34" hasCustomPrompt="1"/>
          </p:nvPr>
        </p:nvSpPr>
        <p:spPr>
          <a:xfrm>
            <a:off x="8150370" y="3918751"/>
            <a:ext cx="3528000" cy="55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Column title here 24pt</a:t>
            </a:r>
          </a:p>
        </p:txBody>
      </p:sp>
      <p:sp>
        <p:nvSpPr>
          <p:cNvPr id="27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513630" y="1695450"/>
            <a:ext cx="3528000" cy="19736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8" name="Picture Placeholder 25"/>
          <p:cNvSpPr>
            <a:spLocks noGrp="1"/>
          </p:cNvSpPr>
          <p:nvPr>
            <p:ph type="pic" sz="quarter" idx="35" hasCustomPrompt="1"/>
          </p:nvPr>
        </p:nvSpPr>
        <p:spPr>
          <a:xfrm>
            <a:off x="4333487" y="1695450"/>
            <a:ext cx="3528000" cy="19736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Picture Placeholder 25"/>
          <p:cNvSpPr>
            <a:spLocks noGrp="1"/>
          </p:cNvSpPr>
          <p:nvPr>
            <p:ph type="pic" sz="quarter" idx="36" hasCustomPrompt="1"/>
          </p:nvPr>
        </p:nvSpPr>
        <p:spPr>
          <a:xfrm>
            <a:off x="8150370" y="1695450"/>
            <a:ext cx="3528000" cy="197363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78109882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tion 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521284" y="1720850"/>
            <a:ext cx="4926644" cy="380152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1164742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1164742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6" hasCustomPrompt="1"/>
          </p:nvPr>
        </p:nvSpPr>
        <p:spPr>
          <a:xfrm>
            <a:off x="521283" y="5522914"/>
            <a:ext cx="4927017" cy="33950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000" baseline="0">
                <a:solidFill>
                  <a:srgbClr val="237891"/>
                </a:solidFill>
              </a:defRPr>
            </a:lvl1pPr>
          </a:lstStyle>
          <a:p>
            <a:pPr lvl="0"/>
            <a:r>
              <a:rPr lang="en-GB" dirty="0"/>
              <a:t>Caption </a:t>
            </a:r>
            <a:r>
              <a:rPr lang="mr-IN" dirty="0"/>
              <a:t>–</a:t>
            </a:r>
            <a:r>
              <a:rPr lang="en-GB" dirty="0"/>
              <a:t> credit</a:t>
            </a:r>
            <a:endParaRPr lang="en-US"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096000" y="2616911"/>
            <a:ext cx="5582371" cy="25402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6096000" y="2060888"/>
            <a:ext cx="5582372" cy="556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913427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&amp; paragrap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521284" y="1720850"/>
            <a:ext cx="4324350" cy="43211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47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247857" y="2276872"/>
            <a:ext cx="6536156" cy="37651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48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5247856" y="1720851"/>
            <a:ext cx="6536157" cy="556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  <p:sp>
        <p:nvSpPr>
          <p:cNvPr id="49" name="Titre 1"/>
          <p:cNvSpPr>
            <a:spLocks noGrp="1"/>
          </p:cNvSpPr>
          <p:nvPr>
            <p:ph type="ctrTitle" hasCustomPrompt="1"/>
          </p:nvPr>
        </p:nvSpPr>
        <p:spPr>
          <a:xfrm>
            <a:off x="513629" y="188640"/>
            <a:ext cx="11270383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5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29" y="975692"/>
            <a:ext cx="11270383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11994205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tion 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6767307" y="1720850"/>
            <a:ext cx="4926644" cy="380152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513629" y="2616910"/>
            <a:ext cx="5582371" cy="25402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513629" y="2060888"/>
            <a:ext cx="5582372" cy="5560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  <p:sp>
        <p:nvSpPr>
          <p:cNvPr id="8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1180322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1180322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17" name="Text Placeholder 23"/>
          <p:cNvSpPr>
            <a:spLocks noGrp="1"/>
          </p:cNvSpPr>
          <p:nvPr>
            <p:ph type="body" sz="quarter" idx="16" hasCustomPrompt="1"/>
          </p:nvPr>
        </p:nvSpPr>
        <p:spPr>
          <a:xfrm>
            <a:off x="6767306" y="5522914"/>
            <a:ext cx="4927017" cy="33950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000" baseline="0">
                <a:solidFill>
                  <a:srgbClr val="237891"/>
                </a:solidFill>
              </a:defRPr>
            </a:lvl1pPr>
          </a:lstStyle>
          <a:p>
            <a:pPr lvl="0"/>
            <a:r>
              <a:rPr lang="en-GB" dirty="0"/>
              <a:t>Caption </a:t>
            </a:r>
            <a:r>
              <a:rPr lang="mr-IN" dirty="0"/>
              <a:t>–</a:t>
            </a:r>
            <a:r>
              <a:rPr lang="en-GB" dirty="0"/>
              <a:t> credit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70104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Quote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1270198" y="2034937"/>
            <a:ext cx="9628455" cy="2734392"/>
            <a:chOff x="1270198" y="2034937"/>
            <a:chExt cx="9628455" cy="2734392"/>
          </a:xfrm>
        </p:grpSpPr>
        <p:grpSp>
          <p:nvGrpSpPr>
            <p:cNvPr id="5" name="Groupe 133"/>
            <p:cNvGrpSpPr>
              <a:grpSpLocks noChangeAspect="1"/>
            </p:cNvGrpSpPr>
            <p:nvPr userDrawn="1"/>
          </p:nvGrpSpPr>
          <p:grpSpPr>
            <a:xfrm>
              <a:off x="1270198" y="2034937"/>
              <a:ext cx="360000" cy="360000"/>
              <a:chOff x="827584" y="1849170"/>
              <a:chExt cx="360000" cy="360000"/>
            </a:xfrm>
            <a:solidFill>
              <a:srgbClr val="2898D4"/>
            </a:solidFill>
          </p:grpSpPr>
          <p:sp>
            <p:nvSpPr>
              <p:cNvPr id="6" name="Rectangle 5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7" name="Rectangle 6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8" name="Groupe 139"/>
            <p:cNvGrpSpPr>
              <a:grpSpLocks noChangeAspect="1"/>
            </p:cNvGrpSpPr>
            <p:nvPr userDrawn="1"/>
          </p:nvGrpSpPr>
          <p:grpSpPr>
            <a:xfrm rot="10800000">
              <a:off x="10538653" y="4409329"/>
              <a:ext cx="360000" cy="360000"/>
              <a:chOff x="827584" y="1849170"/>
              <a:chExt cx="360000" cy="360000"/>
            </a:xfrm>
            <a:solidFill>
              <a:srgbClr val="2898D4"/>
            </a:solidFill>
          </p:grpSpPr>
          <p:sp>
            <p:nvSpPr>
              <p:cNvPr id="9" name="Rectangle 8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" name="Rectangle 9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11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378198" y="2142937"/>
            <a:ext cx="9412454" cy="25183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/>
          <a:lstStyle>
            <a:lvl1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tabLst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Insert the quote at 24pt</a:t>
            </a:r>
          </a:p>
        </p:txBody>
      </p:sp>
    </p:spTree>
    <p:extLst>
      <p:ext uri="{BB962C8B-B14F-4D97-AF65-F5344CB8AC3E}">
        <p14:creationId xmlns:p14="http://schemas.microsoft.com/office/powerpoint/2010/main" val="9841242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s slid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Quote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title-bg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pSp>
        <p:nvGrpSpPr>
          <p:cNvPr id="5" name="Groupe 133"/>
          <p:cNvGrpSpPr>
            <a:grpSpLocks noChangeAspect="1"/>
          </p:cNvGrpSpPr>
          <p:nvPr userDrawn="1"/>
        </p:nvGrpSpPr>
        <p:grpSpPr>
          <a:xfrm>
            <a:off x="1270198" y="2034937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6" name="Rectangle 5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003C68"/>
                </a:solidFill>
              </a:endParaRPr>
            </a:p>
          </p:txBody>
        </p:sp>
      </p:grpSp>
      <p:grpSp>
        <p:nvGrpSpPr>
          <p:cNvPr id="8" name="Groupe 139"/>
          <p:cNvGrpSpPr>
            <a:grpSpLocks noChangeAspect="1"/>
          </p:cNvGrpSpPr>
          <p:nvPr userDrawn="1"/>
        </p:nvGrpSpPr>
        <p:grpSpPr>
          <a:xfrm rot="10800000">
            <a:off x="10538653" y="4409329"/>
            <a:ext cx="360000" cy="360000"/>
            <a:chOff x="827584" y="1849170"/>
            <a:chExt cx="360000" cy="360000"/>
          </a:xfrm>
          <a:solidFill>
            <a:srgbClr val="2898D4"/>
          </a:solidFill>
        </p:grpSpPr>
        <p:sp>
          <p:nvSpPr>
            <p:cNvPr id="9" name="Rectangle 8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solidFill>
              <a:srgbClr val="C2DFE5"/>
            </a:solidFill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2DFE5"/>
                </a:solidFill>
              </a:endParaRPr>
            </a:p>
          </p:txBody>
        </p:sp>
      </p:grpSp>
      <p:sp>
        <p:nvSpPr>
          <p:cNvPr id="11" name="Google Shape;26;p3"/>
          <p:cNvSpPr txBox="1">
            <a:spLocks noGrp="1"/>
          </p:cNvSpPr>
          <p:nvPr userDrawn="1">
            <p:ph type="body" idx="15" hasCustomPrompt="1"/>
          </p:nvPr>
        </p:nvSpPr>
        <p:spPr>
          <a:xfrm>
            <a:off x="1378198" y="2142937"/>
            <a:ext cx="9412454" cy="25183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/>
          <a:lstStyle>
            <a:lvl1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tabLst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Insert the quote at 24pt</a:t>
            </a:r>
          </a:p>
        </p:txBody>
      </p:sp>
    </p:spTree>
    <p:extLst>
      <p:ext uri="{BB962C8B-B14F-4D97-AF65-F5344CB8AC3E}">
        <p14:creationId xmlns:p14="http://schemas.microsoft.com/office/powerpoint/2010/main" val="15608902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half and hal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er 5"/>
          <p:cNvGrpSpPr/>
          <p:nvPr userDrawn="1"/>
        </p:nvGrpSpPr>
        <p:grpSpPr>
          <a:xfrm>
            <a:off x="6250384" y="6126413"/>
            <a:ext cx="1425036" cy="628666"/>
            <a:chOff x="8645240" y="5260769"/>
            <a:chExt cx="3144983" cy="1387434"/>
          </a:xfrm>
        </p:grpSpPr>
        <p:sp>
          <p:nvSpPr>
            <p:cNvPr id="7" name="Rectangle 6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8" name="Image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9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7151440" y="1052736"/>
            <a:ext cx="3985120" cy="115232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Big image &amp; title text here 36pt</a:t>
            </a:r>
            <a:endParaRPr lang="en-US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7144719" y="2636912"/>
            <a:ext cx="3985120" cy="274236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insert here at 28pt</a:t>
            </a:r>
            <a:endParaRPr lang="en-US" dirty="0"/>
          </a:p>
        </p:txBody>
      </p:sp>
      <p:sp>
        <p:nvSpPr>
          <p:cNvPr id="14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6095999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2595776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7811561" y="912501"/>
            <a:ext cx="3338927" cy="1185736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3600" baseline="0">
                <a:solidFill>
                  <a:schemeClr val="bg1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Full image </a:t>
            </a:r>
            <a:br>
              <a:rPr lang="en-GB" dirty="0"/>
            </a:br>
            <a:r>
              <a:rPr lang="en-GB" dirty="0"/>
              <a:t>&amp; overlay </a:t>
            </a:r>
            <a:br>
              <a:rPr lang="en-GB" dirty="0"/>
            </a:br>
            <a:r>
              <a:rPr lang="en-GB" dirty="0"/>
              <a:t>title 36pt</a:t>
            </a:r>
            <a:endParaRPr lang="en-US" dirty="0"/>
          </a:p>
        </p:txBody>
      </p:sp>
      <p:grpSp>
        <p:nvGrpSpPr>
          <p:cNvPr id="2" name="Group 1"/>
          <p:cNvGrpSpPr/>
          <p:nvPr userDrawn="1"/>
        </p:nvGrpSpPr>
        <p:grpSpPr>
          <a:xfrm>
            <a:off x="7451561" y="552501"/>
            <a:ext cx="4058927" cy="1653737"/>
            <a:chOff x="480490" y="552501"/>
            <a:chExt cx="4058927" cy="1653737"/>
          </a:xfrm>
        </p:grpSpPr>
        <p:grpSp>
          <p:nvGrpSpPr>
            <p:cNvPr id="21" name="Groupe 133"/>
            <p:cNvGrpSpPr>
              <a:grpSpLocks noChangeAspect="1"/>
            </p:cNvGrpSpPr>
            <p:nvPr userDrawn="1"/>
          </p:nvGrpSpPr>
          <p:grpSpPr>
            <a:xfrm>
              <a:off x="480490" y="552501"/>
              <a:ext cx="360000" cy="3600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22" name="Rectangle 21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3" name="Rectangle 22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grpSp>
          <p:nvGrpSpPr>
            <p:cNvPr id="24" name="Groupe 139"/>
            <p:cNvGrpSpPr>
              <a:grpSpLocks noChangeAspect="1"/>
            </p:cNvGrpSpPr>
            <p:nvPr userDrawn="1"/>
          </p:nvGrpSpPr>
          <p:grpSpPr>
            <a:xfrm rot="10800000">
              <a:off x="4179417" y="1846238"/>
              <a:ext cx="360000" cy="3600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25" name="Rectangle 24"/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26" name="Rectangle 25"/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29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7811561" y="2852936"/>
            <a:ext cx="3338927" cy="273630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 baseline="0">
                <a:solidFill>
                  <a:schemeClr val="bg1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insert here at 28pt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426337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840490" y="912501"/>
            <a:ext cx="3338927" cy="1185736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3600" baseline="0">
                <a:solidFill>
                  <a:schemeClr val="bg1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Full image </a:t>
            </a:r>
            <a:br>
              <a:rPr lang="en-GB" dirty="0"/>
            </a:br>
            <a:r>
              <a:rPr lang="en-GB" dirty="0"/>
              <a:t>&amp; overlay </a:t>
            </a:r>
            <a:br>
              <a:rPr lang="en-GB" dirty="0"/>
            </a:br>
            <a:r>
              <a:rPr lang="en-GB" dirty="0"/>
              <a:t>title 36pt</a:t>
            </a:r>
            <a:endParaRPr lang="en-US" dirty="0"/>
          </a:p>
        </p:txBody>
      </p:sp>
      <p:grpSp>
        <p:nvGrpSpPr>
          <p:cNvPr id="21" name="Groupe 133"/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2" name="Rectangle 21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22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 139"/>
          <p:cNvGrpSpPr>
            <a:grpSpLocks noChangeAspect="1"/>
          </p:cNvGrpSpPr>
          <p:nvPr userDrawn="1"/>
        </p:nvGrpSpPr>
        <p:grpSpPr>
          <a:xfrm rot="10800000">
            <a:off x="4179417" y="1846238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5" name="Rectangle 24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9" name="Text Placeholder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840490" y="2852936"/>
            <a:ext cx="3338927" cy="2736304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800" baseline="0">
                <a:solidFill>
                  <a:schemeClr val="bg1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insert here at 28pt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194497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e and 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Date &amp;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Timeline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02586"/>
            <a:ext cx="3384550" cy="504055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box 24pt</a:t>
            </a:r>
            <a:endParaRPr lang="en-US" dirty="0"/>
          </a:p>
        </p:txBody>
      </p:sp>
      <p:sp>
        <p:nvSpPr>
          <p:cNvPr id="7" name="Text Placeholder 5"/>
          <p:cNvSpPr>
            <a:spLocks noGrp="1"/>
          </p:cNvSpPr>
          <p:nvPr>
            <p:ph type="body" sz="quarter" idx="16" hasCustomPrompt="1"/>
          </p:nvPr>
        </p:nvSpPr>
        <p:spPr>
          <a:xfrm>
            <a:off x="8293820" y="1702586"/>
            <a:ext cx="3384550" cy="504055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box 24pt</a:t>
            </a:r>
            <a:endParaRPr lang="en-US" dirty="0"/>
          </a:p>
        </p:txBody>
      </p:sp>
      <p:sp>
        <p:nvSpPr>
          <p:cNvPr id="11" name="Text Placeholder 5"/>
          <p:cNvSpPr>
            <a:spLocks noGrp="1"/>
          </p:cNvSpPr>
          <p:nvPr>
            <p:ph type="body" sz="quarter" idx="17" hasCustomPrompt="1"/>
          </p:nvPr>
        </p:nvSpPr>
        <p:spPr>
          <a:xfrm>
            <a:off x="4403725" y="1702586"/>
            <a:ext cx="3384550" cy="504055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2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box 24pt</a:t>
            </a:r>
            <a:endParaRPr lang="en-US" dirty="0"/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513630" y="2479430"/>
            <a:ext cx="3384550" cy="12376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26" hasCustomPrompt="1"/>
          </p:nvPr>
        </p:nvSpPr>
        <p:spPr>
          <a:xfrm>
            <a:off x="4403725" y="2479430"/>
            <a:ext cx="3384550" cy="12376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27" hasCustomPrompt="1"/>
          </p:nvPr>
        </p:nvSpPr>
        <p:spPr>
          <a:xfrm>
            <a:off x="8293820" y="2479430"/>
            <a:ext cx="3384550" cy="12376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</a:p>
        </p:txBody>
      </p:sp>
      <p:cxnSp>
        <p:nvCxnSpPr>
          <p:cNvPr id="17" name="Connecteur droit 16"/>
          <p:cNvCxnSpPr/>
          <p:nvPr/>
        </p:nvCxnSpPr>
        <p:spPr>
          <a:xfrm>
            <a:off x="513630" y="4345276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23"/>
          <p:cNvCxnSpPr/>
          <p:nvPr/>
        </p:nvCxnSpPr>
        <p:spPr>
          <a:xfrm>
            <a:off x="513630" y="4869664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necteur droit 24"/>
          <p:cNvCxnSpPr/>
          <p:nvPr/>
        </p:nvCxnSpPr>
        <p:spPr>
          <a:xfrm>
            <a:off x="513630" y="5394050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 userDrawn="1"/>
        </p:nvGrpSpPr>
        <p:grpSpPr>
          <a:xfrm>
            <a:off x="2822739" y="4005064"/>
            <a:ext cx="8467203" cy="276358"/>
            <a:chOff x="2822739" y="4005064"/>
            <a:chExt cx="8467203" cy="276358"/>
          </a:xfrm>
        </p:grpSpPr>
        <p:sp>
          <p:nvSpPr>
            <p:cNvPr id="23" name="ZoneTexte 28"/>
            <p:cNvSpPr txBox="1"/>
            <p:nvPr/>
          </p:nvSpPr>
          <p:spPr>
            <a:xfrm>
              <a:off x="2822739" y="4005064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JAN</a:t>
              </a:r>
            </a:p>
          </p:txBody>
        </p:sp>
        <p:sp>
          <p:nvSpPr>
            <p:cNvPr id="24" name="ZoneTexte 29"/>
            <p:cNvSpPr txBox="1"/>
            <p:nvPr userDrawn="1"/>
          </p:nvSpPr>
          <p:spPr>
            <a:xfrm>
              <a:off x="3615346" y="4005064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FEB</a:t>
              </a:r>
            </a:p>
          </p:txBody>
        </p:sp>
        <p:sp>
          <p:nvSpPr>
            <p:cNvPr id="25" name="ZoneTexte 30"/>
            <p:cNvSpPr txBox="1"/>
            <p:nvPr/>
          </p:nvSpPr>
          <p:spPr>
            <a:xfrm>
              <a:off x="4386956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MAR</a:t>
              </a:r>
            </a:p>
          </p:txBody>
        </p:sp>
        <p:sp>
          <p:nvSpPr>
            <p:cNvPr id="26" name="ZoneTexte 31"/>
            <p:cNvSpPr txBox="1"/>
            <p:nvPr/>
          </p:nvSpPr>
          <p:spPr>
            <a:xfrm>
              <a:off x="5179563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APR</a:t>
              </a:r>
            </a:p>
          </p:txBody>
        </p:sp>
        <p:sp>
          <p:nvSpPr>
            <p:cNvPr id="27" name="ZoneTexte 32"/>
            <p:cNvSpPr txBox="1"/>
            <p:nvPr/>
          </p:nvSpPr>
          <p:spPr>
            <a:xfrm>
              <a:off x="5977425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MAY</a:t>
              </a:r>
            </a:p>
          </p:txBody>
        </p:sp>
        <p:sp>
          <p:nvSpPr>
            <p:cNvPr id="28" name="ZoneTexte 33"/>
            <p:cNvSpPr txBox="1"/>
            <p:nvPr/>
          </p:nvSpPr>
          <p:spPr>
            <a:xfrm>
              <a:off x="6770032" y="4009980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JUN</a:t>
              </a:r>
            </a:p>
          </p:txBody>
        </p:sp>
        <p:sp>
          <p:nvSpPr>
            <p:cNvPr id="29" name="ZoneTexte 34"/>
            <p:cNvSpPr txBox="1"/>
            <p:nvPr/>
          </p:nvSpPr>
          <p:spPr>
            <a:xfrm>
              <a:off x="7541642" y="4014896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JUL</a:t>
              </a:r>
            </a:p>
          </p:txBody>
        </p:sp>
        <p:sp>
          <p:nvSpPr>
            <p:cNvPr id="30" name="ZoneTexte 35"/>
            <p:cNvSpPr txBox="1"/>
            <p:nvPr/>
          </p:nvSpPr>
          <p:spPr>
            <a:xfrm>
              <a:off x="8334249" y="4014896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AUG</a:t>
              </a:r>
            </a:p>
          </p:txBody>
        </p:sp>
        <p:sp>
          <p:nvSpPr>
            <p:cNvPr id="31" name="ZoneTexte 36"/>
            <p:cNvSpPr txBox="1"/>
            <p:nvPr/>
          </p:nvSpPr>
          <p:spPr>
            <a:xfrm>
              <a:off x="9105863" y="4014896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OCT</a:t>
              </a:r>
            </a:p>
          </p:txBody>
        </p:sp>
        <p:sp>
          <p:nvSpPr>
            <p:cNvPr id="32" name="ZoneTexte 37"/>
            <p:cNvSpPr txBox="1"/>
            <p:nvPr/>
          </p:nvSpPr>
          <p:spPr>
            <a:xfrm>
              <a:off x="9877473" y="4019812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NOV</a:t>
              </a:r>
            </a:p>
          </p:txBody>
        </p:sp>
        <p:sp>
          <p:nvSpPr>
            <p:cNvPr id="33" name="ZoneTexte 38"/>
            <p:cNvSpPr txBox="1"/>
            <p:nvPr/>
          </p:nvSpPr>
          <p:spPr>
            <a:xfrm>
              <a:off x="10670080" y="4019812"/>
              <a:ext cx="61986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buClr>
                  <a:srgbClr val="2898D4"/>
                </a:buClr>
              </a:pPr>
              <a:r>
                <a:rPr lang="fr-F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PF Highway Sans Pro Medium" charset="0"/>
                  <a:ea typeface="PF Highway Sans Pro Medium" charset="0"/>
                  <a:cs typeface="PF Highway Sans Pro Medium" charset="0"/>
                </a:rPr>
                <a:t>DEC</a:t>
              </a:r>
            </a:p>
          </p:txBody>
        </p:sp>
      </p:grpSp>
      <p:cxnSp>
        <p:nvCxnSpPr>
          <p:cNvPr id="34" name="Connecteur droit 39"/>
          <p:cNvCxnSpPr/>
          <p:nvPr/>
        </p:nvCxnSpPr>
        <p:spPr>
          <a:xfrm>
            <a:off x="513630" y="5918437"/>
            <a:ext cx="1116474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 Placeholder 40"/>
          <p:cNvSpPr>
            <a:spLocks noGrp="1"/>
          </p:cNvSpPr>
          <p:nvPr>
            <p:ph type="body" sz="quarter" idx="28" hasCustomPrompt="1"/>
          </p:nvPr>
        </p:nvSpPr>
        <p:spPr>
          <a:xfrm>
            <a:off x="513630" y="4448654"/>
            <a:ext cx="1981970" cy="30727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400"/>
            </a:lvl1pPr>
          </a:lstStyle>
          <a:p>
            <a:pPr lvl="0"/>
            <a:r>
              <a:rPr lang="en-GB" dirty="0"/>
              <a:t>Edit Phase 1</a:t>
            </a:r>
            <a:endParaRPr lang="en-US" dirty="0"/>
          </a:p>
        </p:txBody>
      </p:sp>
      <p:sp>
        <p:nvSpPr>
          <p:cNvPr id="43" name="Text Placeholder 40"/>
          <p:cNvSpPr>
            <a:spLocks noGrp="1"/>
          </p:cNvSpPr>
          <p:nvPr>
            <p:ph type="body" sz="quarter" idx="29" hasCustomPrompt="1"/>
          </p:nvPr>
        </p:nvSpPr>
        <p:spPr>
          <a:xfrm>
            <a:off x="513630" y="5497401"/>
            <a:ext cx="1981970" cy="30727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1400"/>
            </a:lvl1pPr>
          </a:lstStyle>
          <a:p>
            <a:pPr lvl="0"/>
            <a:r>
              <a:rPr lang="en-GB" dirty="0"/>
              <a:t>Edit Phase 3</a:t>
            </a:r>
            <a:endParaRPr lang="en-US" dirty="0"/>
          </a:p>
        </p:txBody>
      </p:sp>
      <p:sp>
        <p:nvSpPr>
          <p:cNvPr id="44" name="Text Placeholder 40"/>
          <p:cNvSpPr>
            <a:spLocks noGrp="1"/>
          </p:cNvSpPr>
          <p:nvPr>
            <p:ph type="body" sz="quarter" idx="30" hasCustomPrompt="1"/>
          </p:nvPr>
        </p:nvSpPr>
        <p:spPr>
          <a:xfrm>
            <a:off x="513630" y="4978222"/>
            <a:ext cx="1981970" cy="307270"/>
          </a:xfrm>
          <a:prstGeom prst="rect">
            <a:avLst/>
          </a:prstGeom>
        </p:spPr>
        <p:txBody>
          <a:bodyPr anchor="ctr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400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GB" dirty="0"/>
              <a:t>Edit Phase 2</a:t>
            </a:r>
            <a:endParaRPr lang="en-US" dirty="0"/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1" hasCustomPrompt="1"/>
          </p:nvPr>
        </p:nvSpPr>
        <p:spPr>
          <a:xfrm>
            <a:off x="2999656" y="4448654"/>
            <a:ext cx="2332132" cy="310575"/>
          </a:xfrm>
          <a:prstGeom prst="rect">
            <a:avLst/>
          </a:prstGeom>
          <a:solidFill>
            <a:srgbClr val="2898D4"/>
          </a:solidFill>
        </p:spPr>
        <p:txBody>
          <a:bodyPr lIns="0" tIns="0" rIns="0" bIns="0" anchor="ctr"/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 14pt</a:t>
            </a:r>
            <a:endParaRPr lang="en-US" dirty="0"/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331788" y="4978222"/>
            <a:ext cx="3228170" cy="310575"/>
          </a:xfrm>
          <a:prstGeom prst="rect">
            <a:avLst/>
          </a:prstGeom>
          <a:solidFill>
            <a:srgbClr val="2898D4"/>
          </a:solidFill>
        </p:spPr>
        <p:txBody>
          <a:bodyPr lIns="0" tIns="0" rIns="0" bIns="0" anchor="ctr"/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 14pt</a:t>
            </a:r>
            <a:endParaRPr lang="en-US" dirty="0"/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33" hasCustomPrompt="1"/>
          </p:nvPr>
        </p:nvSpPr>
        <p:spPr>
          <a:xfrm>
            <a:off x="8559958" y="5497401"/>
            <a:ext cx="2578358" cy="310575"/>
          </a:xfrm>
          <a:prstGeom prst="rect">
            <a:avLst/>
          </a:prstGeom>
          <a:solidFill>
            <a:srgbClr val="2898D4"/>
          </a:solidFill>
        </p:spPr>
        <p:txBody>
          <a:bodyPr lIns="0" tIns="0" rIns="0" bIns="0" anchor="ctr"/>
          <a:lstStyle>
            <a:lvl1pPr marL="0" indent="0" algn="ctr">
              <a:buNone/>
              <a:defRPr sz="14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Description 14pt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33606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1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01 - 40pt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8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1343473" y="1916112"/>
            <a:ext cx="2232248" cy="10088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9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1343473" y="2924944"/>
            <a:ext cx="2232247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10" name="Text Placeholder 6"/>
          <p:cNvSpPr>
            <a:spLocks noGrp="1"/>
          </p:cNvSpPr>
          <p:nvPr>
            <p:ph type="body" sz="quarter" idx="17" hasCustomPrompt="1"/>
          </p:nvPr>
        </p:nvSpPr>
        <p:spPr>
          <a:xfrm>
            <a:off x="4665531" y="1916112"/>
            <a:ext cx="2412269" cy="10088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€2.67</a:t>
            </a:r>
            <a:endParaRPr lang="en-US" dirty="0"/>
          </a:p>
        </p:txBody>
      </p:sp>
      <p:sp>
        <p:nvSpPr>
          <p:cNvPr id="11" name="Text Placeholder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65532" y="2924944"/>
            <a:ext cx="2412269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12" name="Text Placeholder 6"/>
          <p:cNvSpPr>
            <a:spLocks noGrp="1"/>
          </p:cNvSpPr>
          <p:nvPr>
            <p:ph type="body" sz="quarter" idx="19" hasCustomPrompt="1"/>
          </p:nvPr>
        </p:nvSpPr>
        <p:spPr>
          <a:xfrm>
            <a:off x="8184234" y="1916112"/>
            <a:ext cx="2232248" cy="10088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339</a:t>
            </a:r>
            <a:endParaRPr lang="en-US" dirty="0"/>
          </a:p>
        </p:txBody>
      </p:sp>
      <p:sp>
        <p:nvSpPr>
          <p:cNvPr id="13" name="Text Placeholder 11"/>
          <p:cNvSpPr>
            <a:spLocks noGrp="1"/>
          </p:cNvSpPr>
          <p:nvPr>
            <p:ph type="body" sz="quarter" idx="20" hasCustomPrompt="1"/>
          </p:nvPr>
        </p:nvSpPr>
        <p:spPr>
          <a:xfrm>
            <a:off x="8184235" y="2924944"/>
            <a:ext cx="2232246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21" hasCustomPrompt="1"/>
          </p:nvPr>
        </p:nvSpPr>
        <p:spPr>
          <a:xfrm>
            <a:off x="2279576" y="4492744"/>
            <a:ext cx="3096343" cy="648072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+23.4%</a:t>
            </a:r>
            <a:endParaRPr lang="en-US" dirty="0"/>
          </a:p>
        </p:txBody>
      </p:sp>
      <p:sp>
        <p:nvSpPr>
          <p:cNvPr id="16" name="Text Placeholder 11"/>
          <p:cNvSpPr>
            <a:spLocks noGrp="1"/>
          </p:cNvSpPr>
          <p:nvPr>
            <p:ph type="body" sz="quarter" idx="22" hasCustomPrompt="1"/>
          </p:nvPr>
        </p:nvSpPr>
        <p:spPr>
          <a:xfrm>
            <a:off x="5601636" y="4492744"/>
            <a:ext cx="4454804" cy="64807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 and can be typed over two lines.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730598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02 - 40pt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aphicFrame>
        <p:nvGraphicFramePr>
          <p:cNvPr id="8" name="Graphique 2"/>
          <p:cNvGraphicFramePr/>
          <p:nvPr userDrawn="1">
            <p:extLst>
              <p:ext uri="{D42A27DB-BD31-4B8C-83A1-F6EECF244321}">
                <p14:modId xmlns:p14="http://schemas.microsoft.com/office/powerpoint/2010/main" val="1312313043"/>
              </p:ext>
            </p:extLst>
          </p:nvPr>
        </p:nvGraphicFramePr>
        <p:xfrm>
          <a:off x="1001681" y="1651818"/>
          <a:ext cx="3003566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Graphique 27"/>
          <p:cNvGraphicFramePr/>
          <p:nvPr userDrawn="1">
            <p:extLst>
              <p:ext uri="{D42A27DB-BD31-4B8C-83A1-F6EECF244321}">
                <p14:modId xmlns:p14="http://schemas.microsoft.com/office/powerpoint/2010/main" val="81458260"/>
              </p:ext>
            </p:extLst>
          </p:nvPr>
        </p:nvGraphicFramePr>
        <p:xfrm>
          <a:off x="4629485" y="1651818"/>
          <a:ext cx="3004013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" name="Graphique 29"/>
          <p:cNvGraphicFramePr/>
          <p:nvPr userDrawn="1">
            <p:extLst>
              <p:ext uri="{D42A27DB-BD31-4B8C-83A1-F6EECF244321}">
                <p14:modId xmlns:p14="http://schemas.microsoft.com/office/powerpoint/2010/main" val="1322710936"/>
              </p:ext>
            </p:extLst>
          </p:nvPr>
        </p:nvGraphicFramePr>
        <p:xfrm>
          <a:off x="8252092" y="1651818"/>
          <a:ext cx="3003567" cy="214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1" name="Text Placeholder 8"/>
          <p:cNvSpPr>
            <a:spLocks noGrp="1"/>
          </p:cNvSpPr>
          <p:nvPr>
            <p:ph type="body" sz="quarter" idx="15" hasCustomPrompt="1"/>
          </p:nvPr>
        </p:nvSpPr>
        <p:spPr>
          <a:xfrm>
            <a:off x="1855391" y="2132856"/>
            <a:ext cx="1296145" cy="122413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2" name="Text Placeholder 8"/>
          <p:cNvSpPr>
            <a:spLocks noGrp="1"/>
          </p:cNvSpPr>
          <p:nvPr>
            <p:ph type="body" sz="quarter" idx="16" hasCustomPrompt="1"/>
          </p:nvPr>
        </p:nvSpPr>
        <p:spPr>
          <a:xfrm>
            <a:off x="5483642" y="2132856"/>
            <a:ext cx="1296145" cy="122413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48%</a:t>
            </a:r>
            <a:endParaRPr lang="en-US" dirty="0"/>
          </a:p>
        </p:txBody>
      </p:sp>
      <p:sp>
        <p:nvSpPr>
          <p:cNvPr id="13" name="Text Placeholder 8"/>
          <p:cNvSpPr>
            <a:spLocks noGrp="1"/>
          </p:cNvSpPr>
          <p:nvPr>
            <p:ph type="body" sz="quarter" idx="17" hasCustomPrompt="1"/>
          </p:nvPr>
        </p:nvSpPr>
        <p:spPr>
          <a:xfrm>
            <a:off x="9105802" y="2132856"/>
            <a:ext cx="1296145" cy="122413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aseline="0">
                <a:solidFill>
                  <a:srgbClr val="2898D4"/>
                </a:solidFill>
              </a:defRPr>
            </a:lvl1pPr>
            <a:lvl2pPr marL="457200" indent="0">
              <a:buNone/>
              <a:defRPr sz="3600">
                <a:solidFill>
                  <a:srgbClr val="2898D4"/>
                </a:solidFill>
              </a:defRPr>
            </a:lvl2pPr>
            <a:lvl3pPr marL="914400" indent="0">
              <a:buNone/>
              <a:defRPr sz="3600">
                <a:solidFill>
                  <a:srgbClr val="2898D4"/>
                </a:solidFill>
              </a:defRPr>
            </a:lvl3pPr>
            <a:lvl4pPr marL="1371600" indent="0">
              <a:buNone/>
              <a:defRPr sz="3600">
                <a:solidFill>
                  <a:srgbClr val="2898D4"/>
                </a:solidFill>
              </a:defRPr>
            </a:lvl4pPr>
            <a:lvl5pPr marL="1828800" indent="0">
              <a:buNone/>
              <a:defRPr sz="3600">
                <a:solidFill>
                  <a:srgbClr val="2898D4"/>
                </a:solidFill>
              </a:defRPr>
            </a:lvl5pPr>
          </a:lstStyle>
          <a:p>
            <a:pPr lvl="0"/>
            <a:r>
              <a:rPr lang="en-GB" dirty="0"/>
              <a:t>18%</a:t>
            </a:r>
            <a:endParaRPr lang="en-US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8" hasCustomPrompt="1"/>
          </p:nvPr>
        </p:nvSpPr>
        <p:spPr>
          <a:xfrm>
            <a:off x="940488" y="4035838"/>
            <a:ext cx="3003566" cy="473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here 24pt</a:t>
            </a:r>
            <a:endParaRPr dirty="0"/>
          </a:p>
        </p:txBody>
      </p:sp>
      <p:sp>
        <p:nvSpPr>
          <p:cNvPr id="15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944635" y="4509121"/>
            <a:ext cx="2999419" cy="100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centre aligned here at 16pt</a:t>
            </a:r>
            <a:endParaRPr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4629932" y="4035838"/>
            <a:ext cx="3003566" cy="473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here 24pt</a:t>
            </a:r>
            <a:endParaRPr dirty="0"/>
          </a:p>
        </p:txBody>
      </p:sp>
      <p:sp>
        <p:nvSpPr>
          <p:cNvPr id="17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4634079" y="4509121"/>
            <a:ext cx="2999419" cy="100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centre aligned here at 16pt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8252093" y="4035838"/>
            <a:ext cx="3003566" cy="473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here 24pt</a:t>
            </a:r>
            <a:endParaRPr dirty="0"/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8256240" y="4509121"/>
            <a:ext cx="2999419" cy="1008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centre aligned here at 16pt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7570536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3 BLANK SPACE FOR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03 - 40pt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6807712" y="2060848"/>
            <a:ext cx="4330604" cy="5799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6816080" y="2640757"/>
            <a:ext cx="4322236" cy="29484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940640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ic + Paragraph blo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1429797"/>
            <a:ext cx="6101999" cy="401684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1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6384032" y="2256829"/>
            <a:ext cx="5400600" cy="29003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at 16pt</a:t>
            </a:r>
            <a:endParaRPr dirty="0"/>
          </a:p>
        </p:txBody>
      </p:sp>
      <p:sp>
        <p:nvSpPr>
          <p:cNvPr id="12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6384032" y="1700808"/>
            <a:ext cx="5400600" cy="4283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Paragraph title here 24pt</a:t>
            </a:r>
            <a:endParaRPr dirty="0"/>
          </a:p>
        </p:txBody>
      </p:sp>
      <p:sp>
        <p:nvSpPr>
          <p:cNvPr id="8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1271002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1271002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6143400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ta visualization 03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03 - 40pt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0" hasCustomPrompt="1"/>
          </p:nvPr>
        </p:nvSpPr>
        <p:spPr>
          <a:xfrm>
            <a:off x="6807712" y="2060848"/>
            <a:ext cx="4330604" cy="5799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7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6816080" y="2640757"/>
            <a:ext cx="4322236" cy="29484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108000" marR="0" lvl="0" indent="-108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rgbClr val="2898D4"/>
              </a:buClr>
              <a:buSzPct val="90000"/>
              <a:buFont typeface="Arial" charset="0"/>
              <a:buChar char="•"/>
              <a:tabLst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r>
              <a:rPr lang="en-GB" dirty="0"/>
              <a:t>Bullet content to go here 16pt</a:t>
            </a:r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lang="en-GB" dirty="0"/>
          </a:p>
          <a:p>
            <a:endParaRPr dirty="0"/>
          </a:p>
        </p:txBody>
      </p:sp>
      <p:graphicFrame>
        <p:nvGraphicFramePr>
          <p:cNvPr id="8" name="Graphique 1"/>
          <p:cNvGraphicFramePr/>
          <p:nvPr userDrawn="1">
            <p:extLst>
              <p:ext uri="{D42A27DB-BD31-4B8C-83A1-F6EECF244321}">
                <p14:modId xmlns:p14="http://schemas.microsoft.com/office/powerpoint/2010/main" val="216220853"/>
              </p:ext>
            </p:extLst>
          </p:nvPr>
        </p:nvGraphicFramePr>
        <p:xfrm>
          <a:off x="513630" y="1449278"/>
          <a:ext cx="7300451" cy="4446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7263422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visualization 04 BLANK SPACE FOR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04 - 40pt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3138232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ata visualization 04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Data </a:t>
            </a:r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visualization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04 - 40pt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graphicFrame>
        <p:nvGraphicFramePr>
          <p:cNvPr id="4" name="Graphique 2"/>
          <p:cNvGraphicFramePr/>
          <p:nvPr userDrawn="1">
            <p:extLst>
              <p:ext uri="{D42A27DB-BD31-4B8C-83A1-F6EECF244321}">
                <p14:modId xmlns:p14="http://schemas.microsoft.com/office/powerpoint/2010/main" val="856363827"/>
              </p:ext>
            </p:extLst>
          </p:nvPr>
        </p:nvGraphicFramePr>
        <p:xfrm>
          <a:off x="1842657" y="1454727"/>
          <a:ext cx="8409709" cy="46420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845220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 1 for any map plac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01 - 40pt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72816"/>
            <a:ext cx="2414018" cy="358262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695400" y="2203086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695400" y="5100674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510342" y="4653136"/>
            <a:ext cx="2414018" cy="358262"/>
          </a:xfrm>
          <a:prstGeom prst="rect">
            <a:avLst/>
          </a:prstGeom>
          <a:solidFill>
            <a:srgbClr val="33B8C9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95400" y="3651880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10342" y="3212976"/>
            <a:ext cx="2414018" cy="358262"/>
          </a:xfrm>
          <a:prstGeom prst="rect">
            <a:avLst/>
          </a:prstGeom>
          <a:solidFill>
            <a:srgbClr val="003C68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8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3662696" y="1772815"/>
            <a:ext cx="7475619" cy="404793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map here</a:t>
            </a:r>
          </a:p>
        </p:txBody>
      </p:sp>
    </p:spTree>
    <p:extLst>
      <p:ext uri="{BB962C8B-B14F-4D97-AF65-F5344CB8AC3E}">
        <p14:creationId xmlns:p14="http://schemas.microsoft.com/office/powerpoint/2010/main" val="3438866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p slide BLANK SPACE FOR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01 - 40pt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72816"/>
            <a:ext cx="2414018" cy="358262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695400" y="2203086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695400" y="5100674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510342" y="4653136"/>
            <a:ext cx="2414018" cy="358262"/>
          </a:xfrm>
          <a:prstGeom prst="rect">
            <a:avLst/>
          </a:prstGeom>
          <a:solidFill>
            <a:srgbClr val="33B8C9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95400" y="3651880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10342" y="3212976"/>
            <a:ext cx="2414018" cy="358262"/>
          </a:xfrm>
          <a:prstGeom prst="rect">
            <a:avLst/>
          </a:prstGeom>
          <a:solidFill>
            <a:srgbClr val="003C68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8769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p slide editable map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01 - 40pt</a:t>
            </a:r>
            <a:endParaRPr lang="en-US" sz="40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5"/>
          <p:cNvSpPr>
            <a:spLocks noGrp="1"/>
          </p:cNvSpPr>
          <p:nvPr>
            <p:ph type="body" sz="quarter" idx="15" hasCustomPrompt="1"/>
          </p:nvPr>
        </p:nvSpPr>
        <p:spPr>
          <a:xfrm>
            <a:off x="513630" y="1772816"/>
            <a:ext cx="2414018" cy="358262"/>
          </a:xfrm>
          <a:prstGeom prst="rect">
            <a:avLst/>
          </a:prstGeom>
          <a:solidFill>
            <a:srgbClr val="2898D4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695400" y="2203086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3" name="Google Shape;26;p3"/>
          <p:cNvSpPr txBox="1">
            <a:spLocks noGrp="1"/>
          </p:cNvSpPr>
          <p:nvPr>
            <p:ph type="body" idx="29" hasCustomPrompt="1"/>
          </p:nvPr>
        </p:nvSpPr>
        <p:spPr>
          <a:xfrm>
            <a:off x="695400" y="5100674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0" hasCustomPrompt="1"/>
          </p:nvPr>
        </p:nvSpPr>
        <p:spPr>
          <a:xfrm>
            <a:off x="510342" y="4653136"/>
            <a:ext cx="2414018" cy="358262"/>
          </a:xfrm>
          <a:prstGeom prst="rect">
            <a:avLst/>
          </a:prstGeom>
          <a:solidFill>
            <a:srgbClr val="33B8C9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sp>
        <p:nvSpPr>
          <p:cNvPr id="16" name="Google Shape;26;p3"/>
          <p:cNvSpPr txBox="1">
            <a:spLocks noGrp="1"/>
          </p:cNvSpPr>
          <p:nvPr>
            <p:ph type="body" idx="31" hasCustomPrompt="1"/>
          </p:nvPr>
        </p:nvSpPr>
        <p:spPr>
          <a:xfrm>
            <a:off x="695400" y="3651880"/>
            <a:ext cx="2016224" cy="720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about map content at 16pt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2" hasCustomPrompt="1"/>
          </p:nvPr>
        </p:nvSpPr>
        <p:spPr>
          <a:xfrm>
            <a:off x="510342" y="3212976"/>
            <a:ext cx="2414018" cy="358262"/>
          </a:xfrm>
          <a:prstGeom prst="rect">
            <a:avLst/>
          </a:prstGeom>
          <a:solidFill>
            <a:srgbClr val="003C68"/>
          </a:solidFill>
        </p:spPr>
        <p:txBody>
          <a:bodyPr lIns="0" tIns="36000" rIns="0" bIns="0" anchor="ctr"/>
          <a:lstStyle>
            <a:lvl1pPr marL="0" indent="0" algn="ctr">
              <a:buNone/>
              <a:defRPr sz="1600" baseline="0">
                <a:solidFill>
                  <a:schemeClr val="bg1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400"/>
            </a:lvl3pPr>
            <a:lvl4pPr marL="1371600" indent="0">
              <a:buNone/>
              <a:defRPr sz="2400"/>
            </a:lvl4pPr>
            <a:lvl5pPr marL="1828800" indent="0">
              <a:buNone/>
              <a:defRPr sz="2400"/>
            </a:lvl5pPr>
          </a:lstStyle>
          <a:p>
            <a:pPr lvl="0"/>
            <a:r>
              <a:rPr lang="en-GB" dirty="0"/>
              <a:t>Title label 16pt</a:t>
            </a:r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1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1200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solidFill>
                <a:srgbClr val="2898D4"/>
              </a:solidFill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11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12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13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14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15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6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17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18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19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Freeform 120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21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22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23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24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25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26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27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28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29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30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31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32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33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34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135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136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37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38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39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40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141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42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43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44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45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46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47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48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49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50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51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52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53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54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55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56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57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58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59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60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61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62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63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64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65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66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67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68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69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70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71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72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73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74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75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76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77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78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79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0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1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3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4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5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6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7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8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89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90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91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92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93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94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95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96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97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98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99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00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01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02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03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04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17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1000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1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2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3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4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5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6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7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8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9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0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1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2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3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4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5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solidFill>
                  <a:srgbClr val="33B8C9"/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6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7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8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9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0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1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2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3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4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5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6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7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8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9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0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1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2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3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4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5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6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7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8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9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0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1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2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3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4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5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6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7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8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9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0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1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2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3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4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5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6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7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8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9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0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1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2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3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4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5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6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7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8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9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0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1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2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3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4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5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6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7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8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9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0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1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2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3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4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5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6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8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800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8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9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0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1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2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3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4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5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6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7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8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0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2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4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3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1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8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9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0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1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2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3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4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5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7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9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1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7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2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7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8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9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0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1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2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3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4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5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6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7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8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9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0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1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2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3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4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5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6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7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8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9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0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1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2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3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4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5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6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7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8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9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0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1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2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3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4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5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6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7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8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9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0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1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2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3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4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5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6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7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8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9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0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1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2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3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4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5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6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7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8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9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0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1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2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3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4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5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6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7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8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9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0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1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2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3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4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5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6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7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8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9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0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1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2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3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4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5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6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7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8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9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0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1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2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3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4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5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6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7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8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9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0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1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2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3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4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5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6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7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8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9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19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600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solidFill>
                  <a:srgbClr val="003C68"/>
                </a:solidFill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220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400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1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solidFill>
                <a:srgbClr val="2898D4"/>
              </a:solidFill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5331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02 - 40pt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513629" y="4149080"/>
            <a:ext cx="2702051" cy="82455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630" y="4973633"/>
            <a:ext cx="2702050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7" name="Text Placehold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630" y="2348879"/>
            <a:ext cx="2702050" cy="18002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8" name="Text Placeholder 11"/>
          <p:cNvSpPr>
            <a:spLocks noGrp="1"/>
          </p:cNvSpPr>
          <p:nvPr>
            <p:ph type="body" sz="quarter" idx="18" hasCustomPrompt="1"/>
          </p:nvPr>
        </p:nvSpPr>
        <p:spPr>
          <a:xfrm>
            <a:off x="513630" y="1844823"/>
            <a:ext cx="2702050" cy="50405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Title here 18pt</a:t>
            </a:r>
            <a:endParaRPr lang="en-US" dirty="0"/>
          </a:p>
        </p:txBody>
      </p:sp>
      <p:grpSp>
        <p:nvGrpSpPr>
          <p:cNvPr id="1403" name="Group 1402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404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2589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05" name="Group 1404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06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1512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1513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1514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1515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1516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1517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1518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1519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1520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1521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1522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1523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1524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1525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1526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1527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1528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1529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1530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1531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1532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1533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1534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1535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1536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1537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1538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1539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1540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542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543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544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545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546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547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548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549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550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551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1552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1553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1554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1555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1556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1557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1558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1559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1560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1561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1562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1563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1564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1565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1566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1567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1568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1569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1570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1571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1572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1573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1574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1575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1576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1577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1578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1579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1580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1581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1582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1583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1584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1585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1586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1587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1588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1589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1590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1591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1592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1593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1594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1595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1596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1597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1598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1599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1600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1601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1602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1603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1604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1605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07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2389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0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1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2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3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4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5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6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7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8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9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0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1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2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3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4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5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6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7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8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9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0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1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2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3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4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5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6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7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8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9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0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1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2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3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4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5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6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7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8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9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0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1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2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3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4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5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6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7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8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9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0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1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2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3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4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5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6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7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8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9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0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1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2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3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4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5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6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7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8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9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0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1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2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3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4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5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6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7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8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9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0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1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2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3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4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5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6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7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8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9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0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1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2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3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4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5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6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7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8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9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0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1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2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3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4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5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6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7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8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9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0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1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2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3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4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5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6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7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8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9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0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1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2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3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4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5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6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7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8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9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0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1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2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3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4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5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6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7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8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9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0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1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2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3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4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5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6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7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8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9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0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1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2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3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4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5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6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7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8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9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0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1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2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3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4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5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6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7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8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9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0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1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2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3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4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5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6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7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8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9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0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1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2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3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4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5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6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7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8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9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0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1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2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3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4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5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6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7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8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8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2189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0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1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2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3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4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5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6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7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8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9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0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1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2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3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4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5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6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7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8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9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0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1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2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3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4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5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6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7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8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9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0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1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2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3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4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5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6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7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8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9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0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1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2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3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4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5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6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7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8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9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0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1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2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3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4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5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6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7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8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9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0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1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2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3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4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5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6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7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8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9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0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1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2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3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4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5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6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7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8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9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0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1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2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3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4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5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6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7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8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9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0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1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2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3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4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5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6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7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8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9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0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1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2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3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4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5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6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7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8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9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0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1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2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3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4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5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6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7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8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9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0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1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2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3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4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5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6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7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8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9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0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1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2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3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4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5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6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7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8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9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0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1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2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3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4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5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6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7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8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9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0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1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2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3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4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5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6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7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8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9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0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1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2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3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4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5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6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7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8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9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0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1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2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3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4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5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6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7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8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9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0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1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2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3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4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5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6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7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8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9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0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1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2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3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4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5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6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7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8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9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1989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0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1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2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3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4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5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6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7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8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9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0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1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2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3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4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5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6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7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8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9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0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1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2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3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4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5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6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7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8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9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0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1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2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3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4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5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6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7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8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9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0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1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2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3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4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5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6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7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8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9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0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1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2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3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4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5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6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7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8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9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0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1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2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3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4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5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6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7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8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9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0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1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2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3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4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5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6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7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8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9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0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1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2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3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4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5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6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7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8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9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0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1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2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3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4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5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6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7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8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9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0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1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2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3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4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5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6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7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8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9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0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1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2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3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4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5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6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7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8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9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0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1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2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3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4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5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6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7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8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9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0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1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2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3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4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5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6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7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8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9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0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1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2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3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4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5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6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7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8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9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0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1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2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3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4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5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6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7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8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9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0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1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2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3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4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5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6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7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8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9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0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1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2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3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4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5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6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7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8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9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0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1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2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3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4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5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6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7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8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9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0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1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2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3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4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5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6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7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8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10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1789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0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1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2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3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4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5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6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7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8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9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0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1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2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3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4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5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6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7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8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9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0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1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2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3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4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5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6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7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8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9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0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1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2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3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4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5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6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7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8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9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0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1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2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3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4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5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6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7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8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9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0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1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2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3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4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5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6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7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8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9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0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1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2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3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4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5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6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7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8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9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0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1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2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3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4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5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6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7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8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9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0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1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2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3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4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5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6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7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8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9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0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1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2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3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4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5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6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7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8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9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0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1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2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3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4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5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6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7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8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9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0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1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2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3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4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5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6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7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8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9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0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1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2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3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4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5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6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7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8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9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0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1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2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3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4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5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6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7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8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9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0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1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2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3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4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5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6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7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8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9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0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1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2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3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4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5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6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7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8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9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0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1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2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3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4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5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6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7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8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9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0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1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2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3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4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5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6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7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8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9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0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1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2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3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4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5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6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7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8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9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0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1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2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3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4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5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6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7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8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611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4" name="Text Placeholder 6"/>
          <p:cNvSpPr>
            <a:spLocks noGrp="1"/>
          </p:cNvSpPr>
          <p:nvPr>
            <p:ph type="body" sz="quarter" idx="19" hasCustomPrompt="1"/>
          </p:nvPr>
        </p:nvSpPr>
        <p:spPr>
          <a:xfrm>
            <a:off x="4648543" y="1973807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20" hasCustomPrompt="1"/>
          </p:nvPr>
        </p:nvSpPr>
        <p:spPr>
          <a:xfrm>
            <a:off x="7107996" y="2154942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67%</a:t>
            </a:r>
            <a:endParaRPr lang="en-US" dirty="0"/>
          </a:p>
        </p:txBody>
      </p:sp>
      <p:sp>
        <p:nvSpPr>
          <p:cNvPr id="16" name="Text Placeholder 6"/>
          <p:cNvSpPr>
            <a:spLocks noGrp="1"/>
          </p:cNvSpPr>
          <p:nvPr>
            <p:ph type="body" sz="quarter" idx="21" hasCustomPrompt="1"/>
          </p:nvPr>
        </p:nvSpPr>
        <p:spPr>
          <a:xfrm>
            <a:off x="9339632" y="3136674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41%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03877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p slide 2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 err="1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Map</a:t>
            </a:r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slide type 02 - 40pt</a:t>
            </a:r>
            <a:endParaRPr lang="en-US" sz="4000" dirty="0"/>
          </a:p>
        </p:txBody>
      </p:sp>
      <p:sp>
        <p:nvSpPr>
          <p:cNvPr id="4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5" name="Text Placeholder 6"/>
          <p:cNvSpPr>
            <a:spLocks noGrp="1"/>
          </p:cNvSpPr>
          <p:nvPr>
            <p:ph type="body" sz="quarter" idx="15" hasCustomPrompt="1"/>
          </p:nvPr>
        </p:nvSpPr>
        <p:spPr>
          <a:xfrm>
            <a:off x="513629" y="4149080"/>
            <a:ext cx="2702051" cy="82455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5400" b="0" i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defRPr>
            </a:lvl1pPr>
          </a:lstStyle>
          <a:p>
            <a:pPr lvl="0"/>
            <a:r>
              <a:rPr lang="en-GB" dirty="0"/>
              <a:t>55%</a:t>
            </a:r>
            <a:endParaRPr lang="en-US" dirty="0"/>
          </a:p>
        </p:txBody>
      </p:sp>
      <p:sp>
        <p:nvSpPr>
          <p:cNvPr id="6" name="Text Placeholder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630" y="4973633"/>
            <a:ext cx="2702050" cy="720725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7" name="Text Placeholder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630" y="2348879"/>
            <a:ext cx="2702050" cy="1800200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Descriptor text to insert here at 18pt</a:t>
            </a:r>
            <a:endParaRPr lang="en-US" dirty="0"/>
          </a:p>
        </p:txBody>
      </p:sp>
      <p:sp>
        <p:nvSpPr>
          <p:cNvPr id="8" name="Text Placeholder 11"/>
          <p:cNvSpPr>
            <a:spLocks noGrp="1"/>
          </p:cNvSpPr>
          <p:nvPr>
            <p:ph type="body" sz="quarter" idx="18" hasCustomPrompt="1"/>
          </p:nvPr>
        </p:nvSpPr>
        <p:spPr>
          <a:xfrm>
            <a:off x="513630" y="1844823"/>
            <a:ext cx="2702050" cy="50405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1800" baseline="0">
                <a:solidFill>
                  <a:srgbClr val="003C68"/>
                </a:solidFill>
              </a:defRPr>
            </a:lvl1pPr>
            <a:lvl2pPr marL="457200" indent="0" algn="l">
              <a:buNone/>
              <a:defRPr sz="2800">
                <a:solidFill>
                  <a:srgbClr val="003C68"/>
                </a:solidFill>
              </a:defRPr>
            </a:lvl2pPr>
            <a:lvl3pPr marL="914400" indent="0" algn="l">
              <a:buNone/>
              <a:defRPr sz="2800">
                <a:solidFill>
                  <a:srgbClr val="003C68"/>
                </a:solidFill>
              </a:defRPr>
            </a:lvl3pPr>
            <a:lvl4pPr marL="1371600" indent="0" algn="l">
              <a:buNone/>
              <a:defRPr sz="2800">
                <a:solidFill>
                  <a:srgbClr val="003C68"/>
                </a:solidFill>
              </a:defRPr>
            </a:lvl4pPr>
            <a:lvl5pPr marL="1828800" indent="0" algn="l">
              <a:buNone/>
              <a:defRPr sz="2800">
                <a:solidFill>
                  <a:srgbClr val="003C68"/>
                </a:solidFill>
              </a:defRPr>
            </a:lvl5pPr>
          </a:lstStyle>
          <a:p>
            <a:pPr lvl="0"/>
            <a:r>
              <a:rPr lang="en-GB" dirty="0"/>
              <a:t>Title here 18pt</a:t>
            </a:r>
            <a:endParaRPr lang="en-US" dirty="0"/>
          </a:p>
        </p:txBody>
      </p:sp>
      <p:grpSp>
        <p:nvGrpSpPr>
          <p:cNvPr id="1403" name="Group 1402">
            <a:extLst>
              <a:ext uri="{FF2B5EF4-FFF2-40B4-BE49-F238E27FC236}">
                <a16:creationId xmlns:a16="http://schemas.microsoft.com/office/drawing/2014/main" id="{BA00C8B9-C4B2-4E30-941C-057642D236E1}"/>
              </a:ext>
            </a:extLst>
          </p:cNvPr>
          <p:cNvGrpSpPr/>
          <p:nvPr userDrawn="1"/>
        </p:nvGrpSpPr>
        <p:grpSpPr>
          <a:xfrm>
            <a:off x="3853099" y="1484784"/>
            <a:ext cx="7222106" cy="4614278"/>
            <a:chOff x="2425701" y="1025525"/>
            <a:chExt cx="7337425" cy="5195888"/>
          </a:xfrm>
          <a:solidFill>
            <a:schemeClr val="bg1">
              <a:lumMod val="75000"/>
            </a:schemeClr>
          </a:solidFill>
        </p:grpSpPr>
        <p:grpSp>
          <p:nvGrpSpPr>
            <p:cNvPr id="1404" name="Group 1210">
              <a:extLst>
                <a:ext uri="{FF2B5EF4-FFF2-40B4-BE49-F238E27FC236}">
                  <a16:creationId xmlns:a16="http://schemas.microsoft.com/office/drawing/2014/main" id="{C6F1F050-8CBD-4C24-8053-7095CEAB52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76" y="1025525"/>
              <a:ext cx="2486025" cy="2170113"/>
              <a:chOff x="1874" y="646"/>
              <a:chExt cx="1566" cy="1367"/>
            </a:xfrm>
            <a:grpFill/>
          </p:grpSpPr>
          <p:sp>
            <p:nvSpPr>
              <p:cNvPr id="2589" name="Freeform 1081">
                <a:extLst>
                  <a:ext uri="{FF2B5EF4-FFF2-40B4-BE49-F238E27FC236}">
                    <a16:creationId xmlns:a16="http://schemas.microsoft.com/office/drawing/2014/main" id="{59C0C203-CFFE-4F37-BC64-2153616C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054"/>
                <a:ext cx="1026" cy="959"/>
              </a:xfrm>
              <a:custGeom>
                <a:avLst/>
                <a:gdLst>
                  <a:gd name="T0" fmla="*/ 626 w 1026"/>
                  <a:gd name="T1" fmla="*/ 954 h 959"/>
                  <a:gd name="T2" fmla="*/ 847 w 1026"/>
                  <a:gd name="T3" fmla="*/ 855 h 959"/>
                  <a:gd name="T4" fmla="*/ 884 w 1026"/>
                  <a:gd name="T5" fmla="*/ 894 h 959"/>
                  <a:gd name="T6" fmla="*/ 889 w 1026"/>
                  <a:gd name="T7" fmla="*/ 911 h 959"/>
                  <a:gd name="T8" fmla="*/ 889 w 1026"/>
                  <a:gd name="T9" fmla="*/ 877 h 959"/>
                  <a:gd name="T10" fmla="*/ 894 w 1026"/>
                  <a:gd name="T11" fmla="*/ 818 h 959"/>
                  <a:gd name="T12" fmla="*/ 840 w 1026"/>
                  <a:gd name="T13" fmla="*/ 815 h 959"/>
                  <a:gd name="T14" fmla="*/ 934 w 1026"/>
                  <a:gd name="T15" fmla="*/ 787 h 959"/>
                  <a:gd name="T16" fmla="*/ 1004 w 1026"/>
                  <a:gd name="T17" fmla="*/ 761 h 959"/>
                  <a:gd name="T18" fmla="*/ 1018 w 1026"/>
                  <a:gd name="T19" fmla="*/ 709 h 959"/>
                  <a:gd name="T20" fmla="*/ 963 w 1026"/>
                  <a:gd name="T21" fmla="*/ 703 h 959"/>
                  <a:gd name="T22" fmla="*/ 989 w 1026"/>
                  <a:gd name="T23" fmla="*/ 672 h 959"/>
                  <a:gd name="T24" fmla="*/ 968 w 1026"/>
                  <a:gd name="T25" fmla="*/ 653 h 959"/>
                  <a:gd name="T26" fmla="*/ 959 w 1026"/>
                  <a:gd name="T27" fmla="*/ 610 h 959"/>
                  <a:gd name="T28" fmla="*/ 955 w 1026"/>
                  <a:gd name="T29" fmla="*/ 564 h 959"/>
                  <a:gd name="T30" fmla="*/ 942 w 1026"/>
                  <a:gd name="T31" fmla="*/ 529 h 959"/>
                  <a:gd name="T32" fmla="*/ 895 w 1026"/>
                  <a:gd name="T33" fmla="*/ 585 h 959"/>
                  <a:gd name="T34" fmla="*/ 885 w 1026"/>
                  <a:gd name="T35" fmla="*/ 513 h 959"/>
                  <a:gd name="T36" fmla="*/ 844 w 1026"/>
                  <a:gd name="T37" fmla="*/ 452 h 959"/>
                  <a:gd name="T38" fmla="*/ 791 w 1026"/>
                  <a:gd name="T39" fmla="*/ 492 h 959"/>
                  <a:gd name="T40" fmla="*/ 778 w 1026"/>
                  <a:gd name="T41" fmla="*/ 607 h 959"/>
                  <a:gd name="T42" fmla="*/ 726 w 1026"/>
                  <a:gd name="T43" fmla="*/ 691 h 959"/>
                  <a:gd name="T44" fmla="*/ 698 w 1026"/>
                  <a:gd name="T45" fmla="*/ 743 h 959"/>
                  <a:gd name="T46" fmla="*/ 671 w 1026"/>
                  <a:gd name="T47" fmla="*/ 639 h 959"/>
                  <a:gd name="T48" fmla="*/ 583 w 1026"/>
                  <a:gd name="T49" fmla="*/ 549 h 959"/>
                  <a:gd name="T50" fmla="*/ 588 w 1026"/>
                  <a:gd name="T51" fmla="*/ 463 h 959"/>
                  <a:gd name="T52" fmla="*/ 625 w 1026"/>
                  <a:gd name="T53" fmla="*/ 413 h 959"/>
                  <a:gd name="T54" fmla="*/ 629 w 1026"/>
                  <a:gd name="T55" fmla="*/ 370 h 959"/>
                  <a:gd name="T56" fmla="*/ 681 w 1026"/>
                  <a:gd name="T57" fmla="*/ 379 h 959"/>
                  <a:gd name="T58" fmla="*/ 697 w 1026"/>
                  <a:gd name="T59" fmla="*/ 321 h 959"/>
                  <a:gd name="T60" fmla="*/ 757 w 1026"/>
                  <a:gd name="T61" fmla="*/ 312 h 959"/>
                  <a:gd name="T62" fmla="*/ 777 w 1026"/>
                  <a:gd name="T63" fmla="*/ 306 h 959"/>
                  <a:gd name="T64" fmla="*/ 809 w 1026"/>
                  <a:gd name="T65" fmla="*/ 244 h 959"/>
                  <a:gd name="T66" fmla="*/ 796 w 1026"/>
                  <a:gd name="T67" fmla="*/ 188 h 959"/>
                  <a:gd name="T68" fmla="*/ 760 w 1026"/>
                  <a:gd name="T69" fmla="*/ 246 h 959"/>
                  <a:gd name="T70" fmla="*/ 732 w 1026"/>
                  <a:gd name="T71" fmla="*/ 198 h 959"/>
                  <a:gd name="T72" fmla="*/ 716 w 1026"/>
                  <a:gd name="T73" fmla="*/ 183 h 959"/>
                  <a:gd name="T74" fmla="*/ 716 w 1026"/>
                  <a:gd name="T75" fmla="*/ 128 h 959"/>
                  <a:gd name="T76" fmla="*/ 688 w 1026"/>
                  <a:gd name="T77" fmla="*/ 97 h 959"/>
                  <a:gd name="T78" fmla="*/ 691 w 1026"/>
                  <a:gd name="T79" fmla="*/ 180 h 959"/>
                  <a:gd name="T80" fmla="*/ 656 w 1026"/>
                  <a:gd name="T81" fmla="*/ 225 h 959"/>
                  <a:gd name="T82" fmla="*/ 633 w 1026"/>
                  <a:gd name="T83" fmla="*/ 258 h 959"/>
                  <a:gd name="T84" fmla="*/ 639 w 1026"/>
                  <a:gd name="T85" fmla="*/ 215 h 959"/>
                  <a:gd name="T86" fmla="*/ 613 w 1026"/>
                  <a:gd name="T87" fmla="*/ 214 h 959"/>
                  <a:gd name="T88" fmla="*/ 550 w 1026"/>
                  <a:gd name="T89" fmla="*/ 201 h 959"/>
                  <a:gd name="T90" fmla="*/ 515 w 1026"/>
                  <a:gd name="T91" fmla="*/ 180 h 959"/>
                  <a:gd name="T92" fmla="*/ 518 w 1026"/>
                  <a:gd name="T93" fmla="*/ 188 h 959"/>
                  <a:gd name="T94" fmla="*/ 488 w 1026"/>
                  <a:gd name="T95" fmla="*/ 232 h 959"/>
                  <a:gd name="T96" fmla="*/ 448 w 1026"/>
                  <a:gd name="T97" fmla="*/ 190 h 959"/>
                  <a:gd name="T98" fmla="*/ 429 w 1026"/>
                  <a:gd name="T99" fmla="*/ 132 h 959"/>
                  <a:gd name="T100" fmla="*/ 349 w 1026"/>
                  <a:gd name="T101" fmla="*/ 79 h 959"/>
                  <a:gd name="T102" fmla="*/ 327 w 1026"/>
                  <a:gd name="T103" fmla="*/ 22 h 959"/>
                  <a:gd name="T104" fmla="*/ 252 w 1026"/>
                  <a:gd name="T105" fmla="*/ 63 h 959"/>
                  <a:gd name="T106" fmla="*/ 302 w 1026"/>
                  <a:gd name="T107" fmla="*/ 30 h 959"/>
                  <a:gd name="T108" fmla="*/ 221 w 1026"/>
                  <a:gd name="T109" fmla="*/ 81 h 959"/>
                  <a:gd name="T110" fmla="*/ 165 w 1026"/>
                  <a:gd name="T111" fmla="*/ 2 h 959"/>
                  <a:gd name="T112" fmla="*/ 74 w 1026"/>
                  <a:gd name="T113" fmla="*/ 459 h 959"/>
                  <a:gd name="T114" fmla="*/ 90 w 1026"/>
                  <a:gd name="T115" fmla="*/ 541 h 959"/>
                  <a:gd name="T116" fmla="*/ 92 w 1026"/>
                  <a:gd name="T117" fmla="*/ 604 h 959"/>
                  <a:gd name="T118" fmla="*/ 99 w 1026"/>
                  <a:gd name="T119" fmla="*/ 632 h 959"/>
                  <a:gd name="T120" fmla="*/ 83 w 1026"/>
                  <a:gd name="T121" fmla="*/ 665 h 959"/>
                  <a:gd name="T122" fmla="*/ 106 w 1026"/>
                  <a:gd name="T123" fmla="*/ 680 h 959"/>
                  <a:gd name="T124" fmla="*/ 110 w 1026"/>
                  <a:gd name="T125" fmla="*/ 715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6" h="959">
                    <a:moveTo>
                      <a:pt x="495" y="783"/>
                    </a:moveTo>
                    <a:lnTo>
                      <a:pt x="499" y="783"/>
                    </a:lnTo>
                    <a:lnTo>
                      <a:pt x="502" y="786"/>
                    </a:lnTo>
                    <a:lnTo>
                      <a:pt x="502" y="787"/>
                    </a:lnTo>
                    <a:lnTo>
                      <a:pt x="504" y="789"/>
                    </a:lnTo>
                    <a:lnTo>
                      <a:pt x="505" y="790"/>
                    </a:lnTo>
                    <a:lnTo>
                      <a:pt x="508" y="791"/>
                    </a:lnTo>
                    <a:lnTo>
                      <a:pt x="508" y="792"/>
                    </a:lnTo>
                    <a:lnTo>
                      <a:pt x="511" y="793"/>
                    </a:lnTo>
                    <a:lnTo>
                      <a:pt x="512" y="795"/>
                    </a:lnTo>
                    <a:lnTo>
                      <a:pt x="513" y="794"/>
                    </a:lnTo>
                    <a:lnTo>
                      <a:pt x="516" y="794"/>
                    </a:lnTo>
                    <a:lnTo>
                      <a:pt x="519" y="794"/>
                    </a:lnTo>
                    <a:lnTo>
                      <a:pt x="521" y="794"/>
                    </a:lnTo>
                    <a:lnTo>
                      <a:pt x="524" y="798"/>
                    </a:lnTo>
                    <a:lnTo>
                      <a:pt x="526" y="798"/>
                    </a:lnTo>
                    <a:lnTo>
                      <a:pt x="528" y="801"/>
                    </a:lnTo>
                    <a:lnTo>
                      <a:pt x="532" y="803"/>
                    </a:lnTo>
                    <a:lnTo>
                      <a:pt x="535" y="804"/>
                    </a:lnTo>
                    <a:lnTo>
                      <a:pt x="537" y="807"/>
                    </a:lnTo>
                    <a:lnTo>
                      <a:pt x="539" y="808"/>
                    </a:lnTo>
                    <a:lnTo>
                      <a:pt x="544" y="808"/>
                    </a:lnTo>
                    <a:lnTo>
                      <a:pt x="546" y="806"/>
                    </a:lnTo>
                    <a:lnTo>
                      <a:pt x="547" y="808"/>
                    </a:lnTo>
                    <a:lnTo>
                      <a:pt x="549" y="810"/>
                    </a:lnTo>
                    <a:lnTo>
                      <a:pt x="555" y="811"/>
                    </a:lnTo>
                    <a:lnTo>
                      <a:pt x="557" y="812"/>
                    </a:lnTo>
                    <a:lnTo>
                      <a:pt x="560" y="813"/>
                    </a:lnTo>
                    <a:lnTo>
                      <a:pt x="562" y="815"/>
                    </a:lnTo>
                    <a:lnTo>
                      <a:pt x="619" y="847"/>
                    </a:lnTo>
                    <a:lnTo>
                      <a:pt x="622" y="853"/>
                    </a:lnTo>
                    <a:lnTo>
                      <a:pt x="631" y="860"/>
                    </a:lnTo>
                    <a:lnTo>
                      <a:pt x="640" y="912"/>
                    </a:lnTo>
                    <a:lnTo>
                      <a:pt x="639" y="936"/>
                    </a:lnTo>
                    <a:lnTo>
                      <a:pt x="638" y="939"/>
                    </a:lnTo>
                    <a:lnTo>
                      <a:pt x="636" y="943"/>
                    </a:lnTo>
                    <a:lnTo>
                      <a:pt x="634" y="946"/>
                    </a:lnTo>
                    <a:lnTo>
                      <a:pt x="629" y="949"/>
                    </a:lnTo>
                    <a:lnTo>
                      <a:pt x="626" y="954"/>
                    </a:lnTo>
                    <a:lnTo>
                      <a:pt x="628" y="959"/>
                    </a:lnTo>
                    <a:lnTo>
                      <a:pt x="677" y="943"/>
                    </a:lnTo>
                    <a:lnTo>
                      <a:pt x="683" y="941"/>
                    </a:lnTo>
                    <a:lnTo>
                      <a:pt x="684" y="932"/>
                    </a:lnTo>
                    <a:lnTo>
                      <a:pt x="711" y="923"/>
                    </a:lnTo>
                    <a:lnTo>
                      <a:pt x="723" y="913"/>
                    </a:lnTo>
                    <a:lnTo>
                      <a:pt x="725" y="911"/>
                    </a:lnTo>
                    <a:lnTo>
                      <a:pt x="729" y="910"/>
                    </a:lnTo>
                    <a:lnTo>
                      <a:pt x="735" y="902"/>
                    </a:lnTo>
                    <a:lnTo>
                      <a:pt x="738" y="900"/>
                    </a:lnTo>
                    <a:lnTo>
                      <a:pt x="741" y="898"/>
                    </a:lnTo>
                    <a:lnTo>
                      <a:pt x="744" y="895"/>
                    </a:lnTo>
                    <a:lnTo>
                      <a:pt x="749" y="894"/>
                    </a:lnTo>
                    <a:lnTo>
                      <a:pt x="790" y="895"/>
                    </a:lnTo>
                    <a:lnTo>
                      <a:pt x="793" y="891"/>
                    </a:lnTo>
                    <a:lnTo>
                      <a:pt x="795" y="891"/>
                    </a:lnTo>
                    <a:lnTo>
                      <a:pt x="796" y="890"/>
                    </a:lnTo>
                    <a:lnTo>
                      <a:pt x="798" y="890"/>
                    </a:lnTo>
                    <a:lnTo>
                      <a:pt x="800" y="891"/>
                    </a:lnTo>
                    <a:lnTo>
                      <a:pt x="802" y="889"/>
                    </a:lnTo>
                    <a:lnTo>
                      <a:pt x="803" y="887"/>
                    </a:lnTo>
                    <a:lnTo>
                      <a:pt x="807" y="880"/>
                    </a:lnTo>
                    <a:lnTo>
                      <a:pt x="809" y="880"/>
                    </a:lnTo>
                    <a:lnTo>
                      <a:pt x="813" y="875"/>
                    </a:lnTo>
                    <a:lnTo>
                      <a:pt x="813" y="871"/>
                    </a:lnTo>
                    <a:lnTo>
                      <a:pt x="814" y="867"/>
                    </a:lnTo>
                    <a:lnTo>
                      <a:pt x="817" y="865"/>
                    </a:lnTo>
                    <a:lnTo>
                      <a:pt x="817" y="862"/>
                    </a:lnTo>
                    <a:lnTo>
                      <a:pt x="820" y="858"/>
                    </a:lnTo>
                    <a:lnTo>
                      <a:pt x="825" y="852"/>
                    </a:lnTo>
                    <a:lnTo>
                      <a:pt x="826" y="849"/>
                    </a:lnTo>
                    <a:lnTo>
                      <a:pt x="828" y="846"/>
                    </a:lnTo>
                    <a:lnTo>
                      <a:pt x="830" y="846"/>
                    </a:lnTo>
                    <a:lnTo>
                      <a:pt x="831" y="847"/>
                    </a:lnTo>
                    <a:lnTo>
                      <a:pt x="833" y="849"/>
                    </a:lnTo>
                    <a:lnTo>
                      <a:pt x="836" y="849"/>
                    </a:lnTo>
                    <a:lnTo>
                      <a:pt x="840" y="849"/>
                    </a:lnTo>
                    <a:lnTo>
                      <a:pt x="841" y="848"/>
                    </a:lnTo>
                    <a:lnTo>
                      <a:pt x="847" y="855"/>
                    </a:lnTo>
                    <a:lnTo>
                      <a:pt x="847" y="860"/>
                    </a:lnTo>
                    <a:lnTo>
                      <a:pt x="844" y="881"/>
                    </a:lnTo>
                    <a:lnTo>
                      <a:pt x="843" y="884"/>
                    </a:lnTo>
                    <a:lnTo>
                      <a:pt x="844" y="884"/>
                    </a:lnTo>
                    <a:lnTo>
                      <a:pt x="845" y="886"/>
                    </a:lnTo>
                    <a:lnTo>
                      <a:pt x="846" y="888"/>
                    </a:lnTo>
                    <a:lnTo>
                      <a:pt x="846" y="891"/>
                    </a:lnTo>
                    <a:lnTo>
                      <a:pt x="846" y="893"/>
                    </a:lnTo>
                    <a:lnTo>
                      <a:pt x="846" y="894"/>
                    </a:lnTo>
                    <a:lnTo>
                      <a:pt x="845" y="896"/>
                    </a:lnTo>
                    <a:lnTo>
                      <a:pt x="846" y="897"/>
                    </a:lnTo>
                    <a:lnTo>
                      <a:pt x="846" y="897"/>
                    </a:lnTo>
                    <a:lnTo>
                      <a:pt x="851" y="898"/>
                    </a:lnTo>
                    <a:lnTo>
                      <a:pt x="854" y="898"/>
                    </a:lnTo>
                    <a:lnTo>
                      <a:pt x="854" y="900"/>
                    </a:lnTo>
                    <a:lnTo>
                      <a:pt x="856" y="901"/>
                    </a:lnTo>
                    <a:lnTo>
                      <a:pt x="858" y="898"/>
                    </a:lnTo>
                    <a:lnTo>
                      <a:pt x="859" y="899"/>
                    </a:lnTo>
                    <a:lnTo>
                      <a:pt x="863" y="898"/>
                    </a:lnTo>
                    <a:lnTo>
                      <a:pt x="864" y="895"/>
                    </a:lnTo>
                    <a:lnTo>
                      <a:pt x="867" y="892"/>
                    </a:lnTo>
                    <a:lnTo>
                      <a:pt x="865" y="895"/>
                    </a:lnTo>
                    <a:lnTo>
                      <a:pt x="866" y="895"/>
                    </a:lnTo>
                    <a:lnTo>
                      <a:pt x="865" y="898"/>
                    </a:lnTo>
                    <a:lnTo>
                      <a:pt x="866" y="898"/>
                    </a:lnTo>
                    <a:lnTo>
                      <a:pt x="872" y="896"/>
                    </a:lnTo>
                    <a:lnTo>
                      <a:pt x="874" y="894"/>
                    </a:lnTo>
                    <a:lnTo>
                      <a:pt x="877" y="894"/>
                    </a:lnTo>
                    <a:lnTo>
                      <a:pt x="880" y="890"/>
                    </a:lnTo>
                    <a:lnTo>
                      <a:pt x="882" y="889"/>
                    </a:lnTo>
                    <a:lnTo>
                      <a:pt x="886" y="884"/>
                    </a:lnTo>
                    <a:lnTo>
                      <a:pt x="886" y="886"/>
                    </a:lnTo>
                    <a:lnTo>
                      <a:pt x="888" y="885"/>
                    </a:lnTo>
                    <a:lnTo>
                      <a:pt x="888" y="887"/>
                    </a:lnTo>
                    <a:lnTo>
                      <a:pt x="885" y="891"/>
                    </a:lnTo>
                    <a:lnTo>
                      <a:pt x="882" y="891"/>
                    </a:lnTo>
                    <a:lnTo>
                      <a:pt x="879" y="895"/>
                    </a:lnTo>
                    <a:lnTo>
                      <a:pt x="882" y="897"/>
                    </a:lnTo>
                    <a:lnTo>
                      <a:pt x="884" y="894"/>
                    </a:lnTo>
                    <a:lnTo>
                      <a:pt x="887" y="894"/>
                    </a:lnTo>
                    <a:lnTo>
                      <a:pt x="889" y="895"/>
                    </a:lnTo>
                    <a:lnTo>
                      <a:pt x="895" y="896"/>
                    </a:lnTo>
                    <a:lnTo>
                      <a:pt x="899" y="895"/>
                    </a:lnTo>
                    <a:lnTo>
                      <a:pt x="896" y="898"/>
                    </a:lnTo>
                    <a:lnTo>
                      <a:pt x="892" y="898"/>
                    </a:lnTo>
                    <a:lnTo>
                      <a:pt x="889" y="898"/>
                    </a:lnTo>
                    <a:lnTo>
                      <a:pt x="889" y="901"/>
                    </a:lnTo>
                    <a:lnTo>
                      <a:pt x="889" y="902"/>
                    </a:lnTo>
                    <a:lnTo>
                      <a:pt x="888" y="901"/>
                    </a:lnTo>
                    <a:lnTo>
                      <a:pt x="887" y="898"/>
                    </a:lnTo>
                    <a:lnTo>
                      <a:pt x="885" y="897"/>
                    </a:lnTo>
                    <a:lnTo>
                      <a:pt x="881" y="898"/>
                    </a:lnTo>
                    <a:lnTo>
                      <a:pt x="876" y="902"/>
                    </a:lnTo>
                    <a:lnTo>
                      <a:pt x="870" y="904"/>
                    </a:lnTo>
                    <a:lnTo>
                      <a:pt x="865" y="908"/>
                    </a:lnTo>
                    <a:lnTo>
                      <a:pt x="864" y="910"/>
                    </a:lnTo>
                    <a:lnTo>
                      <a:pt x="861" y="913"/>
                    </a:lnTo>
                    <a:lnTo>
                      <a:pt x="858" y="918"/>
                    </a:lnTo>
                    <a:lnTo>
                      <a:pt x="858" y="922"/>
                    </a:lnTo>
                    <a:lnTo>
                      <a:pt x="859" y="925"/>
                    </a:lnTo>
                    <a:lnTo>
                      <a:pt x="860" y="929"/>
                    </a:lnTo>
                    <a:lnTo>
                      <a:pt x="861" y="928"/>
                    </a:lnTo>
                    <a:lnTo>
                      <a:pt x="863" y="929"/>
                    </a:lnTo>
                    <a:lnTo>
                      <a:pt x="863" y="933"/>
                    </a:lnTo>
                    <a:lnTo>
                      <a:pt x="865" y="935"/>
                    </a:lnTo>
                    <a:lnTo>
                      <a:pt x="867" y="933"/>
                    </a:lnTo>
                    <a:lnTo>
                      <a:pt x="868" y="936"/>
                    </a:lnTo>
                    <a:lnTo>
                      <a:pt x="869" y="934"/>
                    </a:lnTo>
                    <a:lnTo>
                      <a:pt x="870" y="931"/>
                    </a:lnTo>
                    <a:lnTo>
                      <a:pt x="871" y="930"/>
                    </a:lnTo>
                    <a:lnTo>
                      <a:pt x="872" y="930"/>
                    </a:lnTo>
                    <a:lnTo>
                      <a:pt x="875" y="927"/>
                    </a:lnTo>
                    <a:lnTo>
                      <a:pt x="879" y="926"/>
                    </a:lnTo>
                    <a:lnTo>
                      <a:pt x="882" y="921"/>
                    </a:lnTo>
                    <a:lnTo>
                      <a:pt x="886" y="916"/>
                    </a:lnTo>
                    <a:lnTo>
                      <a:pt x="886" y="915"/>
                    </a:lnTo>
                    <a:lnTo>
                      <a:pt x="888" y="911"/>
                    </a:lnTo>
                    <a:lnTo>
                      <a:pt x="889" y="911"/>
                    </a:lnTo>
                    <a:lnTo>
                      <a:pt x="890" y="909"/>
                    </a:lnTo>
                    <a:lnTo>
                      <a:pt x="892" y="909"/>
                    </a:lnTo>
                    <a:lnTo>
                      <a:pt x="893" y="913"/>
                    </a:lnTo>
                    <a:lnTo>
                      <a:pt x="896" y="913"/>
                    </a:lnTo>
                    <a:lnTo>
                      <a:pt x="896" y="911"/>
                    </a:lnTo>
                    <a:lnTo>
                      <a:pt x="899" y="911"/>
                    </a:lnTo>
                    <a:lnTo>
                      <a:pt x="903" y="909"/>
                    </a:lnTo>
                    <a:lnTo>
                      <a:pt x="907" y="908"/>
                    </a:lnTo>
                    <a:lnTo>
                      <a:pt x="912" y="906"/>
                    </a:lnTo>
                    <a:lnTo>
                      <a:pt x="914" y="906"/>
                    </a:lnTo>
                    <a:lnTo>
                      <a:pt x="921" y="901"/>
                    </a:lnTo>
                    <a:lnTo>
                      <a:pt x="925" y="901"/>
                    </a:lnTo>
                    <a:lnTo>
                      <a:pt x="927" y="900"/>
                    </a:lnTo>
                    <a:lnTo>
                      <a:pt x="930" y="901"/>
                    </a:lnTo>
                    <a:lnTo>
                      <a:pt x="931" y="900"/>
                    </a:lnTo>
                    <a:lnTo>
                      <a:pt x="931" y="898"/>
                    </a:lnTo>
                    <a:lnTo>
                      <a:pt x="927" y="898"/>
                    </a:lnTo>
                    <a:lnTo>
                      <a:pt x="925" y="896"/>
                    </a:lnTo>
                    <a:lnTo>
                      <a:pt x="926" y="896"/>
                    </a:lnTo>
                    <a:lnTo>
                      <a:pt x="928" y="895"/>
                    </a:lnTo>
                    <a:lnTo>
                      <a:pt x="928" y="894"/>
                    </a:lnTo>
                    <a:lnTo>
                      <a:pt x="924" y="891"/>
                    </a:lnTo>
                    <a:lnTo>
                      <a:pt x="920" y="890"/>
                    </a:lnTo>
                    <a:lnTo>
                      <a:pt x="920" y="888"/>
                    </a:lnTo>
                    <a:lnTo>
                      <a:pt x="920" y="886"/>
                    </a:lnTo>
                    <a:lnTo>
                      <a:pt x="916" y="889"/>
                    </a:lnTo>
                    <a:lnTo>
                      <a:pt x="915" y="891"/>
                    </a:lnTo>
                    <a:lnTo>
                      <a:pt x="910" y="890"/>
                    </a:lnTo>
                    <a:lnTo>
                      <a:pt x="910" y="888"/>
                    </a:lnTo>
                    <a:lnTo>
                      <a:pt x="906" y="886"/>
                    </a:lnTo>
                    <a:lnTo>
                      <a:pt x="904" y="887"/>
                    </a:lnTo>
                    <a:lnTo>
                      <a:pt x="902" y="886"/>
                    </a:lnTo>
                    <a:lnTo>
                      <a:pt x="897" y="886"/>
                    </a:lnTo>
                    <a:lnTo>
                      <a:pt x="893" y="883"/>
                    </a:lnTo>
                    <a:lnTo>
                      <a:pt x="896" y="881"/>
                    </a:lnTo>
                    <a:lnTo>
                      <a:pt x="897" y="879"/>
                    </a:lnTo>
                    <a:lnTo>
                      <a:pt x="893" y="879"/>
                    </a:lnTo>
                    <a:lnTo>
                      <a:pt x="893" y="877"/>
                    </a:lnTo>
                    <a:lnTo>
                      <a:pt x="889" y="877"/>
                    </a:lnTo>
                    <a:lnTo>
                      <a:pt x="888" y="873"/>
                    </a:lnTo>
                    <a:lnTo>
                      <a:pt x="886" y="872"/>
                    </a:lnTo>
                    <a:lnTo>
                      <a:pt x="886" y="867"/>
                    </a:lnTo>
                    <a:lnTo>
                      <a:pt x="886" y="864"/>
                    </a:lnTo>
                    <a:lnTo>
                      <a:pt x="885" y="862"/>
                    </a:lnTo>
                    <a:lnTo>
                      <a:pt x="886" y="859"/>
                    </a:lnTo>
                    <a:lnTo>
                      <a:pt x="886" y="857"/>
                    </a:lnTo>
                    <a:lnTo>
                      <a:pt x="881" y="857"/>
                    </a:lnTo>
                    <a:lnTo>
                      <a:pt x="882" y="855"/>
                    </a:lnTo>
                    <a:lnTo>
                      <a:pt x="885" y="854"/>
                    </a:lnTo>
                    <a:lnTo>
                      <a:pt x="888" y="846"/>
                    </a:lnTo>
                    <a:lnTo>
                      <a:pt x="891" y="843"/>
                    </a:lnTo>
                    <a:lnTo>
                      <a:pt x="890" y="841"/>
                    </a:lnTo>
                    <a:lnTo>
                      <a:pt x="888" y="841"/>
                    </a:lnTo>
                    <a:lnTo>
                      <a:pt x="887" y="840"/>
                    </a:lnTo>
                    <a:lnTo>
                      <a:pt x="885" y="840"/>
                    </a:lnTo>
                    <a:lnTo>
                      <a:pt x="882" y="842"/>
                    </a:lnTo>
                    <a:lnTo>
                      <a:pt x="879" y="844"/>
                    </a:lnTo>
                    <a:lnTo>
                      <a:pt x="878" y="842"/>
                    </a:lnTo>
                    <a:lnTo>
                      <a:pt x="877" y="839"/>
                    </a:lnTo>
                    <a:lnTo>
                      <a:pt x="872" y="836"/>
                    </a:lnTo>
                    <a:lnTo>
                      <a:pt x="868" y="836"/>
                    </a:lnTo>
                    <a:lnTo>
                      <a:pt x="864" y="837"/>
                    </a:lnTo>
                    <a:lnTo>
                      <a:pt x="867" y="835"/>
                    </a:lnTo>
                    <a:lnTo>
                      <a:pt x="870" y="836"/>
                    </a:lnTo>
                    <a:lnTo>
                      <a:pt x="873" y="835"/>
                    </a:lnTo>
                    <a:lnTo>
                      <a:pt x="875" y="833"/>
                    </a:lnTo>
                    <a:lnTo>
                      <a:pt x="879" y="835"/>
                    </a:lnTo>
                    <a:lnTo>
                      <a:pt x="881" y="837"/>
                    </a:lnTo>
                    <a:lnTo>
                      <a:pt x="884" y="837"/>
                    </a:lnTo>
                    <a:lnTo>
                      <a:pt x="888" y="833"/>
                    </a:lnTo>
                    <a:lnTo>
                      <a:pt x="890" y="833"/>
                    </a:lnTo>
                    <a:lnTo>
                      <a:pt x="893" y="830"/>
                    </a:lnTo>
                    <a:lnTo>
                      <a:pt x="896" y="829"/>
                    </a:lnTo>
                    <a:lnTo>
                      <a:pt x="898" y="824"/>
                    </a:lnTo>
                    <a:lnTo>
                      <a:pt x="896" y="822"/>
                    </a:lnTo>
                    <a:lnTo>
                      <a:pt x="898" y="822"/>
                    </a:lnTo>
                    <a:lnTo>
                      <a:pt x="897" y="819"/>
                    </a:lnTo>
                    <a:lnTo>
                      <a:pt x="894" y="818"/>
                    </a:lnTo>
                    <a:lnTo>
                      <a:pt x="892" y="818"/>
                    </a:lnTo>
                    <a:lnTo>
                      <a:pt x="893" y="817"/>
                    </a:lnTo>
                    <a:lnTo>
                      <a:pt x="892" y="816"/>
                    </a:lnTo>
                    <a:lnTo>
                      <a:pt x="896" y="818"/>
                    </a:lnTo>
                    <a:lnTo>
                      <a:pt x="896" y="816"/>
                    </a:lnTo>
                    <a:lnTo>
                      <a:pt x="891" y="811"/>
                    </a:lnTo>
                    <a:lnTo>
                      <a:pt x="886" y="809"/>
                    </a:lnTo>
                    <a:lnTo>
                      <a:pt x="876" y="809"/>
                    </a:lnTo>
                    <a:lnTo>
                      <a:pt x="873" y="811"/>
                    </a:lnTo>
                    <a:lnTo>
                      <a:pt x="870" y="811"/>
                    </a:lnTo>
                    <a:lnTo>
                      <a:pt x="861" y="815"/>
                    </a:lnTo>
                    <a:lnTo>
                      <a:pt x="854" y="816"/>
                    </a:lnTo>
                    <a:lnTo>
                      <a:pt x="851" y="819"/>
                    </a:lnTo>
                    <a:lnTo>
                      <a:pt x="847" y="820"/>
                    </a:lnTo>
                    <a:lnTo>
                      <a:pt x="840" y="825"/>
                    </a:lnTo>
                    <a:lnTo>
                      <a:pt x="830" y="832"/>
                    </a:lnTo>
                    <a:lnTo>
                      <a:pt x="823" y="840"/>
                    </a:lnTo>
                    <a:lnTo>
                      <a:pt x="821" y="842"/>
                    </a:lnTo>
                    <a:lnTo>
                      <a:pt x="818" y="846"/>
                    </a:lnTo>
                    <a:lnTo>
                      <a:pt x="814" y="852"/>
                    </a:lnTo>
                    <a:lnTo>
                      <a:pt x="809" y="855"/>
                    </a:lnTo>
                    <a:lnTo>
                      <a:pt x="803" y="859"/>
                    </a:lnTo>
                    <a:lnTo>
                      <a:pt x="796" y="863"/>
                    </a:lnTo>
                    <a:lnTo>
                      <a:pt x="792" y="863"/>
                    </a:lnTo>
                    <a:lnTo>
                      <a:pt x="797" y="861"/>
                    </a:lnTo>
                    <a:lnTo>
                      <a:pt x="804" y="857"/>
                    </a:lnTo>
                    <a:lnTo>
                      <a:pt x="805" y="855"/>
                    </a:lnTo>
                    <a:lnTo>
                      <a:pt x="811" y="850"/>
                    </a:lnTo>
                    <a:lnTo>
                      <a:pt x="813" y="846"/>
                    </a:lnTo>
                    <a:lnTo>
                      <a:pt x="814" y="842"/>
                    </a:lnTo>
                    <a:lnTo>
                      <a:pt x="817" y="841"/>
                    </a:lnTo>
                    <a:lnTo>
                      <a:pt x="820" y="837"/>
                    </a:lnTo>
                    <a:lnTo>
                      <a:pt x="824" y="835"/>
                    </a:lnTo>
                    <a:lnTo>
                      <a:pt x="825" y="829"/>
                    </a:lnTo>
                    <a:lnTo>
                      <a:pt x="831" y="825"/>
                    </a:lnTo>
                    <a:lnTo>
                      <a:pt x="834" y="820"/>
                    </a:lnTo>
                    <a:lnTo>
                      <a:pt x="836" y="819"/>
                    </a:lnTo>
                    <a:lnTo>
                      <a:pt x="837" y="818"/>
                    </a:lnTo>
                    <a:lnTo>
                      <a:pt x="840" y="815"/>
                    </a:lnTo>
                    <a:lnTo>
                      <a:pt x="842" y="814"/>
                    </a:lnTo>
                    <a:lnTo>
                      <a:pt x="844" y="811"/>
                    </a:lnTo>
                    <a:lnTo>
                      <a:pt x="846" y="808"/>
                    </a:lnTo>
                    <a:lnTo>
                      <a:pt x="847" y="810"/>
                    </a:lnTo>
                    <a:lnTo>
                      <a:pt x="848" y="810"/>
                    </a:lnTo>
                    <a:lnTo>
                      <a:pt x="851" y="806"/>
                    </a:lnTo>
                    <a:lnTo>
                      <a:pt x="855" y="805"/>
                    </a:lnTo>
                    <a:lnTo>
                      <a:pt x="858" y="804"/>
                    </a:lnTo>
                    <a:lnTo>
                      <a:pt x="862" y="804"/>
                    </a:lnTo>
                    <a:lnTo>
                      <a:pt x="864" y="801"/>
                    </a:lnTo>
                    <a:lnTo>
                      <a:pt x="864" y="798"/>
                    </a:lnTo>
                    <a:lnTo>
                      <a:pt x="865" y="795"/>
                    </a:lnTo>
                    <a:lnTo>
                      <a:pt x="865" y="793"/>
                    </a:lnTo>
                    <a:lnTo>
                      <a:pt x="869" y="791"/>
                    </a:lnTo>
                    <a:lnTo>
                      <a:pt x="874" y="785"/>
                    </a:lnTo>
                    <a:lnTo>
                      <a:pt x="876" y="784"/>
                    </a:lnTo>
                    <a:lnTo>
                      <a:pt x="878" y="784"/>
                    </a:lnTo>
                    <a:lnTo>
                      <a:pt x="876" y="781"/>
                    </a:lnTo>
                    <a:lnTo>
                      <a:pt x="878" y="780"/>
                    </a:lnTo>
                    <a:lnTo>
                      <a:pt x="880" y="778"/>
                    </a:lnTo>
                    <a:lnTo>
                      <a:pt x="882" y="781"/>
                    </a:lnTo>
                    <a:lnTo>
                      <a:pt x="886" y="783"/>
                    </a:lnTo>
                    <a:lnTo>
                      <a:pt x="892" y="781"/>
                    </a:lnTo>
                    <a:lnTo>
                      <a:pt x="896" y="784"/>
                    </a:lnTo>
                    <a:lnTo>
                      <a:pt x="898" y="784"/>
                    </a:lnTo>
                    <a:lnTo>
                      <a:pt x="899" y="784"/>
                    </a:lnTo>
                    <a:lnTo>
                      <a:pt x="903" y="782"/>
                    </a:lnTo>
                    <a:lnTo>
                      <a:pt x="905" y="784"/>
                    </a:lnTo>
                    <a:lnTo>
                      <a:pt x="907" y="784"/>
                    </a:lnTo>
                    <a:lnTo>
                      <a:pt x="910" y="782"/>
                    </a:lnTo>
                    <a:lnTo>
                      <a:pt x="913" y="785"/>
                    </a:lnTo>
                    <a:lnTo>
                      <a:pt x="917" y="785"/>
                    </a:lnTo>
                    <a:lnTo>
                      <a:pt x="919" y="784"/>
                    </a:lnTo>
                    <a:lnTo>
                      <a:pt x="920" y="784"/>
                    </a:lnTo>
                    <a:lnTo>
                      <a:pt x="923" y="786"/>
                    </a:lnTo>
                    <a:lnTo>
                      <a:pt x="926" y="786"/>
                    </a:lnTo>
                    <a:lnTo>
                      <a:pt x="927" y="786"/>
                    </a:lnTo>
                    <a:lnTo>
                      <a:pt x="931" y="787"/>
                    </a:lnTo>
                    <a:lnTo>
                      <a:pt x="934" y="787"/>
                    </a:lnTo>
                    <a:lnTo>
                      <a:pt x="936" y="787"/>
                    </a:lnTo>
                    <a:lnTo>
                      <a:pt x="938" y="787"/>
                    </a:lnTo>
                    <a:lnTo>
                      <a:pt x="938" y="789"/>
                    </a:lnTo>
                    <a:lnTo>
                      <a:pt x="941" y="790"/>
                    </a:lnTo>
                    <a:lnTo>
                      <a:pt x="947" y="787"/>
                    </a:lnTo>
                    <a:lnTo>
                      <a:pt x="948" y="787"/>
                    </a:lnTo>
                    <a:lnTo>
                      <a:pt x="951" y="786"/>
                    </a:lnTo>
                    <a:lnTo>
                      <a:pt x="952" y="787"/>
                    </a:lnTo>
                    <a:lnTo>
                      <a:pt x="957" y="787"/>
                    </a:lnTo>
                    <a:lnTo>
                      <a:pt x="958" y="788"/>
                    </a:lnTo>
                    <a:lnTo>
                      <a:pt x="962" y="787"/>
                    </a:lnTo>
                    <a:lnTo>
                      <a:pt x="962" y="785"/>
                    </a:lnTo>
                    <a:lnTo>
                      <a:pt x="965" y="785"/>
                    </a:lnTo>
                    <a:lnTo>
                      <a:pt x="966" y="784"/>
                    </a:lnTo>
                    <a:lnTo>
                      <a:pt x="968" y="784"/>
                    </a:lnTo>
                    <a:lnTo>
                      <a:pt x="969" y="781"/>
                    </a:lnTo>
                    <a:lnTo>
                      <a:pt x="972" y="780"/>
                    </a:lnTo>
                    <a:lnTo>
                      <a:pt x="972" y="778"/>
                    </a:lnTo>
                    <a:lnTo>
                      <a:pt x="975" y="778"/>
                    </a:lnTo>
                    <a:lnTo>
                      <a:pt x="977" y="773"/>
                    </a:lnTo>
                    <a:lnTo>
                      <a:pt x="977" y="770"/>
                    </a:lnTo>
                    <a:lnTo>
                      <a:pt x="979" y="771"/>
                    </a:lnTo>
                    <a:lnTo>
                      <a:pt x="981" y="769"/>
                    </a:lnTo>
                    <a:lnTo>
                      <a:pt x="981" y="767"/>
                    </a:lnTo>
                    <a:lnTo>
                      <a:pt x="980" y="767"/>
                    </a:lnTo>
                    <a:lnTo>
                      <a:pt x="981" y="765"/>
                    </a:lnTo>
                    <a:lnTo>
                      <a:pt x="984" y="765"/>
                    </a:lnTo>
                    <a:lnTo>
                      <a:pt x="986" y="764"/>
                    </a:lnTo>
                    <a:lnTo>
                      <a:pt x="986" y="763"/>
                    </a:lnTo>
                    <a:lnTo>
                      <a:pt x="987" y="761"/>
                    </a:lnTo>
                    <a:lnTo>
                      <a:pt x="989" y="763"/>
                    </a:lnTo>
                    <a:lnTo>
                      <a:pt x="992" y="764"/>
                    </a:lnTo>
                    <a:lnTo>
                      <a:pt x="994" y="762"/>
                    </a:lnTo>
                    <a:lnTo>
                      <a:pt x="995" y="763"/>
                    </a:lnTo>
                    <a:lnTo>
                      <a:pt x="997" y="763"/>
                    </a:lnTo>
                    <a:lnTo>
                      <a:pt x="1000" y="762"/>
                    </a:lnTo>
                    <a:lnTo>
                      <a:pt x="1001" y="763"/>
                    </a:lnTo>
                    <a:lnTo>
                      <a:pt x="1003" y="763"/>
                    </a:lnTo>
                    <a:lnTo>
                      <a:pt x="1004" y="761"/>
                    </a:lnTo>
                    <a:lnTo>
                      <a:pt x="1006" y="761"/>
                    </a:lnTo>
                    <a:lnTo>
                      <a:pt x="1008" y="759"/>
                    </a:lnTo>
                    <a:lnTo>
                      <a:pt x="1009" y="759"/>
                    </a:lnTo>
                    <a:lnTo>
                      <a:pt x="1012" y="756"/>
                    </a:lnTo>
                    <a:lnTo>
                      <a:pt x="1015" y="756"/>
                    </a:lnTo>
                    <a:lnTo>
                      <a:pt x="1019" y="752"/>
                    </a:lnTo>
                    <a:lnTo>
                      <a:pt x="1020" y="749"/>
                    </a:lnTo>
                    <a:lnTo>
                      <a:pt x="1022" y="749"/>
                    </a:lnTo>
                    <a:lnTo>
                      <a:pt x="1022" y="746"/>
                    </a:lnTo>
                    <a:lnTo>
                      <a:pt x="1024" y="743"/>
                    </a:lnTo>
                    <a:lnTo>
                      <a:pt x="1022" y="742"/>
                    </a:lnTo>
                    <a:lnTo>
                      <a:pt x="1020" y="742"/>
                    </a:lnTo>
                    <a:lnTo>
                      <a:pt x="1017" y="741"/>
                    </a:lnTo>
                    <a:lnTo>
                      <a:pt x="1019" y="741"/>
                    </a:lnTo>
                    <a:lnTo>
                      <a:pt x="1021" y="741"/>
                    </a:lnTo>
                    <a:lnTo>
                      <a:pt x="1024" y="740"/>
                    </a:lnTo>
                    <a:lnTo>
                      <a:pt x="1022" y="738"/>
                    </a:lnTo>
                    <a:lnTo>
                      <a:pt x="1020" y="738"/>
                    </a:lnTo>
                    <a:lnTo>
                      <a:pt x="1015" y="736"/>
                    </a:lnTo>
                    <a:lnTo>
                      <a:pt x="1014" y="733"/>
                    </a:lnTo>
                    <a:lnTo>
                      <a:pt x="1017" y="735"/>
                    </a:lnTo>
                    <a:lnTo>
                      <a:pt x="1020" y="735"/>
                    </a:lnTo>
                    <a:lnTo>
                      <a:pt x="1021" y="732"/>
                    </a:lnTo>
                    <a:lnTo>
                      <a:pt x="1022" y="731"/>
                    </a:lnTo>
                    <a:lnTo>
                      <a:pt x="1024" y="728"/>
                    </a:lnTo>
                    <a:lnTo>
                      <a:pt x="1019" y="726"/>
                    </a:lnTo>
                    <a:lnTo>
                      <a:pt x="1021" y="724"/>
                    </a:lnTo>
                    <a:lnTo>
                      <a:pt x="1024" y="725"/>
                    </a:lnTo>
                    <a:lnTo>
                      <a:pt x="1026" y="722"/>
                    </a:lnTo>
                    <a:lnTo>
                      <a:pt x="1025" y="720"/>
                    </a:lnTo>
                    <a:lnTo>
                      <a:pt x="1021" y="718"/>
                    </a:lnTo>
                    <a:lnTo>
                      <a:pt x="1021" y="715"/>
                    </a:lnTo>
                    <a:lnTo>
                      <a:pt x="1022" y="715"/>
                    </a:lnTo>
                    <a:lnTo>
                      <a:pt x="1024" y="716"/>
                    </a:lnTo>
                    <a:lnTo>
                      <a:pt x="1024" y="714"/>
                    </a:lnTo>
                    <a:lnTo>
                      <a:pt x="1021" y="712"/>
                    </a:lnTo>
                    <a:lnTo>
                      <a:pt x="1017" y="711"/>
                    </a:lnTo>
                    <a:lnTo>
                      <a:pt x="1017" y="710"/>
                    </a:lnTo>
                    <a:lnTo>
                      <a:pt x="1018" y="709"/>
                    </a:lnTo>
                    <a:lnTo>
                      <a:pt x="1017" y="708"/>
                    </a:lnTo>
                    <a:lnTo>
                      <a:pt x="1014" y="708"/>
                    </a:lnTo>
                    <a:lnTo>
                      <a:pt x="1010" y="710"/>
                    </a:lnTo>
                    <a:lnTo>
                      <a:pt x="1010" y="713"/>
                    </a:lnTo>
                    <a:lnTo>
                      <a:pt x="1008" y="715"/>
                    </a:lnTo>
                    <a:lnTo>
                      <a:pt x="1007" y="712"/>
                    </a:lnTo>
                    <a:lnTo>
                      <a:pt x="1003" y="711"/>
                    </a:lnTo>
                    <a:lnTo>
                      <a:pt x="1006" y="709"/>
                    </a:lnTo>
                    <a:lnTo>
                      <a:pt x="1007" y="709"/>
                    </a:lnTo>
                    <a:lnTo>
                      <a:pt x="1010" y="705"/>
                    </a:lnTo>
                    <a:lnTo>
                      <a:pt x="1010" y="702"/>
                    </a:lnTo>
                    <a:lnTo>
                      <a:pt x="1009" y="698"/>
                    </a:lnTo>
                    <a:lnTo>
                      <a:pt x="1003" y="696"/>
                    </a:lnTo>
                    <a:lnTo>
                      <a:pt x="998" y="697"/>
                    </a:lnTo>
                    <a:lnTo>
                      <a:pt x="996" y="698"/>
                    </a:lnTo>
                    <a:lnTo>
                      <a:pt x="996" y="698"/>
                    </a:lnTo>
                    <a:lnTo>
                      <a:pt x="1000" y="698"/>
                    </a:lnTo>
                    <a:lnTo>
                      <a:pt x="1001" y="700"/>
                    </a:lnTo>
                    <a:lnTo>
                      <a:pt x="998" y="700"/>
                    </a:lnTo>
                    <a:lnTo>
                      <a:pt x="995" y="699"/>
                    </a:lnTo>
                    <a:lnTo>
                      <a:pt x="990" y="701"/>
                    </a:lnTo>
                    <a:lnTo>
                      <a:pt x="987" y="702"/>
                    </a:lnTo>
                    <a:lnTo>
                      <a:pt x="984" y="706"/>
                    </a:lnTo>
                    <a:lnTo>
                      <a:pt x="983" y="709"/>
                    </a:lnTo>
                    <a:lnTo>
                      <a:pt x="981" y="709"/>
                    </a:lnTo>
                    <a:lnTo>
                      <a:pt x="978" y="712"/>
                    </a:lnTo>
                    <a:lnTo>
                      <a:pt x="974" y="712"/>
                    </a:lnTo>
                    <a:lnTo>
                      <a:pt x="972" y="718"/>
                    </a:lnTo>
                    <a:lnTo>
                      <a:pt x="969" y="718"/>
                    </a:lnTo>
                    <a:lnTo>
                      <a:pt x="969" y="719"/>
                    </a:lnTo>
                    <a:lnTo>
                      <a:pt x="967" y="718"/>
                    </a:lnTo>
                    <a:lnTo>
                      <a:pt x="966" y="716"/>
                    </a:lnTo>
                    <a:lnTo>
                      <a:pt x="968" y="715"/>
                    </a:lnTo>
                    <a:lnTo>
                      <a:pt x="969" y="715"/>
                    </a:lnTo>
                    <a:lnTo>
                      <a:pt x="970" y="713"/>
                    </a:lnTo>
                    <a:lnTo>
                      <a:pt x="965" y="707"/>
                    </a:lnTo>
                    <a:lnTo>
                      <a:pt x="964" y="706"/>
                    </a:lnTo>
                    <a:lnTo>
                      <a:pt x="962" y="704"/>
                    </a:lnTo>
                    <a:lnTo>
                      <a:pt x="963" y="703"/>
                    </a:lnTo>
                    <a:lnTo>
                      <a:pt x="962" y="700"/>
                    </a:lnTo>
                    <a:lnTo>
                      <a:pt x="965" y="706"/>
                    </a:lnTo>
                    <a:lnTo>
                      <a:pt x="971" y="710"/>
                    </a:lnTo>
                    <a:lnTo>
                      <a:pt x="972" y="708"/>
                    </a:lnTo>
                    <a:lnTo>
                      <a:pt x="972" y="705"/>
                    </a:lnTo>
                    <a:lnTo>
                      <a:pt x="976" y="705"/>
                    </a:lnTo>
                    <a:lnTo>
                      <a:pt x="977" y="703"/>
                    </a:lnTo>
                    <a:lnTo>
                      <a:pt x="982" y="701"/>
                    </a:lnTo>
                    <a:lnTo>
                      <a:pt x="987" y="699"/>
                    </a:lnTo>
                    <a:lnTo>
                      <a:pt x="993" y="698"/>
                    </a:lnTo>
                    <a:lnTo>
                      <a:pt x="992" y="697"/>
                    </a:lnTo>
                    <a:lnTo>
                      <a:pt x="990" y="696"/>
                    </a:lnTo>
                    <a:lnTo>
                      <a:pt x="985" y="698"/>
                    </a:lnTo>
                    <a:lnTo>
                      <a:pt x="979" y="700"/>
                    </a:lnTo>
                    <a:lnTo>
                      <a:pt x="980" y="698"/>
                    </a:lnTo>
                    <a:lnTo>
                      <a:pt x="987" y="696"/>
                    </a:lnTo>
                    <a:lnTo>
                      <a:pt x="993" y="695"/>
                    </a:lnTo>
                    <a:lnTo>
                      <a:pt x="995" y="692"/>
                    </a:lnTo>
                    <a:lnTo>
                      <a:pt x="1000" y="691"/>
                    </a:lnTo>
                    <a:lnTo>
                      <a:pt x="1000" y="691"/>
                    </a:lnTo>
                    <a:lnTo>
                      <a:pt x="1006" y="691"/>
                    </a:lnTo>
                    <a:lnTo>
                      <a:pt x="1006" y="689"/>
                    </a:lnTo>
                    <a:lnTo>
                      <a:pt x="1010" y="688"/>
                    </a:lnTo>
                    <a:lnTo>
                      <a:pt x="1007" y="685"/>
                    </a:lnTo>
                    <a:lnTo>
                      <a:pt x="1001" y="683"/>
                    </a:lnTo>
                    <a:lnTo>
                      <a:pt x="1002" y="682"/>
                    </a:lnTo>
                    <a:lnTo>
                      <a:pt x="1003" y="682"/>
                    </a:lnTo>
                    <a:lnTo>
                      <a:pt x="1005" y="679"/>
                    </a:lnTo>
                    <a:lnTo>
                      <a:pt x="1003" y="677"/>
                    </a:lnTo>
                    <a:lnTo>
                      <a:pt x="1000" y="679"/>
                    </a:lnTo>
                    <a:lnTo>
                      <a:pt x="997" y="682"/>
                    </a:lnTo>
                    <a:lnTo>
                      <a:pt x="994" y="680"/>
                    </a:lnTo>
                    <a:lnTo>
                      <a:pt x="991" y="680"/>
                    </a:lnTo>
                    <a:lnTo>
                      <a:pt x="990" y="678"/>
                    </a:lnTo>
                    <a:lnTo>
                      <a:pt x="992" y="677"/>
                    </a:lnTo>
                    <a:lnTo>
                      <a:pt x="992" y="672"/>
                    </a:lnTo>
                    <a:lnTo>
                      <a:pt x="993" y="670"/>
                    </a:lnTo>
                    <a:lnTo>
                      <a:pt x="989" y="673"/>
                    </a:lnTo>
                    <a:lnTo>
                      <a:pt x="989" y="672"/>
                    </a:lnTo>
                    <a:lnTo>
                      <a:pt x="990" y="670"/>
                    </a:lnTo>
                    <a:lnTo>
                      <a:pt x="989" y="670"/>
                    </a:lnTo>
                    <a:lnTo>
                      <a:pt x="984" y="675"/>
                    </a:lnTo>
                    <a:lnTo>
                      <a:pt x="982" y="677"/>
                    </a:lnTo>
                    <a:lnTo>
                      <a:pt x="980" y="677"/>
                    </a:lnTo>
                    <a:lnTo>
                      <a:pt x="983" y="675"/>
                    </a:lnTo>
                    <a:lnTo>
                      <a:pt x="986" y="671"/>
                    </a:lnTo>
                    <a:lnTo>
                      <a:pt x="985" y="670"/>
                    </a:lnTo>
                    <a:lnTo>
                      <a:pt x="981" y="672"/>
                    </a:lnTo>
                    <a:lnTo>
                      <a:pt x="980" y="671"/>
                    </a:lnTo>
                    <a:lnTo>
                      <a:pt x="982" y="670"/>
                    </a:lnTo>
                    <a:lnTo>
                      <a:pt x="984" y="668"/>
                    </a:lnTo>
                    <a:lnTo>
                      <a:pt x="984" y="666"/>
                    </a:lnTo>
                    <a:lnTo>
                      <a:pt x="981" y="667"/>
                    </a:lnTo>
                    <a:lnTo>
                      <a:pt x="979" y="670"/>
                    </a:lnTo>
                    <a:lnTo>
                      <a:pt x="976" y="674"/>
                    </a:lnTo>
                    <a:lnTo>
                      <a:pt x="974" y="673"/>
                    </a:lnTo>
                    <a:lnTo>
                      <a:pt x="976" y="670"/>
                    </a:lnTo>
                    <a:lnTo>
                      <a:pt x="978" y="669"/>
                    </a:lnTo>
                    <a:lnTo>
                      <a:pt x="978" y="666"/>
                    </a:lnTo>
                    <a:lnTo>
                      <a:pt x="976" y="666"/>
                    </a:lnTo>
                    <a:lnTo>
                      <a:pt x="970" y="673"/>
                    </a:lnTo>
                    <a:lnTo>
                      <a:pt x="968" y="673"/>
                    </a:lnTo>
                    <a:lnTo>
                      <a:pt x="965" y="672"/>
                    </a:lnTo>
                    <a:lnTo>
                      <a:pt x="968" y="673"/>
                    </a:lnTo>
                    <a:lnTo>
                      <a:pt x="971" y="670"/>
                    </a:lnTo>
                    <a:lnTo>
                      <a:pt x="975" y="663"/>
                    </a:lnTo>
                    <a:lnTo>
                      <a:pt x="978" y="661"/>
                    </a:lnTo>
                    <a:lnTo>
                      <a:pt x="976" y="659"/>
                    </a:lnTo>
                    <a:lnTo>
                      <a:pt x="977" y="656"/>
                    </a:lnTo>
                    <a:lnTo>
                      <a:pt x="976" y="656"/>
                    </a:lnTo>
                    <a:lnTo>
                      <a:pt x="974" y="660"/>
                    </a:lnTo>
                    <a:lnTo>
                      <a:pt x="972" y="660"/>
                    </a:lnTo>
                    <a:lnTo>
                      <a:pt x="972" y="659"/>
                    </a:lnTo>
                    <a:lnTo>
                      <a:pt x="973" y="657"/>
                    </a:lnTo>
                    <a:lnTo>
                      <a:pt x="973" y="653"/>
                    </a:lnTo>
                    <a:lnTo>
                      <a:pt x="972" y="652"/>
                    </a:lnTo>
                    <a:lnTo>
                      <a:pt x="971" y="651"/>
                    </a:lnTo>
                    <a:lnTo>
                      <a:pt x="968" y="653"/>
                    </a:lnTo>
                    <a:lnTo>
                      <a:pt x="967" y="653"/>
                    </a:lnTo>
                    <a:lnTo>
                      <a:pt x="968" y="649"/>
                    </a:lnTo>
                    <a:lnTo>
                      <a:pt x="967" y="649"/>
                    </a:lnTo>
                    <a:lnTo>
                      <a:pt x="965" y="649"/>
                    </a:lnTo>
                    <a:lnTo>
                      <a:pt x="967" y="647"/>
                    </a:lnTo>
                    <a:lnTo>
                      <a:pt x="965" y="646"/>
                    </a:lnTo>
                    <a:lnTo>
                      <a:pt x="965" y="643"/>
                    </a:lnTo>
                    <a:lnTo>
                      <a:pt x="964" y="642"/>
                    </a:lnTo>
                    <a:lnTo>
                      <a:pt x="960" y="643"/>
                    </a:lnTo>
                    <a:lnTo>
                      <a:pt x="960" y="645"/>
                    </a:lnTo>
                    <a:lnTo>
                      <a:pt x="958" y="646"/>
                    </a:lnTo>
                    <a:lnTo>
                      <a:pt x="953" y="643"/>
                    </a:lnTo>
                    <a:lnTo>
                      <a:pt x="957" y="644"/>
                    </a:lnTo>
                    <a:lnTo>
                      <a:pt x="958" y="642"/>
                    </a:lnTo>
                    <a:lnTo>
                      <a:pt x="962" y="642"/>
                    </a:lnTo>
                    <a:lnTo>
                      <a:pt x="962" y="640"/>
                    </a:lnTo>
                    <a:lnTo>
                      <a:pt x="961" y="638"/>
                    </a:lnTo>
                    <a:lnTo>
                      <a:pt x="958" y="635"/>
                    </a:lnTo>
                    <a:lnTo>
                      <a:pt x="958" y="632"/>
                    </a:lnTo>
                    <a:lnTo>
                      <a:pt x="954" y="629"/>
                    </a:lnTo>
                    <a:lnTo>
                      <a:pt x="958" y="629"/>
                    </a:lnTo>
                    <a:lnTo>
                      <a:pt x="962" y="632"/>
                    </a:lnTo>
                    <a:lnTo>
                      <a:pt x="965" y="632"/>
                    </a:lnTo>
                    <a:lnTo>
                      <a:pt x="965" y="629"/>
                    </a:lnTo>
                    <a:lnTo>
                      <a:pt x="962" y="628"/>
                    </a:lnTo>
                    <a:lnTo>
                      <a:pt x="962" y="626"/>
                    </a:lnTo>
                    <a:lnTo>
                      <a:pt x="965" y="628"/>
                    </a:lnTo>
                    <a:lnTo>
                      <a:pt x="969" y="624"/>
                    </a:lnTo>
                    <a:lnTo>
                      <a:pt x="970" y="622"/>
                    </a:lnTo>
                    <a:lnTo>
                      <a:pt x="971" y="620"/>
                    </a:lnTo>
                    <a:lnTo>
                      <a:pt x="969" y="617"/>
                    </a:lnTo>
                    <a:lnTo>
                      <a:pt x="966" y="618"/>
                    </a:lnTo>
                    <a:lnTo>
                      <a:pt x="964" y="616"/>
                    </a:lnTo>
                    <a:lnTo>
                      <a:pt x="965" y="615"/>
                    </a:lnTo>
                    <a:lnTo>
                      <a:pt x="966" y="612"/>
                    </a:lnTo>
                    <a:lnTo>
                      <a:pt x="965" y="611"/>
                    </a:lnTo>
                    <a:lnTo>
                      <a:pt x="962" y="611"/>
                    </a:lnTo>
                    <a:lnTo>
                      <a:pt x="961" y="609"/>
                    </a:lnTo>
                    <a:lnTo>
                      <a:pt x="959" y="610"/>
                    </a:lnTo>
                    <a:lnTo>
                      <a:pt x="957" y="608"/>
                    </a:lnTo>
                    <a:lnTo>
                      <a:pt x="960" y="608"/>
                    </a:lnTo>
                    <a:lnTo>
                      <a:pt x="962" y="606"/>
                    </a:lnTo>
                    <a:lnTo>
                      <a:pt x="963" y="607"/>
                    </a:lnTo>
                    <a:lnTo>
                      <a:pt x="966" y="604"/>
                    </a:lnTo>
                    <a:lnTo>
                      <a:pt x="965" y="598"/>
                    </a:lnTo>
                    <a:lnTo>
                      <a:pt x="962" y="596"/>
                    </a:lnTo>
                    <a:lnTo>
                      <a:pt x="961" y="597"/>
                    </a:lnTo>
                    <a:lnTo>
                      <a:pt x="958" y="597"/>
                    </a:lnTo>
                    <a:lnTo>
                      <a:pt x="956" y="599"/>
                    </a:lnTo>
                    <a:lnTo>
                      <a:pt x="957" y="596"/>
                    </a:lnTo>
                    <a:lnTo>
                      <a:pt x="960" y="594"/>
                    </a:lnTo>
                    <a:lnTo>
                      <a:pt x="962" y="593"/>
                    </a:lnTo>
                    <a:lnTo>
                      <a:pt x="962" y="590"/>
                    </a:lnTo>
                    <a:lnTo>
                      <a:pt x="959" y="589"/>
                    </a:lnTo>
                    <a:lnTo>
                      <a:pt x="958" y="590"/>
                    </a:lnTo>
                    <a:lnTo>
                      <a:pt x="955" y="590"/>
                    </a:lnTo>
                    <a:lnTo>
                      <a:pt x="950" y="593"/>
                    </a:lnTo>
                    <a:lnTo>
                      <a:pt x="954" y="587"/>
                    </a:lnTo>
                    <a:lnTo>
                      <a:pt x="957" y="587"/>
                    </a:lnTo>
                    <a:lnTo>
                      <a:pt x="959" y="584"/>
                    </a:lnTo>
                    <a:lnTo>
                      <a:pt x="959" y="583"/>
                    </a:lnTo>
                    <a:lnTo>
                      <a:pt x="961" y="581"/>
                    </a:lnTo>
                    <a:lnTo>
                      <a:pt x="960" y="580"/>
                    </a:lnTo>
                    <a:lnTo>
                      <a:pt x="957" y="581"/>
                    </a:lnTo>
                    <a:lnTo>
                      <a:pt x="952" y="581"/>
                    </a:lnTo>
                    <a:lnTo>
                      <a:pt x="948" y="584"/>
                    </a:lnTo>
                    <a:lnTo>
                      <a:pt x="950" y="580"/>
                    </a:lnTo>
                    <a:lnTo>
                      <a:pt x="949" y="578"/>
                    </a:lnTo>
                    <a:lnTo>
                      <a:pt x="950" y="576"/>
                    </a:lnTo>
                    <a:lnTo>
                      <a:pt x="952" y="578"/>
                    </a:lnTo>
                    <a:lnTo>
                      <a:pt x="957" y="578"/>
                    </a:lnTo>
                    <a:lnTo>
                      <a:pt x="959" y="574"/>
                    </a:lnTo>
                    <a:lnTo>
                      <a:pt x="959" y="570"/>
                    </a:lnTo>
                    <a:lnTo>
                      <a:pt x="957" y="572"/>
                    </a:lnTo>
                    <a:lnTo>
                      <a:pt x="955" y="571"/>
                    </a:lnTo>
                    <a:lnTo>
                      <a:pt x="957" y="567"/>
                    </a:lnTo>
                    <a:lnTo>
                      <a:pt x="958" y="564"/>
                    </a:lnTo>
                    <a:lnTo>
                      <a:pt x="955" y="564"/>
                    </a:lnTo>
                    <a:lnTo>
                      <a:pt x="949" y="566"/>
                    </a:lnTo>
                    <a:lnTo>
                      <a:pt x="947" y="564"/>
                    </a:lnTo>
                    <a:lnTo>
                      <a:pt x="948" y="563"/>
                    </a:lnTo>
                    <a:lnTo>
                      <a:pt x="951" y="563"/>
                    </a:lnTo>
                    <a:lnTo>
                      <a:pt x="954" y="562"/>
                    </a:lnTo>
                    <a:lnTo>
                      <a:pt x="956" y="558"/>
                    </a:lnTo>
                    <a:lnTo>
                      <a:pt x="954" y="556"/>
                    </a:lnTo>
                    <a:lnTo>
                      <a:pt x="954" y="554"/>
                    </a:lnTo>
                    <a:lnTo>
                      <a:pt x="952" y="556"/>
                    </a:lnTo>
                    <a:lnTo>
                      <a:pt x="951" y="556"/>
                    </a:lnTo>
                    <a:lnTo>
                      <a:pt x="950" y="554"/>
                    </a:lnTo>
                    <a:lnTo>
                      <a:pt x="948" y="553"/>
                    </a:lnTo>
                    <a:lnTo>
                      <a:pt x="950" y="551"/>
                    </a:lnTo>
                    <a:lnTo>
                      <a:pt x="951" y="553"/>
                    </a:lnTo>
                    <a:lnTo>
                      <a:pt x="953" y="552"/>
                    </a:lnTo>
                    <a:lnTo>
                      <a:pt x="952" y="547"/>
                    </a:lnTo>
                    <a:lnTo>
                      <a:pt x="950" y="544"/>
                    </a:lnTo>
                    <a:lnTo>
                      <a:pt x="949" y="541"/>
                    </a:lnTo>
                    <a:lnTo>
                      <a:pt x="951" y="539"/>
                    </a:lnTo>
                    <a:lnTo>
                      <a:pt x="951" y="537"/>
                    </a:lnTo>
                    <a:lnTo>
                      <a:pt x="949" y="537"/>
                    </a:lnTo>
                    <a:lnTo>
                      <a:pt x="950" y="535"/>
                    </a:lnTo>
                    <a:lnTo>
                      <a:pt x="951" y="532"/>
                    </a:lnTo>
                    <a:lnTo>
                      <a:pt x="949" y="532"/>
                    </a:lnTo>
                    <a:lnTo>
                      <a:pt x="947" y="532"/>
                    </a:lnTo>
                    <a:lnTo>
                      <a:pt x="947" y="531"/>
                    </a:lnTo>
                    <a:lnTo>
                      <a:pt x="948" y="531"/>
                    </a:lnTo>
                    <a:lnTo>
                      <a:pt x="950" y="528"/>
                    </a:lnTo>
                    <a:lnTo>
                      <a:pt x="948" y="526"/>
                    </a:lnTo>
                    <a:lnTo>
                      <a:pt x="949" y="524"/>
                    </a:lnTo>
                    <a:lnTo>
                      <a:pt x="951" y="523"/>
                    </a:lnTo>
                    <a:lnTo>
                      <a:pt x="950" y="521"/>
                    </a:lnTo>
                    <a:lnTo>
                      <a:pt x="947" y="522"/>
                    </a:lnTo>
                    <a:lnTo>
                      <a:pt x="949" y="520"/>
                    </a:lnTo>
                    <a:lnTo>
                      <a:pt x="948" y="519"/>
                    </a:lnTo>
                    <a:lnTo>
                      <a:pt x="945" y="520"/>
                    </a:lnTo>
                    <a:lnTo>
                      <a:pt x="943" y="524"/>
                    </a:lnTo>
                    <a:lnTo>
                      <a:pt x="944" y="526"/>
                    </a:lnTo>
                    <a:lnTo>
                      <a:pt x="942" y="529"/>
                    </a:lnTo>
                    <a:lnTo>
                      <a:pt x="939" y="533"/>
                    </a:lnTo>
                    <a:lnTo>
                      <a:pt x="939" y="535"/>
                    </a:lnTo>
                    <a:lnTo>
                      <a:pt x="938" y="537"/>
                    </a:lnTo>
                    <a:lnTo>
                      <a:pt x="938" y="540"/>
                    </a:lnTo>
                    <a:lnTo>
                      <a:pt x="936" y="538"/>
                    </a:lnTo>
                    <a:lnTo>
                      <a:pt x="934" y="539"/>
                    </a:lnTo>
                    <a:lnTo>
                      <a:pt x="933" y="544"/>
                    </a:lnTo>
                    <a:lnTo>
                      <a:pt x="933" y="546"/>
                    </a:lnTo>
                    <a:lnTo>
                      <a:pt x="935" y="546"/>
                    </a:lnTo>
                    <a:lnTo>
                      <a:pt x="936" y="549"/>
                    </a:lnTo>
                    <a:lnTo>
                      <a:pt x="936" y="551"/>
                    </a:lnTo>
                    <a:lnTo>
                      <a:pt x="934" y="548"/>
                    </a:lnTo>
                    <a:lnTo>
                      <a:pt x="932" y="548"/>
                    </a:lnTo>
                    <a:lnTo>
                      <a:pt x="931" y="550"/>
                    </a:lnTo>
                    <a:lnTo>
                      <a:pt x="930" y="553"/>
                    </a:lnTo>
                    <a:lnTo>
                      <a:pt x="927" y="556"/>
                    </a:lnTo>
                    <a:lnTo>
                      <a:pt x="927" y="559"/>
                    </a:lnTo>
                    <a:lnTo>
                      <a:pt x="924" y="560"/>
                    </a:lnTo>
                    <a:lnTo>
                      <a:pt x="923" y="563"/>
                    </a:lnTo>
                    <a:lnTo>
                      <a:pt x="923" y="565"/>
                    </a:lnTo>
                    <a:lnTo>
                      <a:pt x="922" y="565"/>
                    </a:lnTo>
                    <a:lnTo>
                      <a:pt x="922" y="570"/>
                    </a:lnTo>
                    <a:lnTo>
                      <a:pt x="920" y="576"/>
                    </a:lnTo>
                    <a:lnTo>
                      <a:pt x="920" y="572"/>
                    </a:lnTo>
                    <a:lnTo>
                      <a:pt x="920" y="566"/>
                    </a:lnTo>
                    <a:lnTo>
                      <a:pt x="918" y="564"/>
                    </a:lnTo>
                    <a:lnTo>
                      <a:pt x="914" y="568"/>
                    </a:lnTo>
                    <a:lnTo>
                      <a:pt x="913" y="571"/>
                    </a:lnTo>
                    <a:lnTo>
                      <a:pt x="912" y="574"/>
                    </a:lnTo>
                    <a:lnTo>
                      <a:pt x="910" y="575"/>
                    </a:lnTo>
                    <a:lnTo>
                      <a:pt x="908" y="577"/>
                    </a:lnTo>
                    <a:lnTo>
                      <a:pt x="908" y="575"/>
                    </a:lnTo>
                    <a:lnTo>
                      <a:pt x="906" y="574"/>
                    </a:lnTo>
                    <a:lnTo>
                      <a:pt x="903" y="577"/>
                    </a:lnTo>
                    <a:lnTo>
                      <a:pt x="901" y="577"/>
                    </a:lnTo>
                    <a:lnTo>
                      <a:pt x="898" y="580"/>
                    </a:lnTo>
                    <a:lnTo>
                      <a:pt x="897" y="584"/>
                    </a:lnTo>
                    <a:lnTo>
                      <a:pt x="894" y="589"/>
                    </a:lnTo>
                    <a:lnTo>
                      <a:pt x="895" y="585"/>
                    </a:lnTo>
                    <a:lnTo>
                      <a:pt x="895" y="583"/>
                    </a:lnTo>
                    <a:lnTo>
                      <a:pt x="896" y="581"/>
                    </a:lnTo>
                    <a:lnTo>
                      <a:pt x="896" y="574"/>
                    </a:lnTo>
                    <a:lnTo>
                      <a:pt x="896" y="571"/>
                    </a:lnTo>
                    <a:lnTo>
                      <a:pt x="895" y="571"/>
                    </a:lnTo>
                    <a:lnTo>
                      <a:pt x="892" y="575"/>
                    </a:lnTo>
                    <a:lnTo>
                      <a:pt x="888" y="584"/>
                    </a:lnTo>
                    <a:lnTo>
                      <a:pt x="885" y="586"/>
                    </a:lnTo>
                    <a:lnTo>
                      <a:pt x="887" y="583"/>
                    </a:lnTo>
                    <a:lnTo>
                      <a:pt x="888" y="579"/>
                    </a:lnTo>
                    <a:lnTo>
                      <a:pt x="890" y="573"/>
                    </a:lnTo>
                    <a:lnTo>
                      <a:pt x="890" y="570"/>
                    </a:lnTo>
                    <a:lnTo>
                      <a:pt x="891" y="566"/>
                    </a:lnTo>
                    <a:lnTo>
                      <a:pt x="889" y="563"/>
                    </a:lnTo>
                    <a:lnTo>
                      <a:pt x="886" y="559"/>
                    </a:lnTo>
                    <a:lnTo>
                      <a:pt x="884" y="559"/>
                    </a:lnTo>
                    <a:lnTo>
                      <a:pt x="885" y="563"/>
                    </a:lnTo>
                    <a:lnTo>
                      <a:pt x="884" y="563"/>
                    </a:lnTo>
                    <a:lnTo>
                      <a:pt x="882" y="561"/>
                    </a:lnTo>
                    <a:lnTo>
                      <a:pt x="879" y="555"/>
                    </a:lnTo>
                    <a:lnTo>
                      <a:pt x="883" y="558"/>
                    </a:lnTo>
                    <a:lnTo>
                      <a:pt x="885" y="557"/>
                    </a:lnTo>
                    <a:lnTo>
                      <a:pt x="882" y="556"/>
                    </a:lnTo>
                    <a:lnTo>
                      <a:pt x="879" y="550"/>
                    </a:lnTo>
                    <a:lnTo>
                      <a:pt x="878" y="549"/>
                    </a:lnTo>
                    <a:lnTo>
                      <a:pt x="881" y="545"/>
                    </a:lnTo>
                    <a:lnTo>
                      <a:pt x="882" y="542"/>
                    </a:lnTo>
                    <a:lnTo>
                      <a:pt x="884" y="539"/>
                    </a:lnTo>
                    <a:lnTo>
                      <a:pt x="884" y="532"/>
                    </a:lnTo>
                    <a:lnTo>
                      <a:pt x="880" y="528"/>
                    </a:lnTo>
                    <a:lnTo>
                      <a:pt x="875" y="528"/>
                    </a:lnTo>
                    <a:lnTo>
                      <a:pt x="868" y="523"/>
                    </a:lnTo>
                    <a:lnTo>
                      <a:pt x="875" y="526"/>
                    </a:lnTo>
                    <a:lnTo>
                      <a:pt x="882" y="527"/>
                    </a:lnTo>
                    <a:lnTo>
                      <a:pt x="882" y="521"/>
                    </a:lnTo>
                    <a:lnTo>
                      <a:pt x="884" y="520"/>
                    </a:lnTo>
                    <a:lnTo>
                      <a:pt x="885" y="525"/>
                    </a:lnTo>
                    <a:lnTo>
                      <a:pt x="886" y="521"/>
                    </a:lnTo>
                    <a:lnTo>
                      <a:pt x="885" y="513"/>
                    </a:lnTo>
                    <a:lnTo>
                      <a:pt x="888" y="508"/>
                    </a:lnTo>
                    <a:lnTo>
                      <a:pt x="892" y="508"/>
                    </a:lnTo>
                    <a:lnTo>
                      <a:pt x="893" y="501"/>
                    </a:lnTo>
                    <a:lnTo>
                      <a:pt x="892" y="496"/>
                    </a:lnTo>
                    <a:lnTo>
                      <a:pt x="889" y="496"/>
                    </a:lnTo>
                    <a:lnTo>
                      <a:pt x="889" y="501"/>
                    </a:lnTo>
                    <a:lnTo>
                      <a:pt x="886" y="504"/>
                    </a:lnTo>
                    <a:lnTo>
                      <a:pt x="885" y="501"/>
                    </a:lnTo>
                    <a:lnTo>
                      <a:pt x="885" y="495"/>
                    </a:lnTo>
                    <a:lnTo>
                      <a:pt x="882" y="494"/>
                    </a:lnTo>
                    <a:lnTo>
                      <a:pt x="879" y="495"/>
                    </a:lnTo>
                    <a:lnTo>
                      <a:pt x="877" y="494"/>
                    </a:lnTo>
                    <a:lnTo>
                      <a:pt x="875" y="494"/>
                    </a:lnTo>
                    <a:lnTo>
                      <a:pt x="872" y="490"/>
                    </a:lnTo>
                    <a:lnTo>
                      <a:pt x="869" y="491"/>
                    </a:lnTo>
                    <a:lnTo>
                      <a:pt x="869" y="489"/>
                    </a:lnTo>
                    <a:lnTo>
                      <a:pt x="867" y="491"/>
                    </a:lnTo>
                    <a:lnTo>
                      <a:pt x="867" y="488"/>
                    </a:lnTo>
                    <a:lnTo>
                      <a:pt x="863" y="484"/>
                    </a:lnTo>
                    <a:lnTo>
                      <a:pt x="865" y="484"/>
                    </a:lnTo>
                    <a:lnTo>
                      <a:pt x="867" y="481"/>
                    </a:lnTo>
                    <a:lnTo>
                      <a:pt x="869" y="484"/>
                    </a:lnTo>
                    <a:lnTo>
                      <a:pt x="869" y="481"/>
                    </a:lnTo>
                    <a:lnTo>
                      <a:pt x="867" y="477"/>
                    </a:lnTo>
                    <a:lnTo>
                      <a:pt x="865" y="480"/>
                    </a:lnTo>
                    <a:lnTo>
                      <a:pt x="863" y="477"/>
                    </a:lnTo>
                    <a:lnTo>
                      <a:pt x="865" y="477"/>
                    </a:lnTo>
                    <a:lnTo>
                      <a:pt x="864" y="473"/>
                    </a:lnTo>
                    <a:lnTo>
                      <a:pt x="861" y="470"/>
                    </a:lnTo>
                    <a:lnTo>
                      <a:pt x="858" y="471"/>
                    </a:lnTo>
                    <a:lnTo>
                      <a:pt x="858" y="468"/>
                    </a:lnTo>
                    <a:lnTo>
                      <a:pt x="860" y="466"/>
                    </a:lnTo>
                    <a:lnTo>
                      <a:pt x="860" y="460"/>
                    </a:lnTo>
                    <a:lnTo>
                      <a:pt x="858" y="460"/>
                    </a:lnTo>
                    <a:lnTo>
                      <a:pt x="854" y="457"/>
                    </a:lnTo>
                    <a:lnTo>
                      <a:pt x="854" y="453"/>
                    </a:lnTo>
                    <a:lnTo>
                      <a:pt x="850" y="449"/>
                    </a:lnTo>
                    <a:lnTo>
                      <a:pt x="846" y="452"/>
                    </a:lnTo>
                    <a:lnTo>
                      <a:pt x="844" y="452"/>
                    </a:lnTo>
                    <a:lnTo>
                      <a:pt x="842" y="454"/>
                    </a:lnTo>
                    <a:lnTo>
                      <a:pt x="839" y="452"/>
                    </a:lnTo>
                    <a:lnTo>
                      <a:pt x="839" y="456"/>
                    </a:lnTo>
                    <a:lnTo>
                      <a:pt x="837" y="452"/>
                    </a:lnTo>
                    <a:lnTo>
                      <a:pt x="835" y="452"/>
                    </a:lnTo>
                    <a:lnTo>
                      <a:pt x="834" y="450"/>
                    </a:lnTo>
                    <a:lnTo>
                      <a:pt x="831" y="450"/>
                    </a:lnTo>
                    <a:lnTo>
                      <a:pt x="827" y="453"/>
                    </a:lnTo>
                    <a:lnTo>
                      <a:pt x="823" y="454"/>
                    </a:lnTo>
                    <a:lnTo>
                      <a:pt x="826" y="452"/>
                    </a:lnTo>
                    <a:lnTo>
                      <a:pt x="827" y="449"/>
                    </a:lnTo>
                    <a:lnTo>
                      <a:pt x="823" y="449"/>
                    </a:lnTo>
                    <a:lnTo>
                      <a:pt x="817" y="445"/>
                    </a:lnTo>
                    <a:lnTo>
                      <a:pt x="813" y="442"/>
                    </a:lnTo>
                    <a:lnTo>
                      <a:pt x="808" y="442"/>
                    </a:lnTo>
                    <a:lnTo>
                      <a:pt x="806" y="440"/>
                    </a:lnTo>
                    <a:lnTo>
                      <a:pt x="804" y="441"/>
                    </a:lnTo>
                    <a:lnTo>
                      <a:pt x="803" y="441"/>
                    </a:lnTo>
                    <a:lnTo>
                      <a:pt x="800" y="443"/>
                    </a:lnTo>
                    <a:lnTo>
                      <a:pt x="800" y="446"/>
                    </a:lnTo>
                    <a:lnTo>
                      <a:pt x="799" y="446"/>
                    </a:lnTo>
                    <a:lnTo>
                      <a:pt x="798" y="445"/>
                    </a:lnTo>
                    <a:lnTo>
                      <a:pt x="796" y="446"/>
                    </a:lnTo>
                    <a:lnTo>
                      <a:pt x="796" y="450"/>
                    </a:lnTo>
                    <a:lnTo>
                      <a:pt x="793" y="456"/>
                    </a:lnTo>
                    <a:lnTo>
                      <a:pt x="793" y="462"/>
                    </a:lnTo>
                    <a:lnTo>
                      <a:pt x="795" y="465"/>
                    </a:lnTo>
                    <a:lnTo>
                      <a:pt x="796" y="466"/>
                    </a:lnTo>
                    <a:lnTo>
                      <a:pt x="796" y="467"/>
                    </a:lnTo>
                    <a:lnTo>
                      <a:pt x="798" y="468"/>
                    </a:lnTo>
                    <a:lnTo>
                      <a:pt x="798" y="472"/>
                    </a:lnTo>
                    <a:lnTo>
                      <a:pt x="797" y="473"/>
                    </a:lnTo>
                    <a:lnTo>
                      <a:pt x="796" y="473"/>
                    </a:lnTo>
                    <a:lnTo>
                      <a:pt x="795" y="477"/>
                    </a:lnTo>
                    <a:lnTo>
                      <a:pt x="791" y="484"/>
                    </a:lnTo>
                    <a:lnTo>
                      <a:pt x="785" y="489"/>
                    </a:lnTo>
                    <a:lnTo>
                      <a:pt x="785" y="492"/>
                    </a:lnTo>
                    <a:lnTo>
                      <a:pt x="786" y="493"/>
                    </a:lnTo>
                    <a:lnTo>
                      <a:pt x="791" y="492"/>
                    </a:lnTo>
                    <a:lnTo>
                      <a:pt x="792" y="492"/>
                    </a:lnTo>
                    <a:lnTo>
                      <a:pt x="790" y="494"/>
                    </a:lnTo>
                    <a:lnTo>
                      <a:pt x="789" y="499"/>
                    </a:lnTo>
                    <a:lnTo>
                      <a:pt x="789" y="501"/>
                    </a:lnTo>
                    <a:lnTo>
                      <a:pt x="792" y="501"/>
                    </a:lnTo>
                    <a:lnTo>
                      <a:pt x="789" y="502"/>
                    </a:lnTo>
                    <a:lnTo>
                      <a:pt x="788" y="505"/>
                    </a:lnTo>
                    <a:lnTo>
                      <a:pt x="789" y="508"/>
                    </a:lnTo>
                    <a:lnTo>
                      <a:pt x="790" y="509"/>
                    </a:lnTo>
                    <a:lnTo>
                      <a:pt x="787" y="513"/>
                    </a:lnTo>
                    <a:lnTo>
                      <a:pt x="788" y="515"/>
                    </a:lnTo>
                    <a:lnTo>
                      <a:pt x="792" y="515"/>
                    </a:lnTo>
                    <a:lnTo>
                      <a:pt x="792" y="517"/>
                    </a:lnTo>
                    <a:lnTo>
                      <a:pt x="789" y="523"/>
                    </a:lnTo>
                    <a:lnTo>
                      <a:pt x="786" y="525"/>
                    </a:lnTo>
                    <a:lnTo>
                      <a:pt x="785" y="528"/>
                    </a:lnTo>
                    <a:lnTo>
                      <a:pt x="787" y="530"/>
                    </a:lnTo>
                    <a:lnTo>
                      <a:pt x="785" y="529"/>
                    </a:lnTo>
                    <a:lnTo>
                      <a:pt x="783" y="525"/>
                    </a:lnTo>
                    <a:lnTo>
                      <a:pt x="782" y="525"/>
                    </a:lnTo>
                    <a:lnTo>
                      <a:pt x="778" y="530"/>
                    </a:lnTo>
                    <a:lnTo>
                      <a:pt x="779" y="531"/>
                    </a:lnTo>
                    <a:lnTo>
                      <a:pt x="780" y="532"/>
                    </a:lnTo>
                    <a:lnTo>
                      <a:pt x="780" y="534"/>
                    </a:lnTo>
                    <a:lnTo>
                      <a:pt x="778" y="537"/>
                    </a:lnTo>
                    <a:lnTo>
                      <a:pt x="776" y="537"/>
                    </a:lnTo>
                    <a:lnTo>
                      <a:pt x="768" y="546"/>
                    </a:lnTo>
                    <a:lnTo>
                      <a:pt x="765" y="548"/>
                    </a:lnTo>
                    <a:lnTo>
                      <a:pt x="764" y="555"/>
                    </a:lnTo>
                    <a:lnTo>
                      <a:pt x="764" y="557"/>
                    </a:lnTo>
                    <a:lnTo>
                      <a:pt x="768" y="558"/>
                    </a:lnTo>
                    <a:lnTo>
                      <a:pt x="768" y="562"/>
                    </a:lnTo>
                    <a:lnTo>
                      <a:pt x="771" y="564"/>
                    </a:lnTo>
                    <a:lnTo>
                      <a:pt x="776" y="572"/>
                    </a:lnTo>
                    <a:lnTo>
                      <a:pt x="777" y="581"/>
                    </a:lnTo>
                    <a:lnTo>
                      <a:pt x="776" y="591"/>
                    </a:lnTo>
                    <a:lnTo>
                      <a:pt x="778" y="597"/>
                    </a:lnTo>
                    <a:lnTo>
                      <a:pt x="778" y="601"/>
                    </a:lnTo>
                    <a:lnTo>
                      <a:pt x="778" y="607"/>
                    </a:lnTo>
                    <a:lnTo>
                      <a:pt x="777" y="608"/>
                    </a:lnTo>
                    <a:lnTo>
                      <a:pt x="775" y="616"/>
                    </a:lnTo>
                    <a:lnTo>
                      <a:pt x="774" y="621"/>
                    </a:lnTo>
                    <a:lnTo>
                      <a:pt x="775" y="620"/>
                    </a:lnTo>
                    <a:lnTo>
                      <a:pt x="775" y="617"/>
                    </a:lnTo>
                    <a:lnTo>
                      <a:pt x="777" y="615"/>
                    </a:lnTo>
                    <a:lnTo>
                      <a:pt x="778" y="619"/>
                    </a:lnTo>
                    <a:lnTo>
                      <a:pt x="780" y="623"/>
                    </a:lnTo>
                    <a:lnTo>
                      <a:pt x="778" y="626"/>
                    </a:lnTo>
                    <a:lnTo>
                      <a:pt x="775" y="626"/>
                    </a:lnTo>
                    <a:lnTo>
                      <a:pt x="774" y="625"/>
                    </a:lnTo>
                    <a:lnTo>
                      <a:pt x="771" y="625"/>
                    </a:lnTo>
                    <a:lnTo>
                      <a:pt x="768" y="632"/>
                    </a:lnTo>
                    <a:lnTo>
                      <a:pt x="764" y="633"/>
                    </a:lnTo>
                    <a:lnTo>
                      <a:pt x="764" y="636"/>
                    </a:lnTo>
                    <a:lnTo>
                      <a:pt x="757" y="640"/>
                    </a:lnTo>
                    <a:lnTo>
                      <a:pt x="756" y="642"/>
                    </a:lnTo>
                    <a:lnTo>
                      <a:pt x="756" y="643"/>
                    </a:lnTo>
                    <a:lnTo>
                      <a:pt x="747" y="647"/>
                    </a:lnTo>
                    <a:lnTo>
                      <a:pt x="741" y="650"/>
                    </a:lnTo>
                    <a:lnTo>
                      <a:pt x="740" y="652"/>
                    </a:lnTo>
                    <a:lnTo>
                      <a:pt x="737" y="652"/>
                    </a:lnTo>
                    <a:lnTo>
                      <a:pt x="734" y="654"/>
                    </a:lnTo>
                    <a:lnTo>
                      <a:pt x="728" y="656"/>
                    </a:lnTo>
                    <a:lnTo>
                      <a:pt x="725" y="657"/>
                    </a:lnTo>
                    <a:lnTo>
                      <a:pt x="726" y="660"/>
                    </a:lnTo>
                    <a:lnTo>
                      <a:pt x="726" y="663"/>
                    </a:lnTo>
                    <a:lnTo>
                      <a:pt x="727" y="666"/>
                    </a:lnTo>
                    <a:lnTo>
                      <a:pt x="727" y="668"/>
                    </a:lnTo>
                    <a:lnTo>
                      <a:pt x="728" y="671"/>
                    </a:lnTo>
                    <a:lnTo>
                      <a:pt x="726" y="672"/>
                    </a:lnTo>
                    <a:lnTo>
                      <a:pt x="727" y="674"/>
                    </a:lnTo>
                    <a:lnTo>
                      <a:pt x="729" y="675"/>
                    </a:lnTo>
                    <a:lnTo>
                      <a:pt x="727" y="676"/>
                    </a:lnTo>
                    <a:lnTo>
                      <a:pt x="729" y="679"/>
                    </a:lnTo>
                    <a:lnTo>
                      <a:pt x="727" y="680"/>
                    </a:lnTo>
                    <a:lnTo>
                      <a:pt x="728" y="684"/>
                    </a:lnTo>
                    <a:lnTo>
                      <a:pt x="726" y="685"/>
                    </a:lnTo>
                    <a:lnTo>
                      <a:pt x="726" y="691"/>
                    </a:lnTo>
                    <a:lnTo>
                      <a:pt x="726" y="694"/>
                    </a:lnTo>
                    <a:lnTo>
                      <a:pt x="724" y="702"/>
                    </a:lnTo>
                    <a:lnTo>
                      <a:pt x="724" y="704"/>
                    </a:lnTo>
                    <a:lnTo>
                      <a:pt x="726" y="705"/>
                    </a:lnTo>
                    <a:lnTo>
                      <a:pt x="726" y="707"/>
                    </a:lnTo>
                    <a:lnTo>
                      <a:pt x="726" y="709"/>
                    </a:lnTo>
                    <a:lnTo>
                      <a:pt x="724" y="713"/>
                    </a:lnTo>
                    <a:lnTo>
                      <a:pt x="724" y="716"/>
                    </a:lnTo>
                    <a:lnTo>
                      <a:pt x="726" y="718"/>
                    </a:lnTo>
                    <a:lnTo>
                      <a:pt x="726" y="722"/>
                    </a:lnTo>
                    <a:lnTo>
                      <a:pt x="727" y="724"/>
                    </a:lnTo>
                    <a:lnTo>
                      <a:pt x="724" y="728"/>
                    </a:lnTo>
                    <a:lnTo>
                      <a:pt x="723" y="732"/>
                    </a:lnTo>
                    <a:lnTo>
                      <a:pt x="721" y="733"/>
                    </a:lnTo>
                    <a:lnTo>
                      <a:pt x="719" y="732"/>
                    </a:lnTo>
                    <a:lnTo>
                      <a:pt x="720" y="735"/>
                    </a:lnTo>
                    <a:lnTo>
                      <a:pt x="722" y="738"/>
                    </a:lnTo>
                    <a:lnTo>
                      <a:pt x="720" y="740"/>
                    </a:lnTo>
                    <a:lnTo>
                      <a:pt x="719" y="746"/>
                    </a:lnTo>
                    <a:lnTo>
                      <a:pt x="720" y="749"/>
                    </a:lnTo>
                    <a:lnTo>
                      <a:pt x="723" y="753"/>
                    </a:lnTo>
                    <a:lnTo>
                      <a:pt x="726" y="755"/>
                    </a:lnTo>
                    <a:lnTo>
                      <a:pt x="720" y="754"/>
                    </a:lnTo>
                    <a:lnTo>
                      <a:pt x="717" y="751"/>
                    </a:lnTo>
                    <a:lnTo>
                      <a:pt x="718" y="746"/>
                    </a:lnTo>
                    <a:lnTo>
                      <a:pt x="716" y="740"/>
                    </a:lnTo>
                    <a:lnTo>
                      <a:pt x="715" y="740"/>
                    </a:lnTo>
                    <a:lnTo>
                      <a:pt x="715" y="738"/>
                    </a:lnTo>
                    <a:lnTo>
                      <a:pt x="716" y="735"/>
                    </a:lnTo>
                    <a:lnTo>
                      <a:pt x="714" y="735"/>
                    </a:lnTo>
                    <a:lnTo>
                      <a:pt x="709" y="742"/>
                    </a:lnTo>
                    <a:lnTo>
                      <a:pt x="709" y="746"/>
                    </a:lnTo>
                    <a:lnTo>
                      <a:pt x="709" y="748"/>
                    </a:lnTo>
                    <a:lnTo>
                      <a:pt x="706" y="748"/>
                    </a:lnTo>
                    <a:lnTo>
                      <a:pt x="704" y="745"/>
                    </a:lnTo>
                    <a:lnTo>
                      <a:pt x="700" y="743"/>
                    </a:lnTo>
                    <a:lnTo>
                      <a:pt x="697" y="746"/>
                    </a:lnTo>
                    <a:lnTo>
                      <a:pt x="692" y="749"/>
                    </a:lnTo>
                    <a:lnTo>
                      <a:pt x="698" y="743"/>
                    </a:lnTo>
                    <a:lnTo>
                      <a:pt x="699" y="739"/>
                    </a:lnTo>
                    <a:lnTo>
                      <a:pt x="699" y="736"/>
                    </a:lnTo>
                    <a:lnTo>
                      <a:pt x="698" y="731"/>
                    </a:lnTo>
                    <a:lnTo>
                      <a:pt x="696" y="728"/>
                    </a:lnTo>
                    <a:lnTo>
                      <a:pt x="695" y="725"/>
                    </a:lnTo>
                    <a:lnTo>
                      <a:pt x="695" y="725"/>
                    </a:lnTo>
                    <a:lnTo>
                      <a:pt x="692" y="724"/>
                    </a:lnTo>
                    <a:lnTo>
                      <a:pt x="689" y="722"/>
                    </a:lnTo>
                    <a:lnTo>
                      <a:pt x="689" y="720"/>
                    </a:lnTo>
                    <a:lnTo>
                      <a:pt x="688" y="718"/>
                    </a:lnTo>
                    <a:lnTo>
                      <a:pt x="689" y="716"/>
                    </a:lnTo>
                    <a:lnTo>
                      <a:pt x="688" y="713"/>
                    </a:lnTo>
                    <a:lnTo>
                      <a:pt x="685" y="711"/>
                    </a:lnTo>
                    <a:lnTo>
                      <a:pt x="685" y="708"/>
                    </a:lnTo>
                    <a:lnTo>
                      <a:pt x="683" y="704"/>
                    </a:lnTo>
                    <a:lnTo>
                      <a:pt x="681" y="702"/>
                    </a:lnTo>
                    <a:lnTo>
                      <a:pt x="683" y="695"/>
                    </a:lnTo>
                    <a:lnTo>
                      <a:pt x="686" y="692"/>
                    </a:lnTo>
                    <a:lnTo>
                      <a:pt x="687" y="688"/>
                    </a:lnTo>
                    <a:lnTo>
                      <a:pt x="687" y="685"/>
                    </a:lnTo>
                    <a:lnTo>
                      <a:pt x="691" y="678"/>
                    </a:lnTo>
                    <a:lnTo>
                      <a:pt x="691" y="671"/>
                    </a:lnTo>
                    <a:lnTo>
                      <a:pt x="689" y="670"/>
                    </a:lnTo>
                    <a:lnTo>
                      <a:pt x="689" y="666"/>
                    </a:lnTo>
                    <a:lnTo>
                      <a:pt x="691" y="662"/>
                    </a:lnTo>
                    <a:lnTo>
                      <a:pt x="693" y="659"/>
                    </a:lnTo>
                    <a:lnTo>
                      <a:pt x="693" y="656"/>
                    </a:lnTo>
                    <a:lnTo>
                      <a:pt x="697" y="647"/>
                    </a:lnTo>
                    <a:lnTo>
                      <a:pt x="696" y="642"/>
                    </a:lnTo>
                    <a:lnTo>
                      <a:pt x="695" y="642"/>
                    </a:lnTo>
                    <a:lnTo>
                      <a:pt x="694" y="642"/>
                    </a:lnTo>
                    <a:lnTo>
                      <a:pt x="694" y="642"/>
                    </a:lnTo>
                    <a:lnTo>
                      <a:pt x="692" y="642"/>
                    </a:lnTo>
                    <a:lnTo>
                      <a:pt x="688" y="643"/>
                    </a:lnTo>
                    <a:lnTo>
                      <a:pt x="684" y="642"/>
                    </a:lnTo>
                    <a:lnTo>
                      <a:pt x="679" y="640"/>
                    </a:lnTo>
                    <a:lnTo>
                      <a:pt x="678" y="640"/>
                    </a:lnTo>
                    <a:lnTo>
                      <a:pt x="677" y="639"/>
                    </a:lnTo>
                    <a:lnTo>
                      <a:pt x="671" y="639"/>
                    </a:lnTo>
                    <a:lnTo>
                      <a:pt x="667" y="639"/>
                    </a:lnTo>
                    <a:lnTo>
                      <a:pt x="667" y="639"/>
                    </a:lnTo>
                    <a:lnTo>
                      <a:pt x="662" y="639"/>
                    </a:lnTo>
                    <a:lnTo>
                      <a:pt x="661" y="637"/>
                    </a:lnTo>
                    <a:lnTo>
                      <a:pt x="661" y="635"/>
                    </a:lnTo>
                    <a:lnTo>
                      <a:pt x="658" y="632"/>
                    </a:lnTo>
                    <a:lnTo>
                      <a:pt x="657" y="629"/>
                    </a:lnTo>
                    <a:lnTo>
                      <a:pt x="653" y="624"/>
                    </a:lnTo>
                    <a:lnTo>
                      <a:pt x="650" y="623"/>
                    </a:lnTo>
                    <a:lnTo>
                      <a:pt x="647" y="620"/>
                    </a:lnTo>
                    <a:lnTo>
                      <a:pt x="644" y="619"/>
                    </a:lnTo>
                    <a:lnTo>
                      <a:pt x="639" y="615"/>
                    </a:lnTo>
                    <a:lnTo>
                      <a:pt x="637" y="612"/>
                    </a:lnTo>
                    <a:lnTo>
                      <a:pt x="635" y="614"/>
                    </a:lnTo>
                    <a:lnTo>
                      <a:pt x="636" y="612"/>
                    </a:lnTo>
                    <a:lnTo>
                      <a:pt x="633" y="606"/>
                    </a:lnTo>
                    <a:lnTo>
                      <a:pt x="632" y="604"/>
                    </a:lnTo>
                    <a:lnTo>
                      <a:pt x="632" y="601"/>
                    </a:lnTo>
                    <a:lnTo>
                      <a:pt x="629" y="599"/>
                    </a:lnTo>
                    <a:lnTo>
                      <a:pt x="627" y="594"/>
                    </a:lnTo>
                    <a:lnTo>
                      <a:pt x="625" y="593"/>
                    </a:lnTo>
                    <a:lnTo>
                      <a:pt x="620" y="587"/>
                    </a:lnTo>
                    <a:lnTo>
                      <a:pt x="618" y="587"/>
                    </a:lnTo>
                    <a:lnTo>
                      <a:pt x="616" y="585"/>
                    </a:lnTo>
                    <a:lnTo>
                      <a:pt x="610" y="583"/>
                    </a:lnTo>
                    <a:lnTo>
                      <a:pt x="605" y="578"/>
                    </a:lnTo>
                    <a:lnTo>
                      <a:pt x="599" y="573"/>
                    </a:lnTo>
                    <a:lnTo>
                      <a:pt x="595" y="573"/>
                    </a:lnTo>
                    <a:lnTo>
                      <a:pt x="584" y="578"/>
                    </a:lnTo>
                    <a:lnTo>
                      <a:pt x="574" y="582"/>
                    </a:lnTo>
                    <a:lnTo>
                      <a:pt x="570" y="581"/>
                    </a:lnTo>
                    <a:lnTo>
                      <a:pt x="567" y="580"/>
                    </a:lnTo>
                    <a:lnTo>
                      <a:pt x="570" y="580"/>
                    </a:lnTo>
                    <a:lnTo>
                      <a:pt x="574" y="579"/>
                    </a:lnTo>
                    <a:lnTo>
                      <a:pt x="582" y="569"/>
                    </a:lnTo>
                    <a:lnTo>
                      <a:pt x="584" y="566"/>
                    </a:lnTo>
                    <a:lnTo>
                      <a:pt x="583" y="559"/>
                    </a:lnTo>
                    <a:lnTo>
                      <a:pt x="581" y="556"/>
                    </a:lnTo>
                    <a:lnTo>
                      <a:pt x="583" y="549"/>
                    </a:lnTo>
                    <a:lnTo>
                      <a:pt x="583" y="542"/>
                    </a:lnTo>
                    <a:lnTo>
                      <a:pt x="581" y="538"/>
                    </a:lnTo>
                    <a:lnTo>
                      <a:pt x="581" y="534"/>
                    </a:lnTo>
                    <a:lnTo>
                      <a:pt x="582" y="530"/>
                    </a:lnTo>
                    <a:lnTo>
                      <a:pt x="582" y="527"/>
                    </a:lnTo>
                    <a:lnTo>
                      <a:pt x="580" y="525"/>
                    </a:lnTo>
                    <a:lnTo>
                      <a:pt x="572" y="526"/>
                    </a:lnTo>
                    <a:lnTo>
                      <a:pt x="568" y="535"/>
                    </a:lnTo>
                    <a:lnTo>
                      <a:pt x="564" y="542"/>
                    </a:lnTo>
                    <a:lnTo>
                      <a:pt x="557" y="542"/>
                    </a:lnTo>
                    <a:lnTo>
                      <a:pt x="553" y="546"/>
                    </a:lnTo>
                    <a:lnTo>
                      <a:pt x="554" y="543"/>
                    </a:lnTo>
                    <a:lnTo>
                      <a:pt x="562" y="541"/>
                    </a:lnTo>
                    <a:lnTo>
                      <a:pt x="566" y="537"/>
                    </a:lnTo>
                    <a:lnTo>
                      <a:pt x="568" y="528"/>
                    </a:lnTo>
                    <a:lnTo>
                      <a:pt x="567" y="528"/>
                    </a:lnTo>
                    <a:lnTo>
                      <a:pt x="567" y="524"/>
                    </a:lnTo>
                    <a:lnTo>
                      <a:pt x="566" y="521"/>
                    </a:lnTo>
                    <a:lnTo>
                      <a:pt x="567" y="518"/>
                    </a:lnTo>
                    <a:lnTo>
                      <a:pt x="566" y="516"/>
                    </a:lnTo>
                    <a:lnTo>
                      <a:pt x="563" y="515"/>
                    </a:lnTo>
                    <a:lnTo>
                      <a:pt x="564" y="514"/>
                    </a:lnTo>
                    <a:lnTo>
                      <a:pt x="567" y="513"/>
                    </a:lnTo>
                    <a:lnTo>
                      <a:pt x="567" y="510"/>
                    </a:lnTo>
                    <a:lnTo>
                      <a:pt x="571" y="504"/>
                    </a:lnTo>
                    <a:lnTo>
                      <a:pt x="571" y="500"/>
                    </a:lnTo>
                    <a:lnTo>
                      <a:pt x="569" y="498"/>
                    </a:lnTo>
                    <a:lnTo>
                      <a:pt x="571" y="491"/>
                    </a:lnTo>
                    <a:lnTo>
                      <a:pt x="574" y="490"/>
                    </a:lnTo>
                    <a:lnTo>
                      <a:pt x="574" y="485"/>
                    </a:lnTo>
                    <a:lnTo>
                      <a:pt x="576" y="482"/>
                    </a:lnTo>
                    <a:lnTo>
                      <a:pt x="577" y="476"/>
                    </a:lnTo>
                    <a:lnTo>
                      <a:pt x="580" y="473"/>
                    </a:lnTo>
                    <a:lnTo>
                      <a:pt x="578" y="469"/>
                    </a:lnTo>
                    <a:lnTo>
                      <a:pt x="578" y="467"/>
                    </a:lnTo>
                    <a:lnTo>
                      <a:pt x="581" y="470"/>
                    </a:lnTo>
                    <a:lnTo>
                      <a:pt x="584" y="466"/>
                    </a:lnTo>
                    <a:lnTo>
                      <a:pt x="584" y="463"/>
                    </a:lnTo>
                    <a:lnTo>
                      <a:pt x="588" y="463"/>
                    </a:lnTo>
                    <a:lnTo>
                      <a:pt x="592" y="457"/>
                    </a:lnTo>
                    <a:lnTo>
                      <a:pt x="595" y="456"/>
                    </a:lnTo>
                    <a:lnTo>
                      <a:pt x="594" y="452"/>
                    </a:lnTo>
                    <a:lnTo>
                      <a:pt x="595" y="450"/>
                    </a:lnTo>
                    <a:lnTo>
                      <a:pt x="598" y="450"/>
                    </a:lnTo>
                    <a:lnTo>
                      <a:pt x="598" y="449"/>
                    </a:lnTo>
                    <a:lnTo>
                      <a:pt x="597" y="446"/>
                    </a:lnTo>
                    <a:lnTo>
                      <a:pt x="600" y="444"/>
                    </a:lnTo>
                    <a:lnTo>
                      <a:pt x="602" y="439"/>
                    </a:lnTo>
                    <a:lnTo>
                      <a:pt x="605" y="439"/>
                    </a:lnTo>
                    <a:lnTo>
                      <a:pt x="605" y="438"/>
                    </a:lnTo>
                    <a:lnTo>
                      <a:pt x="606" y="436"/>
                    </a:lnTo>
                    <a:lnTo>
                      <a:pt x="603" y="433"/>
                    </a:lnTo>
                    <a:lnTo>
                      <a:pt x="605" y="432"/>
                    </a:lnTo>
                    <a:lnTo>
                      <a:pt x="605" y="430"/>
                    </a:lnTo>
                    <a:lnTo>
                      <a:pt x="607" y="430"/>
                    </a:lnTo>
                    <a:lnTo>
                      <a:pt x="610" y="433"/>
                    </a:lnTo>
                    <a:lnTo>
                      <a:pt x="610" y="435"/>
                    </a:lnTo>
                    <a:lnTo>
                      <a:pt x="612" y="434"/>
                    </a:lnTo>
                    <a:lnTo>
                      <a:pt x="611" y="432"/>
                    </a:lnTo>
                    <a:lnTo>
                      <a:pt x="609" y="430"/>
                    </a:lnTo>
                    <a:lnTo>
                      <a:pt x="613" y="428"/>
                    </a:lnTo>
                    <a:lnTo>
                      <a:pt x="615" y="426"/>
                    </a:lnTo>
                    <a:lnTo>
                      <a:pt x="618" y="426"/>
                    </a:lnTo>
                    <a:lnTo>
                      <a:pt x="619" y="427"/>
                    </a:lnTo>
                    <a:lnTo>
                      <a:pt x="619" y="425"/>
                    </a:lnTo>
                    <a:lnTo>
                      <a:pt x="619" y="423"/>
                    </a:lnTo>
                    <a:lnTo>
                      <a:pt x="620" y="423"/>
                    </a:lnTo>
                    <a:lnTo>
                      <a:pt x="620" y="427"/>
                    </a:lnTo>
                    <a:lnTo>
                      <a:pt x="622" y="424"/>
                    </a:lnTo>
                    <a:lnTo>
                      <a:pt x="622" y="421"/>
                    </a:lnTo>
                    <a:lnTo>
                      <a:pt x="621" y="419"/>
                    </a:lnTo>
                    <a:lnTo>
                      <a:pt x="621" y="417"/>
                    </a:lnTo>
                    <a:lnTo>
                      <a:pt x="622" y="418"/>
                    </a:lnTo>
                    <a:lnTo>
                      <a:pt x="627" y="419"/>
                    </a:lnTo>
                    <a:lnTo>
                      <a:pt x="626" y="417"/>
                    </a:lnTo>
                    <a:lnTo>
                      <a:pt x="624" y="416"/>
                    </a:lnTo>
                    <a:lnTo>
                      <a:pt x="623" y="414"/>
                    </a:lnTo>
                    <a:lnTo>
                      <a:pt x="625" y="413"/>
                    </a:lnTo>
                    <a:lnTo>
                      <a:pt x="625" y="411"/>
                    </a:lnTo>
                    <a:lnTo>
                      <a:pt x="626" y="415"/>
                    </a:lnTo>
                    <a:lnTo>
                      <a:pt x="629" y="415"/>
                    </a:lnTo>
                    <a:lnTo>
                      <a:pt x="630" y="415"/>
                    </a:lnTo>
                    <a:lnTo>
                      <a:pt x="632" y="414"/>
                    </a:lnTo>
                    <a:lnTo>
                      <a:pt x="629" y="408"/>
                    </a:lnTo>
                    <a:lnTo>
                      <a:pt x="627" y="401"/>
                    </a:lnTo>
                    <a:lnTo>
                      <a:pt x="625" y="397"/>
                    </a:lnTo>
                    <a:lnTo>
                      <a:pt x="625" y="394"/>
                    </a:lnTo>
                    <a:lnTo>
                      <a:pt x="624" y="392"/>
                    </a:lnTo>
                    <a:lnTo>
                      <a:pt x="625" y="390"/>
                    </a:lnTo>
                    <a:lnTo>
                      <a:pt x="627" y="393"/>
                    </a:lnTo>
                    <a:lnTo>
                      <a:pt x="628" y="398"/>
                    </a:lnTo>
                    <a:lnTo>
                      <a:pt x="632" y="404"/>
                    </a:lnTo>
                    <a:lnTo>
                      <a:pt x="638" y="406"/>
                    </a:lnTo>
                    <a:lnTo>
                      <a:pt x="640" y="408"/>
                    </a:lnTo>
                    <a:lnTo>
                      <a:pt x="644" y="408"/>
                    </a:lnTo>
                    <a:lnTo>
                      <a:pt x="646" y="406"/>
                    </a:lnTo>
                    <a:lnTo>
                      <a:pt x="648" y="406"/>
                    </a:lnTo>
                    <a:lnTo>
                      <a:pt x="651" y="401"/>
                    </a:lnTo>
                    <a:lnTo>
                      <a:pt x="652" y="394"/>
                    </a:lnTo>
                    <a:lnTo>
                      <a:pt x="647" y="386"/>
                    </a:lnTo>
                    <a:lnTo>
                      <a:pt x="646" y="382"/>
                    </a:lnTo>
                    <a:lnTo>
                      <a:pt x="644" y="380"/>
                    </a:lnTo>
                    <a:lnTo>
                      <a:pt x="643" y="380"/>
                    </a:lnTo>
                    <a:lnTo>
                      <a:pt x="640" y="383"/>
                    </a:lnTo>
                    <a:lnTo>
                      <a:pt x="635" y="383"/>
                    </a:lnTo>
                    <a:lnTo>
                      <a:pt x="633" y="385"/>
                    </a:lnTo>
                    <a:lnTo>
                      <a:pt x="633" y="383"/>
                    </a:lnTo>
                    <a:lnTo>
                      <a:pt x="633" y="381"/>
                    </a:lnTo>
                    <a:lnTo>
                      <a:pt x="634" y="382"/>
                    </a:lnTo>
                    <a:lnTo>
                      <a:pt x="638" y="381"/>
                    </a:lnTo>
                    <a:lnTo>
                      <a:pt x="641" y="379"/>
                    </a:lnTo>
                    <a:lnTo>
                      <a:pt x="640" y="377"/>
                    </a:lnTo>
                    <a:lnTo>
                      <a:pt x="636" y="373"/>
                    </a:lnTo>
                    <a:lnTo>
                      <a:pt x="629" y="366"/>
                    </a:lnTo>
                    <a:lnTo>
                      <a:pt x="629" y="366"/>
                    </a:lnTo>
                    <a:lnTo>
                      <a:pt x="628" y="368"/>
                    </a:lnTo>
                    <a:lnTo>
                      <a:pt x="629" y="370"/>
                    </a:lnTo>
                    <a:lnTo>
                      <a:pt x="629" y="372"/>
                    </a:lnTo>
                    <a:lnTo>
                      <a:pt x="626" y="369"/>
                    </a:lnTo>
                    <a:lnTo>
                      <a:pt x="624" y="364"/>
                    </a:lnTo>
                    <a:lnTo>
                      <a:pt x="627" y="365"/>
                    </a:lnTo>
                    <a:lnTo>
                      <a:pt x="627" y="360"/>
                    </a:lnTo>
                    <a:lnTo>
                      <a:pt x="629" y="363"/>
                    </a:lnTo>
                    <a:lnTo>
                      <a:pt x="633" y="366"/>
                    </a:lnTo>
                    <a:lnTo>
                      <a:pt x="634" y="367"/>
                    </a:lnTo>
                    <a:lnTo>
                      <a:pt x="636" y="372"/>
                    </a:lnTo>
                    <a:lnTo>
                      <a:pt x="642" y="376"/>
                    </a:lnTo>
                    <a:lnTo>
                      <a:pt x="647" y="378"/>
                    </a:lnTo>
                    <a:lnTo>
                      <a:pt x="650" y="383"/>
                    </a:lnTo>
                    <a:lnTo>
                      <a:pt x="652" y="384"/>
                    </a:lnTo>
                    <a:lnTo>
                      <a:pt x="653" y="387"/>
                    </a:lnTo>
                    <a:lnTo>
                      <a:pt x="656" y="388"/>
                    </a:lnTo>
                    <a:lnTo>
                      <a:pt x="657" y="390"/>
                    </a:lnTo>
                    <a:lnTo>
                      <a:pt x="657" y="386"/>
                    </a:lnTo>
                    <a:lnTo>
                      <a:pt x="660" y="383"/>
                    </a:lnTo>
                    <a:lnTo>
                      <a:pt x="658" y="382"/>
                    </a:lnTo>
                    <a:lnTo>
                      <a:pt x="659" y="379"/>
                    </a:lnTo>
                    <a:lnTo>
                      <a:pt x="661" y="383"/>
                    </a:lnTo>
                    <a:lnTo>
                      <a:pt x="661" y="385"/>
                    </a:lnTo>
                    <a:lnTo>
                      <a:pt x="663" y="386"/>
                    </a:lnTo>
                    <a:lnTo>
                      <a:pt x="667" y="380"/>
                    </a:lnTo>
                    <a:lnTo>
                      <a:pt x="667" y="373"/>
                    </a:lnTo>
                    <a:lnTo>
                      <a:pt x="665" y="372"/>
                    </a:lnTo>
                    <a:lnTo>
                      <a:pt x="667" y="367"/>
                    </a:lnTo>
                    <a:lnTo>
                      <a:pt x="668" y="372"/>
                    </a:lnTo>
                    <a:lnTo>
                      <a:pt x="668" y="375"/>
                    </a:lnTo>
                    <a:lnTo>
                      <a:pt x="671" y="369"/>
                    </a:lnTo>
                    <a:lnTo>
                      <a:pt x="673" y="366"/>
                    </a:lnTo>
                    <a:lnTo>
                      <a:pt x="674" y="369"/>
                    </a:lnTo>
                    <a:lnTo>
                      <a:pt x="674" y="370"/>
                    </a:lnTo>
                    <a:lnTo>
                      <a:pt x="673" y="373"/>
                    </a:lnTo>
                    <a:lnTo>
                      <a:pt x="674" y="373"/>
                    </a:lnTo>
                    <a:lnTo>
                      <a:pt x="674" y="376"/>
                    </a:lnTo>
                    <a:lnTo>
                      <a:pt x="676" y="373"/>
                    </a:lnTo>
                    <a:lnTo>
                      <a:pt x="678" y="374"/>
                    </a:lnTo>
                    <a:lnTo>
                      <a:pt x="681" y="379"/>
                    </a:lnTo>
                    <a:lnTo>
                      <a:pt x="682" y="377"/>
                    </a:lnTo>
                    <a:lnTo>
                      <a:pt x="684" y="377"/>
                    </a:lnTo>
                    <a:lnTo>
                      <a:pt x="685" y="378"/>
                    </a:lnTo>
                    <a:lnTo>
                      <a:pt x="688" y="378"/>
                    </a:lnTo>
                    <a:lnTo>
                      <a:pt x="690" y="373"/>
                    </a:lnTo>
                    <a:lnTo>
                      <a:pt x="694" y="370"/>
                    </a:lnTo>
                    <a:lnTo>
                      <a:pt x="703" y="359"/>
                    </a:lnTo>
                    <a:lnTo>
                      <a:pt x="703" y="357"/>
                    </a:lnTo>
                    <a:lnTo>
                      <a:pt x="705" y="356"/>
                    </a:lnTo>
                    <a:lnTo>
                      <a:pt x="705" y="358"/>
                    </a:lnTo>
                    <a:lnTo>
                      <a:pt x="709" y="351"/>
                    </a:lnTo>
                    <a:lnTo>
                      <a:pt x="712" y="349"/>
                    </a:lnTo>
                    <a:lnTo>
                      <a:pt x="715" y="347"/>
                    </a:lnTo>
                    <a:lnTo>
                      <a:pt x="716" y="345"/>
                    </a:lnTo>
                    <a:lnTo>
                      <a:pt x="716" y="342"/>
                    </a:lnTo>
                    <a:lnTo>
                      <a:pt x="706" y="339"/>
                    </a:lnTo>
                    <a:lnTo>
                      <a:pt x="700" y="337"/>
                    </a:lnTo>
                    <a:lnTo>
                      <a:pt x="695" y="335"/>
                    </a:lnTo>
                    <a:lnTo>
                      <a:pt x="693" y="330"/>
                    </a:lnTo>
                    <a:lnTo>
                      <a:pt x="690" y="323"/>
                    </a:lnTo>
                    <a:lnTo>
                      <a:pt x="688" y="323"/>
                    </a:lnTo>
                    <a:lnTo>
                      <a:pt x="688" y="318"/>
                    </a:lnTo>
                    <a:lnTo>
                      <a:pt x="688" y="316"/>
                    </a:lnTo>
                    <a:lnTo>
                      <a:pt x="688" y="315"/>
                    </a:lnTo>
                    <a:lnTo>
                      <a:pt x="689" y="315"/>
                    </a:lnTo>
                    <a:lnTo>
                      <a:pt x="690" y="313"/>
                    </a:lnTo>
                    <a:lnTo>
                      <a:pt x="688" y="311"/>
                    </a:lnTo>
                    <a:lnTo>
                      <a:pt x="682" y="311"/>
                    </a:lnTo>
                    <a:lnTo>
                      <a:pt x="676" y="309"/>
                    </a:lnTo>
                    <a:lnTo>
                      <a:pt x="674" y="309"/>
                    </a:lnTo>
                    <a:lnTo>
                      <a:pt x="674" y="311"/>
                    </a:lnTo>
                    <a:lnTo>
                      <a:pt x="672" y="308"/>
                    </a:lnTo>
                    <a:lnTo>
                      <a:pt x="672" y="306"/>
                    </a:lnTo>
                    <a:lnTo>
                      <a:pt x="674" y="308"/>
                    </a:lnTo>
                    <a:lnTo>
                      <a:pt x="681" y="308"/>
                    </a:lnTo>
                    <a:lnTo>
                      <a:pt x="685" y="311"/>
                    </a:lnTo>
                    <a:lnTo>
                      <a:pt x="691" y="311"/>
                    </a:lnTo>
                    <a:lnTo>
                      <a:pt x="694" y="314"/>
                    </a:lnTo>
                    <a:lnTo>
                      <a:pt x="697" y="321"/>
                    </a:lnTo>
                    <a:lnTo>
                      <a:pt x="700" y="321"/>
                    </a:lnTo>
                    <a:lnTo>
                      <a:pt x="701" y="324"/>
                    </a:lnTo>
                    <a:lnTo>
                      <a:pt x="700" y="325"/>
                    </a:lnTo>
                    <a:lnTo>
                      <a:pt x="699" y="325"/>
                    </a:lnTo>
                    <a:lnTo>
                      <a:pt x="699" y="326"/>
                    </a:lnTo>
                    <a:lnTo>
                      <a:pt x="703" y="328"/>
                    </a:lnTo>
                    <a:lnTo>
                      <a:pt x="704" y="332"/>
                    </a:lnTo>
                    <a:lnTo>
                      <a:pt x="706" y="335"/>
                    </a:lnTo>
                    <a:lnTo>
                      <a:pt x="715" y="338"/>
                    </a:lnTo>
                    <a:lnTo>
                      <a:pt x="717" y="337"/>
                    </a:lnTo>
                    <a:lnTo>
                      <a:pt x="719" y="332"/>
                    </a:lnTo>
                    <a:lnTo>
                      <a:pt x="721" y="331"/>
                    </a:lnTo>
                    <a:lnTo>
                      <a:pt x="723" y="332"/>
                    </a:lnTo>
                    <a:lnTo>
                      <a:pt x="726" y="327"/>
                    </a:lnTo>
                    <a:lnTo>
                      <a:pt x="729" y="322"/>
                    </a:lnTo>
                    <a:lnTo>
                      <a:pt x="736" y="317"/>
                    </a:lnTo>
                    <a:lnTo>
                      <a:pt x="737" y="316"/>
                    </a:lnTo>
                    <a:lnTo>
                      <a:pt x="740" y="311"/>
                    </a:lnTo>
                    <a:lnTo>
                      <a:pt x="738" y="308"/>
                    </a:lnTo>
                    <a:lnTo>
                      <a:pt x="734" y="308"/>
                    </a:lnTo>
                    <a:lnTo>
                      <a:pt x="733" y="305"/>
                    </a:lnTo>
                    <a:lnTo>
                      <a:pt x="733" y="302"/>
                    </a:lnTo>
                    <a:lnTo>
                      <a:pt x="734" y="301"/>
                    </a:lnTo>
                    <a:lnTo>
                      <a:pt x="733" y="299"/>
                    </a:lnTo>
                    <a:lnTo>
                      <a:pt x="734" y="296"/>
                    </a:lnTo>
                    <a:lnTo>
                      <a:pt x="737" y="299"/>
                    </a:lnTo>
                    <a:lnTo>
                      <a:pt x="740" y="298"/>
                    </a:lnTo>
                    <a:lnTo>
                      <a:pt x="742" y="301"/>
                    </a:lnTo>
                    <a:lnTo>
                      <a:pt x="745" y="301"/>
                    </a:lnTo>
                    <a:lnTo>
                      <a:pt x="749" y="298"/>
                    </a:lnTo>
                    <a:lnTo>
                      <a:pt x="749" y="300"/>
                    </a:lnTo>
                    <a:lnTo>
                      <a:pt x="751" y="301"/>
                    </a:lnTo>
                    <a:lnTo>
                      <a:pt x="751" y="301"/>
                    </a:lnTo>
                    <a:lnTo>
                      <a:pt x="749" y="307"/>
                    </a:lnTo>
                    <a:lnTo>
                      <a:pt x="749" y="309"/>
                    </a:lnTo>
                    <a:lnTo>
                      <a:pt x="751" y="308"/>
                    </a:lnTo>
                    <a:lnTo>
                      <a:pt x="751" y="309"/>
                    </a:lnTo>
                    <a:lnTo>
                      <a:pt x="754" y="310"/>
                    </a:lnTo>
                    <a:lnTo>
                      <a:pt x="757" y="312"/>
                    </a:lnTo>
                    <a:lnTo>
                      <a:pt x="757" y="309"/>
                    </a:lnTo>
                    <a:lnTo>
                      <a:pt x="754" y="306"/>
                    </a:lnTo>
                    <a:lnTo>
                      <a:pt x="757" y="304"/>
                    </a:lnTo>
                    <a:lnTo>
                      <a:pt x="757" y="306"/>
                    </a:lnTo>
                    <a:lnTo>
                      <a:pt x="759" y="307"/>
                    </a:lnTo>
                    <a:lnTo>
                      <a:pt x="759" y="310"/>
                    </a:lnTo>
                    <a:lnTo>
                      <a:pt x="764" y="314"/>
                    </a:lnTo>
                    <a:lnTo>
                      <a:pt x="765" y="314"/>
                    </a:lnTo>
                    <a:lnTo>
                      <a:pt x="765" y="311"/>
                    </a:lnTo>
                    <a:lnTo>
                      <a:pt x="764" y="311"/>
                    </a:lnTo>
                    <a:lnTo>
                      <a:pt x="765" y="308"/>
                    </a:lnTo>
                    <a:lnTo>
                      <a:pt x="765" y="304"/>
                    </a:lnTo>
                    <a:lnTo>
                      <a:pt x="764" y="303"/>
                    </a:lnTo>
                    <a:lnTo>
                      <a:pt x="764" y="298"/>
                    </a:lnTo>
                    <a:lnTo>
                      <a:pt x="763" y="293"/>
                    </a:lnTo>
                    <a:lnTo>
                      <a:pt x="761" y="291"/>
                    </a:lnTo>
                    <a:lnTo>
                      <a:pt x="761" y="288"/>
                    </a:lnTo>
                    <a:lnTo>
                      <a:pt x="759" y="287"/>
                    </a:lnTo>
                    <a:lnTo>
                      <a:pt x="755" y="290"/>
                    </a:lnTo>
                    <a:lnTo>
                      <a:pt x="754" y="290"/>
                    </a:lnTo>
                    <a:lnTo>
                      <a:pt x="757" y="286"/>
                    </a:lnTo>
                    <a:lnTo>
                      <a:pt x="759" y="285"/>
                    </a:lnTo>
                    <a:lnTo>
                      <a:pt x="760" y="287"/>
                    </a:lnTo>
                    <a:lnTo>
                      <a:pt x="763" y="284"/>
                    </a:lnTo>
                    <a:lnTo>
                      <a:pt x="764" y="287"/>
                    </a:lnTo>
                    <a:lnTo>
                      <a:pt x="765" y="288"/>
                    </a:lnTo>
                    <a:lnTo>
                      <a:pt x="766" y="295"/>
                    </a:lnTo>
                    <a:lnTo>
                      <a:pt x="767" y="295"/>
                    </a:lnTo>
                    <a:lnTo>
                      <a:pt x="770" y="292"/>
                    </a:lnTo>
                    <a:lnTo>
                      <a:pt x="768" y="297"/>
                    </a:lnTo>
                    <a:lnTo>
                      <a:pt x="768" y="299"/>
                    </a:lnTo>
                    <a:lnTo>
                      <a:pt x="766" y="300"/>
                    </a:lnTo>
                    <a:lnTo>
                      <a:pt x="766" y="301"/>
                    </a:lnTo>
                    <a:lnTo>
                      <a:pt x="768" y="304"/>
                    </a:lnTo>
                    <a:lnTo>
                      <a:pt x="768" y="308"/>
                    </a:lnTo>
                    <a:lnTo>
                      <a:pt x="768" y="311"/>
                    </a:lnTo>
                    <a:lnTo>
                      <a:pt x="769" y="311"/>
                    </a:lnTo>
                    <a:lnTo>
                      <a:pt x="776" y="309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7"/>
                    </a:lnTo>
                    <a:lnTo>
                      <a:pt x="785" y="301"/>
                    </a:lnTo>
                    <a:lnTo>
                      <a:pt x="787" y="301"/>
                    </a:lnTo>
                    <a:lnTo>
                      <a:pt x="789" y="299"/>
                    </a:lnTo>
                    <a:lnTo>
                      <a:pt x="792" y="297"/>
                    </a:lnTo>
                    <a:lnTo>
                      <a:pt x="792" y="294"/>
                    </a:lnTo>
                    <a:lnTo>
                      <a:pt x="794" y="292"/>
                    </a:lnTo>
                    <a:lnTo>
                      <a:pt x="799" y="291"/>
                    </a:lnTo>
                    <a:lnTo>
                      <a:pt x="801" y="293"/>
                    </a:lnTo>
                    <a:lnTo>
                      <a:pt x="802" y="290"/>
                    </a:lnTo>
                    <a:lnTo>
                      <a:pt x="802" y="287"/>
                    </a:lnTo>
                    <a:lnTo>
                      <a:pt x="805" y="283"/>
                    </a:lnTo>
                    <a:lnTo>
                      <a:pt x="806" y="281"/>
                    </a:lnTo>
                    <a:lnTo>
                      <a:pt x="806" y="280"/>
                    </a:lnTo>
                    <a:lnTo>
                      <a:pt x="807" y="276"/>
                    </a:lnTo>
                    <a:lnTo>
                      <a:pt x="804" y="269"/>
                    </a:lnTo>
                    <a:lnTo>
                      <a:pt x="804" y="266"/>
                    </a:lnTo>
                    <a:lnTo>
                      <a:pt x="801" y="263"/>
                    </a:lnTo>
                    <a:lnTo>
                      <a:pt x="801" y="260"/>
                    </a:lnTo>
                    <a:lnTo>
                      <a:pt x="802" y="257"/>
                    </a:lnTo>
                    <a:lnTo>
                      <a:pt x="805" y="256"/>
                    </a:lnTo>
                    <a:lnTo>
                      <a:pt x="806" y="253"/>
                    </a:lnTo>
                    <a:lnTo>
                      <a:pt x="805" y="252"/>
                    </a:lnTo>
                    <a:lnTo>
                      <a:pt x="803" y="255"/>
                    </a:lnTo>
                    <a:lnTo>
                      <a:pt x="803" y="255"/>
                    </a:lnTo>
                    <a:lnTo>
                      <a:pt x="803" y="252"/>
                    </a:lnTo>
                    <a:lnTo>
                      <a:pt x="804" y="249"/>
                    </a:lnTo>
                    <a:lnTo>
                      <a:pt x="802" y="249"/>
                    </a:lnTo>
                    <a:lnTo>
                      <a:pt x="803" y="247"/>
                    </a:lnTo>
                    <a:lnTo>
                      <a:pt x="804" y="245"/>
                    </a:lnTo>
                    <a:lnTo>
                      <a:pt x="803" y="243"/>
                    </a:lnTo>
                    <a:lnTo>
                      <a:pt x="800" y="242"/>
                    </a:lnTo>
                    <a:lnTo>
                      <a:pt x="801" y="242"/>
                    </a:lnTo>
                    <a:lnTo>
                      <a:pt x="801" y="239"/>
                    </a:lnTo>
                    <a:lnTo>
                      <a:pt x="803" y="239"/>
                    </a:lnTo>
                    <a:lnTo>
                      <a:pt x="804" y="240"/>
                    </a:lnTo>
                    <a:lnTo>
                      <a:pt x="806" y="241"/>
                    </a:lnTo>
                    <a:lnTo>
                      <a:pt x="809" y="244"/>
                    </a:lnTo>
                    <a:lnTo>
                      <a:pt x="810" y="245"/>
                    </a:lnTo>
                    <a:lnTo>
                      <a:pt x="812" y="242"/>
                    </a:lnTo>
                    <a:lnTo>
                      <a:pt x="814" y="243"/>
                    </a:lnTo>
                    <a:lnTo>
                      <a:pt x="818" y="242"/>
                    </a:lnTo>
                    <a:lnTo>
                      <a:pt x="821" y="239"/>
                    </a:lnTo>
                    <a:lnTo>
                      <a:pt x="820" y="238"/>
                    </a:lnTo>
                    <a:lnTo>
                      <a:pt x="822" y="234"/>
                    </a:lnTo>
                    <a:lnTo>
                      <a:pt x="821" y="233"/>
                    </a:lnTo>
                    <a:lnTo>
                      <a:pt x="820" y="233"/>
                    </a:lnTo>
                    <a:lnTo>
                      <a:pt x="820" y="231"/>
                    </a:lnTo>
                    <a:lnTo>
                      <a:pt x="818" y="230"/>
                    </a:lnTo>
                    <a:lnTo>
                      <a:pt x="814" y="230"/>
                    </a:lnTo>
                    <a:lnTo>
                      <a:pt x="816" y="228"/>
                    </a:lnTo>
                    <a:lnTo>
                      <a:pt x="819" y="228"/>
                    </a:lnTo>
                    <a:lnTo>
                      <a:pt x="823" y="224"/>
                    </a:lnTo>
                    <a:lnTo>
                      <a:pt x="825" y="221"/>
                    </a:lnTo>
                    <a:lnTo>
                      <a:pt x="825" y="219"/>
                    </a:lnTo>
                    <a:lnTo>
                      <a:pt x="823" y="218"/>
                    </a:lnTo>
                    <a:lnTo>
                      <a:pt x="823" y="216"/>
                    </a:lnTo>
                    <a:lnTo>
                      <a:pt x="818" y="215"/>
                    </a:lnTo>
                    <a:lnTo>
                      <a:pt x="816" y="216"/>
                    </a:lnTo>
                    <a:lnTo>
                      <a:pt x="814" y="215"/>
                    </a:lnTo>
                    <a:lnTo>
                      <a:pt x="816" y="214"/>
                    </a:lnTo>
                    <a:lnTo>
                      <a:pt x="816" y="211"/>
                    </a:lnTo>
                    <a:lnTo>
                      <a:pt x="810" y="206"/>
                    </a:lnTo>
                    <a:lnTo>
                      <a:pt x="810" y="204"/>
                    </a:lnTo>
                    <a:lnTo>
                      <a:pt x="812" y="204"/>
                    </a:lnTo>
                    <a:lnTo>
                      <a:pt x="814" y="207"/>
                    </a:lnTo>
                    <a:lnTo>
                      <a:pt x="816" y="205"/>
                    </a:lnTo>
                    <a:lnTo>
                      <a:pt x="814" y="204"/>
                    </a:lnTo>
                    <a:lnTo>
                      <a:pt x="816" y="202"/>
                    </a:lnTo>
                    <a:lnTo>
                      <a:pt x="816" y="201"/>
                    </a:lnTo>
                    <a:lnTo>
                      <a:pt x="812" y="199"/>
                    </a:lnTo>
                    <a:lnTo>
                      <a:pt x="809" y="197"/>
                    </a:lnTo>
                    <a:lnTo>
                      <a:pt x="807" y="198"/>
                    </a:lnTo>
                    <a:lnTo>
                      <a:pt x="802" y="195"/>
                    </a:lnTo>
                    <a:lnTo>
                      <a:pt x="800" y="193"/>
                    </a:lnTo>
                    <a:lnTo>
                      <a:pt x="800" y="191"/>
                    </a:lnTo>
                    <a:lnTo>
                      <a:pt x="796" y="188"/>
                    </a:lnTo>
                    <a:lnTo>
                      <a:pt x="792" y="187"/>
                    </a:lnTo>
                    <a:lnTo>
                      <a:pt x="790" y="189"/>
                    </a:lnTo>
                    <a:lnTo>
                      <a:pt x="788" y="189"/>
                    </a:lnTo>
                    <a:lnTo>
                      <a:pt x="786" y="187"/>
                    </a:lnTo>
                    <a:lnTo>
                      <a:pt x="784" y="186"/>
                    </a:lnTo>
                    <a:lnTo>
                      <a:pt x="785" y="187"/>
                    </a:lnTo>
                    <a:lnTo>
                      <a:pt x="786" y="189"/>
                    </a:lnTo>
                    <a:lnTo>
                      <a:pt x="785" y="192"/>
                    </a:lnTo>
                    <a:lnTo>
                      <a:pt x="783" y="192"/>
                    </a:lnTo>
                    <a:lnTo>
                      <a:pt x="783" y="193"/>
                    </a:lnTo>
                    <a:lnTo>
                      <a:pt x="784" y="194"/>
                    </a:lnTo>
                    <a:lnTo>
                      <a:pt x="782" y="197"/>
                    </a:lnTo>
                    <a:lnTo>
                      <a:pt x="782" y="199"/>
                    </a:lnTo>
                    <a:lnTo>
                      <a:pt x="783" y="202"/>
                    </a:lnTo>
                    <a:lnTo>
                      <a:pt x="782" y="202"/>
                    </a:lnTo>
                    <a:lnTo>
                      <a:pt x="781" y="205"/>
                    </a:lnTo>
                    <a:lnTo>
                      <a:pt x="779" y="207"/>
                    </a:lnTo>
                    <a:lnTo>
                      <a:pt x="779" y="212"/>
                    </a:lnTo>
                    <a:lnTo>
                      <a:pt x="781" y="212"/>
                    </a:lnTo>
                    <a:lnTo>
                      <a:pt x="782" y="215"/>
                    </a:lnTo>
                    <a:lnTo>
                      <a:pt x="783" y="215"/>
                    </a:lnTo>
                    <a:lnTo>
                      <a:pt x="785" y="218"/>
                    </a:lnTo>
                    <a:lnTo>
                      <a:pt x="783" y="220"/>
                    </a:lnTo>
                    <a:lnTo>
                      <a:pt x="782" y="219"/>
                    </a:lnTo>
                    <a:lnTo>
                      <a:pt x="780" y="221"/>
                    </a:lnTo>
                    <a:lnTo>
                      <a:pt x="778" y="219"/>
                    </a:lnTo>
                    <a:lnTo>
                      <a:pt x="775" y="219"/>
                    </a:lnTo>
                    <a:lnTo>
                      <a:pt x="775" y="221"/>
                    </a:lnTo>
                    <a:lnTo>
                      <a:pt x="777" y="225"/>
                    </a:lnTo>
                    <a:lnTo>
                      <a:pt x="778" y="225"/>
                    </a:lnTo>
                    <a:lnTo>
                      <a:pt x="778" y="226"/>
                    </a:lnTo>
                    <a:lnTo>
                      <a:pt x="775" y="227"/>
                    </a:lnTo>
                    <a:lnTo>
                      <a:pt x="774" y="225"/>
                    </a:lnTo>
                    <a:lnTo>
                      <a:pt x="772" y="228"/>
                    </a:lnTo>
                    <a:lnTo>
                      <a:pt x="771" y="224"/>
                    </a:lnTo>
                    <a:lnTo>
                      <a:pt x="768" y="226"/>
                    </a:lnTo>
                    <a:lnTo>
                      <a:pt x="765" y="232"/>
                    </a:lnTo>
                    <a:lnTo>
                      <a:pt x="763" y="239"/>
                    </a:lnTo>
                    <a:lnTo>
                      <a:pt x="760" y="246"/>
                    </a:lnTo>
                    <a:lnTo>
                      <a:pt x="754" y="251"/>
                    </a:lnTo>
                    <a:lnTo>
                      <a:pt x="753" y="253"/>
                    </a:lnTo>
                    <a:lnTo>
                      <a:pt x="752" y="254"/>
                    </a:lnTo>
                    <a:lnTo>
                      <a:pt x="749" y="258"/>
                    </a:lnTo>
                    <a:lnTo>
                      <a:pt x="747" y="259"/>
                    </a:lnTo>
                    <a:lnTo>
                      <a:pt x="747" y="265"/>
                    </a:lnTo>
                    <a:lnTo>
                      <a:pt x="744" y="267"/>
                    </a:lnTo>
                    <a:lnTo>
                      <a:pt x="744" y="271"/>
                    </a:lnTo>
                    <a:lnTo>
                      <a:pt x="743" y="272"/>
                    </a:lnTo>
                    <a:lnTo>
                      <a:pt x="741" y="267"/>
                    </a:lnTo>
                    <a:lnTo>
                      <a:pt x="740" y="268"/>
                    </a:lnTo>
                    <a:lnTo>
                      <a:pt x="737" y="270"/>
                    </a:lnTo>
                    <a:lnTo>
                      <a:pt x="738" y="271"/>
                    </a:lnTo>
                    <a:lnTo>
                      <a:pt x="739" y="276"/>
                    </a:lnTo>
                    <a:lnTo>
                      <a:pt x="737" y="276"/>
                    </a:lnTo>
                    <a:lnTo>
                      <a:pt x="735" y="273"/>
                    </a:lnTo>
                    <a:lnTo>
                      <a:pt x="736" y="270"/>
                    </a:lnTo>
                    <a:lnTo>
                      <a:pt x="733" y="265"/>
                    </a:lnTo>
                    <a:lnTo>
                      <a:pt x="731" y="253"/>
                    </a:lnTo>
                    <a:lnTo>
                      <a:pt x="731" y="247"/>
                    </a:lnTo>
                    <a:lnTo>
                      <a:pt x="730" y="245"/>
                    </a:lnTo>
                    <a:lnTo>
                      <a:pt x="731" y="241"/>
                    </a:lnTo>
                    <a:lnTo>
                      <a:pt x="733" y="238"/>
                    </a:lnTo>
                    <a:lnTo>
                      <a:pt x="733" y="235"/>
                    </a:lnTo>
                    <a:lnTo>
                      <a:pt x="734" y="232"/>
                    </a:lnTo>
                    <a:lnTo>
                      <a:pt x="736" y="230"/>
                    </a:lnTo>
                    <a:lnTo>
                      <a:pt x="737" y="232"/>
                    </a:lnTo>
                    <a:lnTo>
                      <a:pt x="739" y="231"/>
                    </a:lnTo>
                    <a:lnTo>
                      <a:pt x="741" y="227"/>
                    </a:lnTo>
                    <a:lnTo>
                      <a:pt x="740" y="220"/>
                    </a:lnTo>
                    <a:lnTo>
                      <a:pt x="741" y="217"/>
                    </a:lnTo>
                    <a:lnTo>
                      <a:pt x="741" y="213"/>
                    </a:lnTo>
                    <a:lnTo>
                      <a:pt x="738" y="210"/>
                    </a:lnTo>
                    <a:lnTo>
                      <a:pt x="738" y="205"/>
                    </a:lnTo>
                    <a:lnTo>
                      <a:pt x="736" y="200"/>
                    </a:lnTo>
                    <a:lnTo>
                      <a:pt x="735" y="197"/>
                    </a:lnTo>
                    <a:lnTo>
                      <a:pt x="734" y="195"/>
                    </a:lnTo>
                    <a:lnTo>
                      <a:pt x="733" y="195"/>
                    </a:lnTo>
                    <a:lnTo>
                      <a:pt x="732" y="198"/>
                    </a:lnTo>
                    <a:lnTo>
                      <a:pt x="729" y="204"/>
                    </a:lnTo>
                    <a:lnTo>
                      <a:pt x="725" y="208"/>
                    </a:lnTo>
                    <a:lnTo>
                      <a:pt x="724" y="211"/>
                    </a:lnTo>
                    <a:lnTo>
                      <a:pt x="724" y="218"/>
                    </a:lnTo>
                    <a:lnTo>
                      <a:pt x="723" y="219"/>
                    </a:lnTo>
                    <a:lnTo>
                      <a:pt x="722" y="218"/>
                    </a:lnTo>
                    <a:lnTo>
                      <a:pt x="719" y="220"/>
                    </a:lnTo>
                    <a:lnTo>
                      <a:pt x="720" y="221"/>
                    </a:lnTo>
                    <a:lnTo>
                      <a:pt x="719" y="222"/>
                    </a:lnTo>
                    <a:lnTo>
                      <a:pt x="716" y="225"/>
                    </a:lnTo>
                    <a:lnTo>
                      <a:pt x="715" y="227"/>
                    </a:lnTo>
                    <a:lnTo>
                      <a:pt x="712" y="229"/>
                    </a:lnTo>
                    <a:lnTo>
                      <a:pt x="711" y="230"/>
                    </a:lnTo>
                    <a:lnTo>
                      <a:pt x="711" y="228"/>
                    </a:lnTo>
                    <a:lnTo>
                      <a:pt x="712" y="226"/>
                    </a:lnTo>
                    <a:lnTo>
                      <a:pt x="712" y="223"/>
                    </a:lnTo>
                    <a:lnTo>
                      <a:pt x="712" y="221"/>
                    </a:lnTo>
                    <a:lnTo>
                      <a:pt x="715" y="217"/>
                    </a:lnTo>
                    <a:lnTo>
                      <a:pt x="715" y="214"/>
                    </a:lnTo>
                    <a:lnTo>
                      <a:pt x="715" y="211"/>
                    </a:lnTo>
                    <a:lnTo>
                      <a:pt x="717" y="209"/>
                    </a:lnTo>
                    <a:lnTo>
                      <a:pt x="717" y="205"/>
                    </a:lnTo>
                    <a:lnTo>
                      <a:pt x="717" y="204"/>
                    </a:lnTo>
                    <a:lnTo>
                      <a:pt x="717" y="201"/>
                    </a:lnTo>
                    <a:lnTo>
                      <a:pt x="715" y="196"/>
                    </a:lnTo>
                    <a:lnTo>
                      <a:pt x="715" y="193"/>
                    </a:lnTo>
                    <a:lnTo>
                      <a:pt x="713" y="190"/>
                    </a:lnTo>
                    <a:lnTo>
                      <a:pt x="713" y="188"/>
                    </a:lnTo>
                    <a:lnTo>
                      <a:pt x="714" y="189"/>
                    </a:lnTo>
                    <a:lnTo>
                      <a:pt x="716" y="189"/>
                    </a:lnTo>
                    <a:lnTo>
                      <a:pt x="716" y="193"/>
                    </a:lnTo>
                    <a:lnTo>
                      <a:pt x="717" y="192"/>
                    </a:lnTo>
                    <a:lnTo>
                      <a:pt x="720" y="188"/>
                    </a:lnTo>
                    <a:lnTo>
                      <a:pt x="723" y="188"/>
                    </a:lnTo>
                    <a:lnTo>
                      <a:pt x="724" y="186"/>
                    </a:lnTo>
                    <a:lnTo>
                      <a:pt x="723" y="184"/>
                    </a:lnTo>
                    <a:lnTo>
                      <a:pt x="720" y="187"/>
                    </a:lnTo>
                    <a:lnTo>
                      <a:pt x="718" y="184"/>
                    </a:lnTo>
                    <a:lnTo>
                      <a:pt x="716" y="183"/>
                    </a:lnTo>
                    <a:lnTo>
                      <a:pt x="716" y="182"/>
                    </a:lnTo>
                    <a:lnTo>
                      <a:pt x="717" y="181"/>
                    </a:lnTo>
                    <a:lnTo>
                      <a:pt x="716" y="180"/>
                    </a:lnTo>
                    <a:lnTo>
                      <a:pt x="714" y="180"/>
                    </a:lnTo>
                    <a:lnTo>
                      <a:pt x="713" y="183"/>
                    </a:lnTo>
                    <a:lnTo>
                      <a:pt x="710" y="184"/>
                    </a:lnTo>
                    <a:lnTo>
                      <a:pt x="708" y="181"/>
                    </a:lnTo>
                    <a:lnTo>
                      <a:pt x="707" y="178"/>
                    </a:lnTo>
                    <a:lnTo>
                      <a:pt x="706" y="177"/>
                    </a:lnTo>
                    <a:lnTo>
                      <a:pt x="702" y="178"/>
                    </a:lnTo>
                    <a:lnTo>
                      <a:pt x="702" y="176"/>
                    </a:lnTo>
                    <a:lnTo>
                      <a:pt x="702" y="173"/>
                    </a:lnTo>
                    <a:lnTo>
                      <a:pt x="704" y="172"/>
                    </a:lnTo>
                    <a:lnTo>
                      <a:pt x="704" y="170"/>
                    </a:lnTo>
                    <a:lnTo>
                      <a:pt x="706" y="169"/>
                    </a:lnTo>
                    <a:lnTo>
                      <a:pt x="713" y="163"/>
                    </a:lnTo>
                    <a:lnTo>
                      <a:pt x="714" y="162"/>
                    </a:lnTo>
                    <a:lnTo>
                      <a:pt x="712" y="159"/>
                    </a:lnTo>
                    <a:lnTo>
                      <a:pt x="709" y="160"/>
                    </a:lnTo>
                    <a:lnTo>
                      <a:pt x="709" y="159"/>
                    </a:lnTo>
                    <a:lnTo>
                      <a:pt x="711" y="158"/>
                    </a:lnTo>
                    <a:lnTo>
                      <a:pt x="712" y="154"/>
                    </a:lnTo>
                    <a:lnTo>
                      <a:pt x="716" y="152"/>
                    </a:lnTo>
                    <a:lnTo>
                      <a:pt x="715" y="156"/>
                    </a:lnTo>
                    <a:lnTo>
                      <a:pt x="716" y="159"/>
                    </a:lnTo>
                    <a:lnTo>
                      <a:pt x="719" y="159"/>
                    </a:lnTo>
                    <a:lnTo>
                      <a:pt x="720" y="159"/>
                    </a:lnTo>
                    <a:lnTo>
                      <a:pt x="723" y="158"/>
                    </a:lnTo>
                    <a:lnTo>
                      <a:pt x="723" y="155"/>
                    </a:lnTo>
                    <a:lnTo>
                      <a:pt x="721" y="152"/>
                    </a:lnTo>
                    <a:lnTo>
                      <a:pt x="719" y="151"/>
                    </a:lnTo>
                    <a:lnTo>
                      <a:pt x="719" y="149"/>
                    </a:lnTo>
                    <a:lnTo>
                      <a:pt x="719" y="145"/>
                    </a:lnTo>
                    <a:lnTo>
                      <a:pt x="719" y="143"/>
                    </a:lnTo>
                    <a:lnTo>
                      <a:pt x="719" y="142"/>
                    </a:lnTo>
                    <a:lnTo>
                      <a:pt x="719" y="138"/>
                    </a:lnTo>
                    <a:lnTo>
                      <a:pt x="717" y="135"/>
                    </a:lnTo>
                    <a:lnTo>
                      <a:pt x="718" y="132"/>
                    </a:lnTo>
                    <a:lnTo>
                      <a:pt x="716" y="128"/>
                    </a:lnTo>
                    <a:lnTo>
                      <a:pt x="718" y="128"/>
                    </a:lnTo>
                    <a:lnTo>
                      <a:pt x="718" y="123"/>
                    </a:lnTo>
                    <a:lnTo>
                      <a:pt x="720" y="119"/>
                    </a:lnTo>
                    <a:lnTo>
                      <a:pt x="720" y="117"/>
                    </a:lnTo>
                    <a:lnTo>
                      <a:pt x="723" y="114"/>
                    </a:lnTo>
                    <a:lnTo>
                      <a:pt x="723" y="111"/>
                    </a:lnTo>
                    <a:lnTo>
                      <a:pt x="721" y="111"/>
                    </a:lnTo>
                    <a:lnTo>
                      <a:pt x="721" y="104"/>
                    </a:lnTo>
                    <a:lnTo>
                      <a:pt x="720" y="102"/>
                    </a:lnTo>
                    <a:lnTo>
                      <a:pt x="718" y="99"/>
                    </a:lnTo>
                    <a:lnTo>
                      <a:pt x="719" y="97"/>
                    </a:lnTo>
                    <a:lnTo>
                      <a:pt x="718" y="94"/>
                    </a:lnTo>
                    <a:lnTo>
                      <a:pt x="719" y="93"/>
                    </a:lnTo>
                    <a:lnTo>
                      <a:pt x="720" y="90"/>
                    </a:lnTo>
                    <a:lnTo>
                      <a:pt x="718" y="88"/>
                    </a:lnTo>
                    <a:lnTo>
                      <a:pt x="716" y="85"/>
                    </a:lnTo>
                    <a:lnTo>
                      <a:pt x="714" y="84"/>
                    </a:lnTo>
                    <a:lnTo>
                      <a:pt x="715" y="83"/>
                    </a:lnTo>
                    <a:lnTo>
                      <a:pt x="715" y="80"/>
                    </a:lnTo>
                    <a:lnTo>
                      <a:pt x="710" y="78"/>
                    </a:lnTo>
                    <a:lnTo>
                      <a:pt x="707" y="77"/>
                    </a:lnTo>
                    <a:lnTo>
                      <a:pt x="705" y="78"/>
                    </a:lnTo>
                    <a:lnTo>
                      <a:pt x="705" y="81"/>
                    </a:lnTo>
                    <a:lnTo>
                      <a:pt x="701" y="84"/>
                    </a:lnTo>
                    <a:lnTo>
                      <a:pt x="700" y="86"/>
                    </a:lnTo>
                    <a:lnTo>
                      <a:pt x="696" y="86"/>
                    </a:lnTo>
                    <a:lnTo>
                      <a:pt x="694" y="89"/>
                    </a:lnTo>
                    <a:lnTo>
                      <a:pt x="695" y="92"/>
                    </a:lnTo>
                    <a:lnTo>
                      <a:pt x="698" y="93"/>
                    </a:lnTo>
                    <a:lnTo>
                      <a:pt x="700" y="94"/>
                    </a:lnTo>
                    <a:lnTo>
                      <a:pt x="700" y="95"/>
                    </a:lnTo>
                    <a:lnTo>
                      <a:pt x="697" y="100"/>
                    </a:lnTo>
                    <a:lnTo>
                      <a:pt x="696" y="103"/>
                    </a:lnTo>
                    <a:lnTo>
                      <a:pt x="694" y="104"/>
                    </a:lnTo>
                    <a:lnTo>
                      <a:pt x="694" y="102"/>
                    </a:lnTo>
                    <a:lnTo>
                      <a:pt x="693" y="100"/>
                    </a:lnTo>
                    <a:lnTo>
                      <a:pt x="694" y="97"/>
                    </a:lnTo>
                    <a:lnTo>
                      <a:pt x="692" y="95"/>
                    </a:lnTo>
                    <a:lnTo>
                      <a:pt x="688" y="97"/>
                    </a:lnTo>
                    <a:lnTo>
                      <a:pt x="686" y="100"/>
                    </a:lnTo>
                    <a:lnTo>
                      <a:pt x="685" y="100"/>
                    </a:lnTo>
                    <a:lnTo>
                      <a:pt x="683" y="105"/>
                    </a:lnTo>
                    <a:lnTo>
                      <a:pt x="681" y="106"/>
                    </a:lnTo>
                    <a:lnTo>
                      <a:pt x="678" y="111"/>
                    </a:lnTo>
                    <a:lnTo>
                      <a:pt x="675" y="117"/>
                    </a:lnTo>
                    <a:lnTo>
                      <a:pt x="674" y="120"/>
                    </a:lnTo>
                    <a:lnTo>
                      <a:pt x="676" y="124"/>
                    </a:lnTo>
                    <a:lnTo>
                      <a:pt x="676" y="125"/>
                    </a:lnTo>
                    <a:lnTo>
                      <a:pt x="677" y="126"/>
                    </a:lnTo>
                    <a:lnTo>
                      <a:pt x="679" y="125"/>
                    </a:lnTo>
                    <a:lnTo>
                      <a:pt x="681" y="125"/>
                    </a:lnTo>
                    <a:lnTo>
                      <a:pt x="681" y="127"/>
                    </a:lnTo>
                    <a:lnTo>
                      <a:pt x="678" y="129"/>
                    </a:lnTo>
                    <a:lnTo>
                      <a:pt x="678" y="130"/>
                    </a:lnTo>
                    <a:lnTo>
                      <a:pt x="676" y="130"/>
                    </a:lnTo>
                    <a:lnTo>
                      <a:pt x="673" y="132"/>
                    </a:lnTo>
                    <a:lnTo>
                      <a:pt x="668" y="136"/>
                    </a:lnTo>
                    <a:lnTo>
                      <a:pt x="667" y="139"/>
                    </a:lnTo>
                    <a:lnTo>
                      <a:pt x="666" y="147"/>
                    </a:lnTo>
                    <a:lnTo>
                      <a:pt x="667" y="150"/>
                    </a:lnTo>
                    <a:lnTo>
                      <a:pt x="667" y="153"/>
                    </a:lnTo>
                    <a:lnTo>
                      <a:pt x="666" y="156"/>
                    </a:lnTo>
                    <a:lnTo>
                      <a:pt x="667" y="157"/>
                    </a:lnTo>
                    <a:lnTo>
                      <a:pt x="667" y="160"/>
                    </a:lnTo>
                    <a:lnTo>
                      <a:pt x="670" y="159"/>
                    </a:lnTo>
                    <a:lnTo>
                      <a:pt x="671" y="160"/>
                    </a:lnTo>
                    <a:lnTo>
                      <a:pt x="671" y="164"/>
                    </a:lnTo>
                    <a:lnTo>
                      <a:pt x="674" y="166"/>
                    </a:lnTo>
                    <a:lnTo>
                      <a:pt x="675" y="169"/>
                    </a:lnTo>
                    <a:lnTo>
                      <a:pt x="677" y="169"/>
                    </a:lnTo>
                    <a:lnTo>
                      <a:pt x="679" y="166"/>
                    </a:lnTo>
                    <a:lnTo>
                      <a:pt x="678" y="169"/>
                    </a:lnTo>
                    <a:lnTo>
                      <a:pt x="680" y="174"/>
                    </a:lnTo>
                    <a:lnTo>
                      <a:pt x="684" y="175"/>
                    </a:lnTo>
                    <a:lnTo>
                      <a:pt x="685" y="177"/>
                    </a:lnTo>
                    <a:lnTo>
                      <a:pt x="688" y="176"/>
                    </a:lnTo>
                    <a:lnTo>
                      <a:pt x="691" y="177"/>
                    </a:lnTo>
                    <a:lnTo>
                      <a:pt x="691" y="180"/>
                    </a:lnTo>
                    <a:lnTo>
                      <a:pt x="688" y="187"/>
                    </a:lnTo>
                    <a:lnTo>
                      <a:pt x="685" y="188"/>
                    </a:lnTo>
                    <a:lnTo>
                      <a:pt x="685" y="187"/>
                    </a:lnTo>
                    <a:lnTo>
                      <a:pt x="685" y="184"/>
                    </a:lnTo>
                    <a:lnTo>
                      <a:pt x="688" y="183"/>
                    </a:lnTo>
                    <a:lnTo>
                      <a:pt x="685" y="181"/>
                    </a:lnTo>
                    <a:lnTo>
                      <a:pt x="681" y="182"/>
                    </a:lnTo>
                    <a:lnTo>
                      <a:pt x="678" y="186"/>
                    </a:lnTo>
                    <a:lnTo>
                      <a:pt x="680" y="187"/>
                    </a:lnTo>
                    <a:lnTo>
                      <a:pt x="680" y="190"/>
                    </a:lnTo>
                    <a:lnTo>
                      <a:pt x="676" y="191"/>
                    </a:lnTo>
                    <a:lnTo>
                      <a:pt x="674" y="194"/>
                    </a:lnTo>
                    <a:lnTo>
                      <a:pt x="673" y="194"/>
                    </a:lnTo>
                    <a:lnTo>
                      <a:pt x="671" y="198"/>
                    </a:lnTo>
                    <a:lnTo>
                      <a:pt x="671" y="200"/>
                    </a:lnTo>
                    <a:lnTo>
                      <a:pt x="674" y="200"/>
                    </a:lnTo>
                    <a:lnTo>
                      <a:pt x="674" y="201"/>
                    </a:lnTo>
                    <a:lnTo>
                      <a:pt x="678" y="201"/>
                    </a:lnTo>
                    <a:lnTo>
                      <a:pt x="679" y="197"/>
                    </a:lnTo>
                    <a:lnTo>
                      <a:pt x="678" y="196"/>
                    </a:lnTo>
                    <a:lnTo>
                      <a:pt x="681" y="196"/>
                    </a:lnTo>
                    <a:lnTo>
                      <a:pt x="682" y="194"/>
                    </a:lnTo>
                    <a:lnTo>
                      <a:pt x="683" y="196"/>
                    </a:lnTo>
                    <a:lnTo>
                      <a:pt x="683" y="199"/>
                    </a:lnTo>
                    <a:lnTo>
                      <a:pt x="681" y="203"/>
                    </a:lnTo>
                    <a:lnTo>
                      <a:pt x="680" y="207"/>
                    </a:lnTo>
                    <a:lnTo>
                      <a:pt x="680" y="209"/>
                    </a:lnTo>
                    <a:lnTo>
                      <a:pt x="678" y="212"/>
                    </a:lnTo>
                    <a:lnTo>
                      <a:pt x="674" y="212"/>
                    </a:lnTo>
                    <a:lnTo>
                      <a:pt x="671" y="216"/>
                    </a:lnTo>
                    <a:lnTo>
                      <a:pt x="670" y="217"/>
                    </a:lnTo>
                    <a:lnTo>
                      <a:pt x="670" y="218"/>
                    </a:lnTo>
                    <a:lnTo>
                      <a:pt x="669" y="221"/>
                    </a:lnTo>
                    <a:lnTo>
                      <a:pt x="662" y="225"/>
                    </a:lnTo>
                    <a:lnTo>
                      <a:pt x="661" y="227"/>
                    </a:lnTo>
                    <a:lnTo>
                      <a:pt x="658" y="228"/>
                    </a:lnTo>
                    <a:lnTo>
                      <a:pt x="657" y="226"/>
                    </a:lnTo>
                    <a:lnTo>
                      <a:pt x="656" y="226"/>
                    </a:lnTo>
                    <a:lnTo>
                      <a:pt x="656" y="225"/>
                    </a:lnTo>
                    <a:lnTo>
                      <a:pt x="654" y="227"/>
                    </a:lnTo>
                    <a:lnTo>
                      <a:pt x="652" y="228"/>
                    </a:lnTo>
                    <a:lnTo>
                      <a:pt x="653" y="226"/>
                    </a:lnTo>
                    <a:lnTo>
                      <a:pt x="652" y="225"/>
                    </a:lnTo>
                    <a:lnTo>
                      <a:pt x="650" y="228"/>
                    </a:lnTo>
                    <a:lnTo>
                      <a:pt x="648" y="232"/>
                    </a:lnTo>
                    <a:lnTo>
                      <a:pt x="646" y="236"/>
                    </a:lnTo>
                    <a:lnTo>
                      <a:pt x="645" y="238"/>
                    </a:lnTo>
                    <a:lnTo>
                      <a:pt x="647" y="239"/>
                    </a:lnTo>
                    <a:lnTo>
                      <a:pt x="647" y="242"/>
                    </a:lnTo>
                    <a:lnTo>
                      <a:pt x="645" y="247"/>
                    </a:lnTo>
                    <a:lnTo>
                      <a:pt x="645" y="249"/>
                    </a:lnTo>
                    <a:lnTo>
                      <a:pt x="646" y="252"/>
                    </a:lnTo>
                    <a:lnTo>
                      <a:pt x="644" y="253"/>
                    </a:lnTo>
                    <a:lnTo>
                      <a:pt x="643" y="257"/>
                    </a:lnTo>
                    <a:lnTo>
                      <a:pt x="644" y="257"/>
                    </a:lnTo>
                    <a:lnTo>
                      <a:pt x="646" y="256"/>
                    </a:lnTo>
                    <a:lnTo>
                      <a:pt x="647" y="253"/>
                    </a:lnTo>
                    <a:lnTo>
                      <a:pt x="650" y="254"/>
                    </a:lnTo>
                    <a:lnTo>
                      <a:pt x="652" y="252"/>
                    </a:lnTo>
                    <a:lnTo>
                      <a:pt x="650" y="255"/>
                    </a:lnTo>
                    <a:lnTo>
                      <a:pt x="647" y="255"/>
                    </a:lnTo>
                    <a:lnTo>
                      <a:pt x="645" y="259"/>
                    </a:lnTo>
                    <a:lnTo>
                      <a:pt x="641" y="259"/>
                    </a:lnTo>
                    <a:lnTo>
                      <a:pt x="641" y="263"/>
                    </a:lnTo>
                    <a:lnTo>
                      <a:pt x="639" y="266"/>
                    </a:lnTo>
                    <a:lnTo>
                      <a:pt x="636" y="263"/>
                    </a:lnTo>
                    <a:lnTo>
                      <a:pt x="633" y="263"/>
                    </a:lnTo>
                    <a:lnTo>
                      <a:pt x="632" y="261"/>
                    </a:lnTo>
                    <a:lnTo>
                      <a:pt x="630" y="263"/>
                    </a:lnTo>
                    <a:lnTo>
                      <a:pt x="631" y="268"/>
                    </a:lnTo>
                    <a:lnTo>
                      <a:pt x="629" y="275"/>
                    </a:lnTo>
                    <a:lnTo>
                      <a:pt x="629" y="267"/>
                    </a:lnTo>
                    <a:lnTo>
                      <a:pt x="629" y="263"/>
                    </a:lnTo>
                    <a:lnTo>
                      <a:pt x="626" y="260"/>
                    </a:lnTo>
                    <a:lnTo>
                      <a:pt x="628" y="256"/>
                    </a:lnTo>
                    <a:lnTo>
                      <a:pt x="629" y="255"/>
                    </a:lnTo>
                    <a:lnTo>
                      <a:pt x="630" y="259"/>
                    </a:lnTo>
                    <a:lnTo>
                      <a:pt x="633" y="258"/>
                    </a:lnTo>
                    <a:lnTo>
                      <a:pt x="635" y="261"/>
                    </a:lnTo>
                    <a:lnTo>
                      <a:pt x="638" y="263"/>
                    </a:lnTo>
                    <a:lnTo>
                      <a:pt x="640" y="260"/>
                    </a:lnTo>
                    <a:lnTo>
                      <a:pt x="640" y="258"/>
                    </a:lnTo>
                    <a:lnTo>
                      <a:pt x="641" y="253"/>
                    </a:lnTo>
                    <a:lnTo>
                      <a:pt x="639" y="255"/>
                    </a:lnTo>
                    <a:lnTo>
                      <a:pt x="637" y="254"/>
                    </a:lnTo>
                    <a:lnTo>
                      <a:pt x="639" y="252"/>
                    </a:lnTo>
                    <a:lnTo>
                      <a:pt x="641" y="249"/>
                    </a:lnTo>
                    <a:lnTo>
                      <a:pt x="639" y="249"/>
                    </a:lnTo>
                    <a:lnTo>
                      <a:pt x="637" y="251"/>
                    </a:lnTo>
                    <a:lnTo>
                      <a:pt x="633" y="252"/>
                    </a:lnTo>
                    <a:lnTo>
                      <a:pt x="633" y="250"/>
                    </a:lnTo>
                    <a:lnTo>
                      <a:pt x="636" y="248"/>
                    </a:lnTo>
                    <a:lnTo>
                      <a:pt x="636" y="245"/>
                    </a:lnTo>
                    <a:lnTo>
                      <a:pt x="635" y="245"/>
                    </a:lnTo>
                    <a:lnTo>
                      <a:pt x="633" y="246"/>
                    </a:lnTo>
                    <a:lnTo>
                      <a:pt x="633" y="244"/>
                    </a:lnTo>
                    <a:lnTo>
                      <a:pt x="633" y="239"/>
                    </a:lnTo>
                    <a:lnTo>
                      <a:pt x="635" y="235"/>
                    </a:lnTo>
                    <a:lnTo>
                      <a:pt x="636" y="238"/>
                    </a:lnTo>
                    <a:lnTo>
                      <a:pt x="636" y="236"/>
                    </a:lnTo>
                    <a:lnTo>
                      <a:pt x="636" y="234"/>
                    </a:lnTo>
                    <a:lnTo>
                      <a:pt x="641" y="229"/>
                    </a:lnTo>
                    <a:lnTo>
                      <a:pt x="641" y="228"/>
                    </a:lnTo>
                    <a:lnTo>
                      <a:pt x="646" y="225"/>
                    </a:lnTo>
                    <a:lnTo>
                      <a:pt x="646" y="221"/>
                    </a:lnTo>
                    <a:lnTo>
                      <a:pt x="647" y="218"/>
                    </a:lnTo>
                    <a:lnTo>
                      <a:pt x="650" y="218"/>
                    </a:lnTo>
                    <a:lnTo>
                      <a:pt x="650" y="217"/>
                    </a:lnTo>
                    <a:lnTo>
                      <a:pt x="647" y="216"/>
                    </a:lnTo>
                    <a:lnTo>
                      <a:pt x="643" y="218"/>
                    </a:lnTo>
                    <a:lnTo>
                      <a:pt x="641" y="221"/>
                    </a:lnTo>
                    <a:lnTo>
                      <a:pt x="638" y="223"/>
                    </a:lnTo>
                    <a:lnTo>
                      <a:pt x="636" y="222"/>
                    </a:lnTo>
                    <a:lnTo>
                      <a:pt x="636" y="221"/>
                    </a:lnTo>
                    <a:lnTo>
                      <a:pt x="640" y="219"/>
                    </a:lnTo>
                    <a:lnTo>
                      <a:pt x="641" y="217"/>
                    </a:lnTo>
                    <a:lnTo>
                      <a:pt x="639" y="215"/>
                    </a:lnTo>
                    <a:lnTo>
                      <a:pt x="636" y="216"/>
                    </a:lnTo>
                    <a:lnTo>
                      <a:pt x="635" y="214"/>
                    </a:lnTo>
                    <a:lnTo>
                      <a:pt x="636" y="211"/>
                    </a:lnTo>
                    <a:lnTo>
                      <a:pt x="636" y="207"/>
                    </a:lnTo>
                    <a:lnTo>
                      <a:pt x="634" y="206"/>
                    </a:lnTo>
                    <a:lnTo>
                      <a:pt x="633" y="206"/>
                    </a:lnTo>
                    <a:lnTo>
                      <a:pt x="632" y="208"/>
                    </a:lnTo>
                    <a:lnTo>
                      <a:pt x="632" y="207"/>
                    </a:lnTo>
                    <a:lnTo>
                      <a:pt x="633" y="204"/>
                    </a:lnTo>
                    <a:lnTo>
                      <a:pt x="632" y="201"/>
                    </a:lnTo>
                    <a:lnTo>
                      <a:pt x="629" y="201"/>
                    </a:lnTo>
                    <a:lnTo>
                      <a:pt x="628" y="205"/>
                    </a:lnTo>
                    <a:lnTo>
                      <a:pt x="626" y="207"/>
                    </a:lnTo>
                    <a:lnTo>
                      <a:pt x="625" y="208"/>
                    </a:lnTo>
                    <a:lnTo>
                      <a:pt x="624" y="207"/>
                    </a:lnTo>
                    <a:lnTo>
                      <a:pt x="624" y="205"/>
                    </a:lnTo>
                    <a:lnTo>
                      <a:pt x="622" y="203"/>
                    </a:lnTo>
                    <a:lnTo>
                      <a:pt x="620" y="203"/>
                    </a:lnTo>
                    <a:lnTo>
                      <a:pt x="619" y="204"/>
                    </a:lnTo>
                    <a:lnTo>
                      <a:pt x="620" y="207"/>
                    </a:lnTo>
                    <a:lnTo>
                      <a:pt x="619" y="208"/>
                    </a:lnTo>
                    <a:lnTo>
                      <a:pt x="621" y="211"/>
                    </a:lnTo>
                    <a:lnTo>
                      <a:pt x="621" y="214"/>
                    </a:lnTo>
                    <a:lnTo>
                      <a:pt x="619" y="215"/>
                    </a:lnTo>
                    <a:lnTo>
                      <a:pt x="618" y="214"/>
                    </a:lnTo>
                    <a:lnTo>
                      <a:pt x="618" y="211"/>
                    </a:lnTo>
                    <a:lnTo>
                      <a:pt x="617" y="211"/>
                    </a:lnTo>
                    <a:lnTo>
                      <a:pt x="616" y="213"/>
                    </a:lnTo>
                    <a:lnTo>
                      <a:pt x="618" y="220"/>
                    </a:lnTo>
                    <a:lnTo>
                      <a:pt x="619" y="225"/>
                    </a:lnTo>
                    <a:lnTo>
                      <a:pt x="622" y="227"/>
                    </a:lnTo>
                    <a:lnTo>
                      <a:pt x="624" y="229"/>
                    </a:lnTo>
                    <a:lnTo>
                      <a:pt x="623" y="236"/>
                    </a:lnTo>
                    <a:lnTo>
                      <a:pt x="622" y="232"/>
                    </a:lnTo>
                    <a:lnTo>
                      <a:pt x="621" y="231"/>
                    </a:lnTo>
                    <a:lnTo>
                      <a:pt x="617" y="225"/>
                    </a:lnTo>
                    <a:lnTo>
                      <a:pt x="616" y="221"/>
                    </a:lnTo>
                    <a:lnTo>
                      <a:pt x="615" y="215"/>
                    </a:lnTo>
                    <a:lnTo>
                      <a:pt x="613" y="214"/>
                    </a:lnTo>
                    <a:lnTo>
                      <a:pt x="612" y="216"/>
                    </a:lnTo>
                    <a:lnTo>
                      <a:pt x="613" y="221"/>
                    </a:lnTo>
                    <a:lnTo>
                      <a:pt x="615" y="224"/>
                    </a:lnTo>
                    <a:lnTo>
                      <a:pt x="616" y="228"/>
                    </a:lnTo>
                    <a:lnTo>
                      <a:pt x="614" y="228"/>
                    </a:lnTo>
                    <a:lnTo>
                      <a:pt x="612" y="225"/>
                    </a:lnTo>
                    <a:lnTo>
                      <a:pt x="607" y="227"/>
                    </a:lnTo>
                    <a:lnTo>
                      <a:pt x="605" y="228"/>
                    </a:lnTo>
                    <a:lnTo>
                      <a:pt x="604" y="225"/>
                    </a:lnTo>
                    <a:lnTo>
                      <a:pt x="602" y="225"/>
                    </a:lnTo>
                    <a:lnTo>
                      <a:pt x="597" y="221"/>
                    </a:lnTo>
                    <a:lnTo>
                      <a:pt x="591" y="221"/>
                    </a:lnTo>
                    <a:lnTo>
                      <a:pt x="591" y="219"/>
                    </a:lnTo>
                    <a:lnTo>
                      <a:pt x="590" y="219"/>
                    </a:lnTo>
                    <a:lnTo>
                      <a:pt x="586" y="221"/>
                    </a:lnTo>
                    <a:lnTo>
                      <a:pt x="584" y="224"/>
                    </a:lnTo>
                    <a:lnTo>
                      <a:pt x="580" y="224"/>
                    </a:lnTo>
                    <a:lnTo>
                      <a:pt x="577" y="226"/>
                    </a:lnTo>
                    <a:lnTo>
                      <a:pt x="574" y="223"/>
                    </a:lnTo>
                    <a:lnTo>
                      <a:pt x="573" y="222"/>
                    </a:lnTo>
                    <a:lnTo>
                      <a:pt x="573" y="220"/>
                    </a:lnTo>
                    <a:lnTo>
                      <a:pt x="571" y="218"/>
                    </a:lnTo>
                    <a:lnTo>
                      <a:pt x="568" y="221"/>
                    </a:lnTo>
                    <a:lnTo>
                      <a:pt x="568" y="218"/>
                    </a:lnTo>
                    <a:lnTo>
                      <a:pt x="564" y="214"/>
                    </a:lnTo>
                    <a:lnTo>
                      <a:pt x="564" y="212"/>
                    </a:lnTo>
                    <a:lnTo>
                      <a:pt x="563" y="211"/>
                    </a:lnTo>
                    <a:lnTo>
                      <a:pt x="563" y="210"/>
                    </a:lnTo>
                    <a:lnTo>
                      <a:pt x="564" y="208"/>
                    </a:lnTo>
                    <a:lnTo>
                      <a:pt x="562" y="206"/>
                    </a:lnTo>
                    <a:lnTo>
                      <a:pt x="561" y="207"/>
                    </a:lnTo>
                    <a:lnTo>
                      <a:pt x="560" y="205"/>
                    </a:lnTo>
                    <a:lnTo>
                      <a:pt x="560" y="203"/>
                    </a:lnTo>
                    <a:lnTo>
                      <a:pt x="560" y="202"/>
                    </a:lnTo>
                    <a:lnTo>
                      <a:pt x="557" y="204"/>
                    </a:lnTo>
                    <a:lnTo>
                      <a:pt x="554" y="204"/>
                    </a:lnTo>
                    <a:lnTo>
                      <a:pt x="552" y="201"/>
                    </a:lnTo>
                    <a:lnTo>
                      <a:pt x="551" y="202"/>
                    </a:lnTo>
                    <a:lnTo>
                      <a:pt x="550" y="201"/>
                    </a:lnTo>
                    <a:lnTo>
                      <a:pt x="548" y="199"/>
                    </a:lnTo>
                    <a:lnTo>
                      <a:pt x="545" y="200"/>
                    </a:lnTo>
                    <a:lnTo>
                      <a:pt x="546" y="197"/>
                    </a:lnTo>
                    <a:lnTo>
                      <a:pt x="546" y="194"/>
                    </a:lnTo>
                    <a:lnTo>
                      <a:pt x="549" y="193"/>
                    </a:lnTo>
                    <a:lnTo>
                      <a:pt x="549" y="191"/>
                    </a:lnTo>
                    <a:lnTo>
                      <a:pt x="547" y="190"/>
                    </a:lnTo>
                    <a:lnTo>
                      <a:pt x="545" y="190"/>
                    </a:lnTo>
                    <a:lnTo>
                      <a:pt x="544" y="183"/>
                    </a:lnTo>
                    <a:lnTo>
                      <a:pt x="543" y="182"/>
                    </a:lnTo>
                    <a:lnTo>
                      <a:pt x="543" y="181"/>
                    </a:lnTo>
                    <a:lnTo>
                      <a:pt x="545" y="180"/>
                    </a:lnTo>
                    <a:lnTo>
                      <a:pt x="546" y="178"/>
                    </a:lnTo>
                    <a:lnTo>
                      <a:pt x="544" y="177"/>
                    </a:lnTo>
                    <a:lnTo>
                      <a:pt x="545" y="175"/>
                    </a:lnTo>
                    <a:lnTo>
                      <a:pt x="546" y="168"/>
                    </a:lnTo>
                    <a:lnTo>
                      <a:pt x="544" y="166"/>
                    </a:lnTo>
                    <a:lnTo>
                      <a:pt x="543" y="165"/>
                    </a:lnTo>
                    <a:lnTo>
                      <a:pt x="542" y="163"/>
                    </a:lnTo>
                    <a:lnTo>
                      <a:pt x="540" y="161"/>
                    </a:lnTo>
                    <a:lnTo>
                      <a:pt x="536" y="163"/>
                    </a:lnTo>
                    <a:lnTo>
                      <a:pt x="535" y="162"/>
                    </a:lnTo>
                    <a:lnTo>
                      <a:pt x="527" y="165"/>
                    </a:lnTo>
                    <a:lnTo>
                      <a:pt x="517" y="165"/>
                    </a:lnTo>
                    <a:lnTo>
                      <a:pt x="514" y="164"/>
                    </a:lnTo>
                    <a:lnTo>
                      <a:pt x="512" y="164"/>
                    </a:lnTo>
                    <a:lnTo>
                      <a:pt x="508" y="170"/>
                    </a:lnTo>
                    <a:lnTo>
                      <a:pt x="505" y="172"/>
                    </a:lnTo>
                    <a:lnTo>
                      <a:pt x="505" y="175"/>
                    </a:lnTo>
                    <a:lnTo>
                      <a:pt x="506" y="176"/>
                    </a:lnTo>
                    <a:lnTo>
                      <a:pt x="508" y="175"/>
                    </a:lnTo>
                    <a:lnTo>
                      <a:pt x="509" y="175"/>
                    </a:lnTo>
                    <a:lnTo>
                      <a:pt x="508" y="178"/>
                    </a:lnTo>
                    <a:lnTo>
                      <a:pt x="507" y="180"/>
                    </a:lnTo>
                    <a:lnTo>
                      <a:pt x="507" y="181"/>
                    </a:lnTo>
                    <a:lnTo>
                      <a:pt x="511" y="182"/>
                    </a:lnTo>
                    <a:lnTo>
                      <a:pt x="512" y="183"/>
                    </a:lnTo>
                    <a:lnTo>
                      <a:pt x="515" y="183"/>
                    </a:lnTo>
                    <a:lnTo>
                      <a:pt x="515" y="180"/>
                    </a:lnTo>
                    <a:lnTo>
                      <a:pt x="513" y="178"/>
                    </a:lnTo>
                    <a:lnTo>
                      <a:pt x="513" y="176"/>
                    </a:lnTo>
                    <a:lnTo>
                      <a:pt x="515" y="176"/>
                    </a:lnTo>
                    <a:lnTo>
                      <a:pt x="515" y="177"/>
                    </a:lnTo>
                    <a:lnTo>
                      <a:pt x="518" y="177"/>
                    </a:lnTo>
                    <a:lnTo>
                      <a:pt x="520" y="180"/>
                    </a:lnTo>
                    <a:lnTo>
                      <a:pt x="522" y="179"/>
                    </a:lnTo>
                    <a:lnTo>
                      <a:pt x="522" y="176"/>
                    </a:lnTo>
                    <a:lnTo>
                      <a:pt x="524" y="174"/>
                    </a:lnTo>
                    <a:lnTo>
                      <a:pt x="524" y="176"/>
                    </a:lnTo>
                    <a:lnTo>
                      <a:pt x="526" y="180"/>
                    </a:lnTo>
                    <a:lnTo>
                      <a:pt x="527" y="178"/>
                    </a:lnTo>
                    <a:lnTo>
                      <a:pt x="527" y="176"/>
                    </a:lnTo>
                    <a:lnTo>
                      <a:pt x="529" y="176"/>
                    </a:lnTo>
                    <a:lnTo>
                      <a:pt x="530" y="173"/>
                    </a:lnTo>
                    <a:lnTo>
                      <a:pt x="532" y="174"/>
                    </a:lnTo>
                    <a:lnTo>
                      <a:pt x="537" y="172"/>
                    </a:lnTo>
                    <a:lnTo>
                      <a:pt x="539" y="171"/>
                    </a:lnTo>
                    <a:lnTo>
                      <a:pt x="540" y="173"/>
                    </a:lnTo>
                    <a:lnTo>
                      <a:pt x="543" y="173"/>
                    </a:lnTo>
                    <a:lnTo>
                      <a:pt x="541" y="175"/>
                    </a:lnTo>
                    <a:lnTo>
                      <a:pt x="542" y="177"/>
                    </a:lnTo>
                    <a:lnTo>
                      <a:pt x="539" y="181"/>
                    </a:lnTo>
                    <a:lnTo>
                      <a:pt x="537" y="180"/>
                    </a:lnTo>
                    <a:lnTo>
                      <a:pt x="536" y="181"/>
                    </a:lnTo>
                    <a:lnTo>
                      <a:pt x="533" y="181"/>
                    </a:lnTo>
                    <a:lnTo>
                      <a:pt x="532" y="180"/>
                    </a:lnTo>
                    <a:lnTo>
                      <a:pt x="529" y="180"/>
                    </a:lnTo>
                    <a:lnTo>
                      <a:pt x="527" y="185"/>
                    </a:lnTo>
                    <a:lnTo>
                      <a:pt x="529" y="189"/>
                    </a:lnTo>
                    <a:lnTo>
                      <a:pt x="529" y="193"/>
                    </a:lnTo>
                    <a:lnTo>
                      <a:pt x="528" y="189"/>
                    </a:lnTo>
                    <a:lnTo>
                      <a:pt x="526" y="188"/>
                    </a:lnTo>
                    <a:lnTo>
                      <a:pt x="525" y="186"/>
                    </a:lnTo>
                    <a:lnTo>
                      <a:pt x="524" y="186"/>
                    </a:lnTo>
                    <a:lnTo>
                      <a:pt x="522" y="189"/>
                    </a:lnTo>
                    <a:lnTo>
                      <a:pt x="519" y="190"/>
                    </a:lnTo>
                    <a:lnTo>
                      <a:pt x="518" y="190"/>
                    </a:lnTo>
                    <a:lnTo>
                      <a:pt x="518" y="188"/>
                    </a:lnTo>
                    <a:lnTo>
                      <a:pt x="517" y="188"/>
                    </a:lnTo>
                    <a:lnTo>
                      <a:pt x="515" y="191"/>
                    </a:lnTo>
                    <a:lnTo>
                      <a:pt x="513" y="192"/>
                    </a:lnTo>
                    <a:lnTo>
                      <a:pt x="512" y="190"/>
                    </a:lnTo>
                    <a:lnTo>
                      <a:pt x="510" y="191"/>
                    </a:lnTo>
                    <a:lnTo>
                      <a:pt x="508" y="193"/>
                    </a:lnTo>
                    <a:lnTo>
                      <a:pt x="508" y="194"/>
                    </a:lnTo>
                    <a:lnTo>
                      <a:pt x="505" y="194"/>
                    </a:lnTo>
                    <a:lnTo>
                      <a:pt x="502" y="196"/>
                    </a:lnTo>
                    <a:lnTo>
                      <a:pt x="502" y="199"/>
                    </a:lnTo>
                    <a:lnTo>
                      <a:pt x="503" y="202"/>
                    </a:lnTo>
                    <a:lnTo>
                      <a:pt x="501" y="211"/>
                    </a:lnTo>
                    <a:lnTo>
                      <a:pt x="499" y="217"/>
                    </a:lnTo>
                    <a:lnTo>
                      <a:pt x="499" y="219"/>
                    </a:lnTo>
                    <a:lnTo>
                      <a:pt x="501" y="221"/>
                    </a:lnTo>
                    <a:lnTo>
                      <a:pt x="501" y="223"/>
                    </a:lnTo>
                    <a:lnTo>
                      <a:pt x="498" y="224"/>
                    </a:lnTo>
                    <a:lnTo>
                      <a:pt x="498" y="226"/>
                    </a:lnTo>
                    <a:lnTo>
                      <a:pt x="500" y="229"/>
                    </a:lnTo>
                    <a:lnTo>
                      <a:pt x="500" y="232"/>
                    </a:lnTo>
                    <a:lnTo>
                      <a:pt x="499" y="234"/>
                    </a:lnTo>
                    <a:lnTo>
                      <a:pt x="498" y="232"/>
                    </a:lnTo>
                    <a:lnTo>
                      <a:pt x="496" y="234"/>
                    </a:lnTo>
                    <a:lnTo>
                      <a:pt x="495" y="233"/>
                    </a:lnTo>
                    <a:lnTo>
                      <a:pt x="496" y="231"/>
                    </a:lnTo>
                    <a:lnTo>
                      <a:pt x="497" y="230"/>
                    </a:lnTo>
                    <a:lnTo>
                      <a:pt x="497" y="227"/>
                    </a:lnTo>
                    <a:lnTo>
                      <a:pt x="494" y="227"/>
                    </a:lnTo>
                    <a:lnTo>
                      <a:pt x="491" y="234"/>
                    </a:lnTo>
                    <a:lnTo>
                      <a:pt x="491" y="242"/>
                    </a:lnTo>
                    <a:lnTo>
                      <a:pt x="492" y="249"/>
                    </a:lnTo>
                    <a:lnTo>
                      <a:pt x="492" y="260"/>
                    </a:lnTo>
                    <a:lnTo>
                      <a:pt x="491" y="249"/>
                    </a:lnTo>
                    <a:lnTo>
                      <a:pt x="490" y="245"/>
                    </a:lnTo>
                    <a:lnTo>
                      <a:pt x="489" y="243"/>
                    </a:lnTo>
                    <a:lnTo>
                      <a:pt x="490" y="240"/>
                    </a:lnTo>
                    <a:lnTo>
                      <a:pt x="490" y="238"/>
                    </a:lnTo>
                    <a:lnTo>
                      <a:pt x="487" y="235"/>
                    </a:lnTo>
                    <a:lnTo>
                      <a:pt x="488" y="232"/>
                    </a:lnTo>
                    <a:lnTo>
                      <a:pt x="488" y="225"/>
                    </a:lnTo>
                    <a:lnTo>
                      <a:pt x="486" y="221"/>
                    </a:lnTo>
                    <a:lnTo>
                      <a:pt x="486" y="216"/>
                    </a:lnTo>
                    <a:lnTo>
                      <a:pt x="488" y="212"/>
                    </a:lnTo>
                    <a:lnTo>
                      <a:pt x="490" y="207"/>
                    </a:lnTo>
                    <a:lnTo>
                      <a:pt x="491" y="202"/>
                    </a:lnTo>
                    <a:lnTo>
                      <a:pt x="490" y="202"/>
                    </a:lnTo>
                    <a:lnTo>
                      <a:pt x="488" y="204"/>
                    </a:lnTo>
                    <a:lnTo>
                      <a:pt x="488" y="208"/>
                    </a:lnTo>
                    <a:lnTo>
                      <a:pt x="486" y="211"/>
                    </a:lnTo>
                    <a:lnTo>
                      <a:pt x="485" y="210"/>
                    </a:lnTo>
                    <a:lnTo>
                      <a:pt x="484" y="207"/>
                    </a:lnTo>
                    <a:lnTo>
                      <a:pt x="487" y="201"/>
                    </a:lnTo>
                    <a:lnTo>
                      <a:pt x="487" y="198"/>
                    </a:lnTo>
                    <a:lnTo>
                      <a:pt x="485" y="197"/>
                    </a:lnTo>
                    <a:lnTo>
                      <a:pt x="484" y="198"/>
                    </a:lnTo>
                    <a:lnTo>
                      <a:pt x="483" y="197"/>
                    </a:lnTo>
                    <a:lnTo>
                      <a:pt x="482" y="196"/>
                    </a:lnTo>
                    <a:lnTo>
                      <a:pt x="482" y="194"/>
                    </a:lnTo>
                    <a:lnTo>
                      <a:pt x="482" y="190"/>
                    </a:lnTo>
                    <a:lnTo>
                      <a:pt x="480" y="190"/>
                    </a:lnTo>
                    <a:lnTo>
                      <a:pt x="480" y="188"/>
                    </a:lnTo>
                    <a:lnTo>
                      <a:pt x="481" y="187"/>
                    </a:lnTo>
                    <a:lnTo>
                      <a:pt x="482" y="183"/>
                    </a:lnTo>
                    <a:lnTo>
                      <a:pt x="480" y="184"/>
                    </a:lnTo>
                    <a:lnTo>
                      <a:pt x="472" y="187"/>
                    </a:lnTo>
                    <a:lnTo>
                      <a:pt x="467" y="190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3" y="190"/>
                    </a:lnTo>
                    <a:lnTo>
                      <a:pt x="461" y="190"/>
                    </a:lnTo>
                    <a:lnTo>
                      <a:pt x="460" y="189"/>
                    </a:lnTo>
                    <a:lnTo>
                      <a:pt x="456" y="193"/>
                    </a:lnTo>
                    <a:lnTo>
                      <a:pt x="456" y="190"/>
                    </a:lnTo>
                    <a:lnTo>
                      <a:pt x="453" y="188"/>
                    </a:lnTo>
                    <a:lnTo>
                      <a:pt x="452" y="189"/>
                    </a:lnTo>
                    <a:lnTo>
                      <a:pt x="452" y="190"/>
                    </a:lnTo>
                    <a:lnTo>
                      <a:pt x="448" y="190"/>
                    </a:lnTo>
                    <a:lnTo>
                      <a:pt x="442" y="187"/>
                    </a:lnTo>
                    <a:lnTo>
                      <a:pt x="437" y="187"/>
                    </a:lnTo>
                    <a:lnTo>
                      <a:pt x="433" y="183"/>
                    </a:lnTo>
                    <a:lnTo>
                      <a:pt x="429" y="183"/>
                    </a:lnTo>
                    <a:lnTo>
                      <a:pt x="429" y="180"/>
                    </a:lnTo>
                    <a:lnTo>
                      <a:pt x="425" y="177"/>
                    </a:lnTo>
                    <a:lnTo>
                      <a:pt x="424" y="179"/>
                    </a:lnTo>
                    <a:lnTo>
                      <a:pt x="422" y="176"/>
                    </a:lnTo>
                    <a:lnTo>
                      <a:pt x="421" y="173"/>
                    </a:lnTo>
                    <a:lnTo>
                      <a:pt x="418" y="171"/>
                    </a:lnTo>
                    <a:lnTo>
                      <a:pt x="417" y="169"/>
                    </a:lnTo>
                    <a:lnTo>
                      <a:pt x="420" y="168"/>
                    </a:lnTo>
                    <a:lnTo>
                      <a:pt x="422" y="169"/>
                    </a:lnTo>
                    <a:lnTo>
                      <a:pt x="423" y="165"/>
                    </a:lnTo>
                    <a:lnTo>
                      <a:pt x="425" y="163"/>
                    </a:lnTo>
                    <a:lnTo>
                      <a:pt x="425" y="161"/>
                    </a:lnTo>
                    <a:lnTo>
                      <a:pt x="427" y="161"/>
                    </a:lnTo>
                    <a:lnTo>
                      <a:pt x="430" y="163"/>
                    </a:lnTo>
                    <a:lnTo>
                      <a:pt x="432" y="161"/>
                    </a:lnTo>
                    <a:lnTo>
                      <a:pt x="432" y="160"/>
                    </a:lnTo>
                    <a:lnTo>
                      <a:pt x="435" y="160"/>
                    </a:lnTo>
                    <a:lnTo>
                      <a:pt x="441" y="163"/>
                    </a:lnTo>
                    <a:lnTo>
                      <a:pt x="444" y="159"/>
                    </a:lnTo>
                    <a:lnTo>
                      <a:pt x="444" y="156"/>
                    </a:lnTo>
                    <a:lnTo>
                      <a:pt x="446" y="152"/>
                    </a:lnTo>
                    <a:lnTo>
                      <a:pt x="444" y="149"/>
                    </a:lnTo>
                    <a:lnTo>
                      <a:pt x="444" y="145"/>
                    </a:lnTo>
                    <a:lnTo>
                      <a:pt x="442" y="142"/>
                    </a:lnTo>
                    <a:lnTo>
                      <a:pt x="441" y="137"/>
                    </a:lnTo>
                    <a:lnTo>
                      <a:pt x="439" y="136"/>
                    </a:lnTo>
                    <a:lnTo>
                      <a:pt x="439" y="134"/>
                    </a:lnTo>
                    <a:lnTo>
                      <a:pt x="435" y="129"/>
                    </a:lnTo>
                    <a:lnTo>
                      <a:pt x="433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1" y="130"/>
                    </a:lnTo>
                    <a:lnTo>
                      <a:pt x="426" y="128"/>
                    </a:lnTo>
                    <a:lnTo>
                      <a:pt x="426" y="129"/>
                    </a:lnTo>
                    <a:lnTo>
                      <a:pt x="429" y="132"/>
                    </a:lnTo>
                    <a:lnTo>
                      <a:pt x="429" y="134"/>
                    </a:lnTo>
                    <a:lnTo>
                      <a:pt x="429" y="136"/>
                    </a:lnTo>
                    <a:lnTo>
                      <a:pt x="429" y="138"/>
                    </a:lnTo>
                    <a:lnTo>
                      <a:pt x="427" y="136"/>
                    </a:lnTo>
                    <a:lnTo>
                      <a:pt x="427" y="132"/>
                    </a:lnTo>
                    <a:lnTo>
                      <a:pt x="425" y="132"/>
                    </a:lnTo>
                    <a:lnTo>
                      <a:pt x="420" y="129"/>
                    </a:lnTo>
                    <a:lnTo>
                      <a:pt x="419" y="127"/>
                    </a:lnTo>
                    <a:lnTo>
                      <a:pt x="418" y="128"/>
                    </a:lnTo>
                    <a:lnTo>
                      <a:pt x="416" y="128"/>
                    </a:lnTo>
                    <a:lnTo>
                      <a:pt x="415" y="125"/>
                    </a:lnTo>
                    <a:lnTo>
                      <a:pt x="412" y="122"/>
                    </a:lnTo>
                    <a:lnTo>
                      <a:pt x="411" y="122"/>
                    </a:lnTo>
                    <a:lnTo>
                      <a:pt x="407" y="117"/>
                    </a:lnTo>
                    <a:lnTo>
                      <a:pt x="403" y="114"/>
                    </a:lnTo>
                    <a:lnTo>
                      <a:pt x="402" y="111"/>
                    </a:lnTo>
                    <a:lnTo>
                      <a:pt x="390" y="103"/>
                    </a:lnTo>
                    <a:lnTo>
                      <a:pt x="387" y="97"/>
                    </a:lnTo>
                    <a:lnTo>
                      <a:pt x="387" y="93"/>
                    </a:lnTo>
                    <a:lnTo>
                      <a:pt x="385" y="84"/>
                    </a:lnTo>
                    <a:lnTo>
                      <a:pt x="385" y="81"/>
                    </a:lnTo>
                    <a:lnTo>
                      <a:pt x="382" y="81"/>
                    </a:lnTo>
                    <a:lnTo>
                      <a:pt x="379" y="78"/>
                    </a:lnTo>
                    <a:lnTo>
                      <a:pt x="377" y="78"/>
                    </a:lnTo>
                    <a:lnTo>
                      <a:pt x="374" y="76"/>
                    </a:lnTo>
                    <a:lnTo>
                      <a:pt x="371" y="75"/>
                    </a:lnTo>
                    <a:lnTo>
                      <a:pt x="370" y="73"/>
                    </a:lnTo>
                    <a:lnTo>
                      <a:pt x="366" y="74"/>
                    </a:lnTo>
                    <a:lnTo>
                      <a:pt x="363" y="78"/>
                    </a:lnTo>
                    <a:lnTo>
                      <a:pt x="360" y="84"/>
                    </a:lnTo>
                    <a:lnTo>
                      <a:pt x="357" y="85"/>
                    </a:lnTo>
                    <a:lnTo>
                      <a:pt x="355" y="88"/>
                    </a:lnTo>
                    <a:lnTo>
                      <a:pt x="352" y="88"/>
                    </a:lnTo>
                    <a:lnTo>
                      <a:pt x="350" y="86"/>
                    </a:lnTo>
                    <a:lnTo>
                      <a:pt x="346" y="85"/>
                    </a:lnTo>
                    <a:lnTo>
                      <a:pt x="345" y="83"/>
                    </a:lnTo>
                    <a:lnTo>
                      <a:pt x="346" y="80"/>
                    </a:lnTo>
                    <a:lnTo>
                      <a:pt x="347" y="79"/>
                    </a:lnTo>
                    <a:lnTo>
                      <a:pt x="349" y="79"/>
                    </a:lnTo>
                    <a:lnTo>
                      <a:pt x="352" y="76"/>
                    </a:lnTo>
                    <a:lnTo>
                      <a:pt x="354" y="75"/>
                    </a:lnTo>
                    <a:lnTo>
                      <a:pt x="354" y="73"/>
                    </a:lnTo>
                    <a:lnTo>
                      <a:pt x="353" y="71"/>
                    </a:lnTo>
                    <a:lnTo>
                      <a:pt x="352" y="72"/>
                    </a:lnTo>
                    <a:lnTo>
                      <a:pt x="350" y="71"/>
                    </a:lnTo>
                    <a:lnTo>
                      <a:pt x="351" y="69"/>
                    </a:lnTo>
                    <a:lnTo>
                      <a:pt x="353" y="66"/>
                    </a:lnTo>
                    <a:lnTo>
                      <a:pt x="353" y="64"/>
                    </a:lnTo>
                    <a:lnTo>
                      <a:pt x="356" y="61"/>
                    </a:lnTo>
                    <a:lnTo>
                      <a:pt x="356" y="59"/>
                    </a:lnTo>
                    <a:lnTo>
                      <a:pt x="356" y="55"/>
                    </a:lnTo>
                    <a:lnTo>
                      <a:pt x="352" y="56"/>
                    </a:lnTo>
                    <a:lnTo>
                      <a:pt x="352" y="59"/>
                    </a:lnTo>
                    <a:lnTo>
                      <a:pt x="347" y="63"/>
                    </a:lnTo>
                    <a:lnTo>
                      <a:pt x="344" y="62"/>
                    </a:lnTo>
                    <a:lnTo>
                      <a:pt x="347" y="68"/>
                    </a:lnTo>
                    <a:lnTo>
                      <a:pt x="345" y="70"/>
                    </a:lnTo>
                    <a:lnTo>
                      <a:pt x="345" y="68"/>
                    </a:lnTo>
                    <a:lnTo>
                      <a:pt x="341" y="68"/>
                    </a:lnTo>
                    <a:lnTo>
                      <a:pt x="338" y="70"/>
                    </a:lnTo>
                    <a:lnTo>
                      <a:pt x="339" y="71"/>
                    </a:lnTo>
                    <a:lnTo>
                      <a:pt x="338" y="75"/>
                    </a:lnTo>
                    <a:lnTo>
                      <a:pt x="336" y="74"/>
                    </a:lnTo>
                    <a:lnTo>
                      <a:pt x="333" y="76"/>
                    </a:lnTo>
                    <a:lnTo>
                      <a:pt x="334" y="78"/>
                    </a:lnTo>
                    <a:lnTo>
                      <a:pt x="337" y="78"/>
                    </a:lnTo>
                    <a:lnTo>
                      <a:pt x="338" y="80"/>
                    </a:lnTo>
                    <a:lnTo>
                      <a:pt x="334" y="83"/>
                    </a:lnTo>
                    <a:lnTo>
                      <a:pt x="332" y="79"/>
                    </a:lnTo>
                    <a:lnTo>
                      <a:pt x="329" y="77"/>
                    </a:lnTo>
                    <a:lnTo>
                      <a:pt x="328" y="73"/>
                    </a:lnTo>
                    <a:lnTo>
                      <a:pt x="328" y="58"/>
                    </a:lnTo>
                    <a:lnTo>
                      <a:pt x="330" y="52"/>
                    </a:lnTo>
                    <a:lnTo>
                      <a:pt x="330" y="42"/>
                    </a:lnTo>
                    <a:lnTo>
                      <a:pt x="332" y="38"/>
                    </a:lnTo>
                    <a:lnTo>
                      <a:pt x="331" y="25"/>
                    </a:lnTo>
                    <a:lnTo>
                      <a:pt x="331" y="20"/>
                    </a:lnTo>
                    <a:lnTo>
                      <a:pt x="327" y="22"/>
                    </a:lnTo>
                    <a:lnTo>
                      <a:pt x="325" y="27"/>
                    </a:lnTo>
                    <a:lnTo>
                      <a:pt x="326" y="28"/>
                    </a:lnTo>
                    <a:lnTo>
                      <a:pt x="325" y="31"/>
                    </a:lnTo>
                    <a:lnTo>
                      <a:pt x="325" y="35"/>
                    </a:lnTo>
                    <a:lnTo>
                      <a:pt x="325" y="39"/>
                    </a:lnTo>
                    <a:lnTo>
                      <a:pt x="323" y="38"/>
                    </a:lnTo>
                    <a:lnTo>
                      <a:pt x="321" y="37"/>
                    </a:lnTo>
                    <a:lnTo>
                      <a:pt x="320" y="38"/>
                    </a:lnTo>
                    <a:lnTo>
                      <a:pt x="320" y="42"/>
                    </a:lnTo>
                    <a:lnTo>
                      <a:pt x="318" y="40"/>
                    </a:lnTo>
                    <a:lnTo>
                      <a:pt x="315" y="42"/>
                    </a:lnTo>
                    <a:lnTo>
                      <a:pt x="315" y="45"/>
                    </a:lnTo>
                    <a:lnTo>
                      <a:pt x="314" y="45"/>
                    </a:lnTo>
                    <a:lnTo>
                      <a:pt x="307" y="48"/>
                    </a:lnTo>
                    <a:lnTo>
                      <a:pt x="304" y="52"/>
                    </a:lnTo>
                    <a:lnTo>
                      <a:pt x="301" y="51"/>
                    </a:lnTo>
                    <a:lnTo>
                      <a:pt x="301" y="48"/>
                    </a:lnTo>
                    <a:lnTo>
                      <a:pt x="305" y="47"/>
                    </a:lnTo>
                    <a:lnTo>
                      <a:pt x="306" y="43"/>
                    </a:lnTo>
                    <a:lnTo>
                      <a:pt x="304" y="43"/>
                    </a:lnTo>
                    <a:lnTo>
                      <a:pt x="301" y="45"/>
                    </a:lnTo>
                    <a:lnTo>
                      <a:pt x="296" y="45"/>
                    </a:lnTo>
                    <a:lnTo>
                      <a:pt x="293" y="48"/>
                    </a:lnTo>
                    <a:lnTo>
                      <a:pt x="289" y="48"/>
                    </a:lnTo>
                    <a:lnTo>
                      <a:pt x="280" y="55"/>
                    </a:lnTo>
                    <a:lnTo>
                      <a:pt x="276" y="56"/>
                    </a:lnTo>
                    <a:lnTo>
                      <a:pt x="273" y="62"/>
                    </a:lnTo>
                    <a:lnTo>
                      <a:pt x="273" y="59"/>
                    </a:lnTo>
                    <a:lnTo>
                      <a:pt x="276" y="54"/>
                    </a:lnTo>
                    <a:lnTo>
                      <a:pt x="275" y="52"/>
                    </a:lnTo>
                    <a:lnTo>
                      <a:pt x="270" y="56"/>
                    </a:lnTo>
                    <a:lnTo>
                      <a:pt x="270" y="54"/>
                    </a:lnTo>
                    <a:lnTo>
                      <a:pt x="268" y="55"/>
                    </a:lnTo>
                    <a:lnTo>
                      <a:pt x="266" y="56"/>
                    </a:lnTo>
                    <a:lnTo>
                      <a:pt x="265" y="54"/>
                    </a:lnTo>
                    <a:lnTo>
                      <a:pt x="262" y="55"/>
                    </a:lnTo>
                    <a:lnTo>
                      <a:pt x="262" y="57"/>
                    </a:lnTo>
                    <a:lnTo>
                      <a:pt x="254" y="63"/>
                    </a:lnTo>
                    <a:lnTo>
                      <a:pt x="252" y="63"/>
                    </a:lnTo>
                    <a:lnTo>
                      <a:pt x="247" y="64"/>
                    </a:lnTo>
                    <a:lnTo>
                      <a:pt x="243" y="69"/>
                    </a:lnTo>
                    <a:lnTo>
                      <a:pt x="245" y="72"/>
                    </a:lnTo>
                    <a:lnTo>
                      <a:pt x="242" y="70"/>
                    </a:lnTo>
                    <a:lnTo>
                      <a:pt x="241" y="72"/>
                    </a:lnTo>
                    <a:lnTo>
                      <a:pt x="238" y="71"/>
                    </a:lnTo>
                    <a:lnTo>
                      <a:pt x="238" y="72"/>
                    </a:lnTo>
                    <a:lnTo>
                      <a:pt x="240" y="76"/>
                    </a:lnTo>
                    <a:lnTo>
                      <a:pt x="238" y="74"/>
                    </a:lnTo>
                    <a:lnTo>
                      <a:pt x="235" y="70"/>
                    </a:lnTo>
                    <a:lnTo>
                      <a:pt x="237" y="68"/>
                    </a:lnTo>
                    <a:lnTo>
                      <a:pt x="238" y="68"/>
                    </a:lnTo>
                    <a:lnTo>
                      <a:pt x="240" y="64"/>
                    </a:lnTo>
                    <a:lnTo>
                      <a:pt x="243" y="62"/>
                    </a:lnTo>
                    <a:lnTo>
                      <a:pt x="245" y="63"/>
                    </a:lnTo>
                    <a:lnTo>
                      <a:pt x="246" y="62"/>
                    </a:lnTo>
                    <a:lnTo>
                      <a:pt x="247" y="59"/>
                    </a:lnTo>
                    <a:lnTo>
                      <a:pt x="250" y="57"/>
                    </a:lnTo>
                    <a:lnTo>
                      <a:pt x="251" y="58"/>
                    </a:lnTo>
                    <a:lnTo>
                      <a:pt x="257" y="55"/>
                    </a:lnTo>
                    <a:lnTo>
                      <a:pt x="259" y="51"/>
                    </a:lnTo>
                    <a:lnTo>
                      <a:pt x="262" y="49"/>
                    </a:lnTo>
                    <a:lnTo>
                      <a:pt x="267" y="50"/>
                    </a:lnTo>
                    <a:lnTo>
                      <a:pt x="268" y="49"/>
                    </a:lnTo>
                    <a:lnTo>
                      <a:pt x="273" y="49"/>
                    </a:lnTo>
                    <a:lnTo>
                      <a:pt x="277" y="46"/>
                    </a:lnTo>
                    <a:lnTo>
                      <a:pt x="278" y="49"/>
                    </a:lnTo>
                    <a:lnTo>
                      <a:pt x="280" y="49"/>
                    </a:lnTo>
                    <a:lnTo>
                      <a:pt x="281" y="47"/>
                    </a:lnTo>
                    <a:lnTo>
                      <a:pt x="283" y="47"/>
                    </a:lnTo>
                    <a:lnTo>
                      <a:pt x="287" y="46"/>
                    </a:lnTo>
                    <a:lnTo>
                      <a:pt x="289" y="43"/>
                    </a:lnTo>
                    <a:lnTo>
                      <a:pt x="294" y="42"/>
                    </a:lnTo>
                    <a:lnTo>
                      <a:pt x="300" y="39"/>
                    </a:lnTo>
                    <a:lnTo>
                      <a:pt x="301" y="36"/>
                    </a:lnTo>
                    <a:lnTo>
                      <a:pt x="303" y="36"/>
                    </a:lnTo>
                    <a:lnTo>
                      <a:pt x="304" y="35"/>
                    </a:lnTo>
                    <a:lnTo>
                      <a:pt x="302" y="33"/>
                    </a:lnTo>
                    <a:lnTo>
                      <a:pt x="302" y="30"/>
                    </a:lnTo>
                    <a:lnTo>
                      <a:pt x="300" y="28"/>
                    </a:lnTo>
                    <a:lnTo>
                      <a:pt x="300" y="30"/>
                    </a:lnTo>
                    <a:lnTo>
                      <a:pt x="299" y="32"/>
                    </a:lnTo>
                    <a:lnTo>
                      <a:pt x="297" y="33"/>
                    </a:lnTo>
                    <a:lnTo>
                      <a:pt x="296" y="31"/>
                    </a:lnTo>
                    <a:lnTo>
                      <a:pt x="295" y="31"/>
                    </a:lnTo>
                    <a:lnTo>
                      <a:pt x="294" y="30"/>
                    </a:lnTo>
                    <a:lnTo>
                      <a:pt x="291" y="30"/>
                    </a:lnTo>
                    <a:lnTo>
                      <a:pt x="287" y="32"/>
                    </a:lnTo>
                    <a:lnTo>
                      <a:pt x="285" y="35"/>
                    </a:lnTo>
                    <a:lnTo>
                      <a:pt x="283" y="37"/>
                    </a:lnTo>
                    <a:lnTo>
                      <a:pt x="282" y="34"/>
                    </a:lnTo>
                    <a:lnTo>
                      <a:pt x="281" y="34"/>
                    </a:lnTo>
                    <a:lnTo>
                      <a:pt x="278" y="36"/>
                    </a:lnTo>
                    <a:lnTo>
                      <a:pt x="272" y="38"/>
                    </a:lnTo>
                    <a:lnTo>
                      <a:pt x="264" y="39"/>
                    </a:lnTo>
                    <a:lnTo>
                      <a:pt x="262" y="38"/>
                    </a:lnTo>
                    <a:lnTo>
                      <a:pt x="260" y="38"/>
                    </a:lnTo>
                    <a:lnTo>
                      <a:pt x="261" y="39"/>
                    </a:lnTo>
                    <a:lnTo>
                      <a:pt x="259" y="41"/>
                    </a:lnTo>
                    <a:lnTo>
                      <a:pt x="257" y="40"/>
                    </a:lnTo>
                    <a:lnTo>
                      <a:pt x="255" y="40"/>
                    </a:lnTo>
                    <a:lnTo>
                      <a:pt x="254" y="44"/>
                    </a:lnTo>
                    <a:lnTo>
                      <a:pt x="250" y="49"/>
                    </a:lnTo>
                    <a:lnTo>
                      <a:pt x="248" y="47"/>
                    </a:lnTo>
                    <a:lnTo>
                      <a:pt x="246" y="47"/>
                    </a:lnTo>
                    <a:lnTo>
                      <a:pt x="245" y="47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9"/>
                    </a:lnTo>
                    <a:lnTo>
                      <a:pt x="237" y="51"/>
                    </a:lnTo>
                    <a:lnTo>
                      <a:pt x="234" y="52"/>
                    </a:lnTo>
                    <a:lnTo>
                      <a:pt x="231" y="54"/>
                    </a:lnTo>
                    <a:lnTo>
                      <a:pt x="228" y="56"/>
                    </a:lnTo>
                    <a:lnTo>
                      <a:pt x="224" y="58"/>
                    </a:lnTo>
                    <a:lnTo>
                      <a:pt x="222" y="61"/>
                    </a:lnTo>
                    <a:lnTo>
                      <a:pt x="221" y="67"/>
                    </a:lnTo>
                    <a:lnTo>
                      <a:pt x="222" y="76"/>
                    </a:lnTo>
                    <a:lnTo>
                      <a:pt x="221" y="81"/>
                    </a:lnTo>
                    <a:lnTo>
                      <a:pt x="220" y="80"/>
                    </a:lnTo>
                    <a:lnTo>
                      <a:pt x="218" y="81"/>
                    </a:lnTo>
                    <a:lnTo>
                      <a:pt x="212" y="87"/>
                    </a:lnTo>
                    <a:lnTo>
                      <a:pt x="214" y="84"/>
                    </a:lnTo>
                    <a:lnTo>
                      <a:pt x="217" y="80"/>
                    </a:lnTo>
                    <a:lnTo>
                      <a:pt x="217" y="78"/>
                    </a:lnTo>
                    <a:lnTo>
                      <a:pt x="216" y="77"/>
                    </a:lnTo>
                    <a:lnTo>
                      <a:pt x="216" y="75"/>
                    </a:lnTo>
                    <a:lnTo>
                      <a:pt x="213" y="70"/>
                    </a:lnTo>
                    <a:lnTo>
                      <a:pt x="210" y="69"/>
                    </a:lnTo>
                    <a:lnTo>
                      <a:pt x="209" y="67"/>
                    </a:lnTo>
                    <a:lnTo>
                      <a:pt x="207" y="66"/>
                    </a:lnTo>
                    <a:lnTo>
                      <a:pt x="207" y="62"/>
                    </a:lnTo>
                    <a:lnTo>
                      <a:pt x="204" y="57"/>
                    </a:lnTo>
                    <a:lnTo>
                      <a:pt x="203" y="57"/>
                    </a:lnTo>
                    <a:lnTo>
                      <a:pt x="202" y="56"/>
                    </a:lnTo>
                    <a:lnTo>
                      <a:pt x="201" y="53"/>
                    </a:lnTo>
                    <a:lnTo>
                      <a:pt x="200" y="52"/>
                    </a:lnTo>
                    <a:lnTo>
                      <a:pt x="199" y="52"/>
                    </a:lnTo>
                    <a:lnTo>
                      <a:pt x="196" y="50"/>
                    </a:lnTo>
                    <a:lnTo>
                      <a:pt x="191" y="45"/>
                    </a:lnTo>
                    <a:lnTo>
                      <a:pt x="190" y="39"/>
                    </a:lnTo>
                    <a:lnTo>
                      <a:pt x="190" y="34"/>
                    </a:lnTo>
                    <a:lnTo>
                      <a:pt x="190" y="34"/>
                    </a:lnTo>
                    <a:lnTo>
                      <a:pt x="189" y="35"/>
                    </a:lnTo>
                    <a:lnTo>
                      <a:pt x="187" y="35"/>
                    </a:lnTo>
                    <a:lnTo>
                      <a:pt x="186" y="31"/>
                    </a:lnTo>
                    <a:lnTo>
                      <a:pt x="187" y="27"/>
                    </a:lnTo>
                    <a:lnTo>
                      <a:pt x="187" y="26"/>
                    </a:lnTo>
                    <a:lnTo>
                      <a:pt x="187" y="24"/>
                    </a:lnTo>
                    <a:lnTo>
                      <a:pt x="184" y="20"/>
                    </a:lnTo>
                    <a:lnTo>
                      <a:pt x="184" y="17"/>
                    </a:lnTo>
                    <a:lnTo>
                      <a:pt x="182" y="14"/>
                    </a:lnTo>
                    <a:lnTo>
                      <a:pt x="180" y="14"/>
                    </a:lnTo>
                    <a:lnTo>
                      <a:pt x="179" y="12"/>
                    </a:lnTo>
                    <a:lnTo>
                      <a:pt x="177" y="10"/>
                    </a:lnTo>
                    <a:lnTo>
                      <a:pt x="175" y="9"/>
                    </a:lnTo>
                    <a:lnTo>
                      <a:pt x="166" y="2"/>
                    </a:lnTo>
                    <a:lnTo>
                      <a:pt x="165" y="2"/>
                    </a:lnTo>
                    <a:lnTo>
                      <a:pt x="164" y="0"/>
                    </a:lnTo>
                    <a:lnTo>
                      <a:pt x="0" y="359"/>
                    </a:lnTo>
                    <a:lnTo>
                      <a:pt x="10" y="359"/>
                    </a:lnTo>
                    <a:lnTo>
                      <a:pt x="13" y="361"/>
                    </a:lnTo>
                    <a:lnTo>
                      <a:pt x="18" y="357"/>
                    </a:lnTo>
                    <a:lnTo>
                      <a:pt x="25" y="359"/>
                    </a:lnTo>
                    <a:lnTo>
                      <a:pt x="22" y="366"/>
                    </a:lnTo>
                    <a:lnTo>
                      <a:pt x="23" y="370"/>
                    </a:lnTo>
                    <a:lnTo>
                      <a:pt x="26" y="379"/>
                    </a:lnTo>
                    <a:lnTo>
                      <a:pt x="30" y="398"/>
                    </a:lnTo>
                    <a:lnTo>
                      <a:pt x="31" y="403"/>
                    </a:lnTo>
                    <a:lnTo>
                      <a:pt x="29" y="408"/>
                    </a:lnTo>
                    <a:lnTo>
                      <a:pt x="29" y="410"/>
                    </a:lnTo>
                    <a:lnTo>
                      <a:pt x="30" y="410"/>
                    </a:lnTo>
                    <a:lnTo>
                      <a:pt x="35" y="408"/>
                    </a:lnTo>
                    <a:lnTo>
                      <a:pt x="40" y="408"/>
                    </a:lnTo>
                    <a:lnTo>
                      <a:pt x="43" y="406"/>
                    </a:lnTo>
                    <a:lnTo>
                      <a:pt x="47" y="398"/>
                    </a:lnTo>
                    <a:lnTo>
                      <a:pt x="51" y="394"/>
                    </a:lnTo>
                    <a:lnTo>
                      <a:pt x="55" y="393"/>
                    </a:lnTo>
                    <a:lnTo>
                      <a:pt x="57" y="392"/>
                    </a:lnTo>
                    <a:lnTo>
                      <a:pt x="61" y="390"/>
                    </a:lnTo>
                    <a:lnTo>
                      <a:pt x="65" y="390"/>
                    </a:lnTo>
                    <a:lnTo>
                      <a:pt x="68" y="393"/>
                    </a:lnTo>
                    <a:lnTo>
                      <a:pt x="68" y="396"/>
                    </a:lnTo>
                    <a:lnTo>
                      <a:pt x="69" y="398"/>
                    </a:lnTo>
                    <a:lnTo>
                      <a:pt x="67" y="403"/>
                    </a:lnTo>
                    <a:lnTo>
                      <a:pt x="67" y="405"/>
                    </a:lnTo>
                    <a:lnTo>
                      <a:pt x="69" y="415"/>
                    </a:lnTo>
                    <a:lnTo>
                      <a:pt x="69" y="418"/>
                    </a:lnTo>
                    <a:lnTo>
                      <a:pt x="70" y="425"/>
                    </a:lnTo>
                    <a:lnTo>
                      <a:pt x="73" y="428"/>
                    </a:lnTo>
                    <a:lnTo>
                      <a:pt x="74" y="435"/>
                    </a:lnTo>
                    <a:lnTo>
                      <a:pt x="75" y="437"/>
                    </a:lnTo>
                    <a:lnTo>
                      <a:pt x="75" y="440"/>
                    </a:lnTo>
                    <a:lnTo>
                      <a:pt x="74" y="443"/>
                    </a:lnTo>
                    <a:lnTo>
                      <a:pt x="74" y="446"/>
                    </a:lnTo>
                    <a:lnTo>
                      <a:pt x="75" y="449"/>
                    </a:lnTo>
                    <a:lnTo>
                      <a:pt x="74" y="459"/>
                    </a:lnTo>
                    <a:lnTo>
                      <a:pt x="74" y="471"/>
                    </a:lnTo>
                    <a:lnTo>
                      <a:pt x="75" y="484"/>
                    </a:lnTo>
                    <a:lnTo>
                      <a:pt x="72" y="486"/>
                    </a:lnTo>
                    <a:lnTo>
                      <a:pt x="72" y="487"/>
                    </a:lnTo>
                    <a:lnTo>
                      <a:pt x="74" y="487"/>
                    </a:lnTo>
                    <a:lnTo>
                      <a:pt x="75" y="489"/>
                    </a:lnTo>
                    <a:lnTo>
                      <a:pt x="75" y="490"/>
                    </a:lnTo>
                    <a:lnTo>
                      <a:pt x="75" y="490"/>
                    </a:lnTo>
                    <a:lnTo>
                      <a:pt x="73" y="493"/>
                    </a:lnTo>
                    <a:lnTo>
                      <a:pt x="74" y="494"/>
                    </a:lnTo>
                    <a:lnTo>
                      <a:pt x="75" y="496"/>
                    </a:lnTo>
                    <a:lnTo>
                      <a:pt x="75" y="498"/>
                    </a:lnTo>
                    <a:lnTo>
                      <a:pt x="75" y="500"/>
                    </a:lnTo>
                    <a:lnTo>
                      <a:pt x="75" y="501"/>
                    </a:lnTo>
                    <a:lnTo>
                      <a:pt x="77" y="501"/>
                    </a:lnTo>
                    <a:lnTo>
                      <a:pt x="79" y="502"/>
                    </a:lnTo>
                    <a:lnTo>
                      <a:pt x="82" y="507"/>
                    </a:lnTo>
                    <a:lnTo>
                      <a:pt x="82" y="508"/>
                    </a:lnTo>
                    <a:lnTo>
                      <a:pt x="84" y="511"/>
                    </a:lnTo>
                    <a:lnTo>
                      <a:pt x="87" y="513"/>
                    </a:lnTo>
                    <a:lnTo>
                      <a:pt x="89" y="516"/>
                    </a:lnTo>
                    <a:lnTo>
                      <a:pt x="89" y="519"/>
                    </a:lnTo>
                    <a:lnTo>
                      <a:pt x="90" y="521"/>
                    </a:lnTo>
                    <a:lnTo>
                      <a:pt x="91" y="522"/>
                    </a:lnTo>
                    <a:lnTo>
                      <a:pt x="90" y="524"/>
                    </a:lnTo>
                    <a:lnTo>
                      <a:pt x="90" y="525"/>
                    </a:lnTo>
                    <a:lnTo>
                      <a:pt x="89" y="525"/>
                    </a:lnTo>
                    <a:lnTo>
                      <a:pt x="89" y="528"/>
                    </a:lnTo>
                    <a:lnTo>
                      <a:pt x="89" y="529"/>
                    </a:lnTo>
                    <a:lnTo>
                      <a:pt x="89" y="530"/>
                    </a:lnTo>
                    <a:lnTo>
                      <a:pt x="89" y="534"/>
                    </a:lnTo>
                    <a:lnTo>
                      <a:pt x="85" y="542"/>
                    </a:lnTo>
                    <a:lnTo>
                      <a:pt x="84" y="547"/>
                    </a:lnTo>
                    <a:lnTo>
                      <a:pt x="82" y="553"/>
                    </a:lnTo>
                    <a:lnTo>
                      <a:pt x="81" y="555"/>
                    </a:lnTo>
                    <a:lnTo>
                      <a:pt x="82" y="555"/>
                    </a:lnTo>
                    <a:lnTo>
                      <a:pt x="86" y="548"/>
                    </a:lnTo>
                    <a:lnTo>
                      <a:pt x="87" y="545"/>
                    </a:lnTo>
                    <a:lnTo>
                      <a:pt x="90" y="541"/>
                    </a:lnTo>
                    <a:lnTo>
                      <a:pt x="91" y="542"/>
                    </a:lnTo>
                    <a:lnTo>
                      <a:pt x="93" y="543"/>
                    </a:lnTo>
                    <a:lnTo>
                      <a:pt x="93" y="545"/>
                    </a:lnTo>
                    <a:lnTo>
                      <a:pt x="89" y="548"/>
                    </a:lnTo>
                    <a:lnTo>
                      <a:pt x="87" y="550"/>
                    </a:lnTo>
                    <a:lnTo>
                      <a:pt x="83" y="556"/>
                    </a:lnTo>
                    <a:lnTo>
                      <a:pt x="84" y="557"/>
                    </a:lnTo>
                    <a:lnTo>
                      <a:pt x="86" y="557"/>
                    </a:lnTo>
                    <a:lnTo>
                      <a:pt x="84" y="559"/>
                    </a:lnTo>
                    <a:lnTo>
                      <a:pt x="81" y="558"/>
                    </a:lnTo>
                    <a:lnTo>
                      <a:pt x="79" y="559"/>
                    </a:lnTo>
                    <a:lnTo>
                      <a:pt x="77" y="563"/>
                    </a:lnTo>
                    <a:lnTo>
                      <a:pt x="75" y="566"/>
                    </a:lnTo>
                    <a:lnTo>
                      <a:pt x="75" y="570"/>
                    </a:lnTo>
                    <a:lnTo>
                      <a:pt x="74" y="569"/>
                    </a:lnTo>
                    <a:lnTo>
                      <a:pt x="72" y="567"/>
                    </a:lnTo>
                    <a:lnTo>
                      <a:pt x="70" y="569"/>
                    </a:lnTo>
                    <a:lnTo>
                      <a:pt x="70" y="573"/>
                    </a:lnTo>
                    <a:lnTo>
                      <a:pt x="72" y="574"/>
                    </a:lnTo>
                    <a:lnTo>
                      <a:pt x="73" y="576"/>
                    </a:lnTo>
                    <a:lnTo>
                      <a:pt x="72" y="582"/>
                    </a:lnTo>
                    <a:lnTo>
                      <a:pt x="72" y="591"/>
                    </a:lnTo>
                    <a:lnTo>
                      <a:pt x="72" y="595"/>
                    </a:lnTo>
                    <a:lnTo>
                      <a:pt x="75" y="600"/>
                    </a:lnTo>
                    <a:lnTo>
                      <a:pt x="76" y="601"/>
                    </a:lnTo>
                    <a:lnTo>
                      <a:pt x="77" y="598"/>
                    </a:lnTo>
                    <a:lnTo>
                      <a:pt x="79" y="595"/>
                    </a:lnTo>
                    <a:lnTo>
                      <a:pt x="83" y="594"/>
                    </a:lnTo>
                    <a:lnTo>
                      <a:pt x="86" y="592"/>
                    </a:lnTo>
                    <a:lnTo>
                      <a:pt x="89" y="588"/>
                    </a:lnTo>
                    <a:lnTo>
                      <a:pt x="89" y="587"/>
                    </a:lnTo>
                    <a:lnTo>
                      <a:pt x="89" y="591"/>
                    </a:lnTo>
                    <a:lnTo>
                      <a:pt x="89" y="594"/>
                    </a:lnTo>
                    <a:lnTo>
                      <a:pt x="87" y="595"/>
                    </a:lnTo>
                    <a:lnTo>
                      <a:pt x="85" y="598"/>
                    </a:lnTo>
                    <a:lnTo>
                      <a:pt x="85" y="600"/>
                    </a:lnTo>
                    <a:lnTo>
                      <a:pt x="88" y="602"/>
                    </a:lnTo>
                    <a:lnTo>
                      <a:pt x="89" y="604"/>
                    </a:lnTo>
                    <a:lnTo>
                      <a:pt x="92" y="604"/>
                    </a:lnTo>
                    <a:lnTo>
                      <a:pt x="94" y="605"/>
                    </a:lnTo>
                    <a:lnTo>
                      <a:pt x="96" y="608"/>
                    </a:lnTo>
                    <a:lnTo>
                      <a:pt x="93" y="605"/>
                    </a:lnTo>
                    <a:lnTo>
                      <a:pt x="89" y="606"/>
                    </a:lnTo>
                    <a:lnTo>
                      <a:pt x="86" y="604"/>
                    </a:lnTo>
                    <a:lnTo>
                      <a:pt x="82" y="604"/>
                    </a:lnTo>
                    <a:lnTo>
                      <a:pt x="82" y="607"/>
                    </a:lnTo>
                    <a:lnTo>
                      <a:pt x="82" y="609"/>
                    </a:lnTo>
                    <a:lnTo>
                      <a:pt x="83" y="611"/>
                    </a:lnTo>
                    <a:lnTo>
                      <a:pt x="83" y="618"/>
                    </a:lnTo>
                    <a:lnTo>
                      <a:pt x="85" y="622"/>
                    </a:lnTo>
                    <a:lnTo>
                      <a:pt x="86" y="622"/>
                    </a:lnTo>
                    <a:lnTo>
                      <a:pt x="88" y="620"/>
                    </a:lnTo>
                    <a:lnTo>
                      <a:pt x="89" y="621"/>
                    </a:lnTo>
                    <a:lnTo>
                      <a:pt x="88" y="622"/>
                    </a:lnTo>
                    <a:lnTo>
                      <a:pt x="87" y="624"/>
                    </a:lnTo>
                    <a:lnTo>
                      <a:pt x="89" y="625"/>
                    </a:lnTo>
                    <a:lnTo>
                      <a:pt x="89" y="627"/>
                    </a:lnTo>
                    <a:lnTo>
                      <a:pt x="88" y="628"/>
                    </a:lnTo>
                    <a:lnTo>
                      <a:pt x="86" y="628"/>
                    </a:lnTo>
                    <a:lnTo>
                      <a:pt x="83" y="629"/>
                    </a:lnTo>
                    <a:lnTo>
                      <a:pt x="80" y="632"/>
                    </a:lnTo>
                    <a:lnTo>
                      <a:pt x="79" y="634"/>
                    </a:lnTo>
                    <a:lnTo>
                      <a:pt x="81" y="635"/>
                    </a:lnTo>
                    <a:lnTo>
                      <a:pt x="85" y="633"/>
                    </a:lnTo>
                    <a:lnTo>
                      <a:pt x="87" y="634"/>
                    </a:lnTo>
                    <a:lnTo>
                      <a:pt x="85" y="635"/>
                    </a:lnTo>
                    <a:lnTo>
                      <a:pt x="84" y="636"/>
                    </a:lnTo>
                    <a:lnTo>
                      <a:pt x="86" y="639"/>
                    </a:lnTo>
                    <a:lnTo>
                      <a:pt x="90" y="638"/>
                    </a:lnTo>
                    <a:lnTo>
                      <a:pt x="94" y="634"/>
                    </a:lnTo>
                    <a:lnTo>
                      <a:pt x="96" y="630"/>
                    </a:lnTo>
                    <a:lnTo>
                      <a:pt x="100" y="629"/>
                    </a:lnTo>
                    <a:lnTo>
                      <a:pt x="102" y="627"/>
                    </a:lnTo>
                    <a:lnTo>
                      <a:pt x="103" y="624"/>
                    </a:lnTo>
                    <a:lnTo>
                      <a:pt x="103" y="623"/>
                    </a:lnTo>
                    <a:lnTo>
                      <a:pt x="104" y="626"/>
                    </a:lnTo>
                    <a:lnTo>
                      <a:pt x="102" y="630"/>
                    </a:lnTo>
                    <a:lnTo>
                      <a:pt x="99" y="632"/>
                    </a:lnTo>
                    <a:lnTo>
                      <a:pt x="96" y="634"/>
                    </a:lnTo>
                    <a:lnTo>
                      <a:pt x="96" y="636"/>
                    </a:lnTo>
                    <a:lnTo>
                      <a:pt x="96" y="638"/>
                    </a:lnTo>
                    <a:lnTo>
                      <a:pt x="99" y="637"/>
                    </a:lnTo>
                    <a:lnTo>
                      <a:pt x="102" y="637"/>
                    </a:lnTo>
                    <a:lnTo>
                      <a:pt x="104" y="639"/>
                    </a:lnTo>
                    <a:lnTo>
                      <a:pt x="101" y="639"/>
                    </a:lnTo>
                    <a:lnTo>
                      <a:pt x="99" y="639"/>
                    </a:lnTo>
                    <a:lnTo>
                      <a:pt x="99" y="645"/>
                    </a:lnTo>
                    <a:lnTo>
                      <a:pt x="100" y="649"/>
                    </a:lnTo>
                    <a:lnTo>
                      <a:pt x="99" y="649"/>
                    </a:lnTo>
                    <a:lnTo>
                      <a:pt x="97" y="647"/>
                    </a:lnTo>
                    <a:lnTo>
                      <a:pt x="97" y="642"/>
                    </a:lnTo>
                    <a:lnTo>
                      <a:pt x="96" y="640"/>
                    </a:lnTo>
                    <a:lnTo>
                      <a:pt x="94" y="642"/>
                    </a:lnTo>
                    <a:lnTo>
                      <a:pt x="87" y="647"/>
                    </a:lnTo>
                    <a:lnTo>
                      <a:pt x="86" y="649"/>
                    </a:lnTo>
                    <a:lnTo>
                      <a:pt x="82" y="652"/>
                    </a:lnTo>
                    <a:lnTo>
                      <a:pt x="82" y="654"/>
                    </a:lnTo>
                    <a:lnTo>
                      <a:pt x="82" y="656"/>
                    </a:lnTo>
                    <a:lnTo>
                      <a:pt x="82" y="659"/>
                    </a:lnTo>
                    <a:lnTo>
                      <a:pt x="82" y="660"/>
                    </a:lnTo>
                    <a:lnTo>
                      <a:pt x="84" y="659"/>
                    </a:lnTo>
                    <a:lnTo>
                      <a:pt x="87" y="657"/>
                    </a:lnTo>
                    <a:lnTo>
                      <a:pt x="88" y="654"/>
                    </a:lnTo>
                    <a:lnTo>
                      <a:pt x="89" y="655"/>
                    </a:lnTo>
                    <a:lnTo>
                      <a:pt x="91" y="656"/>
                    </a:lnTo>
                    <a:lnTo>
                      <a:pt x="95" y="657"/>
                    </a:lnTo>
                    <a:lnTo>
                      <a:pt x="94" y="658"/>
                    </a:lnTo>
                    <a:lnTo>
                      <a:pt x="92" y="658"/>
                    </a:lnTo>
                    <a:lnTo>
                      <a:pt x="89" y="658"/>
                    </a:lnTo>
                    <a:lnTo>
                      <a:pt x="87" y="660"/>
                    </a:lnTo>
                    <a:lnTo>
                      <a:pt x="87" y="661"/>
                    </a:lnTo>
                    <a:lnTo>
                      <a:pt x="87" y="663"/>
                    </a:lnTo>
                    <a:lnTo>
                      <a:pt x="86" y="663"/>
                    </a:lnTo>
                    <a:lnTo>
                      <a:pt x="84" y="663"/>
                    </a:lnTo>
                    <a:lnTo>
                      <a:pt x="80" y="663"/>
                    </a:lnTo>
                    <a:lnTo>
                      <a:pt x="80" y="665"/>
                    </a:lnTo>
                    <a:lnTo>
                      <a:pt x="83" y="665"/>
                    </a:lnTo>
                    <a:lnTo>
                      <a:pt x="85" y="666"/>
                    </a:lnTo>
                    <a:lnTo>
                      <a:pt x="88" y="666"/>
                    </a:lnTo>
                    <a:lnTo>
                      <a:pt x="86" y="668"/>
                    </a:lnTo>
                    <a:lnTo>
                      <a:pt x="83" y="668"/>
                    </a:lnTo>
                    <a:lnTo>
                      <a:pt x="82" y="666"/>
                    </a:lnTo>
                    <a:lnTo>
                      <a:pt x="79" y="667"/>
                    </a:lnTo>
                    <a:lnTo>
                      <a:pt x="79" y="670"/>
                    </a:lnTo>
                    <a:lnTo>
                      <a:pt x="80" y="672"/>
                    </a:lnTo>
                    <a:lnTo>
                      <a:pt x="82" y="672"/>
                    </a:lnTo>
                    <a:lnTo>
                      <a:pt x="85" y="670"/>
                    </a:lnTo>
                    <a:lnTo>
                      <a:pt x="87" y="672"/>
                    </a:lnTo>
                    <a:lnTo>
                      <a:pt x="90" y="672"/>
                    </a:lnTo>
                    <a:lnTo>
                      <a:pt x="90" y="673"/>
                    </a:lnTo>
                    <a:lnTo>
                      <a:pt x="87" y="674"/>
                    </a:lnTo>
                    <a:lnTo>
                      <a:pt x="85" y="673"/>
                    </a:lnTo>
                    <a:lnTo>
                      <a:pt x="84" y="674"/>
                    </a:lnTo>
                    <a:lnTo>
                      <a:pt x="85" y="675"/>
                    </a:lnTo>
                    <a:lnTo>
                      <a:pt x="89" y="675"/>
                    </a:lnTo>
                    <a:lnTo>
                      <a:pt x="90" y="675"/>
                    </a:lnTo>
                    <a:lnTo>
                      <a:pt x="90" y="677"/>
                    </a:lnTo>
                    <a:lnTo>
                      <a:pt x="87" y="677"/>
                    </a:lnTo>
                    <a:lnTo>
                      <a:pt x="84" y="677"/>
                    </a:lnTo>
                    <a:lnTo>
                      <a:pt x="82" y="675"/>
                    </a:lnTo>
                    <a:lnTo>
                      <a:pt x="81" y="676"/>
                    </a:lnTo>
                    <a:lnTo>
                      <a:pt x="82" y="680"/>
                    </a:lnTo>
                    <a:lnTo>
                      <a:pt x="86" y="682"/>
                    </a:lnTo>
                    <a:lnTo>
                      <a:pt x="86" y="680"/>
                    </a:lnTo>
                    <a:lnTo>
                      <a:pt x="88" y="680"/>
                    </a:lnTo>
                    <a:lnTo>
                      <a:pt x="90" y="680"/>
                    </a:lnTo>
                    <a:lnTo>
                      <a:pt x="94" y="680"/>
                    </a:lnTo>
                    <a:lnTo>
                      <a:pt x="95" y="681"/>
                    </a:lnTo>
                    <a:lnTo>
                      <a:pt x="93" y="682"/>
                    </a:lnTo>
                    <a:lnTo>
                      <a:pt x="93" y="684"/>
                    </a:lnTo>
                    <a:lnTo>
                      <a:pt x="96" y="684"/>
                    </a:lnTo>
                    <a:lnTo>
                      <a:pt x="96" y="686"/>
                    </a:lnTo>
                    <a:lnTo>
                      <a:pt x="100" y="687"/>
                    </a:lnTo>
                    <a:lnTo>
                      <a:pt x="102" y="687"/>
                    </a:lnTo>
                    <a:lnTo>
                      <a:pt x="103" y="683"/>
                    </a:lnTo>
                    <a:lnTo>
                      <a:pt x="106" y="680"/>
                    </a:lnTo>
                    <a:lnTo>
                      <a:pt x="106" y="678"/>
                    </a:lnTo>
                    <a:lnTo>
                      <a:pt x="106" y="681"/>
                    </a:lnTo>
                    <a:lnTo>
                      <a:pt x="105" y="684"/>
                    </a:lnTo>
                    <a:lnTo>
                      <a:pt x="101" y="687"/>
                    </a:lnTo>
                    <a:lnTo>
                      <a:pt x="98" y="689"/>
                    </a:lnTo>
                    <a:lnTo>
                      <a:pt x="96" y="689"/>
                    </a:lnTo>
                    <a:lnTo>
                      <a:pt x="93" y="691"/>
                    </a:lnTo>
                    <a:lnTo>
                      <a:pt x="93" y="693"/>
                    </a:lnTo>
                    <a:lnTo>
                      <a:pt x="96" y="694"/>
                    </a:lnTo>
                    <a:lnTo>
                      <a:pt x="97" y="693"/>
                    </a:lnTo>
                    <a:lnTo>
                      <a:pt x="99" y="692"/>
                    </a:lnTo>
                    <a:lnTo>
                      <a:pt x="100" y="694"/>
                    </a:lnTo>
                    <a:lnTo>
                      <a:pt x="100" y="694"/>
                    </a:lnTo>
                    <a:lnTo>
                      <a:pt x="102" y="692"/>
                    </a:lnTo>
                    <a:lnTo>
                      <a:pt x="103" y="691"/>
                    </a:lnTo>
                    <a:lnTo>
                      <a:pt x="103" y="692"/>
                    </a:lnTo>
                    <a:lnTo>
                      <a:pt x="103" y="693"/>
                    </a:lnTo>
                    <a:lnTo>
                      <a:pt x="103" y="695"/>
                    </a:lnTo>
                    <a:lnTo>
                      <a:pt x="104" y="695"/>
                    </a:lnTo>
                    <a:lnTo>
                      <a:pt x="106" y="697"/>
                    </a:lnTo>
                    <a:lnTo>
                      <a:pt x="108" y="697"/>
                    </a:lnTo>
                    <a:lnTo>
                      <a:pt x="111" y="691"/>
                    </a:lnTo>
                    <a:lnTo>
                      <a:pt x="111" y="686"/>
                    </a:lnTo>
                    <a:lnTo>
                      <a:pt x="113" y="683"/>
                    </a:lnTo>
                    <a:lnTo>
                      <a:pt x="114" y="682"/>
                    </a:lnTo>
                    <a:lnTo>
                      <a:pt x="114" y="684"/>
                    </a:lnTo>
                    <a:lnTo>
                      <a:pt x="113" y="686"/>
                    </a:lnTo>
                    <a:lnTo>
                      <a:pt x="113" y="691"/>
                    </a:lnTo>
                    <a:lnTo>
                      <a:pt x="110" y="695"/>
                    </a:lnTo>
                    <a:lnTo>
                      <a:pt x="108" y="698"/>
                    </a:lnTo>
                    <a:lnTo>
                      <a:pt x="109" y="699"/>
                    </a:lnTo>
                    <a:lnTo>
                      <a:pt x="112" y="699"/>
                    </a:lnTo>
                    <a:lnTo>
                      <a:pt x="115" y="698"/>
                    </a:lnTo>
                    <a:lnTo>
                      <a:pt x="116" y="699"/>
                    </a:lnTo>
                    <a:lnTo>
                      <a:pt x="113" y="701"/>
                    </a:lnTo>
                    <a:lnTo>
                      <a:pt x="112" y="705"/>
                    </a:lnTo>
                    <a:lnTo>
                      <a:pt x="109" y="708"/>
                    </a:lnTo>
                    <a:lnTo>
                      <a:pt x="109" y="710"/>
                    </a:lnTo>
                    <a:lnTo>
                      <a:pt x="110" y="715"/>
                    </a:lnTo>
                    <a:lnTo>
                      <a:pt x="113" y="716"/>
                    </a:lnTo>
                    <a:lnTo>
                      <a:pt x="115" y="715"/>
                    </a:lnTo>
                    <a:lnTo>
                      <a:pt x="117" y="715"/>
                    </a:lnTo>
                    <a:lnTo>
                      <a:pt x="118" y="718"/>
                    </a:lnTo>
                    <a:lnTo>
                      <a:pt x="120" y="720"/>
                    </a:lnTo>
                    <a:lnTo>
                      <a:pt x="119" y="722"/>
                    </a:lnTo>
                    <a:lnTo>
                      <a:pt x="118" y="722"/>
                    </a:lnTo>
                    <a:lnTo>
                      <a:pt x="117" y="719"/>
                    </a:lnTo>
                    <a:lnTo>
                      <a:pt x="115" y="718"/>
                    </a:lnTo>
                    <a:lnTo>
                      <a:pt x="115" y="722"/>
                    </a:lnTo>
                    <a:lnTo>
                      <a:pt x="118" y="726"/>
                    </a:lnTo>
                    <a:lnTo>
                      <a:pt x="121" y="724"/>
                    </a:lnTo>
                    <a:lnTo>
                      <a:pt x="124" y="722"/>
                    </a:lnTo>
                    <a:lnTo>
                      <a:pt x="126" y="721"/>
                    </a:lnTo>
                    <a:lnTo>
                      <a:pt x="125" y="725"/>
                    </a:lnTo>
                    <a:lnTo>
                      <a:pt x="123" y="732"/>
                    </a:lnTo>
                    <a:lnTo>
                      <a:pt x="124" y="738"/>
                    </a:lnTo>
                    <a:lnTo>
                      <a:pt x="126" y="738"/>
                    </a:lnTo>
                    <a:lnTo>
                      <a:pt x="126" y="738"/>
                    </a:lnTo>
                    <a:lnTo>
                      <a:pt x="493" y="782"/>
                    </a:lnTo>
                    <a:lnTo>
                      <a:pt x="495" y="78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Freeform 1010">
                <a:extLst>
                  <a:ext uri="{FF2B5EF4-FFF2-40B4-BE49-F238E27FC236}">
                    <a16:creationId xmlns:a16="http://schemas.microsoft.com/office/drawing/2014/main" id="{B6AEAD18-DEA5-44B5-9E5B-B74B30387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108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3 h 3"/>
                  <a:gd name="T6" fmla="*/ 2 w 2"/>
                  <a:gd name="T7" fmla="*/ 2 h 3"/>
                  <a:gd name="T8" fmla="*/ 1 w 2"/>
                  <a:gd name="T9" fmla="*/ 0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Freeform 1011">
                <a:extLst>
                  <a:ext uri="{FF2B5EF4-FFF2-40B4-BE49-F238E27FC236}">
                    <a16:creationId xmlns:a16="http://schemas.microsoft.com/office/drawing/2014/main" id="{AEE759F6-32B3-43B2-A71D-455C582DC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Freeform 1012">
                <a:extLst>
                  <a:ext uri="{FF2B5EF4-FFF2-40B4-BE49-F238E27FC236}">
                    <a16:creationId xmlns:a16="http://schemas.microsoft.com/office/drawing/2014/main" id="{FC0ED774-30AE-4C1E-A689-69BA034E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016"/>
                <a:ext cx="2" cy="7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7 h 7"/>
                  <a:gd name="T4" fmla="*/ 1 w 2"/>
                  <a:gd name="T5" fmla="*/ 6 h 7"/>
                  <a:gd name="T6" fmla="*/ 2 w 2"/>
                  <a:gd name="T7" fmla="*/ 2 h 7"/>
                  <a:gd name="T8" fmla="*/ 2 w 2"/>
                  <a:gd name="T9" fmla="*/ 0 h 7"/>
                  <a:gd name="T10" fmla="*/ 1 w 2"/>
                  <a:gd name="T11" fmla="*/ 1 h 7"/>
                  <a:gd name="T12" fmla="*/ 0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lnTo>
                      <a:pt x="0" y="7"/>
                    </a:lnTo>
                    <a:lnTo>
                      <a:pt x="1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Freeform 1013">
                <a:extLst>
                  <a:ext uri="{FF2B5EF4-FFF2-40B4-BE49-F238E27FC236}">
                    <a16:creationId xmlns:a16="http://schemas.microsoft.com/office/drawing/2014/main" id="{F6F7EB43-CFB2-4485-BB2C-27CD9F53D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027"/>
                <a:ext cx="6" cy="7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0 h 7"/>
                  <a:gd name="T4" fmla="*/ 0 w 6"/>
                  <a:gd name="T5" fmla="*/ 1 h 7"/>
                  <a:gd name="T6" fmla="*/ 2 w 6"/>
                  <a:gd name="T7" fmla="*/ 5 h 7"/>
                  <a:gd name="T8" fmla="*/ 4 w 6"/>
                  <a:gd name="T9" fmla="*/ 7 h 7"/>
                  <a:gd name="T10" fmla="*/ 6 w 6"/>
                  <a:gd name="T11" fmla="*/ 7 h 7"/>
                  <a:gd name="T12" fmla="*/ 6 w 6"/>
                  <a:gd name="T13" fmla="*/ 5 h 7"/>
                  <a:gd name="T14" fmla="*/ 3 w 6"/>
                  <a:gd name="T15" fmla="*/ 3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Freeform 1014">
                <a:extLst>
                  <a:ext uri="{FF2B5EF4-FFF2-40B4-BE49-F238E27FC236}">
                    <a16:creationId xmlns:a16="http://schemas.microsoft.com/office/drawing/2014/main" id="{50080703-C2D6-4B6A-AD1D-3512FFF45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2"/>
                <a:ext cx="2" cy="4"/>
              </a:xfrm>
              <a:custGeom>
                <a:avLst/>
                <a:gdLst>
                  <a:gd name="T0" fmla="*/ 1 w 2"/>
                  <a:gd name="T1" fmla="*/ 1 h 4"/>
                  <a:gd name="T2" fmla="*/ 1 w 2"/>
                  <a:gd name="T3" fmla="*/ 0 h 4"/>
                  <a:gd name="T4" fmla="*/ 0 w 2"/>
                  <a:gd name="T5" fmla="*/ 1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3 h 4"/>
                  <a:gd name="T12" fmla="*/ 1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Freeform 1015">
                <a:extLst>
                  <a:ext uri="{FF2B5EF4-FFF2-40B4-BE49-F238E27FC236}">
                    <a16:creationId xmlns:a16="http://schemas.microsoft.com/office/drawing/2014/main" id="{9C33FC7E-E941-4BE4-819E-0534AF987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313"/>
                <a:ext cx="4" cy="3"/>
              </a:xfrm>
              <a:custGeom>
                <a:avLst/>
                <a:gdLst>
                  <a:gd name="T0" fmla="*/ 1 w 5"/>
                  <a:gd name="T1" fmla="*/ 2 h 3"/>
                  <a:gd name="T2" fmla="*/ 2 w 5"/>
                  <a:gd name="T3" fmla="*/ 3 h 3"/>
                  <a:gd name="T4" fmla="*/ 5 w 5"/>
                  <a:gd name="T5" fmla="*/ 2 h 3"/>
                  <a:gd name="T6" fmla="*/ 5 w 5"/>
                  <a:gd name="T7" fmla="*/ 1 h 3"/>
                  <a:gd name="T8" fmla="*/ 2 w 5"/>
                  <a:gd name="T9" fmla="*/ 0 h 3"/>
                  <a:gd name="T10" fmla="*/ 1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Freeform 1016">
                <a:extLst>
                  <a:ext uri="{FF2B5EF4-FFF2-40B4-BE49-F238E27FC236}">
                    <a16:creationId xmlns:a16="http://schemas.microsoft.com/office/drawing/2014/main" id="{3583C8EA-9C6A-4705-8492-BBBF1B79B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34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Freeform 1017">
                <a:extLst>
                  <a:ext uri="{FF2B5EF4-FFF2-40B4-BE49-F238E27FC236}">
                    <a16:creationId xmlns:a16="http://schemas.microsoft.com/office/drawing/2014/main" id="{8DF745A7-7A59-46D6-BB36-515B70ACA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29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Freeform 1018">
                <a:extLst>
                  <a:ext uri="{FF2B5EF4-FFF2-40B4-BE49-F238E27FC236}">
                    <a16:creationId xmlns:a16="http://schemas.microsoft.com/office/drawing/2014/main" id="{D6C70FCB-57E8-4727-A7AD-982C3003E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294"/>
                <a:ext cx="32" cy="20"/>
              </a:xfrm>
              <a:custGeom>
                <a:avLst/>
                <a:gdLst>
                  <a:gd name="T0" fmla="*/ 27 w 32"/>
                  <a:gd name="T1" fmla="*/ 17 h 20"/>
                  <a:gd name="T2" fmla="*/ 29 w 32"/>
                  <a:gd name="T3" fmla="*/ 18 h 20"/>
                  <a:gd name="T4" fmla="*/ 32 w 32"/>
                  <a:gd name="T5" fmla="*/ 15 h 20"/>
                  <a:gd name="T6" fmla="*/ 32 w 32"/>
                  <a:gd name="T7" fmla="*/ 5 h 20"/>
                  <a:gd name="T8" fmla="*/ 30 w 32"/>
                  <a:gd name="T9" fmla="*/ 4 h 20"/>
                  <a:gd name="T10" fmla="*/ 29 w 32"/>
                  <a:gd name="T11" fmla="*/ 0 h 20"/>
                  <a:gd name="T12" fmla="*/ 27 w 32"/>
                  <a:gd name="T13" fmla="*/ 0 h 20"/>
                  <a:gd name="T14" fmla="*/ 18 w 32"/>
                  <a:gd name="T15" fmla="*/ 5 h 20"/>
                  <a:gd name="T16" fmla="*/ 11 w 32"/>
                  <a:gd name="T17" fmla="*/ 5 h 20"/>
                  <a:gd name="T18" fmla="*/ 9 w 32"/>
                  <a:gd name="T19" fmla="*/ 9 h 20"/>
                  <a:gd name="T20" fmla="*/ 6 w 32"/>
                  <a:gd name="T21" fmla="*/ 10 h 20"/>
                  <a:gd name="T22" fmla="*/ 4 w 32"/>
                  <a:gd name="T23" fmla="*/ 14 h 20"/>
                  <a:gd name="T24" fmla="*/ 1 w 32"/>
                  <a:gd name="T25" fmla="*/ 14 h 20"/>
                  <a:gd name="T26" fmla="*/ 1 w 32"/>
                  <a:gd name="T27" fmla="*/ 16 h 20"/>
                  <a:gd name="T28" fmla="*/ 0 w 32"/>
                  <a:gd name="T29" fmla="*/ 19 h 20"/>
                  <a:gd name="T30" fmla="*/ 1 w 32"/>
                  <a:gd name="T31" fmla="*/ 20 h 20"/>
                  <a:gd name="T32" fmla="*/ 4 w 32"/>
                  <a:gd name="T33" fmla="*/ 19 h 20"/>
                  <a:gd name="T34" fmla="*/ 10 w 32"/>
                  <a:gd name="T35" fmla="*/ 18 h 20"/>
                  <a:gd name="T36" fmla="*/ 16 w 32"/>
                  <a:gd name="T37" fmla="*/ 19 h 20"/>
                  <a:gd name="T38" fmla="*/ 18 w 32"/>
                  <a:gd name="T39" fmla="*/ 17 h 20"/>
                  <a:gd name="T40" fmla="*/ 21 w 32"/>
                  <a:gd name="T41" fmla="*/ 17 h 20"/>
                  <a:gd name="T42" fmla="*/ 24 w 32"/>
                  <a:gd name="T43" fmla="*/ 19 h 20"/>
                  <a:gd name="T44" fmla="*/ 27 w 32"/>
                  <a:gd name="T4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20">
                    <a:moveTo>
                      <a:pt x="27" y="17"/>
                    </a:moveTo>
                    <a:lnTo>
                      <a:pt x="29" y="18"/>
                    </a:lnTo>
                    <a:lnTo>
                      <a:pt x="32" y="15"/>
                    </a:lnTo>
                    <a:lnTo>
                      <a:pt x="32" y="5"/>
                    </a:lnTo>
                    <a:lnTo>
                      <a:pt x="30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18" y="5"/>
                    </a:lnTo>
                    <a:lnTo>
                      <a:pt x="11" y="5"/>
                    </a:lnTo>
                    <a:lnTo>
                      <a:pt x="9" y="9"/>
                    </a:lnTo>
                    <a:lnTo>
                      <a:pt x="6" y="10"/>
                    </a:lnTo>
                    <a:lnTo>
                      <a:pt x="4" y="14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4" y="19"/>
                    </a:lnTo>
                    <a:lnTo>
                      <a:pt x="10" y="18"/>
                    </a:lnTo>
                    <a:lnTo>
                      <a:pt x="16" y="19"/>
                    </a:lnTo>
                    <a:lnTo>
                      <a:pt x="18" y="17"/>
                    </a:lnTo>
                    <a:lnTo>
                      <a:pt x="21" y="17"/>
                    </a:lnTo>
                    <a:lnTo>
                      <a:pt x="24" y="19"/>
                    </a:lnTo>
                    <a:lnTo>
                      <a:pt x="27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Freeform 1019">
                <a:extLst>
                  <a:ext uri="{FF2B5EF4-FFF2-40B4-BE49-F238E27FC236}">
                    <a16:creationId xmlns:a16="http://schemas.microsoft.com/office/drawing/2014/main" id="{F8A3F957-BD74-4305-AC9D-A93DED10B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7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Freeform 1020">
                <a:extLst>
                  <a:ext uri="{FF2B5EF4-FFF2-40B4-BE49-F238E27FC236}">
                    <a16:creationId xmlns:a16="http://schemas.microsoft.com/office/drawing/2014/main" id="{5BFC70A4-9C62-46C1-88A7-2B54E9CF5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7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Freeform 1021">
                <a:extLst>
                  <a:ext uri="{FF2B5EF4-FFF2-40B4-BE49-F238E27FC236}">
                    <a16:creationId xmlns:a16="http://schemas.microsoft.com/office/drawing/2014/main" id="{31F4B438-2049-469A-9361-5E0AFFB0B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030"/>
                <a:ext cx="5" cy="13"/>
              </a:xfrm>
              <a:custGeom>
                <a:avLst/>
                <a:gdLst>
                  <a:gd name="T0" fmla="*/ 6 w 6"/>
                  <a:gd name="T1" fmla="*/ 5 h 16"/>
                  <a:gd name="T2" fmla="*/ 6 w 6"/>
                  <a:gd name="T3" fmla="*/ 0 h 16"/>
                  <a:gd name="T4" fmla="*/ 2 w 6"/>
                  <a:gd name="T5" fmla="*/ 6 h 16"/>
                  <a:gd name="T6" fmla="*/ 2 w 6"/>
                  <a:gd name="T7" fmla="*/ 10 h 16"/>
                  <a:gd name="T8" fmla="*/ 0 w 6"/>
                  <a:gd name="T9" fmla="*/ 14 h 16"/>
                  <a:gd name="T10" fmla="*/ 1 w 6"/>
                  <a:gd name="T11" fmla="*/ 16 h 16"/>
                  <a:gd name="T12" fmla="*/ 4 w 6"/>
                  <a:gd name="T13" fmla="*/ 16 h 16"/>
                  <a:gd name="T14" fmla="*/ 5 w 6"/>
                  <a:gd name="T15" fmla="*/ 14 h 16"/>
                  <a:gd name="T16" fmla="*/ 4 w 6"/>
                  <a:gd name="T17" fmla="*/ 11 h 16"/>
                  <a:gd name="T18" fmla="*/ 5 w 6"/>
                  <a:gd name="T19" fmla="*/ 7 h 16"/>
                  <a:gd name="T20" fmla="*/ 6 w 6"/>
                  <a:gd name="T2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6" y="5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6"/>
                      <a:pt x="1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Freeform 1022">
                <a:extLst>
                  <a:ext uri="{FF2B5EF4-FFF2-40B4-BE49-F238E27FC236}">
                    <a16:creationId xmlns:a16="http://schemas.microsoft.com/office/drawing/2014/main" id="{6FF1F377-3DAD-4A9F-961C-9D34E58F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144"/>
                <a:ext cx="6" cy="6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3 h 6"/>
                  <a:gd name="T4" fmla="*/ 3 w 6"/>
                  <a:gd name="T5" fmla="*/ 0 h 6"/>
                  <a:gd name="T6" fmla="*/ 1 w 6"/>
                  <a:gd name="T7" fmla="*/ 1 h 6"/>
                  <a:gd name="T8" fmla="*/ 0 w 6"/>
                  <a:gd name="T9" fmla="*/ 2 h 6"/>
                  <a:gd name="T10" fmla="*/ 1 w 6"/>
                  <a:gd name="T11" fmla="*/ 4 h 6"/>
                  <a:gd name="T12" fmla="*/ 3 w 6"/>
                  <a:gd name="T13" fmla="*/ 4 h 6"/>
                  <a:gd name="T14" fmla="*/ 4 w 6"/>
                  <a:gd name="T15" fmla="*/ 6 h 6"/>
                  <a:gd name="T16" fmla="*/ 6 w 6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3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Freeform 1023">
                <a:extLst>
                  <a:ext uri="{FF2B5EF4-FFF2-40B4-BE49-F238E27FC236}">
                    <a16:creationId xmlns:a16="http://schemas.microsoft.com/office/drawing/2014/main" id="{C9820C2B-92BC-47CA-8C27-5CE4389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83"/>
                <a:ext cx="3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Freeform 1024">
                <a:extLst>
                  <a:ext uri="{FF2B5EF4-FFF2-40B4-BE49-F238E27FC236}">
                    <a16:creationId xmlns:a16="http://schemas.microsoft.com/office/drawing/2014/main" id="{83E43E0B-47CD-411F-BCA3-19FF4C71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15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1 h 3"/>
                  <a:gd name="T12" fmla="*/ 0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Freeform 1025">
                <a:extLst>
                  <a:ext uri="{FF2B5EF4-FFF2-40B4-BE49-F238E27FC236}">
                    <a16:creationId xmlns:a16="http://schemas.microsoft.com/office/drawing/2014/main" id="{D7D12E97-AE75-4321-A367-DE912D1B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18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2 w 3"/>
                  <a:gd name="T9" fmla="*/ 0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Freeform 1026">
                <a:extLst>
                  <a:ext uri="{FF2B5EF4-FFF2-40B4-BE49-F238E27FC236}">
                    <a16:creationId xmlns:a16="http://schemas.microsoft.com/office/drawing/2014/main" id="{89888B00-2C6C-4FCB-A3BA-BD40DD526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19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3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Freeform 1027">
                <a:extLst>
                  <a:ext uri="{FF2B5EF4-FFF2-40B4-BE49-F238E27FC236}">
                    <a16:creationId xmlns:a16="http://schemas.microsoft.com/office/drawing/2014/main" id="{FA152715-0576-4011-B8EC-22C33A97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20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Freeform 1028">
                <a:extLst>
                  <a:ext uri="{FF2B5EF4-FFF2-40B4-BE49-F238E27FC236}">
                    <a16:creationId xmlns:a16="http://schemas.microsoft.com/office/drawing/2014/main" id="{18EB02B4-A11C-4310-8FAD-B8BCC1A73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20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Freeform 1029">
                <a:extLst>
                  <a:ext uri="{FF2B5EF4-FFF2-40B4-BE49-F238E27FC236}">
                    <a16:creationId xmlns:a16="http://schemas.microsoft.com/office/drawing/2014/main" id="{18560EAD-4933-4A1A-8112-333C41F81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63"/>
                <a:ext cx="2" cy="5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1 h 5"/>
                  <a:gd name="T8" fmla="*/ 0 w 2"/>
                  <a:gd name="T9" fmla="*/ 5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Freeform 1030">
                <a:extLst>
                  <a:ext uri="{FF2B5EF4-FFF2-40B4-BE49-F238E27FC236}">
                    <a16:creationId xmlns:a16="http://schemas.microsoft.com/office/drawing/2014/main" id="{792F0A4A-A945-4835-A00E-CF91052E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71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Freeform 1031">
                <a:extLst>
                  <a:ext uri="{FF2B5EF4-FFF2-40B4-BE49-F238E27FC236}">
                    <a16:creationId xmlns:a16="http://schemas.microsoft.com/office/drawing/2014/main" id="{6102F3EE-3E1A-4E98-BDBA-79FAA5BC6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913"/>
                <a:ext cx="8" cy="10"/>
              </a:xfrm>
              <a:custGeom>
                <a:avLst/>
                <a:gdLst>
                  <a:gd name="T0" fmla="*/ 2 w 8"/>
                  <a:gd name="T1" fmla="*/ 3 h 10"/>
                  <a:gd name="T2" fmla="*/ 0 w 8"/>
                  <a:gd name="T3" fmla="*/ 7 h 10"/>
                  <a:gd name="T4" fmla="*/ 0 w 8"/>
                  <a:gd name="T5" fmla="*/ 10 h 10"/>
                  <a:gd name="T6" fmla="*/ 2 w 8"/>
                  <a:gd name="T7" fmla="*/ 10 h 10"/>
                  <a:gd name="T8" fmla="*/ 2 w 8"/>
                  <a:gd name="T9" fmla="*/ 9 h 10"/>
                  <a:gd name="T10" fmla="*/ 5 w 8"/>
                  <a:gd name="T11" fmla="*/ 10 h 10"/>
                  <a:gd name="T12" fmla="*/ 8 w 8"/>
                  <a:gd name="T13" fmla="*/ 7 h 10"/>
                  <a:gd name="T14" fmla="*/ 8 w 8"/>
                  <a:gd name="T15" fmla="*/ 3 h 10"/>
                  <a:gd name="T16" fmla="*/ 5 w 8"/>
                  <a:gd name="T17" fmla="*/ 0 h 10"/>
                  <a:gd name="T18" fmla="*/ 2 w 8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5" y="10"/>
                    </a:lnTo>
                    <a:lnTo>
                      <a:pt x="8" y="7"/>
                    </a:lnTo>
                    <a:lnTo>
                      <a:pt x="8" y="3"/>
                    </a:lnTo>
                    <a:lnTo>
                      <a:pt x="5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Freeform 1032">
                <a:extLst>
                  <a:ext uri="{FF2B5EF4-FFF2-40B4-BE49-F238E27FC236}">
                    <a16:creationId xmlns:a16="http://schemas.microsoft.com/office/drawing/2014/main" id="{40802872-C1D6-4466-81B2-B4DA4A09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964"/>
                <a:ext cx="5" cy="14"/>
              </a:xfrm>
              <a:custGeom>
                <a:avLst/>
                <a:gdLst>
                  <a:gd name="T0" fmla="*/ 3 w 5"/>
                  <a:gd name="T1" fmla="*/ 0 h 14"/>
                  <a:gd name="T2" fmla="*/ 2 w 5"/>
                  <a:gd name="T3" fmla="*/ 1 h 14"/>
                  <a:gd name="T4" fmla="*/ 1 w 5"/>
                  <a:gd name="T5" fmla="*/ 4 h 14"/>
                  <a:gd name="T6" fmla="*/ 0 w 5"/>
                  <a:gd name="T7" fmla="*/ 9 h 14"/>
                  <a:gd name="T8" fmla="*/ 1 w 5"/>
                  <a:gd name="T9" fmla="*/ 12 h 14"/>
                  <a:gd name="T10" fmla="*/ 1 w 5"/>
                  <a:gd name="T11" fmla="*/ 14 h 14"/>
                  <a:gd name="T12" fmla="*/ 3 w 5"/>
                  <a:gd name="T13" fmla="*/ 11 h 14"/>
                  <a:gd name="T14" fmla="*/ 4 w 5"/>
                  <a:gd name="T15" fmla="*/ 7 h 14"/>
                  <a:gd name="T16" fmla="*/ 4 w 5"/>
                  <a:gd name="T17" fmla="*/ 4 h 14"/>
                  <a:gd name="T18" fmla="*/ 5 w 5"/>
                  <a:gd name="T19" fmla="*/ 1 h 14"/>
                  <a:gd name="T20" fmla="*/ 3 w 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4">
                    <a:moveTo>
                      <a:pt x="3" y="0"/>
                    </a:moveTo>
                    <a:lnTo>
                      <a:pt x="2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3" y="11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Freeform 1033">
                <a:extLst>
                  <a:ext uri="{FF2B5EF4-FFF2-40B4-BE49-F238E27FC236}">
                    <a16:creationId xmlns:a16="http://schemas.microsoft.com/office/drawing/2014/main" id="{5273246C-8937-4F0F-BBFC-E8ECE7DB6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1172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Freeform 1034">
                <a:extLst>
                  <a:ext uri="{FF2B5EF4-FFF2-40B4-BE49-F238E27FC236}">
                    <a16:creationId xmlns:a16="http://schemas.microsoft.com/office/drawing/2014/main" id="{B5317D9A-5124-4E76-AD63-E970882DC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962"/>
                <a:ext cx="10" cy="6"/>
              </a:xfrm>
              <a:custGeom>
                <a:avLst/>
                <a:gdLst>
                  <a:gd name="T0" fmla="*/ 6 w 10"/>
                  <a:gd name="T1" fmla="*/ 5 h 6"/>
                  <a:gd name="T2" fmla="*/ 9 w 10"/>
                  <a:gd name="T3" fmla="*/ 6 h 6"/>
                  <a:gd name="T4" fmla="*/ 10 w 10"/>
                  <a:gd name="T5" fmla="*/ 6 h 6"/>
                  <a:gd name="T6" fmla="*/ 9 w 10"/>
                  <a:gd name="T7" fmla="*/ 3 h 6"/>
                  <a:gd name="T8" fmla="*/ 7 w 10"/>
                  <a:gd name="T9" fmla="*/ 3 h 6"/>
                  <a:gd name="T10" fmla="*/ 5 w 10"/>
                  <a:gd name="T11" fmla="*/ 0 h 6"/>
                  <a:gd name="T12" fmla="*/ 2 w 10"/>
                  <a:gd name="T13" fmla="*/ 0 h 6"/>
                  <a:gd name="T14" fmla="*/ 1 w 10"/>
                  <a:gd name="T15" fmla="*/ 0 h 6"/>
                  <a:gd name="T16" fmla="*/ 0 w 10"/>
                  <a:gd name="T17" fmla="*/ 1 h 6"/>
                  <a:gd name="T18" fmla="*/ 2 w 10"/>
                  <a:gd name="T19" fmla="*/ 4 h 6"/>
                  <a:gd name="T20" fmla="*/ 6 w 10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6" y="5"/>
                    </a:moveTo>
                    <a:lnTo>
                      <a:pt x="9" y="6"/>
                    </a:lnTo>
                    <a:lnTo>
                      <a:pt x="10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Freeform 1035">
                <a:extLst>
                  <a:ext uri="{FF2B5EF4-FFF2-40B4-BE49-F238E27FC236}">
                    <a16:creationId xmlns:a16="http://schemas.microsoft.com/office/drawing/2014/main" id="{7641FBC8-FD1D-4996-9E0D-D3A1F61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1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1 h 3"/>
                  <a:gd name="T6" fmla="*/ 4 w 4"/>
                  <a:gd name="T7" fmla="*/ 1 h 3"/>
                  <a:gd name="T8" fmla="*/ 4 w 4"/>
                  <a:gd name="T9" fmla="*/ 0 h 3"/>
                  <a:gd name="T10" fmla="*/ 1 w 4"/>
                  <a:gd name="T11" fmla="*/ 1 h 3"/>
                  <a:gd name="T12" fmla="*/ 0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1036">
                <a:extLst>
                  <a:ext uri="{FF2B5EF4-FFF2-40B4-BE49-F238E27FC236}">
                    <a16:creationId xmlns:a16="http://schemas.microsoft.com/office/drawing/2014/main" id="{1446B389-365F-408D-B3A4-C99FDCB7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104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0 w 2"/>
                  <a:gd name="T3" fmla="*/ 3 h 4"/>
                  <a:gd name="T4" fmla="*/ 0 w 2"/>
                  <a:gd name="T5" fmla="*/ 4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Freeform 1037">
                <a:extLst>
                  <a:ext uri="{FF2B5EF4-FFF2-40B4-BE49-F238E27FC236}">
                    <a16:creationId xmlns:a16="http://schemas.microsoft.com/office/drawing/2014/main" id="{4813E3A7-7EFE-4A58-84BE-AE064EBA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211"/>
                <a:ext cx="7" cy="6"/>
              </a:xfrm>
              <a:custGeom>
                <a:avLst/>
                <a:gdLst>
                  <a:gd name="T0" fmla="*/ 0 w 9"/>
                  <a:gd name="T1" fmla="*/ 8 h 8"/>
                  <a:gd name="T2" fmla="*/ 2 w 9"/>
                  <a:gd name="T3" fmla="*/ 8 h 8"/>
                  <a:gd name="T4" fmla="*/ 5 w 9"/>
                  <a:gd name="T5" fmla="*/ 4 h 8"/>
                  <a:gd name="T6" fmla="*/ 9 w 9"/>
                  <a:gd name="T7" fmla="*/ 3 h 8"/>
                  <a:gd name="T8" fmla="*/ 9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3 w 9"/>
                  <a:gd name="T15" fmla="*/ 1 h 8"/>
                  <a:gd name="T16" fmla="*/ 2 w 9"/>
                  <a:gd name="T17" fmla="*/ 4 h 8"/>
                  <a:gd name="T18" fmla="*/ 0 w 9"/>
                  <a:gd name="T19" fmla="*/ 5 h 8"/>
                  <a:gd name="T20" fmla="*/ 0 w 9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0" y="5"/>
                      <a:pt x="0" y="5"/>
                    </a:cubicBez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Freeform 1038">
                <a:extLst>
                  <a:ext uri="{FF2B5EF4-FFF2-40B4-BE49-F238E27FC236}">
                    <a16:creationId xmlns:a16="http://schemas.microsoft.com/office/drawing/2014/main" id="{6E29ED68-9E89-447D-A998-248C9AE81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22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Line 1039">
                <a:extLst>
                  <a:ext uri="{FF2B5EF4-FFF2-40B4-BE49-F238E27FC236}">
                    <a16:creationId xmlns:a16="http://schemas.microsoft.com/office/drawing/2014/main" id="{34B6FF54-5BEC-4093-B887-D99BACA0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Line 1040">
                <a:extLst>
                  <a:ext uri="{FF2B5EF4-FFF2-40B4-BE49-F238E27FC236}">
                    <a16:creationId xmlns:a16="http://schemas.microsoft.com/office/drawing/2014/main" id="{314BE619-E839-4F4D-91BB-A146BA5B9B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8" y="1231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Freeform 1041">
                <a:extLst>
                  <a:ext uri="{FF2B5EF4-FFF2-40B4-BE49-F238E27FC236}">
                    <a16:creationId xmlns:a16="http://schemas.microsoft.com/office/drawing/2014/main" id="{B0312E13-BD07-4238-9782-4F64CDE8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080"/>
                <a:ext cx="276" cy="451"/>
              </a:xfrm>
              <a:custGeom>
                <a:avLst/>
                <a:gdLst>
                  <a:gd name="T0" fmla="*/ 256 w 276"/>
                  <a:gd name="T1" fmla="*/ 309 h 451"/>
                  <a:gd name="T2" fmla="*/ 248 w 276"/>
                  <a:gd name="T3" fmla="*/ 294 h 451"/>
                  <a:gd name="T4" fmla="*/ 244 w 276"/>
                  <a:gd name="T5" fmla="*/ 265 h 451"/>
                  <a:gd name="T6" fmla="*/ 232 w 276"/>
                  <a:gd name="T7" fmla="*/ 266 h 451"/>
                  <a:gd name="T8" fmla="*/ 228 w 276"/>
                  <a:gd name="T9" fmla="*/ 249 h 451"/>
                  <a:gd name="T10" fmla="*/ 204 w 276"/>
                  <a:gd name="T11" fmla="*/ 233 h 451"/>
                  <a:gd name="T12" fmla="*/ 211 w 276"/>
                  <a:gd name="T13" fmla="*/ 226 h 451"/>
                  <a:gd name="T14" fmla="*/ 236 w 276"/>
                  <a:gd name="T15" fmla="*/ 218 h 451"/>
                  <a:gd name="T16" fmla="*/ 232 w 276"/>
                  <a:gd name="T17" fmla="*/ 185 h 451"/>
                  <a:gd name="T18" fmla="*/ 215 w 276"/>
                  <a:gd name="T19" fmla="*/ 192 h 451"/>
                  <a:gd name="T20" fmla="*/ 225 w 276"/>
                  <a:gd name="T21" fmla="*/ 175 h 451"/>
                  <a:gd name="T22" fmla="*/ 210 w 276"/>
                  <a:gd name="T23" fmla="*/ 159 h 451"/>
                  <a:gd name="T24" fmla="*/ 199 w 276"/>
                  <a:gd name="T25" fmla="*/ 164 h 451"/>
                  <a:gd name="T26" fmla="*/ 191 w 276"/>
                  <a:gd name="T27" fmla="*/ 153 h 451"/>
                  <a:gd name="T28" fmla="*/ 194 w 276"/>
                  <a:gd name="T29" fmla="*/ 126 h 451"/>
                  <a:gd name="T30" fmla="*/ 184 w 276"/>
                  <a:gd name="T31" fmla="*/ 127 h 451"/>
                  <a:gd name="T32" fmla="*/ 164 w 276"/>
                  <a:gd name="T33" fmla="*/ 133 h 451"/>
                  <a:gd name="T34" fmla="*/ 179 w 276"/>
                  <a:gd name="T35" fmla="*/ 102 h 451"/>
                  <a:gd name="T36" fmla="*/ 173 w 276"/>
                  <a:gd name="T37" fmla="*/ 84 h 451"/>
                  <a:gd name="T38" fmla="*/ 146 w 276"/>
                  <a:gd name="T39" fmla="*/ 88 h 451"/>
                  <a:gd name="T40" fmla="*/ 128 w 276"/>
                  <a:gd name="T41" fmla="*/ 79 h 451"/>
                  <a:gd name="T42" fmla="*/ 113 w 276"/>
                  <a:gd name="T43" fmla="*/ 82 h 451"/>
                  <a:gd name="T44" fmla="*/ 125 w 276"/>
                  <a:gd name="T45" fmla="*/ 40 h 451"/>
                  <a:gd name="T46" fmla="*/ 89 w 276"/>
                  <a:gd name="T47" fmla="*/ 28 h 451"/>
                  <a:gd name="T48" fmla="*/ 79 w 276"/>
                  <a:gd name="T49" fmla="*/ 42 h 451"/>
                  <a:gd name="T50" fmla="*/ 64 w 276"/>
                  <a:gd name="T51" fmla="*/ 66 h 451"/>
                  <a:gd name="T52" fmla="*/ 51 w 276"/>
                  <a:gd name="T53" fmla="*/ 119 h 451"/>
                  <a:gd name="T54" fmla="*/ 51 w 276"/>
                  <a:gd name="T55" fmla="*/ 68 h 451"/>
                  <a:gd name="T56" fmla="*/ 72 w 276"/>
                  <a:gd name="T57" fmla="*/ 0 h 451"/>
                  <a:gd name="T58" fmla="*/ 16 w 276"/>
                  <a:gd name="T59" fmla="*/ 54 h 451"/>
                  <a:gd name="T60" fmla="*/ 26 w 276"/>
                  <a:gd name="T61" fmla="*/ 111 h 451"/>
                  <a:gd name="T62" fmla="*/ 7 w 276"/>
                  <a:gd name="T63" fmla="*/ 140 h 451"/>
                  <a:gd name="T64" fmla="*/ 35 w 276"/>
                  <a:gd name="T65" fmla="*/ 152 h 451"/>
                  <a:gd name="T66" fmla="*/ 73 w 276"/>
                  <a:gd name="T67" fmla="*/ 168 h 451"/>
                  <a:gd name="T68" fmla="*/ 94 w 276"/>
                  <a:gd name="T69" fmla="*/ 167 h 451"/>
                  <a:gd name="T70" fmla="*/ 114 w 276"/>
                  <a:gd name="T71" fmla="*/ 144 h 451"/>
                  <a:gd name="T72" fmla="*/ 125 w 276"/>
                  <a:gd name="T73" fmla="*/ 183 h 451"/>
                  <a:gd name="T74" fmla="*/ 122 w 276"/>
                  <a:gd name="T75" fmla="*/ 214 h 451"/>
                  <a:gd name="T76" fmla="*/ 142 w 276"/>
                  <a:gd name="T77" fmla="*/ 221 h 451"/>
                  <a:gd name="T78" fmla="*/ 159 w 276"/>
                  <a:gd name="T79" fmla="*/ 244 h 451"/>
                  <a:gd name="T80" fmla="*/ 136 w 276"/>
                  <a:gd name="T81" fmla="*/ 295 h 451"/>
                  <a:gd name="T82" fmla="*/ 104 w 276"/>
                  <a:gd name="T83" fmla="*/ 335 h 451"/>
                  <a:gd name="T84" fmla="*/ 64 w 276"/>
                  <a:gd name="T85" fmla="*/ 344 h 451"/>
                  <a:gd name="T86" fmla="*/ 104 w 276"/>
                  <a:gd name="T87" fmla="*/ 359 h 451"/>
                  <a:gd name="T88" fmla="*/ 126 w 276"/>
                  <a:gd name="T89" fmla="*/ 379 h 451"/>
                  <a:gd name="T90" fmla="*/ 145 w 276"/>
                  <a:gd name="T91" fmla="*/ 420 h 451"/>
                  <a:gd name="T92" fmla="*/ 187 w 276"/>
                  <a:gd name="T93" fmla="*/ 451 h 451"/>
                  <a:gd name="T94" fmla="*/ 175 w 276"/>
                  <a:gd name="T95" fmla="*/ 416 h 451"/>
                  <a:gd name="T96" fmla="*/ 178 w 276"/>
                  <a:gd name="T97" fmla="*/ 401 h 451"/>
                  <a:gd name="T98" fmla="*/ 197 w 276"/>
                  <a:gd name="T99" fmla="*/ 423 h 451"/>
                  <a:gd name="T100" fmla="*/ 214 w 276"/>
                  <a:gd name="T101" fmla="*/ 414 h 451"/>
                  <a:gd name="T102" fmla="*/ 208 w 276"/>
                  <a:gd name="T103" fmla="*/ 367 h 451"/>
                  <a:gd name="T104" fmla="*/ 199 w 276"/>
                  <a:gd name="T105" fmla="*/ 347 h 451"/>
                  <a:gd name="T106" fmla="*/ 181 w 276"/>
                  <a:gd name="T107" fmla="*/ 318 h 451"/>
                  <a:gd name="T108" fmla="*/ 197 w 276"/>
                  <a:gd name="T109" fmla="*/ 313 h 451"/>
                  <a:gd name="T110" fmla="*/ 211 w 276"/>
                  <a:gd name="T111" fmla="*/ 316 h 451"/>
                  <a:gd name="T112" fmla="*/ 233 w 276"/>
                  <a:gd name="T113" fmla="*/ 319 h 451"/>
                  <a:gd name="T114" fmla="*/ 221 w 276"/>
                  <a:gd name="T115" fmla="*/ 347 h 451"/>
                  <a:gd name="T116" fmla="*/ 232 w 276"/>
                  <a:gd name="T117" fmla="*/ 358 h 451"/>
                  <a:gd name="T118" fmla="*/ 238 w 276"/>
                  <a:gd name="T119" fmla="*/ 347 h 451"/>
                  <a:gd name="T120" fmla="*/ 249 w 276"/>
                  <a:gd name="T121" fmla="*/ 337 h 451"/>
                  <a:gd name="T122" fmla="*/ 259 w 276"/>
                  <a:gd name="T123" fmla="*/ 323 h 451"/>
                  <a:gd name="T124" fmla="*/ 267 w 276"/>
                  <a:gd name="T125" fmla="*/ 315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6" h="451">
                    <a:moveTo>
                      <a:pt x="274" y="319"/>
                    </a:moveTo>
                    <a:lnTo>
                      <a:pt x="275" y="318"/>
                    </a:lnTo>
                    <a:lnTo>
                      <a:pt x="276" y="317"/>
                    </a:lnTo>
                    <a:lnTo>
                      <a:pt x="276" y="315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3" y="309"/>
                    </a:lnTo>
                    <a:lnTo>
                      <a:pt x="270" y="310"/>
                    </a:lnTo>
                    <a:lnTo>
                      <a:pt x="271" y="306"/>
                    </a:lnTo>
                    <a:lnTo>
                      <a:pt x="270" y="305"/>
                    </a:lnTo>
                    <a:lnTo>
                      <a:pt x="268" y="305"/>
                    </a:lnTo>
                    <a:lnTo>
                      <a:pt x="267" y="304"/>
                    </a:lnTo>
                    <a:lnTo>
                      <a:pt x="268" y="302"/>
                    </a:lnTo>
                    <a:lnTo>
                      <a:pt x="267" y="302"/>
                    </a:lnTo>
                    <a:lnTo>
                      <a:pt x="264" y="303"/>
                    </a:lnTo>
                    <a:lnTo>
                      <a:pt x="263" y="306"/>
                    </a:lnTo>
                    <a:lnTo>
                      <a:pt x="263" y="309"/>
                    </a:lnTo>
                    <a:lnTo>
                      <a:pt x="263" y="309"/>
                    </a:lnTo>
                    <a:lnTo>
                      <a:pt x="261" y="308"/>
                    </a:lnTo>
                    <a:lnTo>
                      <a:pt x="261" y="303"/>
                    </a:lnTo>
                    <a:lnTo>
                      <a:pt x="260" y="302"/>
                    </a:lnTo>
                    <a:lnTo>
                      <a:pt x="259" y="303"/>
                    </a:lnTo>
                    <a:lnTo>
                      <a:pt x="259" y="305"/>
                    </a:lnTo>
                    <a:lnTo>
                      <a:pt x="257" y="309"/>
                    </a:lnTo>
                    <a:lnTo>
                      <a:pt x="256" y="310"/>
                    </a:lnTo>
                    <a:lnTo>
                      <a:pt x="256" y="309"/>
                    </a:lnTo>
                    <a:lnTo>
                      <a:pt x="256" y="305"/>
                    </a:lnTo>
                    <a:lnTo>
                      <a:pt x="259" y="301"/>
                    </a:lnTo>
                    <a:lnTo>
                      <a:pt x="259" y="299"/>
                    </a:lnTo>
                    <a:lnTo>
                      <a:pt x="256" y="300"/>
                    </a:lnTo>
                    <a:lnTo>
                      <a:pt x="253" y="304"/>
                    </a:lnTo>
                    <a:lnTo>
                      <a:pt x="253" y="306"/>
                    </a:lnTo>
                    <a:lnTo>
                      <a:pt x="252" y="308"/>
                    </a:lnTo>
                    <a:lnTo>
                      <a:pt x="249" y="308"/>
                    </a:lnTo>
                    <a:lnTo>
                      <a:pt x="249" y="306"/>
                    </a:lnTo>
                    <a:lnTo>
                      <a:pt x="251" y="302"/>
                    </a:lnTo>
                    <a:lnTo>
                      <a:pt x="254" y="301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8" y="295"/>
                    </a:lnTo>
                    <a:lnTo>
                      <a:pt x="260" y="293"/>
                    </a:lnTo>
                    <a:lnTo>
                      <a:pt x="260" y="292"/>
                    </a:lnTo>
                    <a:lnTo>
                      <a:pt x="258" y="291"/>
                    </a:lnTo>
                    <a:lnTo>
                      <a:pt x="255" y="293"/>
                    </a:lnTo>
                    <a:lnTo>
                      <a:pt x="253" y="295"/>
                    </a:lnTo>
                    <a:lnTo>
                      <a:pt x="252" y="296"/>
                    </a:lnTo>
                    <a:lnTo>
                      <a:pt x="249" y="299"/>
                    </a:lnTo>
                    <a:lnTo>
                      <a:pt x="250" y="295"/>
                    </a:lnTo>
                    <a:lnTo>
                      <a:pt x="252" y="292"/>
                    </a:lnTo>
                    <a:lnTo>
                      <a:pt x="252" y="292"/>
                    </a:lnTo>
                    <a:lnTo>
                      <a:pt x="249" y="292"/>
                    </a:lnTo>
                    <a:lnTo>
                      <a:pt x="248" y="294"/>
                    </a:lnTo>
                    <a:lnTo>
                      <a:pt x="244" y="293"/>
                    </a:lnTo>
                    <a:lnTo>
                      <a:pt x="242" y="293"/>
                    </a:lnTo>
                    <a:lnTo>
                      <a:pt x="240" y="292"/>
                    </a:lnTo>
                    <a:lnTo>
                      <a:pt x="242" y="292"/>
                    </a:lnTo>
                    <a:lnTo>
                      <a:pt x="248" y="291"/>
                    </a:lnTo>
                    <a:lnTo>
                      <a:pt x="246" y="289"/>
                    </a:lnTo>
                    <a:lnTo>
                      <a:pt x="244" y="288"/>
                    </a:lnTo>
                    <a:lnTo>
                      <a:pt x="246" y="288"/>
                    </a:lnTo>
                    <a:lnTo>
                      <a:pt x="248" y="288"/>
                    </a:lnTo>
                    <a:lnTo>
                      <a:pt x="246" y="285"/>
                    </a:lnTo>
                    <a:lnTo>
                      <a:pt x="245" y="285"/>
                    </a:lnTo>
                    <a:lnTo>
                      <a:pt x="245" y="283"/>
                    </a:lnTo>
                    <a:lnTo>
                      <a:pt x="247" y="282"/>
                    </a:lnTo>
                    <a:lnTo>
                      <a:pt x="247" y="280"/>
                    </a:lnTo>
                    <a:lnTo>
                      <a:pt x="246" y="276"/>
                    </a:lnTo>
                    <a:lnTo>
                      <a:pt x="246" y="275"/>
                    </a:lnTo>
                    <a:lnTo>
                      <a:pt x="242" y="276"/>
                    </a:lnTo>
                    <a:lnTo>
                      <a:pt x="241" y="277"/>
                    </a:lnTo>
                    <a:lnTo>
                      <a:pt x="239" y="276"/>
                    </a:lnTo>
                    <a:lnTo>
                      <a:pt x="239" y="277"/>
                    </a:lnTo>
                    <a:lnTo>
                      <a:pt x="238" y="276"/>
                    </a:lnTo>
                    <a:lnTo>
                      <a:pt x="239" y="274"/>
                    </a:lnTo>
                    <a:lnTo>
                      <a:pt x="239" y="271"/>
                    </a:lnTo>
                    <a:lnTo>
                      <a:pt x="242" y="270"/>
                    </a:lnTo>
                    <a:lnTo>
                      <a:pt x="244" y="268"/>
                    </a:lnTo>
                    <a:lnTo>
                      <a:pt x="244" y="265"/>
                    </a:lnTo>
                    <a:lnTo>
                      <a:pt x="243" y="264"/>
                    </a:lnTo>
                    <a:lnTo>
                      <a:pt x="241" y="266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5" y="273"/>
                    </a:lnTo>
                    <a:lnTo>
                      <a:pt x="234" y="276"/>
                    </a:lnTo>
                    <a:lnTo>
                      <a:pt x="235" y="278"/>
                    </a:lnTo>
                    <a:lnTo>
                      <a:pt x="233" y="279"/>
                    </a:lnTo>
                    <a:lnTo>
                      <a:pt x="233" y="276"/>
                    </a:lnTo>
                    <a:lnTo>
                      <a:pt x="233" y="273"/>
                    </a:lnTo>
                    <a:lnTo>
                      <a:pt x="234" y="271"/>
                    </a:lnTo>
                    <a:lnTo>
                      <a:pt x="237" y="267"/>
                    </a:lnTo>
                    <a:lnTo>
                      <a:pt x="238" y="264"/>
                    </a:lnTo>
                    <a:lnTo>
                      <a:pt x="237" y="264"/>
                    </a:lnTo>
                    <a:lnTo>
                      <a:pt x="235" y="265"/>
                    </a:lnTo>
                    <a:lnTo>
                      <a:pt x="234" y="268"/>
                    </a:lnTo>
                    <a:lnTo>
                      <a:pt x="234" y="268"/>
                    </a:lnTo>
                    <a:lnTo>
                      <a:pt x="232" y="270"/>
                    </a:lnTo>
                    <a:lnTo>
                      <a:pt x="230" y="272"/>
                    </a:lnTo>
                    <a:lnTo>
                      <a:pt x="230" y="274"/>
                    </a:lnTo>
                    <a:lnTo>
                      <a:pt x="229" y="278"/>
                    </a:lnTo>
                    <a:lnTo>
                      <a:pt x="227" y="279"/>
                    </a:lnTo>
                    <a:lnTo>
                      <a:pt x="227" y="277"/>
                    </a:lnTo>
                    <a:lnTo>
                      <a:pt x="229" y="274"/>
                    </a:lnTo>
                    <a:lnTo>
                      <a:pt x="231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9" y="264"/>
                    </a:lnTo>
                    <a:lnTo>
                      <a:pt x="228" y="266"/>
                    </a:lnTo>
                    <a:lnTo>
                      <a:pt x="227" y="268"/>
                    </a:lnTo>
                    <a:lnTo>
                      <a:pt x="226" y="270"/>
                    </a:lnTo>
                    <a:lnTo>
                      <a:pt x="226" y="268"/>
                    </a:lnTo>
                    <a:lnTo>
                      <a:pt x="228" y="264"/>
                    </a:lnTo>
                    <a:lnTo>
                      <a:pt x="229" y="262"/>
                    </a:lnTo>
                    <a:lnTo>
                      <a:pt x="227" y="260"/>
                    </a:lnTo>
                    <a:lnTo>
                      <a:pt x="225" y="259"/>
                    </a:lnTo>
                    <a:lnTo>
                      <a:pt x="225" y="257"/>
                    </a:lnTo>
                    <a:lnTo>
                      <a:pt x="225" y="256"/>
                    </a:lnTo>
                    <a:lnTo>
                      <a:pt x="221" y="256"/>
                    </a:lnTo>
                    <a:lnTo>
                      <a:pt x="219" y="257"/>
                    </a:lnTo>
                    <a:lnTo>
                      <a:pt x="220" y="255"/>
                    </a:lnTo>
                    <a:lnTo>
                      <a:pt x="222" y="254"/>
                    </a:lnTo>
                    <a:lnTo>
                      <a:pt x="220" y="254"/>
                    </a:lnTo>
                    <a:lnTo>
                      <a:pt x="216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9" y="251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25" y="249"/>
                    </a:lnTo>
                    <a:lnTo>
                      <a:pt x="223" y="247"/>
                    </a:lnTo>
                    <a:lnTo>
                      <a:pt x="220" y="246"/>
                    </a:lnTo>
                    <a:lnTo>
                      <a:pt x="218" y="246"/>
                    </a:lnTo>
                    <a:lnTo>
                      <a:pt x="218" y="249"/>
                    </a:lnTo>
                    <a:lnTo>
                      <a:pt x="216" y="249"/>
                    </a:lnTo>
                    <a:lnTo>
                      <a:pt x="216" y="248"/>
                    </a:lnTo>
                    <a:lnTo>
                      <a:pt x="218" y="247"/>
                    </a:lnTo>
                    <a:lnTo>
                      <a:pt x="218" y="245"/>
                    </a:lnTo>
                    <a:lnTo>
                      <a:pt x="215" y="245"/>
                    </a:lnTo>
                    <a:lnTo>
                      <a:pt x="215" y="247"/>
                    </a:lnTo>
                    <a:lnTo>
                      <a:pt x="214" y="247"/>
                    </a:lnTo>
                    <a:lnTo>
                      <a:pt x="213" y="246"/>
                    </a:lnTo>
                    <a:lnTo>
                      <a:pt x="213" y="244"/>
                    </a:lnTo>
                    <a:lnTo>
                      <a:pt x="211" y="243"/>
                    </a:lnTo>
                    <a:lnTo>
                      <a:pt x="211" y="244"/>
                    </a:lnTo>
                    <a:lnTo>
                      <a:pt x="209" y="242"/>
                    </a:lnTo>
                    <a:lnTo>
                      <a:pt x="208" y="240"/>
                    </a:lnTo>
                    <a:lnTo>
                      <a:pt x="206" y="241"/>
                    </a:lnTo>
                    <a:lnTo>
                      <a:pt x="208" y="239"/>
                    </a:lnTo>
                    <a:lnTo>
                      <a:pt x="209" y="238"/>
                    </a:lnTo>
                    <a:lnTo>
                      <a:pt x="213" y="241"/>
                    </a:lnTo>
                    <a:lnTo>
                      <a:pt x="215" y="240"/>
                    </a:lnTo>
                    <a:lnTo>
                      <a:pt x="214" y="239"/>
                    </a:lnTo>
                    <a:lnTo>
                      <a:pt x="207" y="235"/>
                    </a:lnTo>
                    <a:lnTo>
                      <a:pt x="204" y="233"/>
                    </a:lnTo>
                    <a:lnTo>
                      <a:pt x="203" y="233"/>
                    </a:lnTo>
                    <a:lnTo>
                      <a:pt x="205" y="232"/>
                    </a:lnTo>
                    <a:lnTo>
                      <a:pt x="211" y="234"/>
                    </a:lnTo>
                    <a:lnTo>
                      <a:pt x="214" y="235"/>
                    </a:lnTo>
                    <a:lnTo>
                      <a:pt x="219" y="237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20" y="233"/>
                    </a:lnTo>
                    <a:lnTo>
                      <a:pt x="218" y="231"/>
                    </a:lnTo>
                    <a:lnTo>
                      <a:pt x="217" y="230"/>
                    </a:lnTo>
                    <a:lnTo>
                      <a:pt x="215" y="228"/>
                    </a:lnTo>
                    <a:lnTo>
                      <a:pt x="215" y="228"/>
                    </a:lnTo>
                    <a:lnTo>
                      <a:pt x="217" y="227"/>
                    </a:lnTo>
                    <a:lnTo>
                      <a:pt x="218" y="229"/>
                    </a:lnTo>
                    <a:lnTo>
                      <a:pt x="218" y="230"/>
                    </a:lnTo>
                    <a:lnTo>
                      <a:pt x="220" y="229"/>
                    </a:lnTo>
                    <a:lnTo>
                      <a:pt x="222" y="229"/>
                    </a:lnTo>
                    <a:lnTo>
                      <a:pt x="223" y="228"/>
                    </a:lnTo>
                    <a:lnTo>
                      <a:pt x="223" y="227"/>
                    </a:lnTo>
                    <a:lnTo>
                      <a:pt x="222" y="226"/>
                    </a:lnTo>
                    <a:lnTo>
                      <a:pt x="222" y="225"/>
                    </a:lnTo>
                    <a:lnTo>
                      <a:pt x="220" y="223"/>
                    </a:lnTo>
                    <a:lnTo>
                      <a:pt x="218" y="223"/>
                    </a:lnTo>
                    <a:lnTo>
                      <a:pt x="215" y="224"/>
                    </a:lnTo>
                    <a:lnTo>
                      <a:pt x="212" y="224"/>
                    </a:lnTo>
                    <a:lnTo>
                      <a:pt x="211" y="226"/>
                    </a:lnTo>
                    <a:lnTo>
                      <a:pt x="210" y="226"/>
                    </a:lnTo>
                    <a:lnTo>
                      <a:pt x="210" y="224"/>
                    </a:lnTo>
                    <a:lnTo>
                      <a:pt x="212" y="222"/>
                    </a:lnTo>
                    <a:lnTo>
                      <a:pt x="215" y="222"/>
                    </a:lnTo>
                    <a:lnTo>
                      <a:pt x="216" y="221"/>
                    </a:lnTo>
                    <a:lnTo>
                      <a:pt x="220" y="221"/>
                    </a:lnTo>
                    <a:lnTo>
                      <a:pt x="221" y="219"/>
                    </a:lnTo>
                    <a:lnTo>
                      <a:pt x="218" y="219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7" y="218"/>
                    </a:lnTo>
                    <a:lnTo>
                      <a:pt x="219" y="217"/>
                    </a:lnTo>
                    <a:lnTo>
                      <a:pt x="221" y="217"/>
                    </a:lnTo>
                    <a:lnTo>
                      <a:pt x="222" y="218"/>
                    </a:lnTo>
                    <a:lnTo>
                      <a:pt x="225" y="222"/>
                    </a:lnTo>
                    <a:lnTo>
                      <a:pt x="227" y="223"/>
                    </a:lnTo>
                    <a:lnTo>
                      <a:pt x="229" y="222"/>
                    </a:lnTo>
                    <a:lnTo>
                      <a:pt x="230" y="223"/>
                    </a:lnTo>
                    <a:lnTo>
                      <a:pt x="231" y="224"/>
                    </a:lnTo>
                    <a:lnTo>
                      <a:pt x="232" y="223"/>
                    </a:lnTo>
                    <a:lnTo>
                      <a:pt x="233" y="223"/>
                    </a:lnTo>
                    <a:lnTo>
                      <a:pt x="235" y="225"/>
                    </a:lnTo>
                    <a:lnTo>
                      <a:pt x="236" y="225"/>
                    </a:lnTo>
                    <a:lnTo>
                      <a:pt x="238" y="224"/>
                    </a:lnTo>
                    <a:lnTo>
                      <a:pt x="237" y="220"/>
                    </a:lnTo>
                    <a:lnTo>
                      <a:pt x="236" y="218"/>
                    </a:lnTo>
                    <a:lnTo>
                      <a:pt x="235" y="215"/>
                    </a:lnTo>
                    <a:lnTo>
                      <a:pt x="233" y="214"/>
                    </a:lnTo>
                    <a:lnTo>
                      <a:pt x="231" y="213"/>
                    </a:lnTo>
                    <a:lnTo>
                      <a:pt x="229" y="211"/>
                    </a:lnTo>
                    <a:lnTo>
                      <a:pt x="228" y="212"/>
                    </a:lnTo>
                    <a:lnTo>
                      <a:pt x="226" y="213"/>
                    </a:lnTo>
                    <a:lnTo>
                      <a:pt x="225" y="211"/>
                    </a:lnTo>
                    <a:lnTo>
                      <a:pt x="221" y="207"/>
                    </a:lnTo>
                    <a:lnTo>
                      <a:pt x="218" y="206"/>
                    </a:lnTo>
                    <a:lnTo>
                      <a:pt x="213" y="207"/>
                    </a:lnTo>
                    <a:lnTo>
                      <a:pt x="211" y="206"/>
                    </a:lnTo>
                    <a:lnTo>
                      <a:pt x="215" y="206"/>
                    </a:lnTo>
                    <a:lnTo>
                      <a:pt x="218" y="203"/>
                    </a:lnTo>
                    <a:lnTo>
                      <a:pt x="219" y="203"/>
                    </a:lnTo>
                    <a:lnTo>
                      <a:pt x="221" y="204"/>
                    </a:lnTo>
                    <a:lnTo>
                      <a:pt x="222" y="204"/>
                    </a:lnTo>
                    <a:lnTo>
                      <a:pt x="225" y="202"/>
                    </a:lnTo>
                    <a:lnTo>
                      <a:pt x="226" y="201"/>
                    </a:lnTo>
                    <a:lnTo>
                      <a:pt x="230" y="201"/>
                    </a:lnTo>
                    <a:lnTo>
                      <a:pt x="232" y="202"/>
                    </a:lnTo>
                    <a:lnTo>
                      <a:pt x="235" y="203"/>
                    </a:lnTo>
                    <a:lnTo>
                      <a:pt x="236" y="201"/>
                    </a:lnTo>
                    <a:lnTo>
                      <a:pt x="237" y="198"/>
                    </a:lnTo>
                    <a:lnTo>
                      <a:pt x="235" y="195"/>
                    </a:lnTo>
                    <a:lnTo>
                      <a:pt x="235" y="192"/>
                    </a:lnTo>
                    <a:lnTo>
                      <a:pt x="232" y="185"/>
                    </a:lnTo>
                    <a:lnTo>
                      <a:pt x="231" y="181"/>
                    </a:lnTo>
                    <a:lnTo>
                      <a:pt x="230" y="181"/>
                    </a:lnTo>
                    <a:lnTo>
                      <a:pt x="229" y="181"/>
                    </a:lnTo>
                    <a:lnTo>
                      <a:pt x="228" y="181"/>
                    </a:lnTo>
                    <a:lnTo>
                      <a:pt x="228" y="183"/>
                    </a:lnTo>
                    <a:lnTo>
                      <a:pt x="226" y="186"/>
                    </a:lnTo>
                    <a:lnTo>
                      <a:pt x="227" y="187"/>
                    </a:lnTo>
                    <a:lnTo>
                      <a:pt x="227" y="189"/>
                    </a:lnTo>
                    <a:lnTo>
                      <a:pt x="226" y="190"/>
                    </a:lnTo>
                    <a:lnTo>
                      <a:pt x="223" y="192"/>
                    </a:lnTo>
                    <a:lnTo>
                      <a:pt x="222" y="194"/>
                    </a:lnTo>
                    <a:lnTo>
                      <a:pt x="219" y="194"/>
                    </a:lnTo>
                    <a:lnTo>
                      <a:pt x="217" y="192"/>
                    </a:lnTo>
                    <a:lnTo>
                      <a:pt x="215" y="194"/>
                    </a:lnTo>
                    <a:lnTo>
                      <a:pt x="213" y="197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7" y="198"/>
                    </a:lnTo>
                    <a:lnTo>
                      <a:pt x="204" y="199"/>
                    </a:lnTo>
                    <a:lnTo>
                      <a:pt x="203" y="199"/>
                    </a:lnTo>
                    <a:lnTo>
                      <a:pt x="205" y="197"/>
                    </a:lnTo>
                    <a:lnTo>
                      <a:pt x="207" y="196"/>
                    </a:lnTo>
                    <a:lnTo>
                      <a:pt x="209" y="197"/>
                    </a:lnTo>
                    <a:lnTo>
                      <a:pt x="211" y="196"/>
                    </a:lnTo>
                    <a:lnTo>
                      <a:pt x="213" y="193"/>
                    </a:lnTo>
                    <a:lnTo>
                      <a:pt x="215" y="192"/>
                    </a:lnTo>
                    <a:lnTo>
                      <a:pt x="217" y="192"/>
                    </a:lnTo>
                    <a:lnTo>
                      <a:pt x="219" y="190"/>
                    </a:lnTo>
                    <a:lnTo>
                      <a:pt x="221" y="188"/>
                    </a:lnTo>
                    <a:lnTo>
                      <a:pt x="221" y="185"/>
                    </a:lnTo>
                    <a:lnTo>
                      <a:pt x="221" y="184"/>
                    </a:lnTo>
                    <a:lnTo>
                      <a:pt x="219" y="184"/>
                    </a:lnTo>
                    <a:lnTo>
                      <a:pt x="217" y="185"/>
                    </a:lnTo>
                    <a:lnTo>
                      <a:pt x="215" y="184"/>
                    </a:lnTo>
                    <a:lnTo>
                      <a:pt x="212" y="185"/>
                    </a:lnTo>
                    <a:lnTo>
                      <a:pt x="208" y="188"/>
                    </a:lnTo>
                    <a:lnTo>
                      <a:pt x="205" y="192"/>
                    </a:lnTo>
                    <a:lnTo>
                      <a:pt x="201" y="193"/>
                    </a:lnTo>
                    <a:lnTo>
                      <a:pt x="201" y="192"/>
                    </a:lnTo>
                    <a:lnTo>
                      <a:pt x="205" y="191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6" y="185"/>
                    </a:lnTo>
                    <a:lnTo>
                      <a:pt x="208" y="185"/>
                    </a:lnTo>
                    <a:lnTo>
                      <a:pt x="212" y="181"/>
                    </a:lnTo>
                    <a:lnTo>
                      <a:pt x="215" y="182"/>
                    </a:lnTo>
                    <a:lnTo>
                      <a:pt x="217" y="181"/>
                    </a:lnTo>
                    <a:lnTo>
                      <a:pt x="222" y="181"/>
                    </a:lnTo>
                    <a:lnTo>
                      <a:pt x="223" y="178"/>
                    </a:lnTo>
                    <a:lnTo>
                      <a:pt x="225" y="177"/>
                    </a:lnTo>
                    <a:lnTo>
                      <a:pt x="225" y="175"/>
                    </a:lnTo>
                    <a:lnTo>
                      <a:pt x="226" y="175"/>
                    </a:lnTo>
                    <a:lnTo>
                      <a:pt x="226" y="178"/>
                    </a:lnTo>
                    <a:lnTo>
                      <a:pt x="228" y="178"/>
                    </a:lnTo>
                    <a:lnTo>
                      <a:pt x="230" y="175"/>
                    </a:lnTo>
                    <a:lnTo>
                      <a:pt x="231" y="173"/>
                    </a:lnTo>
                    <a:lnTo>
                      <a:pt x="230" y="171"/>
                    </a:lnTo>
                    <a:lnTo>
                      <a:pt x="228" y="170"/>
                    </a:lnTo>
                    <a:lnTo>
                      <a:pt x="226" y="167"/>
                    </a:lnTo>
                    <a:lnTo>
                      <a:pt x="223" y="163"/>
                    </a:lnTo>
                    <a:lnTo>
                      <a:pt x="222" y="160"/>
                    </a:lnTo>
                    <a:lnTo>
                      <a:pt x="220" y="159"/>
                    </a:lnTo>
                    <a:lnTo>
                      <a:pt x="218" y="161"/>
                    </a:lnTo>
                    <a:lnTo>
                      <a:pt x="217" y="162"/>
                    </a:lnTo>
                    <a:lnTo>
                      <a:pt x="215" y="163"/>
                    </a:lnTo>
                    <a:lnTo>
                      <a:pt x="212" y="165"/>
                    </a:lnTo>
                    <a:lnTo>
                      <a:pt x="210" y="166"/>
                    </a:lnTo>
                    <a:lnTo>
                      <a:pt x="208" y="168"/>
                    </a:lnTo>
                    <a:lnTo>
                      <a:pt x="207" y="168"/>
                    </a:lnTo>
                    <a:lnTo>
                      <a:pt x="208" y="164"/>
                    </a:lnTo>
                    <a:lnTo>
                      <a:pt x="209" y="163"/>
                    </a:lnTo>
                    <a:lnTo>
                      <a:pt x="211" y="163"/>
                    </a:lnTo>
                    <a:lnTo>
                      <a:pt x="215" y="160"/>
                    </a:lnTo>
                    <a:lnTo>
                      <a:pt x="215" y="157"/>
                    </a:lnTo>
                    <a:lnTo>
                      <a:pt x="215" y="156"/>
                    </a:lnTo>
                    <a:lnTo>
                      <a:pt x="214" y="157"/>
                    </a:lnTo>
                    <a:lnTo>
                      <a:pt x="210" y="159"/>
                    </a:lnTo>
                    <a:lnTo>
                      <a:pt x="206" y="162"/>
                    </a:lnTo>
                    <a:lnTo>
                      <a:pt x="204" y="162"/>
                    </a:lnTo>
                    <a:lnTo>
                      <a:pt x="203" y="164"/>
                    </a:lnTo>
                    <a:lnTo>
                      <a:pt x="203" y="166"/>
                    </a:lnTo>
                    <a:lnTo>
                      <a:pt x="201" y="171"/>
                    </a:lnTo>
                    <a:lnTo>
                      <a:pt x="196" y="178"/>
                    </a:lnTo>
                    <a:lnTo>
                      <a:pt x="192" y="181"/>
                    </a:lnTo>
                    <a:lnTo>
                      <a:pt x="192" y="179"/>
                    </a:lnTo>
                    <a:lnTo>
                      <a:pt x="194" y="177"/>
                    </a:lnTo>
                    <a:lnTo>
                      <a:pt x="197" y="173"/>
                    </a:lnTo>
                    <a:lnTo>
                      <a:pt x="199" y="169"/>
                    </a:lnTo>
                    <a:lnTo>
                      <a:pt x="201" y="168"/>
                    </a:lnTo>
                    <a:lnTo>
                      <a:pt x="200" y="166"/>
                    </a:lnTo>
                    <a:lnTo>
                      <a:pt x="199" y="166"/>
                    </a:lnTo>
                    <a:lnTo>
                      <a:pt x="198" y="165"/>
                    </a:lnTo>
                    <a:lnTo>
                      <a:pt x="197" y="166"/>
                    </a:lnTo>
                    <a:lnTo>
                      <a:pt x="194" y="170"/>
                    </a:lnTo>
                    <a:lnTo>
                      <a:pt x="191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1" y="171"/>
                    </a:lnTo>
                    <a:lnTo>
                      <a:pt x="194" y="168"/>
                    </a:lnTo>
                    <a:lnTo>
                      <a:pt x="194" y="165"/>
                    </a:lnTo>
                    <a:lnTo>
                      <a:pt x="196" y="163"/>
                    </a:lnTo>
                    <a:lnTo>
                      <a:pt x="197" y="163"/>
                    </a:lnTo>
                    <a:lnTo>
                      <a:pt x="199" y="164"/>
                    </a:lnTo>
                    <a:lnTo>
                      <a:pt x="201" y="164"/>
                    </a:lnTo>
                    <a:lnTo>
                      <a:pt x="202" y="163"/>
                    </a:lnTo>
                    <a:lnTo>
                      <a:pt x="204" y="161"/>
                    </a:lnTo>
                    <a:lnTo>
                      <a:pt x="207" y="159"/>
                    </a:lnTo>
                    <a:lnTo>
                      <a:pt x="209" y="155"/>
                    </a:lnTo>
                    <a:lnTo>
                      <a:pt x="211" y="152"/>
                    </a:lnTo>
                    <a:lnTo>
                      <a:pt x="210" y="150"/>
                    </a:lnTo>
                    <a:lnTo>
                      <a:pt x="210" y="147"/>
                    </a:lnTo>
                    <a:lnTo>
                      <a:pt x="209" y="147"/>
                    </a:lnTo>
                    <a:lnTo>
                      <a:pt x="205" y="149"/>
                    </a:lnTo>
                    <a:lnTo>
                      <a:pt x="204" y="151"/>
                    </a:lnTo>
                    <a:lnTo>
                      <a:pt x="204" y="154"/>
                    </a:lnTo>
                    <a:lnTo>
                      <a:pt x="203" y="158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2" y="156"/>
                    </a:lnTo>
                    <a:lnTo>
                      <a:pt x="201" y="154"/>
                    </a:lnTo>
                    <a:lnTo>
                      <a:pt x="198" y="154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0" y="157"/>
                    </a:lnTo>
                    <a:lnTo>
                      <a:pt x="188" y="158"/>
                    </a:lnTo>
                    <a:lnTo>
                      <a:pt x="185" y="158"/>
                    </a:lnTo>
                    <a:lnTo>
                      <a:pt x="187" y="157"/>
                    </a:lnTo>
                    <a:lnTo>
                      <a:pt x="190" y="156"/>
                    </a:lnTo>
                    <a:lnTo>
                      <a:pt x="191" y="153"/>
                    </a:lnTo>
                    <a:lnTo>
                      <a:pt x="191" y="150"/>
                    </a:lnTo>
                    <a:lnTo>
                      <a:pt x="190" y="150"/>
                    </a:lnTo>
                    <a:lnTo>
                      <a:pt x="187" y="151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1" y="147"/>
                    </a:lnTo>
                    <a:lnTo>
                      <a:pt x="193" y="144"/>
                    </a:lnTo>
                    <a:lnTo>
                      <a:pt x="194" y="143"/>
                    </a:lnTo>
                    <a:lnTo>
                      <a:pt x="196" y="143"/>
                    </a:lnTo>
                    <a:lnTo>
                      <a:pt x="197" y="143"/>
                    </a:lnTo>
                    <a:lnTo>
                      <a:pt x="200" y="145"/>
                    </a:lnTo>
                    <a:lnTo>
                      <a:pt x="201" y="147"/>
                    </a:lnTo>
                    <a:lnTo>
                      <a:pt x="203" y="147"/>
                    </a:lnTo>
                    <a:lnTo>
                      <a:pt x="206" y="143"/>
                    </a:lnTo>
                    <a:lnTo>
                      <a:pt x="208" y="140"/>
                    </a:lnTo>
                    <a:lnTo>
                      <a:pt x="208" y="139"/>
                    </a:lnTo>
                    <a:lnTo>
                      <a:pt x="204" y="136"/>
                    </a:lnTo>
                    <a:lnTo>
                      <a:pt x="204" y="132"/>
                    </a:lnTo>
                    <a:lnTo>
                      <a:pt x="204" y="130"/>
                    </a:lnTo>
                    <a:lnTo>
                      <a:pt x="201" y="126"/>
                    </a:lnTo>
                    <a:lnTo>
                      <a:pt x="199" y="125"/>
                    </a:lnTo>
                    <a:lnTo>
                      <a:pt x="197" y="119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4" y="125"/>
                    </a:lnTo>
                    <a:lnTo>
                      <a:pt x="194" y="126"/>
                    </a:lnTo>
                    <a:lnTo>
                      <a:pt x="193" y="127"/>
                    </a:lnTo>
                    <a:lnTo>
                      <a:pt x="192" y="130"/>
                    </a:lnTo>
                    <a:lnTo>
                      <a:pt x="190" y="131"/>
                    </a:lnTo>
                    <a:lnTo>
                      <a:pt x="189" y="133"/>
                    </a:lnTo>
                    <a:lnTo>
                      <a:pt x="189" y="137"/>
                    </a:lnTo>
                    <a:lnTo>
                      <a:pt x="186" y="139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3" y="147"/>
                    </a:lnTo>
                    <a:lnTo>
                      <a:pt x="181" y="146"/>
                    </a:lnTo>
                    <a:lnTo>
                      <a:pt x="182" y="142"/>
                    </a:lnTo>
                    <a:lnTo>
                      <a:pt x="184" y="137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6" y="134"/>
                    </a:lnTo>
                    <a:lnTo>
                      <a:pt x="185" y="132"/>
                    </a:lnTo>
                    <a:lnTo>
                      <a:pt x="183" y="133"/>
                    </a:lnTo>
                    <a:lnTo>
                      <a:pt x="179" y="139"/>
                    </a:lnTo>
                    <a:lnTo>
                      <a:pt x="178" y="141"/>
                    </a:lnTo>
                    <a:lnTo>
                      <a:pt x="176" y="143"/>
                    </a:lnTo>
                    <a:lnTo>
                      <a:pt x="175" y="141"/>
                    </a:lnTo>
                    <a:lnTo>
                      <a:pt x="177" y="140"/>
                    </a:lnTo>
                    <a:lnTo>
                      <a:pt x="179" y="136"/>
                    </a:lnTo>
                    <a:lnTo>
                      <a:pt x="180" y="133"/>
                    </a:lnTo>
                    <a:lnTo>
                      <a:pt x="183" y="130"/>
                    </a:lnTo>
                    <a:lnTo>
                      <a:pt x="184" y="127"/>
                    </a:lnTo>
                    <a:lnTo>
                      <a:pt x="184" y="126"/>
                    </a:lnTo>
                    <a:lnTo>
                      <a:pt x="184" y="123"/>
                    </a:lnTo>
                    <a:lnTo>
                      <a:pt x="181" y="126"/>
                    </a:lnTo>
                    <a:lnTo>
                      <a:pt x="177" y="130"/>
                    </a:lnTo>
                    <a:lnTo>
                      <a:pt x="177" y="132"/>
                    </a:lnTo>
                    <a:lnTo>
                      <a:pt x="175" y="135"/>
                    </a:lnTo>
                    <a:lnTo>
                      <a:pt x="174" y="134"/>
                    </a:lnTo>
                    <a:lnTo>
                      <a:pt x="175" y="131"/>
                    </a:lnTo>
                    <a:lnTo>
                      <a:pt x="176" y="129"/>
                    </a:lnTo>
                    <a:lnTo>
                      <a:pt x="175" y="128"/>
                    </a:lnTo>
                    <a:lnTo>
                      <a:pt x="175" y="126"/>
                    </a:lnTo>
                    <a:lnTo>
                      <a:pt x="177" y="126"/>
                    </a:lnTo>
                    <a:lnTo>
                      <a:pt x="182" y="122"/>
                    </a:lnTo>
                    <a:lnTo>
                      <a:pt x="186" y="117"/>
                    </a:lnTo>
                    <a:lnTo>
                      <a:pt x="186" y="116"/>
                    </a:lnTo>
                    <a:lnTo>
                      <a:pt x="184" y="115"/>
                    </a:lnTo>
                    <a:lnTo>
                      <a:pt x="180" y="118"/>
                    </a:lnTo>
                    <a:lnTo>
                      <a:pt x="180" y="120"/>
                    </a:lnTo>
                    <a:lnTo>
                      <a:pt x="178" y="122"/>
                    </a:lnTo>
                    <a:lnTo>
                      <a:pt x="178" y="119"/>
                    </a:lnTo>
                    <a:lnTo>
                      <a:pt x="177" y="119"/>
                    </a:lnTo>
                    <a:lnTo>
                      <a:pt x="173" y="123"/>
                    </a:lnTo>
                    <a:lnTo>
                      <a:pt x="171" y="125"/>
                    </a:lnTo>
                    <a:lnTo>
                      <a:pt x="169" y="130"/>
                    </a:lnTo>
                    <a:lnTo>
                      <a:pt x="166" y="133"/>
                    </a:lnTo>
                    <a:lnTo>
                      <a:pt x="164" y="133"/>
                    </a:lnTo>
                    <a:lnTo>
                      <a:pt x="166" y="130"/>
                    </a:lnTo>
                    <a:lnTo>
                      <a:pt x="169" y="127"/>
                    </a:lnTo>
                    <a:lnTo>
                      <a:pt x="170" y="124"/>
                    </a:lnTo>
                    <a:lnTo>
                      <a:pt x="170" y="123"/>
                    </a:lnTo>
                    <a:lnTo>
                      <a:pt x="167" y="124"/>
                    </a:lnTo>
                    <a:lnTo>
                      <a:pt x="170" y="122"/>
                    </a:lnTo>
                    <a:lnTo>
                      <a:pt x="173" y="121"/>
                    </a:lnTo>
                    <a:lnTo>
                      <a:pt x="174" y="119"/>
                    </a:lnTo>
                    <a:lnTo>
                      <a:pt x="174" y="117"/>
                    </a:lnTo>
                    <a:lnTo>
                      <a:pt x="172" y="119"/>
                    </a:lnTo>
                    <a:lnTo>
                      <a:pt x="169" y="119"/>
                    </a:lnTo>
                    <a:lnTo>
                      <a:pt x="167" y="122"/>
                    </a:lnTo>
                    <a:lnTo>
                      <a:pt x="166" y="121"/>
                    </a:lnTo>
                    <a:lnTo>
                      <a:pt x="170" y="118"/>
                    </a:lnTo>
                    <a:lnTo>
                      <a:pt x="170" y="116"/>
                    </a:lnTo>
                    <a:lnTo>
                      <a:pt x="167" y="116"/>
                    </a:lnTo>
                    <a:lnTo>
                      <a:pt x="169" y="114"/>
                    </a:lnTo>
                    <a:lnTo>
                      <a:pt x="171" y="114"/>
                    </a:lnTo>
                    <a:lnTo>
                      <a:pt x="173" y="115"/>
                    </a:lnTo>
                    <a:lnTo>
                      <a:pt x="176" y="115"/>
                    </a:lnTo>
                    <a:lnTo>
                      <a:pt x="177" y="111"/>
                    </a:lnTo>
                    <a:lnTo>
                      <a:pt x="180" y="110"/>
                    </a:lnTo>
                    <a:lnTo>
                      <a:pt x="180" y="108"/>
                    </a:lnTo>
                    <a:lnTo>
                      <a:pt x="180" y="105"/>
                    </a:lnTo>
                    <a:lnTo>
                      <a:pt x="180" y="102"/>
                    </a:lnTo>
                    <a:lnTo>
                      <a:pt x="179" y="102"/>
                    </a:lnTo>
                    <a:lnTo>
                      <a:pt x="177" y="101"/>
                    </a:lnTo>
                    <a:lnTo>
                      <a:pt x="175" y="99"/>
                    </a:lnTo>
                    <a:lnTo>
                      <a:pt x="172" y="103"/>
                    </a:lnTo>
                    <a:lnTo>
                      <a:pt x="168" y="105"/>
                    </a:lnTo>
                    <a:lnTo>
                      <a:pt x="166" y="109"/>
                    </a:lnTo>
                    <a:lnTo>
                      <a:pt x="161" y="115"/>
                    </a:lnTo>
                    <a:lnTo>
                      <a:pt x="159" y="115"/>
                    </a:lnTo>
                    <a:lnTo>
                      <a:pt x="160" y="112"/>
                    </a:lnTo>
                    <a:lnTo>
                      <a:pt x="162" y="112"/>
                    </a:lnTo>
                    <a:lnTo>
                      <a:pt x="163" y="110"/>
                    </a:lnTo>
                    <a:lnTo>
                      <a:pt x="166" y="104"/>
                    </a:lnTo>
                    <a:lnTo>
                      <a:pt x="170" y="102"/>
                    </a:lnTo>
                    <a:lnTo>
                      <a:pt x="172" y="99"/>
                    </a:lnTo>
                    <a:lnTo>
                      <a:pt x="171" y="98"/>
                    </a:lnTo>
                    <a:lnTo>
                      <a:pt x="166" y="99"/>
                    </a:lnTo>
                    <a:lnTo>
                      <a:pt x="162" y="102"/>
                    </a:lnTo>
                    <a:lnTo>
                      <a:pt x="166" y="97"/>
                    </a:lnTo>
                    <a:lnTo>
                      <a:pt x="170" y="96"/>
                    </a:lnTo>
                    <a:lnTo>
                      <a:pt x="173" y="97"/>
                    </a:lnTo>
                    <a:lnTo>
                      <a:pt x="174" y="97"/>
                    </a:lnTo>
                    <a:lnTo>
                      <a:pt x="177" y="94"/>
                    </a:lnTo>
                    <a:lnTo>
                      <a:pt x="177" y="92"/>
                    </a:lnTo>
                    <a:lnTo>
                      <a:pt x="176" y="90"/>
                    </a:lnTo>
                    <a:lnTo>
                      <a:pt x="177" y="88"/>
                    </a:lnTo>
                    <a:lnTo>
                      <a:pt x="176" y="85"/>
                    </a:lnTo>
                    <a:lnTo>
                      <a:pt x="173" y="84"/>
                    </a:lnTo>
                    <a:lnTo>
                      <a:pt x="172" y="81"/>
                    </a:lnTo>
                    <a:lnTo>
                      <a:pt x="170" y="81"/>
                    </a:lnTo>
                    <a:lnTo>
                      <a:pt x="169" y="81"/>
                    </a:lnTo>
                    <a:lnTo>
                      <a:pt x="168" y="82"/>
                    </a:lnTo>
                    <a:lnTo>
                      <a:pt x="167" y="79"/>
                    </a:lnTo>
                    <a:lnTo>
                      <a:pt x="166" y="78"/>
                    </a:lnTo>
                    <a:lnTo>
                      <a:pt x="163" y="76"/>
                    </a:lnTo>
                    <a:lnTo>
                      <a:pt x="163" y="74"/>
                    </a:lnTo>
                    <a:lnTo>
                      <a:pt x="159" y="72"/>
                    </a:lnTo>
                    <a:lnTo>
                      <a:pt x="158" y="72"/>
                    </a:lnTo>
                    <a:lnTo>
                      <a:pt x="157" y="71"/>
                    </a:lnTo>
                    <a:lnTo>
                      <a:pt x="153" y="70"/>
                    </a:lnTo>
                    <a:lnTo>
                      <a:pt x="149" y="71"/>
                    </a:lnTo>
                    <a:lnTo>
                      <a:pt x="146" y="74"/>
                    </a:lnTo>
                    <a:lnTo>
                      <a:pt x="143" y="74"/>
                    </a:lnTo>
                    <a:lnTo>
                      <a:pt x="141" y="79"/>
                    </a:lnTo>
                    <a:lnTo>
                      <a:pt x="142" y="81"/>
                    </a:lnTo>
                    <a:lnTo>
                      <a:pt x="143" y="81"/>
                    </a:lnTo>
                    <a:lnTo>
                      <a:pt x="149" y="87"/>
                    </a:lnTo>
                    <a:lnTo>
                      <a:pt x="149" y="88"/>
                    </a:lnTo>
                    <a:lnTo>
                      <a:pt x="151" y="89"/>
                    </a:lnTo>
                    <a:lnTo>
                      <a:pt x="152" y="92"/>
                    </a:lnTo>
                    <a:lnTo>
                      <a:pt x="151" y="92"/>
                    </a:lnTo>
                    <a:lnTo>
                      <a:pt x="149" y="91"/>
                    </a:lnTo>
                    <a:lnTo>
                      <a:pt x="146" y="91"/>
                    </a:lnTo>
                    <a:lnTo>
                      <a:pt x="146" y="88"/>
                    </a:lnTo>
                    <a:lnTo>
                      <a:pt x="142" y="84"/>
                    </a:lnTo>
                    <a:lnTo>
                      <a:pt x="139" y="84"/>
                    </a:lnTo>
                    <a:lnTo>
                      <a:pt x="138" y="85"/>
                    </a:lnTo>
                    <a:lnTo>
                      <a:pt x="139" y="82"/>
                    </a:lnTo>
                    <a:lnTo>
                      <a:pt x="139" y="79"/>
                    </a:lnTo>
                    <a:lnTo>
                      <a:pt x="136" y="78"/>
                    </a:lnTo>
                    <a:lnTo>
                      <a:pt x="135" y="78"/>
                    </a:lnTo>
                    <a:lnTo>
                      <a:pt x="135" y="85"/>
                    </a:lnTo>
                    <a:lnTo>
                      <a:pt x="137" y="88"/>
                    </a:lnTo>
                    <a:lnTo>
                      <a:pt x="137" y="92"/>
                    </a:lnTo>
                    <a:lnTo>
                      <a:pt x="136" y="94"/>
                    </a:lnTo>
                    <a:lnTo>
                      <a:pt x="136" y="91"/>
                    </a:lnTo>
                    <a:lnTo>
                      <a:pt x="135" y="87"/>
                    </a:lnTo>
                    <a:lnTo>
                      <a:pt x="132" y="90"/>
                    </a:lnTo>
                    <a:lnTo>
                      <a:pt x="131" y="93"/>
                    </a:lnTo>
                    <a:lnTo>
                      <a:pt x="132" y="95"/>
                    </a:lnTo>
                    <a:lnTo>
                      <a:pt x="131" y="97"/>
                    </a:lnTo>
                    <a:lnTo>
                      <a:pt x="128" y="95"/>
                    </a:lnTo>
                    <a:lnTo>
                      <a:pt x="125" y="95"/>
                    </a:lnTo>
                    <a:lnTo>
                      <a:pt x="127" y="92"/>
                    </a:lnTo>
                    <a:lnTo>
                      <a:pt x="129" y="90"/>
                    </a:lnTo>
                    <a:lnTo>
                      <a:pt x="133" y="84"/>
                    </a:lnTo>
                    <a:lnTo>
                      <a:pt x="134" y="81"/>
                    </a:lnTo>
                    <a:lnTo>
                      <a:pt x="132" y="78"/>
                    </a:lnTo>
                    <a:lnTo>
                      <a:pt x="132" y="76"/>
                    </a:lnTo>
                    <a:lnTo>
                      <a:pt x="128" y="79"/>
                    </a:lnTo>
                    <a:lnTo>
                      <a:pt x="127" y="81"/>
                    </a:lnTo>
                    <a:lnTo>
                      <a:pt x="126" y="79"/>
                    </a:lnTo>
                    <a:lnTo>
                      <a:pt x="126" y="75"/>
                    </a:lnTo>
                    <a:lnTo>
                      <a:pt x="124" y="74"/>
                    </a:lnTo>
                    <a:lnTo>
                      <a:pt x="122" y="76"/>
                    </a:lnTo>
                    <a:lnTo>
                      <a:pt x="122" y="78"/>
                    </a:lnTo>
                    <a:lnTo>
                      <a:pt x="122" y="81"/>
                    </a:lnTo>
                    <a:lnTo>
                      <a:pt x="122" y="85"/>
                    </a:lnTo>
                    <a:lnTo>
                      <a:pt x="121" y="85"/>
                    </a:lnTo>
                    <a:lnTo>
                      <a:pt x="121" y="80"/>
                    </a:lnTo>
                    <a:lnTo>
                      <a:pt x="120" y="79"/>
                    </a:lnTo>
                    <a:lnTo>
                      <a:pt x="119" y="82"/>
                    </a:lnTo>
                    <a:lnTo>
                      <a:pt x="117" y="83"/>
                    </a:lnTo>
                    <a:lnTo>
                      <a:pt x="117" y="85"/>
                    </a:lnTo>
                    <a:lnTo>
                      <a:pt x="114" y="88"/>
                    </a:lnTo>
                    <a:lnTo>
                      <a:pt x="113" y="89"/>
                    </a:lnTo>
                    <a:lnTo>
                      <a:pt x="111" y="92"/>
                    </a:lnTo>
                    <a:lnTo>
                      <a:pt x="109" y="92"/>
                    </a:lnTo>
                    <a:lnTo>
                      <a:pt x="111" y="89"/>
                    </a:lnTo>
                    <a:lnTo>
                      <a:pt x="111" y="87"/>
                    </a:lnTo>
                    <a:lnTo>
                      <a:pt x="111" y="85"/>
                    </a:lnTo>
                    <a:lnTo>
                      <a:pt x="109" y="85"/>
                    </a:lnTo>
                    <a:lnTo>
                      <a:pt x="109" y="84"/>
                    </a:lnTo>
                    <a:lnTo>
                      <a:pt x="111" y="83"/>
                    </a:lnTo>
                    <a:lnTo>
                      <a:pt x="112" y="84"/>
                    </a:lnTo>
                    <a:lnTo>
                      <a:pt x="113" y="82"/>
                    </a:lnTo>
                    <a:lnTo>
                      <a:pt x="113" y="81"/>
                    </a:lnTo>
                    <a:lnTo>
                      <a:pt x="113" y="80"/>
                    </a:lnTo>
                    <a:lnTo>
                      <a:pt x="115" y="78"/>
                    </a:lnTo>
                    <a:lnTo>
                      <a:pt x="119" y="74"/>
                    </a:lnTo>
                    <a:lnTo>
                      <a:pt x="120" y="71"/>
                    </a:lnTo>
                    <a:lnTo>
                      <a:pt x="122" y="69"/>
                    </a:lnTo>
                    <a:lnTo>
                      <a:pt x="121" y="69"/>
                    </a:lnTo>
                    <a:lnTo>
                      <a:pt x="119" y="69"/>
                    </a:lnTo>
                    <a:lnTo>
                      <a:pt x="116" y="72"/>
                    </a:lnTo>
                    <a:lnTo>
                      <a:pt x="113" y="76"/>
                    </a:lnTo>
                    <a:lnTo>
                      <a:pt x="111" y="76"/>
                    </a:lnTo>
                    <a:lnTo>
                      <a:pt x="113" y="74"/>
                    </a:lnTo>
                    <a:lnTo>
                      <a:pt x="114" y="71"/>
                    </a:lnTo>
                    <a:lnTo>
                      <a:pt x="116" y="68"/>
                    </a:lnTo>
                    <a:lnTo>
                      <a:pt x="119" y="68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5" y="61"/>
                    </a:lnTo>
                    <a:lnTo>
                      <a:pt x="125" y="59"/>
                    </a:lnTo>
                    <a:lnTo>
                      <a:pt x="122" y="57"/>
                    </a:lnTo>
                    <a:lnTo>
                      <a:pt x="123" y="54"/>
                    </a:lnTo>
                    <a:lnTo>
                      <a:pt x="124" y="51"/>
                    </a:lnTo>
                    <a:lnTo>
                      <a:pt x="128" y="47"/>
                    </a:lnTo>
                    <a:lnTo>
                      <a:pt x="128" y="44"/>
                    </a:lnTo>
                    <a:lnTo>
                      <a:pt x="127" y="42"/>
                    </a:lnTo>
                    <a:lnTo>
                      <a:pt x="125" y="40"/>
                    </a:lnTo>
                    <a:lnTo>
                      <a:pt x="124" y="39"/>
                    </a:lnTo>
                    <a:lnTo>
                      <a:pt x="125" y="34"/>
                    </a:lnTo>
                    <a:lnTo>
                      <a:pt x="128" y="32"/>
                    </a:lnTo>
                    <a:lnTo>
                      <a:pt x="128" y="30"/>
                    </a:lnTo>
                    <a:lnTo>
                      <a:pt x="128" y="23"/>
                    </a:lnTo>
                    <a:lnTo>
                      <a:pt x="129" y="21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1" y="18"/>
                    </a:lnTo>
                    <a:lnTo>
                      <a:pt x="116" y="16"/>
                    </a:lnTo>
                    <a:lnTo>
                      <a:pt x="113" y="19"/>
                    </a:lnTo>
                    <a:lnTo>
                      <a:pt x="110" y="19"/>
                    </a:lnTo>
                    <a:lnTo>
                      <a:pt x="105" y="21"/>
                    </a:lnTo>
                    <a:lnTo>
                      <a:pt x="98" y="23"/>
                    </a:lnTo>
                    <a:lnTo>
                      <a:pt x="97" y="25"/>
                    </a:lnTo>
                    <a:lnTo>
                      <a:pt x="100" y="29"/>
                    </a:lnTo>
                    <a:lnTo>
                      <a:pt x="100" y="32"/>
                    </a:lnTo>
                    <a:lnTo>
                      <a:pt x="99" y="33"/>
                    </a:lnTo>
                    <a:lnTo>
                      <a:pt x="98" y="30"/>
                    </a:lnTo>
                    <a:lnTo>
                      <a:pt x="97" y="28"/>
                    </a:lnTo>
                    <a:lnTo>
                      <a:pt x="95" y="24"/>
                    </a:lnTo>
                    <a:lnTo>
                      <a:pt x="92" y="24"/>
                    </a:lnTo>
                    <a:lnTo>
                      <a:pt x="90" y="26"/>
                    </a:lnTo>
                    <a:lnTo>
                      <a:pt x="90" y="29"/>
                    </a:lnTo>
                    <a:lnTo>
                      <a:pt x="90" y="30"/>
                    </a:lnTo>
                    <a:lnTo>
                      <a:pt x="89" y="28"/>
                    </a:lnTo>
                    <a:lnTo>
                      <a:pt x="90" y="25"/>
                    </a:lnTo>
                    <a:lnTo>
                      <a:pt x="88" y="25"/>
                    </a:lnTo>
                    <a:lnTo>
                      <a:pt x="84" y="26"/>
                    </a:lnTo>
                    <a:lnTo>
                      <a:pt x="83" y="29"/>
                    </a:lnTo>
                    <a:lnTo>
                      <a:pt x="83" y="30"/>
                    </a:lnTo>
                    <a:lnTo>
                      <a:pt x="86" y="33"/>
                    </a:lnTo>
                    <a:lnTo>
                      <a:pt x="89" y="38"/>
                    </a:lnTo>
                    <a:lnTo>
                      <a:pt x="92" y="41"/>
                    </a:lnTo>
                    <a:lnTo>
                      <a:pt x="90" y="41"/>
                    </a:lnTo>
                    <a:lnTo>
                      <a:pt x="87" y="38"/>
                    </a:lnTo>
                    <a:lnTo>
                      <a:pt x="83" y="33"/>
                    </a:lnTo>
                    <a:lnTo>
                      <a:pt x="81" y="33"/>
                    </a:lnTo>
                    <a:lnTo>
                      <a:pt x="80" y="34"/>
                    </a:lnTo>
                    <a:lnTo>
                      <a:pt x="76" y="34"/>
                    </a:lnTo>
                    <a:lnTo>
                      <a:pt x="75" y="35"/>
                    </a:lnTo>
                    <a:lnTo>
                      <a:pt x="76" y="37"/>
                    </a:lnTo>
                    <a:lnTo>
                      <a:pt x="79" y="37"/>
                    </a:lnTo>
                    <a:lnTo>
                      <a:pt x="80" y="39"/>
                    </a:lnTo>
                    <a:lnTo>
                      <a:pt x="80" y="42"/>
                    </a:lnTo>
                    <a:lnTo>
                      <a:pt x="84" y="45"/>
                    </a:lnTo>
                    <a:lnTo>
                      <a:pt x="85" y="47"/>
                    </a:lnTo>
                    <a:lnTo>
                      <a:pt x="87" y="50"/>
                    </a:lnTo>
                    <a:lnTo>
                      <a:pt x="84" y="50"/>
                    </a:lnTo>
                    <a:lnTo>
                      <a:pt x="83" y="47"/>
                    </a:lnTo>
                    <a:lnTo>
                      <a:pt x="79" y="43"/>
                    </a:lnTo>
                    <a:lnTo>
                      <a:pt x="79" y="42"/>
                    </a:lnTo>
                    <a:lnTo>
                      <a:pt x="76" y="39"/>
                    </a:lnTo>
                    <a:lnTo>
                      <a:pt x="73" y="38"/>
                    </a:lnTo>
                    <a:lnTo>
                      <a:pt x="71" y="41"/>
                    </a:lnTo>
                    <a:lnTo>
                      <a:pt x="70" y="43"/>
                    </a:lnTo>
                    <a:lnTo>
                      <a:pt x="69" y="48"/>
                    </a:lnTo>
                    <a:lnTo>
                      <a:pt x="67" y="53"/>
                    </a:lnTo>
                    <a:lnTo>
                      <a:pt x="69" y="55"/>
                    </a:lnTo>
                    <a:lnTo>
                      <a:pt x="66" y="57"/>
                    </a:lnTo>
                    <a:lnTo>
                      <a:pt x="66" y="58"/>
                    </a:lnTo>
                    <a:lnTo>
                      <a:pt x="67" y="61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0"/>
                    </a:lnTo>
                    <a:lnTo>
                      <a:pt x="76" y="61"/>
                    </a:lnTo>
                    <a:lnTo>
                      <a:pt x="78" y="62"/>
                    </a:lnTo>
                    <a:lnTo>
                      <a:pt x="75" y="63"/>
                    </a:lnTo>
                    <a:lnTo>
                      <a:pt x="74" y="64"/>
                    </a:lnTo>
                    <a:lnTo>
                      <a:pt x="74" y="66"/>
                    </a:lnTo>
                    <a:lnTo>
                      <a:pt x="73" y="66"/>
                    </a:lnTo>
                    <a:lnTo>
                      <a:pt x="70" y="69"/>
                    </a:lnTo>
                    <a:lnTo>
                      <a:pt x="70" y="72"/>
                    </a:lnTo>
                    <a:lnTo>
                      <a:pt x="69" y="74"/>
                    </a:lnTo>
                    <a:lnTo>
                      <a:pt x="67" y="73"/>
                    </a:lnTo>
                    <a:lnTo>
                      <a:pt x="68" y="71"/>
                    </a:lnTo>
                    <a:lnTo>
                      <a:pt x="66" y="67"/>
                    </a:lnTo>
                    <a:lnTo>
                      <a:pt x="64" y="66"/>
                    </a:lnTo>
                    <a:lnTo>
                      <a:pt x="62" y="69"/>
                    </a:lnTo>
                    <a:lnTo>
                      <a:pt x="63" y="71"/>
                    </a:lnTo>
                    <a:lnTo>
                      <a:pt x="62" y="74"/>
                    </a:lnTo>
                    <a:lnTo>
                      <a:pt x="59" y="74"/>
                    </a:lnTo>
                    <a:lnTo>
                      <a:pt x="58" y="76"/>
                    </a:lnTo>
                    <a:lnTo>
                      <a:pt x="57" y="74"/>
                    </a:lnTo>
                    <a:lnTo>
                      <a:pt x="55" y="74"/>
                    </a:lnTo>
                    <a:lnTo>
                      <a:pt x="55" y="78"/>
                    </a:lnTo>
                    <a:lnTo>
                      <a:pt x="57" y="81"/>
                    </a:lnTo>
                    <a:lnTo>
                      <a:pt x="58" y="85"/>
                    </a:lnTo>
                    <a:lnTo>
                      <a:pt x="58" y="86"/>
                    </a:lnTo>
                    <a:lnTo>
                      <a:pt x="59" y="90"/>
                    </a:lnTo>
                    <a:lnTo>
                      <a:pt x="60" y="91"/>
                    </a:lnTo>
                    <a:lnTo>
                      <a:pt x="62" y="92"/>
                    </a:lnTo>
                    <a:lnTo>
                      <a:pt x="61" y="95"/>
                    </a:lnTo>
                    <a:lnTo>
                      <a:pt x="62" y="96"/>
                    </a:lnTo>
                    <a:lnTo>
                      <a:pt x="62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8" y="110"/>
                    </a:lnTo>
                    <a:lnTo>
                      <a:pt x="56" y="112"/>
                    </a:lnTo>
                    <a:lnTo>
                      <a:pt x="53" y="118"/>
                    </a:lnTo>
                    <a:lnTo>
                      <a:pt x="53" y="120"/>
                    </a:lnTo>
                    <a:lnTo>
                      <a:pt x="50" y="124"/>
                    </a:lnTo>
                    <a:lnTo>
                      <a:pt x="51" y="123"/>
                    </a:lnTo>
                    <a:lnTo>
                      <a:pt x="51" y="119"/>
                    </a:lnTo>
                    <a:lnTo>
                      <a:pt x="52" y="114"/>
                    </a:lnTo>
                    <a:lnTo>
                      <a:pt x="54" y="112"/>
                    </a:lnTo>
                    <a:lnTo>
                      <a:pt x="53" y="111"/>
                    </a:lnTo>
                    <a:lnTo>
                      <a:pt x="52" y="111"/>
                    </a:lnTo>
                    <a:lnTo>
                      <a:pt x="50" y="112"/>
                    </a:lnTo>
                    <a:lnTo>
                      <a:pt x="49" y="109"/>
                    </a:lnTo>
                    <a:lnTo>
                      <a:pt x="48" y="108"/>
                    </a:lnTo>
                    <a:lnTo>
                      <a:pt x="49" y="108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5"/>
                    </a:lnTo>
                    <a:lnTo>
                      <a:pt x="54" y="105"/>
                    </a:lnTo>
                    <a:lnTo>
                      <a:pt x="55" y="108"/>
                    </a:lnTo>
                    <a:lnTo>
                      <a:pt x="56" y="105"/>
                    </a:lnTo>
                    <a:lnTo>
                      <a:pt x="56" y="101"/>
                    </a:lnTo>
                    <a:lnTo>
                      <a:pt x="53" y="99"/>
                    </a:lnTo>
                    <a:lnTo>
                      <a:pt x="53" y="98"/>
                    </a:lnTo>
                    <a:lnTo>
                      <a:pt x="51" y="94"/>
                    </a:lnTo>
                    <a:lnTo>
                      <a:pt x="51" y="89"/>
                    </a:lnTo>
                    <a:lnTo>
                      <a:pt x="49" y="87"/>
                    </a:lnTo>
                    <a:lnTo>
                      <a:pt x="49" y="82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49" y="75"/>
                    </a:lnTo>
                    <a:lnTo>
                      <a:pt x="51" y="71"/>
                    </a:lnTo>
                    <a:lnTo>
                      <a:pt x="51" y="68"/>
                    </a:lnTo>
                    <a:lnTo>
                      <a:pt x="54" y="64"/>
                    </a:lnTo>
                    <a:lnTo>
                      <a:pt x="55" y="61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6" y="54"/>
                    </a:lnTo>
                    <a:lnTo>
                      <a:pt x="55" y="51"/>
                    </a:lnTo>
                    <a:lnTo>
                      <a:pt x="55" y="47"/>
                    </a:lnTo>
                    <a:lnTo>
                      <a:pt x="59" y="40"/>
                    </a:lnTo>
                    <a:lnTo>
                      <a:pt x="60" y="40"/>
                    </a:lnTo>
                    <a:lnTo>
                      <a:pt x="64" y="37"/>
                    </a:lnTo>
                    <a:lnTo>
                      <a:pt x="69" y="29"/>
                    </a:lnTo>
                    <a:lnTo>
                      <a:pt x="74" y="23"/>
                    </a:lnTo>
                    <a:lnTo>
                      <a:pt x="77" y="22"/>
                    </a:lnTo>
                    <a:lnTo>
                      <a:pt x="80" y="19"/>
                    </a:lnTo>
                    <a:lnTo>
                      <a:pt x="81" y="16"/>
                    </a:lnTo>
                    <a:lnTo>
                      <a:pt x="84" y="16"/>
                    </a:lnTo>
                    <a:lnTo>
                      <a:pt x="89" y="14"/>
                    </a:lnTo>
                    <a:lnTo>
                      <a:pt x="92" y="12"/>
                    </a:lnTo>
                    <a:lnTo>
                      <a:pt x="93" y="9"/>
                    </a:lnTo>
                    <a:lnTo>
                      <a:pt x="93" y="7"/>
                    </a:lnTo>
                    <a:lnTo>
                      <a:pt x="87" y="4"/>
                    </a:lnTo>
                    <a:lnTo>
                      <a:pt x="83" y="2"/>
                    </a:lnTo>
                    <a:lnTo>
                      <a:pt x="79" y="1"/>
                    </a:lnTo>
                    <a:lnTo>
                      <a:pt x="77" y="0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69" y="2"/>
                    </a:lnTo>
                    <a:lnTo>
                      <a:pt x="65" y="2"/>
                    </a:lnTo>
                    <a:lnTo>
                      <a:pt x="57" y="5"/>
                    </a:lnTo>
                    <a:lnTo>
                      <a:pt x="52" y="10"/>
                    </a:lnTo>
                    <a:lnTo>
                      <a:pt x="47" y="12"/>
                    </a:lnTo>
                    <a:lnTo>
                      <a:pt x="46" y="16"/>
                    </a:lnTo>
                    <a:lnTo>
                      <a:pt x="47" y="19"/>
                    </a:lnTo>
                    <a:lnTo>
                      <a:pt x="45" y="18"/>
                    </a:lnTo>
                    <a:lnTo>
                      <a:pt x="43" y="18"/>
                    </a:lnTo>
                    <a:lnTo>
                      <a:pt x="42" y="20"/>
                    </a:lnTo>
                    <a:lnTo>
                      <a:pt x="38" y="20"/>
                    </a:lnTo>
                    <a:lnTo>
                      <a:pt x="36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1" y="33"/>
                    </a:lnTo>
                    <a:lnTo>
                      <a:pt x="32" y="36"/>
                    </a:lnTo>
                    <a:lnTo>
                      <a:pt x="31" y="38"/>
                    </a:lnTo>
                    <a:lnTo>
                      <a:pt x="30" y="36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6" y="40"/>
                    </a:lnTo>
                    <a:lnTo>
                      <a:pt x="24" y="40"/>
                    </a:lnTo>
                    <a:lnTo>
                      <a:pt x="22" y="43"/>
                    </a:lnTo>
                    <a:lnTo>
                      <a:pt x="21" y="45"/>
                    </a:lnTo>
                    <a:lnTo>
                      <a:pt x="19" y="50"/>
                    </a:lnTo>
                    <a:lnTo>
                      <a:pt x="16" y="54"/>
                    </a:lnTo>
                    <a:lnTo>
                      <a:pt x="16" y="57"/>
                    </a:lnTo>
                    <a:lnTo>
                      <a:pt x="17" y="57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6" y="59"/>
                    </a:lnTo>
                    <a:lnTo>
                      <a:pt x="12" y="61"/>
                    </a:lnTo>
                    <a:lnTo>
                      <a:pt x="11" y="64"/>
                    </a:lnTo>
                    <a:lnTo>
                      <a:pt x="9" y="65"/>
                    </a:lnTo>
                    <a:lnTo>
                      <a:pt x="8" y="68"/>
                    </a:lnTo>
                    <a:lnTo>
                      <a:pt x="8" y="74"/>
                    </a:lnTo>
                    <a:lnTo>
                      <a:pt x="7" y="77"/>
                    </a:lnTo>
                    <a:lnTo>
                      <a:pt x="4" y="77"/>
                    </a:lnTo>
                    <a:lnTo>
                      <a:pt x="3" y="81"/>
                    </a:lnTo>
                    <a:lnTo>
                      <a:pt x="3" y="83"/>
                    </a:lnTo>
                    <a:lnTo>
                      <a:pt x="1" y="85"/>
                    </a:lnTo>
                    <a:lnTo>
                      <a:pt x="0" y="91"/>
                    </a:lnTo>
                    <a:lnTo>
                      <a:pt x="2" y="94"/>
                    </a:lnTo>
                    <a:lnTo>
                      <a:pt x="7" y="97"/>
                    </a:lnTo>
                    <a:lnTo>
                      <a:pt x="10" y="97"/>
                    </a:lnTo>
                    <a:lnTo>
                      <a:pt x="13" y="99"/>
                    </a:lnTo>
                    <a:lnTo>
                      <a:pt x="15" y="99"/>
                    </a:lnTo>
                    <a:lnTo>
                      <a:pt x="18" y="102"/>
                    </a:lnTo>
                    <a:lnTo>
                      <a:pt x="22" y="102"/>
                    </a:lnTo>
                    <a:lnTo>
                      <a:pt x="22" y="106"/>
                    </a:lnTo>
                    <a:lnTo>
                      <a:pt x="26" y="109"/>
                    </a:lnTo>
                    <a:lnTo>
                      <a:pt x="26" y="111"/>
                    </a:lnTo>
                    <a:lnTo>
                      <a:pt x="28" y="113"/>
                    </a:lnTo>
                    <a:lnTo>
                      <a:pt x="24" y="113"/>
                    </a:lnTo>
                    <a:lnTo>
                      <a:pt x="23" y="114"/>
                    </a:lnTo>
                    <a:lnTo>
                      <a:pt x="18" y="114"/>
                    </a:lnTo>
                    <a:lnTo>
                      <a:pt x="13" y="112"/>
                    </a:lnTo>
                    <a:lnTo>
                      <a:pt x="12" y="109"/>
                    </a:lnTo>
                    <a:lnTo>
                      <a:pt x="10" y="106"/>
                    </a:lnTo>
                    <a:lnTo>
                      <a:pt x="5" y="106"/>
                    </a:lnTo>
                    <a:lnTo>
                      <a:pt x="4" y="104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2" y="109"/>
                    </a:lnTo>
                    <a:lnTo>
                      <a:pt x="2" y="111"/>
                    </a:lnTo>
                    <a:lnTo>
                      <a:pt x="0" y="111"/>
                    </a:lnTo>
                    <a:lnTo>
                      <a:pt x="0" y="113"/>
                    </a:lnTo>
                    <a:lnTo>
                      <a:pt x="1" y="118"/>
                    </a:lnTo>
                    <a:lnTo>
                      <a:pt x="1" y="123"/>
                    </a:lnTo>
                    <a:lnTo>
                      <a:pt x="1" y="126"/>
                    </a:lnTo>
                    <a:lnTo>
                      <a:pt x="1" y="129"/>
                    </a:lnTo>
                    <a:lnTo>
                      <a:pt x="4" y="131"/>
                    </a:lnTo>
                    <a:lnTo>
                      <a:pt x="7" y="134"/>
                    </a:lnTo>
                    <a:lnTo>
                      <a:pt x="7" y="135"/>
                    </a:lnTo>
                    <a:lnTo>
                      <a:pt x="6" y="134"/>
                    </a:lnTo>
                    <a:lnTo>
                      <a:pt x="5" y="134"/>
                    </a:lnTo>
                    <a:lnTo>
                      <a:pt x="6" y="137"/>
                    </a:lnTo>
                    <a:lnTo>
                      <a:pt x="7" y="140"/>
                    </a:lnTo>
                    <a:lnTo>
                      <a:pt x="9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4" y="137"/>
                    </a:lnTo>
                    <a:lnTo>
                      <a:pt x="15" y="140"/>
                    </a:lnTo>
                    <a:lnTo>
                      <a:pt x="17" y="140"/>
                    </a:lnTo>
                    <a:lnTo>
                      <a:pt x="18" y="138"/>
                    </a:lnTo>
                    <a:lnTo>
                      <a:pt x="17" y="137"/>
                    </a:lnTo>
                    <a:lnTo>
                      <a:pt x="18" y="134"/>
                    </a:lnTo>
                    <a:lnTo>
                      <a:pt x="20" y="134"/>
                    </a:lnTo>
                    <a:lnTo>
                      <a:pt x="21" y="135"/>
                    </a:lnTo>
                    <a:lnTo>
                      <a:pt x="20" y="138"/>
                    </a:lnTo>
                    <a:lnTo>
                      <a:pt x="21" y="140"/>
                    </a:lnTo>
                    <a:lnTo>
                      <a:pt x="22" y="140"/>
                    </a:lnTo>
                    <a:lnTo>
                      <a:pt x="23" y="137"/>
                    </a:lnTo>
                    <a:lnTo>
                      <a:pt x="27" y="136"/>
                    </a:lnTo>
                    <a:lnTo>
                      <a:pt x="28" y="134"/>
                    </a:lnTo>
                    <a:lnTo>
                      <a:pt x="30" y="135"/>
                    </a:lnTo>
                    <a:lnTo>
                      <a:pt x="28" y="137"/>
                    </a:lnTo>
                    <a:lnTo>
                      <a:pt x="24" y="140"/>
                    </a:lnTo>
                    <a:lnTo>
                      <a:pt x="23" y="143"/>
                    </a:lnTo>
                    <a:lnTo>
                      <a:pt x="26" y="145"/>
                    </a:lnTo>
                    <a:lnTo>
                      <a:pt x="26" y="150"/>
                    </a:lnTo>
                    <a:lnTo>
                      <a:pt x="30" y="153"/>
                    </a:lnTo>
                    <a:lnTo>
                      <a:pt x="33" y="153"/>
                    </a:lnTo>
                    <a:lnTo>
                      <a:pt x="35" y="152"/>
                    </a:lnTo>
                    <a:lnTo>
                      <a:pt x="32" y="150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8" y="152"/>
                    </a:lnTo>
                    <a:lnTo>
                      <a:pt x="40" y="151"/>
                    </a:lnTo>
                    <a:lnTo>
                      <a:pt x="42" y="149"/>
                    </a:lnTo>
                    <a:lnTo>
                      <a:pt x="44" y="146"/>
                    </a:lnTo>
                    <a:lnTo>
                      <a:pt x="46" y="146"/>
                    </a:lnTo>
                    <a:lnTo>
                      <a:pt x="46" y="147"/>
                    </a:lnTo>
                    <a:lnTo>
                      <a:pt x="45" y="148"/>
                    </a:lnTo>
                    <a:lnTo>
                      <a:pt x="41" y="153"/>
                    </a:lnTo>
                    <a:lnTo>
                      <a:pt x="41" y="154"/>
                    </a:lnTo>
                    <a:lnTo>
                      <a:pt x="44" y="157"/>
                    </a:lnTo>
                    <a:lnTo>
                      <a:pt x="45" y="160"/>
                    </a:lnTo>
                    <a:lnTo>
                      <a:pt x="48" y="159"/>
                    </a:lnTo>
                    <a:lnTo>
                      <a:pt x="51" y="160"/>
                    </a:lnTo>
                    <a:lnTo>
                      <a:pt x="53" y="162"/>
                    </a:lnTo>
                    <a:lnTo>
                      <a:pt x="55" y="161"/>
                    </a:lnTo>
                    <a:lnTo>
                      <a:pt x="60" y="160"/>
                    </a:lnTo>
                    <a:lnTo>
                      <a:pt x="61" y="163"/>
                    </a:lnTo>
                    <a:lnTo>
                      <a:pt x="63" y="164"/>
                    </a:lnTo>
                    <a:lnTo>
                      <a:pt x="65" y="166"/>
                    </a:lnTo>
                    <a:lnTo>
                      <a:pt x="66" y="166"/>
                    </a:lnTo>
                    <a:lnTo>
                      <a:pt x="70" y="169"/>
                    </a:lnTo>
                    <a:lnTo>
                      <a:pt x="72" y="167"/>
                    </a:lnTo>
                    <a:lnTo>
                      <a:pt x="73" y="168"/>
                    </a:lnTo>
                    <a:lnTo>
                      <a:pt x="74" y="166"/>
                    </a:lnTo>
                    <a:lnTo>
                      <a:pt x="73" y="164"/>
                    </a:lnTo>
                    <a:lnTo>
                      <a:pt x="71" y="162"/>
                    </a:lnTo>
                    <a:lnTo>
                      <a:pt x="69" y="159"/>
                    </a:lnTo>
                    <a:lnTo>
                      <a:pt x="68" y="157"/>
                    </a:lnTo>
                    <a:lnTo>
                      <a:pt x="62" y="151"/>
                    </a:lnTo>
                    <a:lnTo>
                      <a:pt x="62" y="149"/>
                    </a:lnTo>
                    <a:lnTo>
                      <a:pt x="64" y="150"/>
                    </a:lnTo>
                    <a:lnTo>
                      <a:pt x="65" y="151"/>
                    </a:lnTo>
                    <a:lnTo>
                      <a:pt x="67" y="152"/>
                    </a:lnTo>
                    <a:lnTo>
                      <a:pt x="69" y="156"/>
                    </a:lnTo>
                    <a:lnTo>
                      <a:pt x="71" y="157"/>
                    </a:lnTo>
                    <a:lnTo>
                      <a:pt x="72" y="158"/>
                    </a:lnTo>
                    <a:lnTo>
                      <a:pt x="73" y="161"/>
                    </a:lnTo>
                    <a:lnTo>
                      <a:pt x="76" y="164"/>
                    </a:lnTo>
                    <a:lnTo>
                      <a:pt x="77" y="167"/>
                    </a:lnTo>
                    <a:lnTo>
                      <a:pt x="78" y="168"/>
                    </a:lnTo>
                    <a:lnTo>
                      <a:pt x="80" y="171"/>
                    </a:lnTo>
                    <a:lnTo>
                      <a:pt x="82" y="174"/>
                    </a:lnTo>
                    <a:lnTo>
                      <a:pt x="84" y="174"/>
                    </a:lnTo>
                    <a:lnTo>
                      <a:pt x="84" y="173"/>
                    </a:lnTo>
                    <a:lnTo>
                      <a:pt x="83" y="169"/>
                    </a:lnTo>
                    <a:lnTo>
                      <a:pt x="81" y="164"/>
                    </a:lnTo>
                    <a:lnTo>
                      <a:pt x="85" y="164"/>
                    </a:lnTo>
                    <a:lnTo>
                      <a:pt x="90" y="167"/>
                    </a:lnTo>
                    <a:lnTo>
                      <a:pt x="94" y="167"/>
                    </a:lnTo>
                    <a:lnTo>
                      <a:pt x="94" y="170"/>
                    </a:lnTo>
                    <a:lnTo>
                      <a:pt x="94" y="171"/>
                    </a:lnTo>
                    <a:lnTo>
                      <a:pt x="97" y="173"/>
                    </a:lnTo>
                    <a:lnTo>
                      <a:pt x="99" y="173"/>
                    </a:lnTo>
                    <a:lnTo>
                      <a:pt x="100" y="174"/>
                    </a:lnTo>
                    <a:lnTo>
                      <a:pt x="106" y="174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1" y="163"/>
                    </a:lnTo>
                    <a:lnTo>
                      <a:pt x="109" y="161"/>
                    </a:lnTo>
                    <a:lnTo>
                      <a:pt x="107" y="155"/>
                    </a:lnTo>
                    <a:lnTo>
                      <a:pt x="105" y="155"/>
                    </a:lnTo>
                    <a:lnTo>
                      <a:pt x="104" y="151"/>
                    </a:lnTo>
                    <a:lnTo>
                      <a:pt x="104" y="148"/>
                    </a:lnTo>
                    <a:lnTo>
                      <a:pt x="105" y="147"/>
                    </a:lnTo>
                    <a:lnTo>
                      <a:pt x="105" y="145"/>
                    </a:lnTo>
                    <a:lnTo>
                      <a:pt x="106" y="144"/>
                    </a:lnTo>
                    <a:lnTo>
                      <a:pt x="107" y="146"/>
                    </a:lnTo>
                    <a:lnTo>
                      <a:pt x="108" y="149"/>
                    </a:lnTo>
                    <a:lnTo>
                      <a:pt x="110" y="146"/>
                    </a:lnTo>
                    <a:lnTo>
                      <a:pt x="110" y="141"/>
                    </a:lnTo>
                    <a:lnTo>
                      <a:pt x="111" y="140"/>
                    </a:lnTo>
                    <a:lnTo>
                      <a:pt x="113" y="139"/>
                    </a:lnTo>
                    <a:lnTo>
                      <a:pt x="113" y="143"/>
                    </a:lnTo>
                    <a:lnTo>
                      <a:pt x="114" y="144"/>
                    </a:lnTo>
                    <a:lnTo>
                      <a:pt x="113" y="146"/>
                    </a:lnTo>
                    <a:lnTo>
                      <a:pt x="111" y="147"/>
                    </a:lnTo>
                    <a:lnTo>
                      <a:pt x="110" y="151"/>
                    </a:lnTo>
                    <a:lnTo>
                      <a:pt x="111" y="152"/>
                    </a:lnTo>
                    <a:lnTo>
                      <a:pt x="113" y="154"/>
                    </a:lnTo>
                    <a:lnTo>
                      <a:pt x="113" y="156"/>
                    </a:lnTo>
                    <a:lnTo>
                      <a:pt x="116" y="161"/>
                    </a:lnTo>
                    <a:lnTo>
                      <a:pt x="118" y="161"/>
                    </a:lnTo>
                    <a:lnTo>
                      <a:pt x="118" y="159"/>
                    </a:lnTo>
                    <a:lnTo>
                      <a:pt x="119" y="158"/>
                    </a:lnTo>
                    <a:lnTo>
                      <a:pt x="121" y="160"/>
                    </a:lnTo>
                    <a:lnTo>
                      <a:pt x="123" y="158"/>
                    </a:lnTo>
                    <a:lnTo>
                      <a:pt x="124" y="160"/>
                    </a:lnTo>
                    <a:lnTo>
                      <a:pt x="123" y="161"/>
                    </a:lnTo>
                    <a:lnTo>
                      <a:pt x="123" y="164"/>
                    </a:lnTo>
                    <a:lnTo>
                      <a:pt x="121" y="169"/>
                    </a:lnTo>
                    <a:lnTo>
                      <a:pt x="121" y="171"/>
                    </a:lnTo>
                    <a:lnTo>
                      <a:pt x="119" y="175"/>
                    </a:lnTo>
                    <a:lnTo>
                      <a:pt x="117" y="181"/>
                    </a:lnTo>
                    <a:lnTo>
                      <a:pt x="117" y="182"/>
                    </a:lnTo>
                    <a:lnTo>
                      <a:pt x="118" y="182"/>
                    </a:lnTo>
                    <a:lnTo>
                      <a:pt x="119" y="179"/>
                    </a:lnTo>
                    <a:lnTo>
                      <a:pt x="121" y="180"/>
                    </a:lnTo>
                    <a:lnTo>
                      <a:pt x="121" y="181"/>
                    </a:lnTo>
                    <a:lnTo>
                      <a:pt x="123" y="181"/>
                    </a:lnTo>
                    <a:lnTo>
                      <a:pt x="125" y="183"/>
                    </a:lnTo>
                    <a:lnTo>
                      <a:pt x="128" y="184"/>
                    </a:lnTo>
                    <a:lnTo>
                      <a:pt x="126" y="185"/>
                    </a:lnTo>
                    <a:lnTo>
                      <a:pt x="125" y="187"/>
                    </a:lnTo>
                    <a:lnTo>
                      <a:pt x="125" y="188"/>
                    </a:lnTo>
                    <a:lnTo>
                      <a:pt x="123" y="186"/>
                    </a:lnTo>
                    <a:lnTo>
                      <a:pt x="121" y="188"/>
                    </a:lnTo>
                    <a:lnTo>
                      <a:pt x="121" y="189"/>
                    </a:lnTo>
                    <a:lnTo>
                      <a:pt x="123" y="191"/>
                    </a:lnTo>
                    <a:lnTo>
                      <a:pt x="124" y="192"/>
                    </a:lnTo>
                    <a:lnTo>
                      <a:pt x="126" y="192"/>
                    </a:lnTo>
                    <a:lnTo>
                      <a:pt x="126" y="194"/>
                    </a:lnTo>
                    <a:lnTo>
                      <a:pt x="127" y="195"/>
                    </a:lnTo>
                    <a:lnTo>
                      <a:pt x="128" y="198"/>
                    </a:lnTo>
                    <a:lnTo>
                      <a:pt x="128" y="200"/>
                    </a:lnTo>
                    <a:lnTo>
                      <a:pt x="132" y="201"/>
                    </a:lnTo>
                    <a:lnTo>
                      <a:pt x="133" y="203"/>
                    </a:lnTo>
                    <a:lnTo>
                      <a:pt x="134" y="205"/>
                    </a:lnTo>
                    <a:lnTo>
                      <a:pt x="133" y="208"/>
                    </a:lnTo>
                    <a:lnTo>
                      <a:pt x="131" y="210"/>
                    </a:lnTo>
                    <a:lnTo>
                      <a:pt x="129" y="211"/>
                    </a:lnTo>
                    <a:lnTo>
                      <a:pt x="128" y="212"/>
                    </a:lnTo>
                    <a:lnTo>
                      <a:pt x="126" y="210"/>
                    </a:lnTo>
                    <a:lnTo>
                      <a:pt x="125" y="209"/>
                    </a:lnTo>
                    <a:lnTo>
                      <a:pt x="123" y="210"/>
                    </a:lnTo>
                    <a:lnTo>
                      <a:pt x="121" y="213"/>
                    </a:lnTo>
                    <a:lnTo>
                      <a:pt x="122" y="214"/>
                    </a:lnTo>
                    <a:lnTo>
                      <a:pt x="122" y="216"/>
                    </a:lnTo>
                    <a:lnTo>
                      <a:pt x="121" y="218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9"/>
                    </a:lnTo>
                    <a:lnTo>
                      <a:pt x="125" y="218"/>
                    </a:lnTo>
                    <a:lnTo>
                      <a:pt x="128" y="218"/>
                    </a:lnTo>
                    <a:lnTo>
                      <a:pt x="129" y="216"/>
                    </a:lnTo>
                    <a:lnTo>
                      <a:pt x="132" y="216"/>
                    </a:lnTo>
                    <a:lnTo>
                      <a:pt x="133" y="213"/>
                    </a:lnTo>
                    <a:lnTo>
                      <a:pt x="134" y="213"/>
                    </a:lnTo>
                    <a:lnTo>
                      <a:pt x="135" y="216"/>
                    </a:lnTo>
                    <a:lnTo>
                      <a:pt x="135" y="217"/>
                    </a:lnTo>
                    <a:lnTo>
                      <a:pt x="137" y="216"/>
                    </a:lnTo>
                    <a:lnTo>
                      <a:pt x="139" y="213"/>
                    </a:lnTo>
                    <a:lnTo>
                      <a:pt x="142" y="210"/>
                    </a:lnTo>
                    <a:lnTo>
                      <a:pt x="143" y="212"/>
                    </a:lnTo>
                    <a:lnTo>
                      <a:pt x="142" y="213"/>
                    </a:lnTo>
                    <a:lnTo>
                      <a:pt x="141" y="214"/>
                    </a:lnTo>
                    <a:lnTo>
                      <a:pt x="139" y="216"/>
                    </a:lnTo>
                    <a:lnTo>
                      <a:pt x="141" y="216"/>
                    </a:lnTo>
                    <a:lnTo>
                      <a:pt x="141" y="218"/>
                    </a:lnTo>
                    <a:lnTo>
                      <a:pt x="138" y="219"/>
                    </a:lnTo>
                    <a:lnTo>
                      <a:pt x="138" y="219"/>
                    </a:lnTo>
                    <a:lnTo>
                      <a:pt x="142" y="219"/>
                    </a:lnTo>
                    <a:lnTo>
                      <a:pt x="142" y="221"/>
                    </a:lnTo>
                    <a:lnTo>
                      <a:pt x="140" y="224"/>
                    </a:lnTo>
                    <a:lnTo>
                      <a:pt x="140" y="228"/>
                    </a:lnTo>
                    <a:lnTo>
                      <a:pt x="142" y="229"/>
                    </a:lnTo>
                    <a:lnTo>
                      <a:pt x="142" y="232"/>
                    </a:lnTo>
                    <a:lnTo>
                      <a:pt x="145" y="230"/>
                    </a:lnTo>
                    <a:lnTo>
                      <a:pt x="146" y="229"/>
                    </a:lnTo>
                    <a:lnTo>
                      <a:pt x="145" y="226"/>
                    </a:lnTo>
                    <a:lnTo>
                      <a:pt x="145" y="225"/>
                    </a:lnTo>
                    <a:lnTo>
                      <a:pt x="147" y="224"/>
                    </a:lnTo>
                    <a:lnTo>
                      <a:pt x="150" y="226"/>
                    </a:lnTo>
                    <a:lnTo>
                      <a:pt x="150" y="229"/>
                    </a:lnTo>
                    <a:lnTo>
                      <a:pt x="149" y="232"/>
                    </a:lnTo>
                    <a:lnTo>
                      <a:pt x="151" y="233"/>
                    </a:lnTo>
                    <a:lnTo>
                      <a:pt x="151" y="235"/>
                    </a:lnTo>
                    <a:lnTo>
                      <a:pt x="147" y="237"/>
                    </a:lnTo>
                    <a:lnTo>
                      <a:pt x="146" y="238"/>
                    </a:lnTo>
                    <a:lnTo>
                      <a:pt x="149" y="240"/>
                    </a:lnTo>
                    <a:lnTo>
                      <a:pt x="154" y="241"/>
                    </a:lnTo>
                    <a:lnTo>
                      <a:pt x="155" y="242"/>
                    </a:lnTo>
                    <a:lnTo>
                      <a:pt x="155" y="244"/>
                    </a:lnTo>
                    <a:lnTo>
                      <a:pt x="155" y="247"/>
                    </a:lnTo>
                    <a:lnTo>
                      <a:pt x="156" y="247"/>
                    </a:lnTo>
                    <a:lnTo>
                      <a:pt x="156" y="244"/>
                    </a:lnTo>
                    <a:lnTo>
                      <a:pt x="158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8" y="247"/>
                    </a:lnTo>
                    <a:lnTo>
                      <a:pt x="158" y="249"/>
                    </a:lnTo>
                    <a:lnTo>
                      <a:pt x="156" y="250"/>
                    </a:lnTo>
                    <a:lnTo>
                      <a:pt x="155" y="254"/>
                    </a:lnTo>
                    <a:lnTo>
                      <a:pt x="155" y="256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5" y="263"/>
                    </a:lnTo>
                    <a:lnTo>
                      <a:pt x="155" y="265"/>
                    </a:lnTo>
                    <a:lnTo>
                      <a:pt x="156" y="266"/>
                    </a:lnTo>
                    <a:lnTo>
                      <a:pt x="156" y="268"/>
                    </a:lnTo>
                    <a:lnTo>
                      <a:pt x="155" y="274"/>
                    </a:lnTo>
                    <a:lnTo>
                      <a:pt x="153" y="276"/>
                    </a:lnTo>
                    <a:lnTo>
                      <a:pt x="155" y="279"/>
                    </a:lnTo>
                    <a:lnTo>
                      <a:pt x="154" y="282"/>
                    </a:lnTo>
                    <a:lnTo>
                      <a:pt x="150" y="283"/>
                    </a:lnTo>
                    <a:lnTo>
                      <a:pt x="146" y="282"/>
                    </a:lnTo>
                    <a:lnTo>
                      <a:pt x="145" y="283"/>
                    </a:lnTo>
                    <a:lnTo>
                      <a:pt x="144" y="285"/>
                    </a:lnTo>
                    <a:lnTo>
                      <a:pt x="139" y="290"/>
                    </a:lnTo>
                    <a:lnTo>
                      <a:pt x="139" y="293"/>
                    </a:lnTo>
                    <a:lnTo>
                      <a:pt x="142" y="295"/>
                    </a:lnTo>
                    <a:lnTo>
                      <a:pt x="142" y="295"/>
                    </a:lnTo>
                    <a:lnTo>
                      <a:pt x="139" y="296"/>
                    </a:lnTo>
                    <a:lnTo>
                      <a:pt x="138" y="295"/>
                    </a:lnTo>
                    <a:lnTo>
                      <a:pt x="136" y="295"/>
                    </a:lnTo>
                    <a:lnTo>
                      <a:pt x="133" y="299"/>
                    </a:lnTo>
                    <a:lnTo>
                      <a:pt x="131" y="300"/>
                    </a:lnTo>
                    <a:lnTo>
                      <a:pt x="126" y="304"/>
                    </a:lnTo>
                    <a:lnTo>
                      <a:pt x="121" y="308"/>
                    </a:lnTo>
                    <a:lnTo>
                      <a:pt x="121" y="308"/>
                    </a:lnTo>
                    <a:lnTo>
                      <a:pt x="119" y="309"/>
                    </a:lnTo>
                    <a:lnTo>
                      <a:pt x="118" y="313"/>
                    </a:lnTo>
                    <a:lnTo>
                      <a:pt x="120" y="316"/>
                    </a:lnTo>
                    <a:lnTo>
                      <a:pt x="121" y="319"/>
                    </a:lnTo>
                    <a:lnTo>
                      <a:pt x="123" y="323"/>
                    </a:lnTo>
                    <a:lnTo>
                      <a:pt x="124" y="332"/>
                    </a:lnTo>
                    <a:lnTo>
                      <a:pt x="122" y="333"/>
                    </a:lnTo>
                    <a:lnTo>
                      <a:pt x="121" y="333"/>
                    </a:lnTo>
                    <a:lnTo>
                      <a:pt x="119" y="334"/>
                    </a:lnTo>
                    <a:lnTo>
                      <a:pt x="119" y="337"/>
                    </a:lnTo>
                    <a:lnTo>
                      <a:pt x="118" y="335"/>
                    </a:lnTo>
                    <a:lnTo>
                      <a:pt x="118" y="330"/>
                    </a:lnTo>
                    <a:lnTo>
                      <a:pt x="117" y="328"/>
                    </a:lnTo>
                    <a:lnTo>
                      <a:pt x="114" y="330"/>
                    </a:lnTo>
                    <a:lnTo>
                      <a:pt x="113" y="333"/>
                    </a:lnTo>
                    <a:lnTo>
                      <a:pt x="111" y="336"/>
                    </a:lnTo>
                    <a:lnTo>
                      <a:pt x="108" y="334"/>
                    </a:lnTo>
                    <a:lnTo>
                      <a:pt x="109" y="333"/>
                    </a:lnTo>
                    <a:lnTo>
                      <a:pt x="109" y="332"/>
                    </a:lnTo>
                    <a:lnTo>
                      <a:pt x="106" y="332"/>
                    </a:lnTo>
                    <a:lnTo>
                      <a:pt x="104" y="335"/>
                    </a:lnTo>
                    <a:lnTo>
                      <a:pt x="102" y="337"/>
                    </a:lnTo>
                    <a:lnTo>
                      <a:pt x="99" y="337"/>
                    </a:lnTo>
                    <a:lnTo>
                      <a:pt x="97" y="337"/>
                    </a:lnTo>
                    <a:lnTo>
                      <a:pt x="97" y="335"/>
                    </a:lnTo>
                    <a:lnTo>
                      <a:pt x="94" y="335"/>
                    </a:lnTo>
                    <a:lnTo>
                      <a:pt x="93" y="337"/>
                    </a:lnTo>
                    <a:lnTo>
                      <a:pt x="90" y="335"/>
                    </a:lnTo>
                    <a:lnTo>
                      <a:pt x="88" y="334"/>
                    </a:lnTo>
                    <a:lnTo>
                      <a:pt x="86" y="332"/>
                    </a:lnTo>
                    <a:lnTo>
                      <a:pt x="83" y="329"/>
                    </a:lnTo>
                    <a:lnTo>
                      <a:pt x="80" y="329"/>
                    </a:lnTo>
                    <a:lnTo>
                      <a:pt x="77" y="323"/>
                    </a:lnTo>
                    <a:lnTo>
                      <a:pt x="76" y="324"/>
                    </a:lnTo>
                    <a:lnTo>
                      <a:pt x="76" y="326"/>
                    </a:lnTo>
                    <a:lnTo>
                      <a:pt x="76" y="328"/>
                    </a:lnTo>
                    <a:lnTo>
                      <a:pt x="74" y="327"/>
                    </a:lnTo>
                    <a:lnTo>
                      <a:pt x="74" y="328"/>
                    </a:lnTo>
                    <a:lnTo>
                      <a:pt x="74" y="330"/>
                    </a:lnTo>
                    <a:lnTo>
                      <a:pt x="75" y="333"/>
                    </a:lnTo>
                    <a:lnTo>
                      <a:pt x="75" y="335"/>
                    </a:lnTo>
                    <a:lnTo>
                      <a:pt x="73" y="335"/>
                    </a:lnTo>
                    <a:lnTo>
                      <a:pt x="71" y="336"/>
                    </a:lnTo>
                    <a:lnTo>
                      <a:pt x="69" y="337"/>
                    </a:lnTo>
                    <a:lnTo>
                      <a:pt x="66" y="338"/>
                    </a:lnTo>
                    <a:lnTo>
                      <a:pt x="64" y="340"/>
                    </a:lnTo>
                    <a:lnTo>
                      <a:pt x="64" y="344"/>
                    </a:lnTo>
                    <a:lnTo>
                      <a:pt x="62" y="346"/>
                    </a:lnTo>
                    <a:lnTo>
                      <a:pt x="61" y="349"/>
                    </a:lnTo>
                    <a:lnTo>
                      <a:pt x="62" y="356"/>
                    </a:lnTo>
                    <a:lnTo>
                      <a:pt x="66" y="358"/>
                    </a:lnTo>
                    <a:lnTo>
                      <a:pt x="66" y="357"/>
                    </a:lnTo>
                    <a:lnTo>
                      <a:pt x="69" y="361"/>
                    </a:lnTo>
                    <a:lnTo>
                      <a:pt x="69" y="364"/>
                    </a:lnTo>
                    <a:lnTo>
                      <a:pt x="73" y="364"/>
                    </a:lnTo>
                    <a:lnTo>
                      <a:pt x="76" y="365"/>
                    </a:lnTo>
                    <a:lnTo>
                      <a:pt x="76" y="364"/>
                    </a:lnTo>
                    <a:lnTo>
                      <a:pt x="80" y="364"/>
                    </a:lnTo>
                    <a:lnTo>
                      <a:pt x="80" y="362"/>
                    </a:lnTo>
                    <a:lnTo>
                      <a:pt x="83" y="362"/>
                    </a:lnTo>
                    <a:lnTo>
                      <a:pt x="85" y="361"/>
                    </a:lnTo>
                    <a:lnTo>
                      <a:pt x="87" y="362"/>
                    </a:lnTo>
                    <a:lnTo>
                      <a:pt x="89" y="361"/>
                    </a:lnTo>
                    <a:lnTo>
                      <a:pt x="89" y="357"/>
                    </a:lnTo>
                    <a:lnTo>
                      <a:pt x="90" y="354"/>
                    </a:lnTo>
                    <a:lnTo>
                      <a:pt x="90" y="354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7" y="363"/>
                    </a:lnTo>
                    <a:lnTo>
                      <a:pt x="100" y="364"/>
                    </a:lnTo>
                    <a:lnTo>
                      <a:pt x="101" y="361"/>
                    </a:lnTo>
                    <a:lnTo>
                      <a:pt x="103" y="359"/>
                    </a:lnTo>
                    <a:lnTo>
                      <a:pt x="104" y="359"/>
                    </a:lnTo>
                    <a:lnTo>
                      <a:pt x="107" y="356"/>
                    </a:lnTo>
                    <a:lnTo>
                      <a:pt x="109" y="355"/>
                    </a:lnTo>
                    <a:lnTo>
                      <a:pt x="108" y="357"/>
                    </a:lnTo>
                    <a:lnTo>
                      <a:pt x="109" y="361"/>
                    </a:lnTo>
                    <a:lnTo>
                      <a:pt x="107" y="364"/>
                    </a:lnTo>
                    <a:lnTo>
                      <a:pt x="107" y="367"/>
                    </a:lnTo>
                    <a:lnTo>
                      <a:pt x="109" y="365"/>
                    </a:lnTo>
                    <a:lnTo>
                      <a:pt x="111" y="360"/>
                    </a:lnTo>
                    <a:lnTo>
                      <a:pt x="111" y="361"/>
                    </a:lnTo>
                    <a:lnTo>
                      <a:pt x="113" y="360"/>
                    </a:lnTo>
                    <a:lnTo>
                      <a:pt x="115" y="361"/>
                    </a:lnTo>
                    <a:lnTo>
                      <a:pt x="114" y="364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9" y="359"/>
                    </a:lnTo>
                    <a:lnTo>
                      <a:pt x="120" y="361"/>
                    </a:lnTo>
                    <a:lnTo>
                      <a:pt x="117" y="364"/>
                    </a:lnTo>
                    <a:lnTo>
                      <a:pt x="117" y="366"/>
                    </a:lnTo>
                    <a:lnTo>
                      <a:pt x="119" y="368"/>
                    </a:lnTo>
                    <a:lnTo>
                      <a:pt x="121" y="372"/>
                    </a:lnTo>
                    <a:lnTo>
                      <a:pt x="120" y="375"/>
                    </a:lnTo>
                    <a:lnTo>
                      <a:pt x="121" y="378"/>
                    </a:lnTo>
                    <a:lnTo>
                      <a:pt x="123" y="378"/>
                    </a:lnTo>
                    <a:lnTo>
                      <a:pt x="123" y="382"/>
                    </a:lnTo>
                    <a:lnTo>
                      <a:pt x="124" y="383"/>
                    </a:lnTo>
                    <a:lnTo>
                      <a:pt x="126" y="379"/>
                    </a:lnTo>
                    <a:lnTo>
                      <a:pt x="125" y="385"/>
                    </a:lnTo>
                    <a:lnTo>
                      <a:pt x="124" y="387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8" y="384"/>
                    </a:lnTo>
                    <a:lnTo>
                      <a:pt x="129" y="383"/>
                    </a:lnTo>
                    <a:lnTo>
                      <a:pt x="128" y="385"/>
                    </a:lnTo>
                    <a:lnTo>
                      <a:pt x="129" y="389"/>
                    </a:lnTo>
                    <a:lnTo>
                      <a:pt x="132" y="392"/>
                    </a:lnTo>
                    <a:lnTo>
                      <a:pt x="135" y="391"/>
                    </a:lnTo>
                    <a:lnTo>
                      <a:pt x="135" y="393"/>
                    </a:lnTo>
                    <a:lnTo>
                      <a:pt x="129" y="397"/>
                    </a:lnTo>
                    <a:lnTo>
                      <a:pt x="125" y="397"/>
                    </a:lnTo>
                    <a:lnTo>
                      <a:pt x="125" y="398"/>
                    </a:lnTo>
                    <a:lnTo>
                      <a:pt x="128" y="399"/>
                    </a:lnTo>
                    <a:lnTo>
                      <a:pt x="128" y="404"/>
                    </a:lnTo>
                    <a:lnTo>
                      <a:pt x="129" y="406"/>
                    </a:lnTo>
                    <a:lnTo>
                      <a:pt x="131" y="409"/>
                    </a:lnTo>
                    <a:lnTo>
                      <a:pt x="133" y="409"/>
                    </a:lnTo>
                    <a:lnTo>
                      <a:pt x="132" y="411"/>
                    </a:lnTo>
                    <a:lnTo>
                      <a:pt x="135" y="413"/>
                    </a:lnTo>
                    <a:lnTo>
                      <a:pt x="137" y="415"/>
                    </a:lnTo>
                    <a:lnTo>
                      <a:pt x="139" y="415"/>
                    </a:lnTo>
                    <a:lnTo>
                      <a:pt x="142" y="419"/>
                    </a:lnTo>
                    <a:lnTo>
                      <a:pt x="145" y="419"/>
                    </a:lnTo>
                    <a:lnTo>
                      <a:pt x="145" y="420"/>
                    </a:lnTo>
                    <a:lnTo>
                      <a:pt x="146" y="421"/>
                    </a:lnTo>
                    <a:lnTo>
                      <a:pt x="147" y="420"/>
                    </a:lnTo>
                    <a:lnTo>
                      <a:pt x="148" y="420"/>
                    </a:lnTo>
                    <a:lnTo>
                      <a:pt x="151" y="420"/>
                    </a:lnTo>
                    <a:lnTo>
                      <a:pt x="149" y="422"/>
                    </a:lnTo>
                    <a:lnTo>
                      <a:pt x="148" y="423"/>
                    </a:lnTo>
                    <a:lnTo>
                      <a:pt x="149" y="426"/>
                    </a:lnTo>
                    <a:lnTo>
                      <a:pt x="151" y="427"/>
                    </a:lnTo>
                    <a:lnTo>
                      <a:pt x="152" y="427"/>
                    </a:lnTo>
                    <a:lnTo>
                      <a:pt x="152" y="430"/>
                    </a:lnTo>
                    <a:lnTo>
                      <a:pt x="155" y="433"/>
                    </a:lnTo>
                    <a:lnTo>
                      <a:pt x="157" y="433"/>
                    </a:lnTo>
                    <a:lnTo>
                      <a:pt x="159" y="435"/>
                    </a:lnTo>
                    <a:lnTo>
                      <a:pt x="159" y="437"/>
                    </a:lnTo>
                    <a:lnTo>
                      <a:pt x="163" y="439"/>
                    </a:lnTo>
                    <a:lnTo>
                      <a:pt x="164" y="438"/>
                    </a:lnTo>
                    <a:lnTo>
                      <a:pt x="166" y="439"/>
                    </a:lnTo>
                    <a:lnTo>
                      <a:pt x="168" y="438"/>
                    </a:lnTo>
                    <a:lnTo>
                      <a:pt x="170" y="440"/>
                    </a:lnTo>
                    <a:lnTo>
                      <a:pt x="170" y="442"/>
                    </a:lnTo>
                    <a:lnTo>
                      <a:pt x="174" y="446"/>
                    </a:lnTo>
                    <a:lnTo>
                      <a:pt x="177" y="446"/>
                    </a:lnTo>
                    <a:lnTo>
                      <a:pt x="178" y="448"/>
                    </a:lnTo>
                    <a:lnTo>
                      <a:pt x="183" y="450"/>
                    </a:lnTo>
                    <a:lnTo>
                      <a:pt x="185" y="451"/>
                    </a:lnTo>
                    <a:lnTo>
                      <a:pt x="187" y="451"/>
                    </a:lnTo>
                    <a:lnTo>
                      <a:pt x="188" y="451"/>
                    </a:lnTo>
                    <a:lnTo>
                      <a:pt x="188" y="449"/>
                    </a:lnTo>
                    <a:lnTo>
                      <a:pt x="187" y="447"/>
                    </a:lnTo>
                    <a:lnTo>
                      <a:pt x="185" y="444"/>
                    </a:lnTo>
                    <a:lnTo>
                      <a:pt x="187" y="443"/>
                    </a:lnTo>
                    <a:lnTo>
                      <a:pt x="189" y="444"/>
                    </a:lnTo>
                    <a:lnTo>
                      <a:pt x="190" y="441"/>
                    </a:lnTo>
                    <a:lnTo>
                      <a:pt x="189" y="440"/>
                    </a:lnTo>
                    <a:lnTo>
                      <a:pt x="187" y="440"/>
                    </a:lnTo>
                    <a:lnTo>
                      <a:pt x="187" y="439"/>
                    </a:lnTo>
                    <a:lnTo>
                      <a:pt x="187" y="436"/>
                    </a:lnTo>
                    <a:lnTo>
                      <a:pt x="187" y="435"/>
                    </a:lnTo>
                    <a:lnTo>
                      <a:pt x="184" y="437"/>
                    </a:lnTo>
                    <a:lnTo>
                      <a:pt x="184" y="436"/>
                    </a:lnTo>
                    <a:lnTo>
                      <a:pt x="184" y="433"/>
                    </a:lnTo>
                    <a:lnTo>
                      <a:pt x="182" y="433"/>
                    </a:lnTo>
                    <a:lnTo>
                      <a:pt x="184" y="431"/>
                    </a:lnTo>
                    <a:lnTo>
                      <a:pt x="184" y="427"/>
                    </a:lnTo>
                    <a:lnTo>
                      <a:pt x="182" y="426"/>
                    </a:lnTo>
                    <a:lnTo>
                      <a:pt x="180" y="426"/>
                    </a:lnTo>
                    <a:lnTo>
                      <a:pt x="180" y="423"/>
                    </a:lnTo>
                    <a:lnTo>
                      <a:pt x="179" y="420"/>
                    </a:lnTo>
                    <a:lnTo>
                      <a:pt x="178" y="419"/>
                    </a:lnTo>
                    <a:lnTo>
                      <a:pt x="175" y="418"/>
                    </a:lnTo>
                    <a:lnTo>
                      <a:pt x="177" y="416"/>
                    </a:lnTo>
                    <a:lnTo>
                      <a:pt x="175" y="416"/>
                    </a:lnTo>
                    <a:lnTo>
                      <a:pt x="173" y="416"/>
                    </a:lnTo>
                    <a:lnTo>
                      <a:pt x="174" y="414"/>
                    </a:lnTo>
                    <a:lnTo>
                      <a:pt x="173" y="411"/>
                    </a:lnTo>
                    <a:lnTo>
                      <a:pt x="170" y="410"/>
                    </a:lnTo>
                    <a:lnTo>
                      <a:pt x="168" y="410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67" y="402"/>
                    </a:lnTo>
                    <a:lnTo>
                      <a:pt x="163" y="399"/>
                    </a:lnTo>
                    <a:lnTo>
                      <a:pt x="163" y="395"/>
                    </a:lnTo>
                    <a:lnTo>
                      <a:pt x="163" y="392"/>
                    </a:lnTo>
                    <a:lnTo>
                      <a:pt x="165" y="393"/>
                    </a:lnTo>
                    <a:lnTo>
                      <a:pt x="166" y="391"/>
                    </a:lnTo>
                    <a:lnTo>
                      <a:pt x="169" y="392"/>
                    </a:lnTo>
                    <a:lnTo>
                      <a:pt x="169" y="395"/>
                    </a:lnTo>
                    <a:lnTo>
                      <a:pt x="171" y="399"/>
                    </a:lnTo>
                    <a:lnTo>
                      <a:pt x="174" y="401"/>
                    </a:lnTo>
                    <a:lnTo>
                      <a:pt x="176" y="402"/>
                    </a:lnTo>
                    <a:lnTo>
                      <a:pt x="176" y="404"/>
                    </a:lnTo>
                    <a:lnTo>
                      <a:pt x="177" y="406"/>
                    </a:lnTo>
                    <a:lnTo>
                      <a:pt x="177" y="403"/>
                    </a:lnTo>
                    <a:lnTo>
                      <a:pt x="176" y="399"/>
                    </a:lnTo>
                    <a:lnTo>
                      <a:pt x="176" y="398"/>
                    </a:lnTo>
                    <a:lnTo>
                      <a:pt x="177" y="397"/>
                    </a:lnTo>
                    <a:lnTo>
                      <a:pt x="178" y="399"/>
                    </a:lnTo>
                    <a:lnTo>
                      <a:pt x="178" y="401"/>
                    </a:lnTo>
                    <a:lnTo>
                      <a:pt x="180" y="402"/>
                    </a:lnTo>
                    <a:lnTo>
                      <a:pt x="181" y="408"/>
                    </a:lnTo>
                    <a:lnTo>
                      <a:pt x="183" y="408"/>
                    </a:lnTo>
                    <a:lnTo>
                      <a:pt x="183" y="409"/>
                    </a:lnTo>
                    <a:lnTo>
                      <a:pt x="185" y="412"/>
                    </a:lnTo>
                    <a:lnTo>
                      <a:pt x="187" y="417"/>
                    </a:lnTo>
                    <a:lnTo>
                      <a:pt x="188" y="416"/>
                    </a:lnTo>
                    <a:lnTo>
                      <a:pt x="187" y="413"/>
                    </a:lnTo>
                    <a:lnTo>
                      <a:pt x="187" y="407"/>
                    </a:lnTo>
                    <a:lnTo>
                      <a:pt x="188" y="404"/>
                    </a:lnTo>
                    <a:lnTo>
                      <a:pt x="188" y="406"/>
                    </a:lnTo>
                    <a:lnTo>
                      <a:pt x="190" y="412"/>
                    </a:lnTo>
                    <a:lnTo>
                      <a:pt x="189" y="414"/>
                    </a:lnTo>
                    <a:lnTo>
                      <a:pt x="190" y="417"/>
                    </a:lnTo>
                    <a:lnTo>
                      <a:pt x="190" y="418"/>
                    </a:lnTo>
                    <a:lnTo>
                      <a:pt x="193" y="419"/>
                    </a:lnTo>
                    <a:lnTo>
                      <a:pt x="194" y="417"/>
                    </a:lnTo>
                    <a:lnTo>
                      <a:pt x="192" y="416"/>
                    </a:lnTo>
                    <a:lnTo>
                      <a:pt x="192" y="414"/>
                    </a:lnTo>
                    <a:lnTo>
                      <a:pt x="194" y="415"/>
                    </a:lnTo>
                    <a:lnTo>
                      <a:pt x="195" y="418"/>
                    </a:lnTo>
                    <a:lnTo>
                      <a:pt x="195" y="420"/>
                    </a:lnTo>
                    <a:lnTo>
                      <a:pt x="195" y="421"/>
                    </a:lnTo>
                    <a:lnTo>
                      <a:pt x="196" y="419"/>
                    </a:lnTo>
                    <a:lnTo>
                      <a:pt x="197" y="417"/>
                    </a:lnTo>
                    <a:lnTo>
                      <a:pt x="197" y="423"/>
                    </a:lnTo>
                    <a:lnTo>
                      <a:pt x="198" y="424"/>
                    </a:lnTo>
                    <a:lnTo>
                      <a:pt x="201" y="424"/>
                    </a:lnTo>
                    <a:lnTo>
                      <a:pt x="201" y="422"/>
                    </a:lnTo>
                    <a:lnTo>
                      <a:pt x="201" y="426"/>
                    </a:lnTo>
                    <a:lnTo>
                      <a:pt x="201" y="427"/>
                    </a:lnTo>
                    <a:lnTo>
                      <a:pt x="201" y="432"/>
                    </a:lnTo>
                    <a:lnTo>
                      <a:pt x="203" y="434"/>
                    </a:lnTo>
                    <a:lnTo>
                      <a:pt x="206" y="434"/>
                    </a:lnTo>
                    <a:lnTo>
                      <a:pt x="206" y="433"/>
                    </a:lnTo>
                    <a:lnTo>
                      <a:pt x="205" y="431"/>
                    </a:lnTo>
                    <a:lnTo>
                      <a:pt x="205" y="427"/>
                    </a:lnTo>
                    <a:lnTo>
                      <a:pt x="204" y="421"/>
                    </a:lnTo>
                    <a:lnTo>
                      <a:pt x="206" y="421"/>
                    </a:lnTo>
                    <a:lnTo>
                      <a:pt x="207" y="423"/>
                    </a:lnTo>
                    <a:lnTo>
                      <a:pt x="209" y="424"/>
                    </a:lnTo>
                    <a:lnTo>
                      <a:pt x="211" y="423"/>
                    </a:lnTo>
                    <a:lnTo>
                      <a:pt x="209" y="420"/>
                    </a:lnTo>
                    <a:lnTo>
                      <a:pt x="210" y="417"/>
                    </a:lnTo>
                    <a:lnTo>
                      <a:pt x="210" y="412"/>
                    </a:lnTo>
                    <a:lnTo>
                      <a:pt x="208" y="406"/>
                    </a:lnTo>
                    <a:lnTo>
                      <a:pt x="209" y="402"/>
                    </a:lnTo>
                    <a:lnTo>
                      <a:pt x="209" y="397"/>
                    </a:lnTo>
                    <a:lnTo>
                      <a:pt x="210" y="402"/>
                    </a:lnTo>
                    <a:lnTo>
                      <a:pt x="210" y="406"/>
                    </a:lnTo>
                    <a:lnTo>
                      <a:pt x="211" y="409"/>
                    </a:lnTo>
                    <a:lnTo>
                      <a:pt x="214" y="414"/>
                    </a:lnTo>
                    <a:lnTo>
                      <a:pt x="215" y="413"/>
                    </a:lnTo>
                    <a:lnTo>
                      <a:pt x="214" y="409"/>
                    </a:lnTo>
                    <a:lnTo>
                      <a:pt x="215" y="406"/>
                    </a:lnTo>
                    <a:lnTo>
                      <a:pt x="216" y="402"/>
                    </a:lnTo>
                    <a:lnTo>
                      <a:pt x="218" y="400"/>
                    </a:lnTo>
                    <a:lnTo>
                      <a:pt x="217" y="399"/>
                    </a:lnTo>
                    <a:lnTo>
                      <a:pt x="214" y="393"/>
                    </a:lnTo>
                    <a:lnTo>
                      <a:pt x="213" y="389"/>
                    </a:lnTo>
                    <a:lnTo>
                      <a:pt x="211" y="389"/>
                    </a:lnTo>
                    <a:lnTo>
                      <a:pt x="212" y="386"/>
                    </a:lnTo>
                    <a:lnTo>
                      <a:pt x="211" y="383"/>
                    </a:lnTo>
                    <a:lnTo>
                      <a:pt x="209" y="381"/>
                    </a:lnTo>
                    <a:lnTo>
                      <a:pt x="212" y="380"/>
                    </a:lnTo>
                    <a:lnTo>
                      <a:pt x="213" y="379"/>
                    </a:lnTo>
                    <a:lnTo>
                      <a:pt x="215" y="377"/>
                    </a:lnTo>
                    <a:lnTo>
                      <a:pt x="214" y="375"/>
                    </a:lnTo>
                    <a:lnTo>
                      <a:pt x="212" y="377"/>
                    </a:lnTo>
                    <a:lnTo>
                      <a:pt x="209" y="377"/>
                    </a:lnTo>
                    <a:lnTo>
                      <a:pt x="208" y="375"/>
                    </a:lnTo>
                    <a:lnTo>
                      <a:pt x="208" y="375"/>
                    </a:lnTo>
                    <a:lnTo>
                      <a:pt x="208" y="372"/>
                    </a:lnTo>
                    <a:lnTo>
                      <a:pt x="210" y="371"/>
                    </a:lnTo>
                    <a:lnTo>
                      <a:pt x="211" y="368"/>
                    </a:lnTo>
                    <a:lnTo>
                      <a:pt x="209" y="365"/>
                    </a:lnTo>
                    <a:lnTo>
                      <a:pt x="208" y="364"/>
                    </a:lnTo>
                    <a:lnTo>
                      <a:pt x="208" y="367"/>
                    </a:lnTo>
                    <a:lnTo>
                      <a:pt x="207" y="369"/>
                    </a:lnTo>
                    <a:lnTo>
                      <a:pt x="207" y="367"/>
                    </a:lnTo>
                    <a:lnTo>
                      <a:pt x="206" y="368"/>
                    </a:lnTo>
                    <a:lnTo>
                      <a:pt x="202" y="368"/>
                    </a:lnTo>
                    <a:lnTo>
                      <a:pt x="202" y="367"/>
                    </a:lnTo>
                    <a:lnTo>
                      <a:pt x="204" y="365"/>
                    </a:lnTo>
                    <a:lnTo>
                      <a:pt x="204" y="364"/>
                    </a:lnTo>
                    <a:lnTo>
                      <a:pt x="204" y="363"/>
                    </a:lnTo>
                    <a:lnTo>
                      <a:pt x="203" y="359"/>
                    </a:lnTo>
                    <a:lnTo>
                      <a:pt x="201" y="357"/>
                    </a:lnTo>
                    <a:lnTo>
                      <a:pt x="200" y="358"/>
                    </a:lnTo>
                    <a:lnTo>
                      <a:pt x="200" y="361"/>
                    </a:lnTo>
                    <a:lnTo>
                      <a:pt x="199" y="364"/>
                    </a:lnTo>
                    <a:lnTo>
                      <a:pt x="198" y="363"/>
                    </a:lnTo>
                    <a:lnTo>
                      <a:pt x="198" y="359"/>
                    </a:lnTo>
                    <a:lnTo>
                      <a:pt x="197" y="357"/>
                    </a:lnTo>
                    <a:lnTo>
                      <a:pt x="197" y="356"/>
                    </a:lnTo>
                    <a:lnTo>
                      <a:pt x="197" y="354"/>
                    </a:lnTo>
                    <a:lnTo>
                      <a:pt x="196" y="354"/>
                    </a:lnTo>
                    <a:lnTo>
                      <a:pt x="196" y="352"/>
                    </a:lnTo>
                    <a:lnTo>
                      <a:pt x="196" y="352"/>
                    </a:lnTo>
                    <a:lnTo>
                      <a:pt x="196" y="350"/>
                    </a:lnTo>
                    <a:lnTo>
                      <a:pt x="194" y="350"/>
                    </a:lnTo>
                    <a:lnTo>
                      <a:pt x="195" y="348"/>
                    </a:lnTo>
                    <a:lnTo>
                      <a:pt x="197" y="347"/>
                    </a:lnTo>
                    <a:lnTo>
                      <a:pt x="199" y="347"/>
                    </a:lnTo>
                    <a:lnTo>
                      <a:pt x="197" y="345"/>
                    </a:lnTo>
                    <a:lnTo>
                      <a:pt x="195" y="344"/>
                    </a:lnTo>
                    <a:lnTo>
                      <a:pt x="194" y="344"/>
                    </a:lnTo>
                    <a:lnTo>
                      <a:pt x="195" y="341"/>
                    </a:lnTo>
                    <a:lnTo>
                      <a:pt x="197" y="340"/>
                    </a:lnTo>
                    <a:lnTo>
                      <a:pt x="197" y="339"/>
                    </a:lnTo>
                    <a:lnTo>
                      <a:pt x="197" y="337"/>
                    </a:lnTo>
                    <a:lnTo>
                      <a:pt x="193" y="337"/>
                    </a:lnTo>
                    <a:lnTo>
                      <a:pt x="192" y="339"/>
                    </a:lnTo>
                    <a:lnTo>
                      <a:pt x="190" y="340"/>
                    </a:lnTo>
                    <a:lnTo>
                      <a:pt x="185" y="342"/>
                    </a:lnTo>
                    <a:lnTo>
                      <a:pt x="187" y="340"/>
                    </a:lnTo>
                    <a:lnTo>
                      <a:pt x="191" y="336"/>
                    </a:lnTo>
                    <a:lnTo>
                      <a:pt x="193" y="333"/>
                    </a:lnTo>
                    <a:lnTo>
                      <a:pt x="193" y="332"/>
                    </a:lnTo>
                    <a:lnTo>
                      <a:pt x="190" y="332"/>
                    </a:lnTo>
                    <a:lnTo>
                      <a:pt x="190" y="331"/>
                    </a:lnTo>
                    <a:lnTo>
                      <a:pt x="190" y="329"/>
                    </a:lnTo>
                    <a:lnTo>
                      <a:pt x="190" y="328"/>
                    </a:lnTo>
                    <a:lnTo>
                      <a:pt x="188" y="328"/>
                    </a:lnTo>
                    <a:lnTo>
                      <a:pt x="188" y="326"/>
                    </a:lnTo>
                    <a:lnTo>
                      <a:pt x="190" y="324"/>
                    </a:lnTo>
                    <a:lnTo>
                      <a:pt x="190" y="320"/>
                    </a:lnTo>
                    <a:lnTo>
                      <a:pt x="187" y="319"/>
                    </a:lnTo>
                    <a:lnTo>
                      <a:pt x="184" y="318"/>
                    </a:lnTo>
                    <a:lnTo>
                      <a:pt x="181" y="318"/>
                    </a:lnTo>
                    <a:lnTo>
                      <a:pt x="180" y="316"/>
                    </a:lnTo>
                    <a:lnTo>
                      <a:pt x="183" y="316"/>
                    </a:lnTo>
                    <a:lnTo>
                      <a:pt x="185" y="316"/>
                    </a:lnTo>
                    <a:lnTo>
                      <a:pt x="187" y="315"/>
                    </a:lnTo>
                    <a:lnTo>
                      <a:pt x="188" y="317"/>
                    </a:lnTo>
                    <a:lnTo>
                      <a:pt x="188" y="319"/>
                    </a:lnTo>
                    <a:lnTo>
                      <a:pt x="190" y="319"/>
                    </a:lnTo>
                    <a:lnTo>
                      <a:pt x="193" y="320"/>
                    </a:lnTo>
                    <a:lnTo>
                      <a:pt x="193" y="322"/>
                    </a:lnTo>
                    <a:lnTo>
                      <a:pt x="192" y="324"/>
                    </a:lnTo>
                    <a:lnTo>
                      <a:pt x="193" y="326"/>
                    </a:lnTo>
                    <a:lnTo>
                      <a:pt x="195" y="330"/>
                    </a:lnTo>
                    <a:lnTo>
                      <a:pt x="196" y="330"/>
                    </a:lnTo>
                    <a:lnTo>
                      <a:pt x="197" y="327"/>
                    </a:lnTo>
                    <a:lnTo>
                      <a:pt x="198" y="329"/>
                    </a:lnTo>
                    <a:lnTo>
                      <a:pt x="201" y="330"/>
                    </a:lnTo>
                    <a:lnTo>
                      <a:pt x="203" y="329"/>
                    </a:lnTo>
                    <a:lnTo>
                      <a:pt x="203" y="327"/>
                    </a:lnTo>
                    <a:lnTo>
                      <a:pt x="201" y="326"/>
                    </a:lnTo>
                    <a:lnTo>
                      <a:pt x="202" y="325"/>
                    </a:lnTo>
                    <a:lnTo>
                      <a:pt x="201" y="322"/>
                    </a:lnTo>
                    <a:lnTo>
                      <a:pt x="199" y="319"/>
                    </a:lnTo>
                    <a:lnTo>
                      <a:pt x="197" y="319"/>
                    </a:lnTo>
                    <a:lnTo>
                      <a:pt x="198" y="316"/>
                    </a:lnTo>
                    <a:lnTo>
                      <a:pt x="198" y="314"/>
                    </a:lnTo>
                    <a:lnTo>
                      <a:pt x="197" y="313"/>
                    </a:lnTo>
                    <a:lnTo>
                      <a:pt x="197" y="312"/>
                    </a:lnTo>
                    <a:lnTo>
                      <a:pt x="198" y="313"/>
                    </a:lnTo>
                    <a:lnTo>
                      <a:pt x="199" y="316"/>
                    </a:lnTo>
                    <a:lnTo>
                      <a:pt x="201" y="318"/>
                    </a:lnTo>
                    <a:lnTo>
                      <a:pt x="203" y="317"/>
                    </a:lnTo>
                    <a:lnTo>
                      <a:pt x="202" y="316"/>
                    </a:lnTo>
                    <a:lnTo>
                      <a:pt x="203" y="316"/>
                    </a:lnTo>
                    <a:lnTo>
                      <a:pt x="204" y="316"/>
                    </a:lnTo>
                    <a:lnTo>
                      <a:pt x="204" y="313"/>
                    </a:lnTo>
                    <a:lnTo>
                      <a:pt x="203" y="310"/>
                    </a:lnTo>
                    <a:lnTo>
                      <a:pt x="200" y="308"/>
                    </a:lnTo>
                    <a:lnTo>
                      <a:pt x="202" y="308"/>
                    </a:lnTo>
                    <a:lnTo>
                      <a:pt x="204" y="309"/>
                    </a:lnTo>
                    <a:lnTo>
                      <a:pt x="205" y="311"/>
                    </a:lnTo>
                    <a:lnTo>
                      <a:pt x="208" y="310"/>
                    </a:lnTo>
                    <a:lnTo>
                      <a:pt x="207" y="308"/>
                    </a:lnTo>
                    <a:lnTo>
                      <a:pt x="207" y="306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10" y="309"/>
                    </a:lnTo>
                    <a:lnTo>
                      <a:pt x="210" y="310"/>
                    </a:lnTo>
                    <a:lnTo>
                      <a:pt x="209" y="311"/>
                    </a:lnTo>
                    <a:lnTo>
                      <a:pt x="208" y="314"/>
                    </a:lnTo>
                    <a:lnTo>
                      <a:pt x="209" y="315"/>
                    </a:lnTo>
                    <a:lnTo>
                      <a:pt x="210" y="315"/>
                    </a:lnTo>
                    <a:lnTo>
                      <a:pt x="211" y="316"/>
                    </a:lnTo>
                    <a:lnTo>
                      <a:pt x="211" y="318"/>
                    </a:lnTo>
                    <a:lnTo>
                      <a:pt x="210" y="318"/>
                    </a:lnTo>
                    <a:lnTo>
                      <a:pt x="209" y="319"/>
                    </a:lnTo>
                    <a:lnTo>
                      <a:pt x="211" y="320"/>
                    </a:lnTo>
                    <a:lnTo>
                      <a:pt x="212" y="319"/>
                    </a:lnTo>
                    <a:lnTo>
                      <a:pt x="213" y="321"/>
                    </a:lnTo>
                    <a:lnTo>
                      <a:pt x="212" y="323"/>
                    </a:lnTo>
                    <a:lnTo>
                      <a:pt x="213" y="324"/>
                    </a:lnTo>
                    <a:lnTo>
                      <a:pt x="215" y="325"/>
                    </a:lnTo>
                    <a:lnTo>
                      <a:pt x="216" y="324"/>
                    </a:lnTo>
                    <a:lnTo>
                      <a:pt x="222" y="320"/>
                    </a:lnTo>
                    <a:lnTo>
                      <a:pt x="223" y="316"/>
                    </a:lnTo>
                    <a:lnTo>
                      <a:pt x="224" y="319"/>
                    </a:lnTo>
                    <a:lnTo>
                      <a:pt x="222" y="320"/>
                    </a:lnTo>
                    <a:lnTo>
                      <a:pt x="222" y="322"/>
                    </a:lnTo>
                    <a:lnTo>
                      <a:pt x="219" y="323"/>
                    </a:lnTo>
                    <a:lnTo>
                      <a:pt x="215" y="329"/>
                    </a:lnTo>
                    <a:lnTo>
                      <a:pt x="215" y="330"/>
                    </a:lnTo>
                    <a:lnTo>
                      <a:pt x="217" y="330"/>
                    </a:lnTo>
                    <a:lnTo>
                      <a:pt x="219" y="330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9" y="325"/>
                    </a:lnTo>
                    <a:lnTo>
                      <a:pt x="229" y="323"/>
                    </a:lnTo>
                    <a:lnTo>
                      <a:pt x="231" y="322"/>
                    </a:lnTo>
                    <a:lnTo>
                      <a:pt x="233" y="319"/>
                    </a:lnTo>
                    <a:lnTo>
                      <a:pt x="235" y="319"/>
                    </a:lnTo>
                    <a:lnTo>
                      <a:pt x="235" y="320"/>
                    </a:lnTo>
                    <a:lnTo>
                      <a:pt x="233" y="321"/>
                    </a:lnTo>
                    <a:lnTo>
                      <a:pt x="232" y="324"/>
                    </a:lnTo>
                    <a:lnTo>
                      <a:pt x="230" y="326"/>
                    </a:lnTo>
                    <a:lnTo>
                      <a:pt x="229" y="328"/>
                    </a:lnTo>
                    <a:lnTo>
                      <a:pt x="226" y="330"/>
                    </a:lnTo>
                    <a:lnTo>
                      <a:pt x="224" y="331"/>
                    </a:lnTo>
                    <a:lnTo>
                      <a:pt x="222" y="331"/>
                    </a:lnTo>
                    <a:lnTo>
                      <a:pt x="220" y="335"/>
                    </a:lnTo>
                    <a:lnTo>
                      <a:pt x="220" y="337"/>
                    </a:lnTo>
                    <a:lnTo>
                      <a:pt x="221" y="337"/>
                    </a:lnTo>
                    <a:lnTo>
                      <a:pt x="222" y="336"/>
                    </a:lnTo>
                    <a:lnTo>
                      <a:pt x="224" y="336"/>
                    </a:lnTo>
                    <a:lnTo>
                      <a:pt x="226" y="337"/>
                    </a:lnTo>
                    <a:lnTo>
                      <a:pt x="224" y="337"/>
                    </a:lnTo>
                    <a:lnTo>
                      <a:pt x="222" y="339"/>
                    </a:lnTo>
                    <a:lnTo>
                      <a:pt x="221" y="339"/>
                    </a:lnTo>
                    <a:lnTo>
                      <a:pt x="221" y="341"/>
                    </a:lnTo>
                    <a:lnTo>
                      <a:pt x="222" y="341"/>
                    </a:lnTo>
                    <a:lnTo>
                      <a:pt x="224" y="340"/>
                    </a:lnTo>
                    <a:lnTo>
                      <a:pt x="225" y="340"/>
                    </a:lnTo>
                    <a:lnTo>
                      <a:pt x="223" y="343"/>
                    </a:lnTo>
                    <a:lnTo>
                      <a:pt x="221" y="344"/>
                    </a:lnTo>
                    <a:lnTo>
                      <a:pt x="221" y="345"/>
                    </a:lnTo>
                    <a:lnTo>
                      <a:pt x="221" y="347"/>
                    </a:lnTo>
                    <a:lnTo>
                      <a:pt x="223" y="347"/>
                    </a:lnTo>
                    <a:lnTo>
                      <a:pt x="225" y="347"/>
                    </a:lnTo>
                    <a:lnTo>
                      <a:pt x="226" y="347"/>
                    </a:lnTo>
                    <a:lnTo>
                      <a:pt x="227" y="347"/>
                    </a:lnTo>
                    <a:lnTo>
                      <a:pt x="225" y="348"/>
                    </a:lnTo>
                    <a:lnTo>
                      <a:pt x="225" y="349"/>
                    </a:lnTo>
                    <a:lnTo>
                      <a:pt x="223" y="350"/>
                    </a:lnTo>
                    <a:lnTo>
                      <a:pt x="222" y="351"/>
                    </a:lnTo>
                    <a:lnTo>
                      <a:pt x="222" y="354"/>
                    </a:lnTo>
                    <a:lnTo>
                      <a:pt x="224" y="355"/>
                    </a:lnTo>
                    <a:lnTo>
                      <a:pt x="224" y="357"/>
                    </a:lnTo>
                    <a:lnTo>
                      <a:pt x="224" y="358"/>
                    </a:lnTo>
                    <a:lnTo>
                      <a:pt x="225" y="356"/>
                    </a:lnTo>
                    <a:lnTo>
                      <a:pt x="227" y="353"/>
                    </a:lnTo>
                    <a:lnTo>
                      <a:pt x="229" y="351"/>
                    </a:lnTo>
                    <a:lnTo>
                      <a:pt x="229" y="351"/>
                    </a:lnTo>
                    <a:lnTo>
                      <a:pt x="229" y="353"/>
                    </a:lnTo>
                    <a:lnTo>
                      <a:pt x="229" y="354"/>
                    </a:lnTo>
                    <a:lnTo>
                      <a:pt x="227" y="355"/>
                    </a:lnTo>
                    <a:lnTo>
                      <a:pt x="228" y="356"/>
                    </a:lnTo>
                    <a:lnTo>
                      <a:pt x="229" y="357"/>
                    </a:lnTo>
                    <a:lnTo>
                      <a:pt x="228" y="359"/>
                    </a:lnTo>
                    <a:lnTo>
                      <a:pt x="229" y="361"/>
                    </a:lnTo>
                    <a:lnTo>
                      <a:pt x="229" y="361"/>
                    </a:lnTo>
                    <a:lnTo>
                      <a:pt x="230" y="360"/>
                    </a:lnTo>
                    <a:lnTo>
                      <a:pt x="232" y="358"/>
                    </a:lnTo>
                    <a:lnTo>
                      <a:pt x="233" y="358"/>
                    </a:lnTo>
                    <a:lnTo>
                      <a:pt x="233" y="360"/>
                    </a:lnTo>
                    <a:lnTo>
                      <a:pt x="232" y="361"/>
                    </a:lnTo>
                    <a:lnTo>
                      <a:pt x="232" y="363"/>
                    </a:lnTo>
                    <a:lnTo>
                      <a:pt x="234" y="363"/>
                    </a:lnTo>
                    <a:lnTo>
                      <a:pt x="234" y="364"/>
                    </a:lnTo>
                    <a:lnTo>
                      <a:pt x="234" y="365"/>
                    </a:lnTo>
                    <a:lnTo>
                      <a:pt x="235" y="367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9" y="365"/>
                    </a:lnTo>
                    <a:lnTo>
                      <a:pt x="239" y="362"/>
                    </a:lnTo>
                    <a:lnTo>
                      <a:pt x="239" y="361"/>
                    </a:lnTo>
                    <a:lnTo>
                      <a:pt x="237" y="358"/>
                    </a:lnTo>
                    <a:lnTo>
                      <a:pt x="238" y="358"/>
                    </a:lnTo>
                    <a:lnTo>
                      <a:pt x="239" y="359"/>
                    </a:lnTo>
                    <a:lnTo>
                      <a:pt x="240" y="359"/>
                    </a:lnTo>
                    <a:lnTo>
                      <a:pt x="240" y="357"/>
                    </a:lnTo>
                    <a:lnTo>
                      <a:pt x="239" y="354"/>
                    </a:lnTo>
                    <a:lnTo>
                      <a:pt x="239" y="353"/>
                    </a:lnTo>
                    <a:lnTo>
                      <a:pt x="240" y="353"/>
                    </a:lnTo>
                    <a:lnTo>
                      <a:pt x="241" y="351"/>
                    </a:lnTo>
                    <a:lnTo>
                      <a:pt x="240" y="349"/>
                    </a:lnTo>
                    <a:lnTo>
                      <a:pt x="239" y="349"/>
                    </a:lnTo>
                    <a:lnTo>
                      <a:pt x="238" y="347"/>
                    </a:lnTo>
                    <a:lnTo>
                      <a:pt x="238" y="347"/>
                    </a:lnTo>
                    <a:lnTo>
                      <a:pt x="239" y="347"/>
                    </a:lnTo>
                    <a:lnTo>
                      <a:pt x="240" y="347"/>
                    </a:lnTo>
                    <a:lnTo>
                      <a:pt x="242" y="346"/>
                    </a:lnTo>
                    <a:lnTo>
                      <a:pt x="241" y="344"/>
                    </a:lnTo>
                    <a:lnTo>
                      <a:pt x="239" y="344"/>
                    </a:lnTo>
                    <a:lnTo>
                      <a:pt x="239" y="344"/>
                    </a:lnTo>
                    <a:lnTo>
                      <a:pt x="241" y="344"/>
                    </a:lnTo>
                    <a:lnTo>
                      <a:pt x="242" y="342"/>
                    </a:lnTo>
                    <a:lnTo>
                      <a:pt x="242" y="337"/>
                    </a:lnTo>
                    <a:lnTo>
                      <a:pt x="242" y="336"/>
                    </a:lnTo>
                    <a:lnTo>
                      <a:pt x="243" y="337"/>
                    </a:lnTo>
                    <a:lnTo>
                      <a:pt x="243" y="340"/>
                    </a:lnTo>
                    <a:lnTo>
                      <a:pt x="244" y="342"/>
                    </a:lnTo>
                    <a:lnTo>
                      <a:pt x="244" y="344"/>
                    </a:lnTo>
                    <a:lnTo>
                      <a:pt x="245" y="345"/>
                    </a:lnTo>
                    <a:lnTo>
                      <a:pt x="247" y="344"/>
                    </a:lnTo>
                    <a:lnTo>
                      <a:pt x="247" y="343"/>
                    </a:lnTo>
                    <a:lnTo>
                      <a:pt x="248" y="342"/>
                    </a:lnTo>
                    <a:lnTo>
                      <a:pt x="248" y="345"/>
                    </a:lnTo>
                    <a:lnTo>
                      <a:pt x="249" y="346"/>
                    </a:lnTo>
                    <a:lnTo>
                      <a:pt x="250" y="346"/>
                    </a:lnTo>
                    <a:lnTo>
                      <a:pt x="251" y="345"/>
                    </a:lnTo>
                    <a:lnTo>
                      <a:pt x="251" y="341"/>
                    </a:lnTo>
                    <a:lnTo>
                      <a:pt x="251" y="338"/>
                    </a:lnTo>
                    <a:lnTo>
                      <a:pt x="250" y="337"/>
                    </a:lnTo>
                    <a:lnTo>
                      <a:pt x="249" y="337"/>
                    </a:lnTo>
                    <a:lnTo>
                      <a:pt x="252" y="337"/>
                    </a:lnTo>
                    <a:lnTo>
                      <a:pt x="253" y="339"/>
                    </a:lnTo>
                    <a:lnTo>
                      <a:pt x="254" y="341"/>
                    </a:lnTo>
                    <a:lnTo>
                      <a:pt x="256" y="341"/>
                    </a:lnTo>
                    <a:lnTo>
                      <a:pt x="256" y="340"/>
                    </a:lnTo>
                    <a:lnTo>
                      <a:pt x="256" y="336"/>
                    </a:lnTo>
                    <a:lnTo>
                      <a:pt x="255" y="333"/>
                    </a:lnTo>
                    <a:lnTo>
                      <a:pt x="253" y="331"/>
                    </a:lnTo>
                    <a:lnTo>
                      <a:pt x="252" y="330"/>
                    </a:lnTo>
                    <a:lnTo>
                      <a:pt x="253" y="330"/>
                    </a:lnTo>
                    <a:lnTo>
                      <a:pt x="254" y="331"/>
                    </a:lnTo>
                    <a:lnTo>
                      <a:pt x="256" y="333"/>
                    </a:lnTo>
                    <a:lnTo>
                      <a:pt x="257" y="335"/>
                    </a:lnTo>
                    <a:lnTo>
                      <a:pt x="261" y="335"/>
                    </a:lnTo>
                    <a:lnTo>
                      <a:pt x="262" y="333"/>
                    </a:lnTo>
                    <a:lnTo>
                      <a:pt x="262" y="331"/>
                    </a:lnTo>
                    <a:lnTo>
                      <a:pt x="260" y="330"/>
                    </a:lnTo>
                    <a:lnTo>
                      <a:pt x="259" y="329"/>
                    </a:lnTo>
                    <a:lnTo>
                      <a:pt x="256" y="329"/>
                    </a:lnTo>
                    <a:lnTo>
                      <a:pt x="254" y="326"/>
                    </a:lnTo>
                    <a:lnTo>
                      <a:pt x="255" y="324"/>
                    </a:lnTo>
                    <a:lnTo>
                      <a:pt x="255" y="326"/>
                    </a:lnTo>
                    <a:lnTo>
                      <a:pt x="257" y="327"/>
                    </a:lnTo>
                    <a:lnTo>
                      <a:pt x="259" y="326"/>
                    </a:lnTo>
                    <a:lnTo>
                      <a:pt x="260" y="326"/>
                    </a:lnTo>
                    <a:lnTo>
                      <a:pt x="259" y="323"/>
                    </a:lnTo>
                    <a:lnTo>
                      <a:pt x="258" y="322"/>
                    </a:lnTo>
                    <a:lnTo>
                      <a:pt x="257" y="320"/>
                    </a:lnTo>
                    <a:lnTo>
                      <a:pt x="259" y="319"/>
                    </a:lnTo>
                    <a:lnTo>
                      <a:pt x="260" y="321"/>
                    </a:lnTo>
                    <a:lnTo>
                      <a:pt x="261" y="322"/>
                    </a:lnTo>
                    <a:lnTo>
                      <a:pt x="261" y="323"/>
                    </a:lnTo>
                    <a:lnTo>
                      <a:pt x="261" y="326"/>
                    </a:lnTo>
                    <a:lnTo>
                      <a:pt x="263" y="326"/>
                    </a:lnTo>
                    <a:lnTo>
                      <a:pt x="266" y="327"/>
                    </a:lnTo>
                    <a:lnTo>
                      <a:pt x="268" y="326"/>
                    </a:lnTo>
                    <a:lnTo>
                      <a:pt x="270" y="326"/>
                    </a:lnTo>
                    <a:lnTo>
                      <a:pt x="271" y="324"/>
                    </a:lnTo>
                    <a:lnTo>
                      <a:pt x="271" y="323"/>
                    </a:lnTo>
                    <a:lnTo>
                      <a:pt x="270" y="323"/>
                    </a:lnTo>
                    <a:lnTo>
                      <a:pt x="267" y="323"/>
                    </a:lnTo>
                    <a:lnTo>
                      <a:pt x="265" y="322"/>
                    </a:lnTo>
                    <a:lnTo>
                      <a:pt x="267" y="321"/>
                    </a:lnTo>
                    <a:lnTo>
                      <a:pt x="269" y="322"/>
                    </a:lnTo>
                    <a:lnTo>
                      <a:pt x="270" y="321"/>
                    </a:lnTo>
                    <a:lnTo>
                      <a:pt x="270" y="319"/>
                    </a:lnTo>
                    <a:lnTo>
                      <a:pt x="268" y="319"/>
                    </a:lnTo>
                    <a:lnTo>
                      <a:pt x="269" y="318"/>
                    </a:lnTo>
                    <a:lnTo>
                      <a:pt x="268" y="316"/>
                    </a:lnTo>
                    <a:lnTo>
                      <a:pt x="267" y="316"/>
                    </a:lnTo>
                    <a:lnTo>
                      <a:pt x="265" y="317"/>
                    </a:lnTo>
                    <a:lnTo>
                      <a:pt x="267" y="315"/>
                    </a:lnTo>
                    <a:lnTo>
                      <a:pt x="268" y="313"/>
                    </a:lnTo>
                    <a:lnTo>
                      <a:pt x="269" y="314"/>
                    </a:lnTo>
                    <a:lnTo>
                      <a:pt x="270" y="315"/>
                    </a:lnTo>
                    <a:lnTo>
                      <a:pt x="271" y="317"/>
                    </a:lnTo>
                    <a:lnTo>
                      <a:pt x="271" y="319"/>
                    </a:lnTo>
                    <a:lnTo>
                      <a:pt x="274" y="3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Freeform 1042">
                <a:extLst>
                  <a:ext uri="{FF2B5EF4-FFF2-40B4-BE49-F238E27FC236}">
                    <a16:creationId xmlns:a16="http://schemas.microsoft.com/office/drawing/2014/main" id="{AC43415E-4844-4E10-B29F-6B18FB3D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941"/>
                <a:ext cx="8" cy="19"/>
              </a:xfrm>
              <a:custGeom>
                <a:avLst/>
                <a:gdLst>
                  <a:gd name="T0" fmla="*/ 0 w 8"/>
                  <a:gd name="T1" fmla="*/ 2 h 19"/>
                  <a:gd name="T2" fmla="*/ 1 w 8"/>
                  <a:gd name="T3" fmla="*/ 3 h 19"/>
                  <a:gd name="T4" fmla="*/ 1 w 8"/>
                  <a:gd name="T5" fmla="*/ 6 h 19"/>
                  <a:gd name="T6" fmla="*/ 2 w 8"/>
                  <a:gd name="T7" fmla="*/ 8 h 19"/>
                  <a:gd name="T8" fmla="*/ 2 w 8"/>
                  <a:gd name="T9" fmla="*/ 14 h 19"/>
                  <a:gd name="T10" fmla="*/ 2 w 8"/>
                  <a:gd name="T11" fmla="*/ 17 h 19"/>
                  <a:gd name="T12" fmla="*/ 5 w 8"/>
                  <a:gd name="T13" fmla="*/ 19 h 19"/>
                  <a:gd name="T14" fmla="*/ 7 w 8"/>
                  <a:gd name="T15" fmla="*/ 19 h 19"/>
                  <a:gd name="T16" fmla="*/ 7 w 8"/>
                  <a:gd name="T17" fmla="*/ 16 h 19"/>
                  <a:gd name="T18" fmla="*/ 6 w 8"/>
                  <a:gd name="T19" fmla="*/ 15 h 19"/>
                  <a:gd name="T20" fmla="*/ 6 w 8"/>
                  <a:gd name="T21" fmla="*/ 13 h 19"/>
                  <a:gd name="T22" fmla="*/ 8 w 8"/>
                  <a:gd name="T23" fmla="*/ 6 h 19"/>
                  <a:gd name="T24" fmla="*/ 7 w 8"/>
                  <a:gd name="T25" fmla="*/ 3 h 19"/>
                  <a:gd name="T26" fmla="*/ 3 w 8"/>
                  <a:gd name="T27" fmla="*/ 0 h 19"/>
                  <a:gd name="T28" fmla="*/ 0 w 8"/>
                  <a:gd name="T2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lnTo>
                      <a:pt x="1" y="3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6" y="13"/>
                    </a:lnTo>
                    <a:lnTo>
                      <a:pt x="8" y="6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Freeform 1043">
                <a:extLst>
                  <a:ext uri="{FF2B5EF4-FFF2-40B4-BE49-F238E27FC236}">
                    <a16:creationId xmlns:a16="http://schemas.microsoft.com/office/drawing/2014/main" id="{F2EAACAE-1001-4E3A-A176-8E423EB4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921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3 h 6"/>
                  <a:gd name="T4" fmla="*/ 1 w 3"/>
                  <a:gd name="T5" fmla="*/ 2 h 6"/>
                  <a:gd name="T6" fmla="*/ 1 w 3"/>
                  <a:gd name="T7" fmla="*/ 0 h 6"/>
                  <a:gd name="T8" fmla="*/ 0 w 3"/>
                  <a:gd name="T9" fmla="*/ 1 h 6"/>
                  <a:gd name="T10" fmla="*/ 0 w 3"/>
                  <a:gd name="T11" fmla="*/ 2 h 6"/>
                  <a:gd name="T12" fmla="*/ 0 w 3"/>
                  <a:gd name="T13" fmla="*/ 6 h 6"/>
                  <a:gd name="T14" fmla="*/ 2 w 3"/>
                  <a:gd name="T15" fmla="*/ 6 h 6"/>
                  <a:gd name="T16" fmla="*/ 3 w 3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Freeform 1044">
                <a:extLst>
                  <a:ext uri="{FF2B5EF4-FFF2-40B4-BE49-F238E27FC236}">
                    <a16:creationId xmlns:a16="http://schemas.microsoft.com/office/drawing/2014/main" id="{673333AA-6B20-4D32-B20D-07D77316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82"/>
                <a:ext cx="35" cy="24"/>
              </a:xfrm>
              <a:custGeom>
                <a:avLst/>
                <a:gdLst>
                  <a:gd name="T0" fmla="*/ 25 w 35"/>
                  <a:gd name="T1" fmla="*/ 8 h 24"/>
                  <a:gd name="T2" fmla="*/ 23 w 35"/>
                  <a:gd name="T3" fmla="*/ 3 h 24"/>
                  <a:gd name="T4" fmla="*/ 21 w 35"/>
                  <a:gd name="T5" fmla="*/ 3 h 24"/>
                  <a:gd name="T6" fmla="*/ 18 w 35"/>
                  <a:gd name="T7" fmla="*/ 2 h 24"/>
                  <a:gd name="T8" fmla="*/ 17 w 35"/>
                  <a:gd name="T9" fmla="*/ 3 h 24"/>
                  <a:gd name="T10" fmla="*/ 15 w 35"/>
                  <a:gd name="T11" fmla="*/ 3 h 24"/>
                  <a:gd name="T12" fmla="*/ 14 w 35"/>
                  <a:gd name="T13" fmla="*/ 0 h 24"/>
                  <a:gd name="T14" fmla="*/ 13 w 35"/>
                  <a:gd name="T15" fmla="*/ 0 h 24"/>
                  <a:gd name="T16" fmla="*/ 11 w 35"/>
                  <a:gd name="T17" fmla="*/ 0 h 24"/>
                  <a:gd name="T18" fmla="*/ 9 w 35"/>
                  <a:gd name="T19" fmla="*/ 0 h 24"/>
                  <a:gd name="T20" fmla="*/ 7 w 35"/>
                  <a:gd name="T21" fmla="*/ 0 h 24"/>
                  <a:gd name="T22" fmla="*/ 4 w 35"/>
                  <a:gd name="T23" fmla="*/ 0 h 24"/>
                  <a:gd name="T24" fmla="*/ 2 w 35"/>
                  <a:gd name="T25" fmla="*/ 3 h 24"/>
                  <a:gd name="T26" fmla="*/ 0 w 35"/>
                  <a:gd name="T27" fmla="*/ 8 h 24"/>
                  <a:gd name="T28" fmla="*/ 0 w 35"/>
                  <a:gd name="T29" fmla="*/ 14 h 24"/>
                  <a:gd name="T30" fmla="*/ 3 w 35"/>
                  <a:gd name="T31" fmla="*/ 14 h 24"/>
                  <a:gd name="T32" fmla="*/ 5 w 35"/>
                  <a:gd name="T33" fmla="*/ 14 h 24"/>
                  <a:gd name="T34" fmla="*/ 7 w 35"/>
                  <a:gd name="T35" fmla="*/ 16 h 24"/>
                  <a:gd name="T36" fmla="*/ 10 w 35"/>
                  <a:gd name="T37" fmla="*/ 18 h 24"/>
                  <a:gd name="T38" fmla="*/ 13 w 35"/>
                  <a:gd name="T39" fmla="*/ 18 h 24"/>
                  <a:gd name="T40" fmla="*/ 17 w 35"/>
                  <a:gd name="T41" fmla="*/ 21 h 24"/>
                  <a:gd name="T42" fmla="*/ 21 w 35"/>
                  <a:gd name="T43" fmla="*/ 21 h 24"/>
                  <a:gd name="T44" fmla="*/ 24 w 35"/>
                  <a:gd name="T45" fmla="*/ 24 h 24"/>
                  <a:gd name="T46" fmla="*/ 27 w 35"/>
                  <a:gd name="T47" fmla="*/ 24 h 24"/>
                  <a:gd name="T48" fmla="*/ 31 w 35"/>
                  <a:gd name="T49" fmla="*/ 19 h 24"/>
                  <a:gd name="T50" fmla="*/ 34 w 35"/>
                  <a:gd name="T51" fmla="*/ 21 h 24"/>
                  <a:gd name="T52" fmla="*/ 35 w 35"/>
                  <a:gd name="T53" fmla="*/ 19 h 24"/>
                  <a:gd name="T54" fmla="*/ 35 w 35"/>
                  <a:gd name="T55" fmla="*/ 17 h 24"/>
                  <a:gd name="T56" fmla="*/ 35 w 35"/>
                  <a:gd name="T57" fmla="*/ 15 h 24"/>
                  <a:gd name="T58" fmla="*/ 33 w 35"/>
                  <a:gd name="T59" fmla="*/ 14 h 24"/>
                  <a:gd name="T60" fmla="*/ 31 w 35"/>
                  <a:gd name="T61" fmla="*/ 10 h 24"/>
                  <a:gd name="T62" fmla="*/ 29 w 35"/>
                  <a:gd name="T63" fmla="*/ 12 h 24"/>
                  <a:gd name="T64" fmla="*/ 28 w 35"/>
                  <a:gd name="T65" fmla="*/ 12 h 24"/>
                  <a:gd name="T66" fmla="*/ 26 w 35"/>
                  <a:gd name="T67" fmla="*/ 10 h 24"/>
                  <a:gd name="T68" fmla="*/ 28 w 35"/>
                  <a:gd name="T69" fmla="*/ 9 h 24"/>
                  <a:gd name="T70" fmla="*/ 25 w 35"/>
                  <a:gd name="T71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4">
                    <a:moveTo>
                      <a:pt x="25" y="8"/>
                    </a:moveTo>
                    <a:lnTo>
                      <a:pt x="23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7" y="21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7" y="24"/>
                    </a:lnTo>
                    <a:lnTo>
                      <a:pt x="31" y="19"/>
                    </a:lnTo>
                    <a:lnTo>
                      <a:pt x="34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3" y="14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5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Freeform 1045">
                <a:extLst>
                  <a:ext uri="{FF2B5EF4-FFF2-40B4-BE49-F238E27FC236}">
                    <a16:creationId xmlns:a16="http://schemas.microsoft.com/office/drawing/2014/main" id="{ACE23343-1770-4083-BE73-5DFCA8A2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910"/>
                <a:ext cx="142" cy="158"/>
              </a:xfrm>
              <a:custGeom>
                <a:avLst/>
                <a:gdLst>
                  <a:gd name="T0" fmla="*/ 11 w 184"/>
                  <a:gd name="T1" fmla="*/ 27 h 203"/>
                  <a:gd name="T2" fmla="*/ 13 w 184"/>
                  <a:gd name="T3" fmla="*/ 46 h 203"/>
                  <a:gd name="T4" fmla="*/ 8 w 184"/>
                  <a:gd name="T5" fmla="*/ 48 h 203"/>
                  <a:gd name="T6" fmla="*/ 26 w 184"/>
                  <a:gd name="T7" fmla="*/ 60 h 203"/>
                  <a:gd name="T8" fmla="*/ 36 w 184"/>
                  <a:gd name="T9" fmla="*/ 59 h 203"/>
                  <a:gd name="T10" fmla="*/ 35 w 184"/>
                  <a:gd name="T11" fmla="*/ 90 h 203"/>
                  <a:gd name="T12" fmla="*/ 19 w 184"/>
                  <a:gd name="T13" fmla="*/ 113 h 203"/>
                  <a:gd name="T14" fmla="*/ 17 w 184"/>
                  <a:gd name="T15" fmla="*/ 130 h 203"/>
                  <a:gd name="T16" fmla="*/ 13 w 184"/>
                  <a:gd name="T17" fmla="*/ 150 h 203"/>
                  <a:gd name="T18" fmla="*/ 21 w 184"/>
                  <a:gd name="T19" fmla="*/ 150 h 203"/>
                  <a:gd name="T20" fmla="*/ 24 w 184"/>
                  <a:gd name="T21" fmla="*/ 154 h 203"/>
                  <a:gd name="T22" fmla="*/ 33 w 184"/>
                  <a:gd name="T23" fmla="*/ 166 h 203"/>
                  <a:gd name="T24" fmla="*/ 47 w 184"/>
                  <a:gd name="T25" fmla="*/ 156 h 203"/>
                  <a:gd name="T26" fmla="*/ 53 w 184"/>
                  <a:gd name="T27" fmla="*/ 155 h 203"/>
                  <a:gd name="T28" fmla="*/ 51 w 184"/>
                  <a:gd name="T29" fmla="*/ 176 h 203"/>
                  <a:gd name="T30" fmla="*/ 66 w 184"/>
                  <a:gd name="T31" fmla="*/ 178 h 203"/>
                  <a:gd name="T32" fmla="*/ 72 w 184"/>
                  <a:gd name="T33" fmla="*/ 181 h 203"/>
                  <a:gd name="T34" fmla="*/ 77 w 184"/>
                  <a:gd name="T35" fmla="*/ 186 h 203"/>
                  <a:gd name="T36" fmla="*/ 80 w 184"/>
                  <a:gd name="T37" fmla="*/ 186 h 203"/>
                  <a:gd name="T38" fmla="*/ 89 w 184"/>
                  <a:gd name="T39" fmla="*/ 187 h 203"/>
                  <a:gd name="T40" fmla="*/ 100 w 184"/>
                  <a:gd name="T41" fmla="*/ 189 h 203"/>
                  <a:gd name="T42" fmla="*/ 118 w 184"/>
                  <a:gd name="T43" fmla="*/ 190 h 203"/>
                  <a:gd name="T44" fmla="*/ 124 w 184"/>
                  <a:gd name="T45" fmla="*/ 171 h 203"/>
                  <a:gd name="T46" fmla="*/ 123 w 184"/>
                  <a:gd name="T47" fmla="*/ 197 h 203"/>
                  <a:gd name="T48" fmla="*/ 138 w 184"/>
                  <a:gd name="T49" fmla="*/ 203 h 203"/>
                  <a:gd name="T50" fmla="*/ 160 w 184"/>
                  <a:gd name="T51" fmla="*/ 199 h 203"/>
                  <a:gd name="T52" fmla="*/ 163 w 184"/>
                  <a:gd name="T53" fmla="*/ 179 h 203"/>
                  <a:gd name="T54" fmla="*/ 174 w 184"/>
                  <a:gd name="T55" fmla="*/ 187 h 203"/>
                  <a:gd name="T56" fmla="*/ 170 w 184"/>
                  <a:gd name="T57" fmla="*/ 177 h 203"/>
                  <a:gd name="T58" fmla="*/ 174 w 184"/>
                  <a:gd name="T59" fmla="*/ 169 h 203"/>
                  <a:gd name="T60" fmla="*/ 181 w 184"/>
                  <a:gd name="T61" fmla="*/ 157 h 203"/>
                  <a:gd name="T62" fmla="*/ 179 w 184"/>
                  <a:gd name="T63" fmla="*/ 149 h 203"/>
                  <a:gd name="T64" fmla="*/ 170 w 184"/>
                  <a:gd name="T65" fmla="*/ 137 h 203"/>
                  <a:gd name="T66" fmla="*/ 147 w 184"/>
                  <a:gd name="T67" fmla="*/ 131 h 203"/>
                  <a:gd name="T68" fmla="*/ 131 w 184"/>
                  <a:gd name="T69" fmla="*/ 124 h 203"/>
                  <a:gd name="T70" fmla="*/ 113 w 184"/>
                  <a:gd name="T71" fmla="*/ 126 h 203"/>
                  <a:gd name="T72" fmla="*/ 99 w 184"/>
                  <a:gd name="T73" fmla="*/ 125 h 203"/>
                  <a:gd name="T74" fmla="*/ 98 w 184"/>
                  <a:gd name="T75" fmla="*/ 132 h 203"/>
                  <a:gd name="T76" fmla="*/ 88 w 184"/>
                  <a:gd name="T77" fmla="*/ 121 h 203"/>
                  <a:gd name="T78" fmla="*/ 80 w 184"/>
                  <a:gd name="T79" fmla="*/ 123 h 203"/>
                  <a:gd name="T80" fmla="*/ 74 w 184"/>
                  <a:gd name="T81" fmla="*/ 115 h 203"/>
                  <a:gd name="T82" fmla="*/ 64 w 184"/>
                  <a:gd name="T83" fmla="*/ 120 h 203"/>
                  <a:gd name="T84" fmla="*/ 59 w 184"/>
                  <a:gd name="T85" fmla="*/ 102 h 203"/>
                  <a:gd name="T86" fmla="*/ 58 w 184"/>
                  <a:gd name="T87" fmla="*/ 90 h 203"/>
                  <a:gd name="T88" fmla="*/ 50 w 184"/>
                  <a:gd name="T89" fmla="*/ 90 h 203"/>
                  <a:gd name="T90" fmla="*/ 53 w 184"/>
                  <a:gd name="T91" fmla="*/ 81 h 203"/>
                  <a:gd name="T92" fmla="*/ 55 w 184"/>
                  <a:gd name="T93" fmla="*/ 76 h 203"/>
                  <a:gd name="T94" fmla="*/ 53 w 184"/>
                  <a:gd name="T95" fmla="*/ 69 h 203"/>
                  <a:gd name="T96" fmla="*/ 74 w 184"/>
                  <a:gd name="T97" fmla="*/ 81 h 203"/>
                  <a:gd name="T98" fmla="*/ 65 w 184"/>
                  <a:gd name="T99" fmla="*/ 62 h 203"/>
                  <a:gd name="T100" fmla="*/ 62 w 184"/>
                  <a:gd name="T101" fmla="*/ 50 h 203"/>
                  <a:gd name="T102" fmla="*/ 69 w 184"/>
                  <a:gd name="T103" fmla="*/ 48 h 203"/>
                  <a:gd name="T104" fmla="*/ 50 w 184"/>
                  <a:gd name="T105" fmla="*/ 44 h 203"/>
                  <a:gd name="T106" fmla="*/ 33 w 184"/>
                  <a:gd name="T107" fmla="*/ 52 h 203"/>
                  <a:gd name="T108" fmla="*/ 43 w 184"/>
                  <a:gd name="T109" fmla="*/ 34 h 203"/>
                  <a:gd name="T110" fmla="*/ 34 w 184"/>
                  <a:gd name="T111" fmla="*/ 17 h 203"/>
                  <a:gd name="T112" fmla="*/ 19 w 184"/>
                  <a:gd name="T113" fmla="*/ 2 h 203"/>
                  <a:gd name="T114" fmla="*/ 3 w 184"/>
                  <a:gd name="T115" fmla="*/ 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4" h="203">
                    <a:moveTo>
                      <a:pt x="0" y="9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8"/>
                      <a:pt x="16" y="118"/>
                      <a:pt x="16" y="118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5"/>
                      <a:pt x="13" y="135"/>
                      <a:pt x="13" y="135"/>
                    </a:cubicBezTo>
                    <a:cubicBezTo>
                      <a:pt x="15" y="137"/>
                      <a:pt x="15" y="137"/>
                      <a:pt x="15" y="137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5"/>
                      <a:pt x="11" y="145"/>
                      <a:pt x="11" y="145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9" y="148"/>
                      <a:pt x="29" y="148"/>
                      <a:pt x="29" y="148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4" y="154"/>
                      <a:pt x="24" y="154"/>
                      <a:pt x="24" y="154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5" y="161"/>
                      <a:pt x="25" y="161"/>
                      <a:pt x="25" y="161"/>
                    </a:cubicBezTo>
                    <a:cubicBezTo>
                      <a:pt x="29" y="166"/>
                      <a:pt x="29" y="166"/>
                      <a:pt x="29" y="166"/>
                    </a:cubicBezTo>
                    <a:cubicBezTo>
                      <a:pt x="32" y="165"/>
                      <a:pt x="32" y="165"/>
                      <a:pt x="32" y="165"/>
                    </a:cubicBezTo>
                    <a:cubicBezTo>
                      <a:pt x="33" y="166"/>
                      <a:pt x="33" y="166"/>
                      <a:pt x="33" y="166"/>
                    </a:cubicBezTo>
                    <a:cubicBezTo>
                      <a:pt x="38" y="167"/>
                      <a:pt x="38" y="167"/>
                      <a:pt x="38" y="167"/>
                    </a:cubicBezTo>
                    <a:cubicBezTo>
                      <a:pt x="40" y="165"/>
                      <a:pt x="40" y="165"/>
                      <a:pt x="40" y="165"/>
                    </a:cubicBezTo>
                    <a:cubicBezTo>
                      <a:pt x="44" y="163"/>
                      <a:pt x="44" y="163"/>
                      <a:pt x="44" y="163"/>
                    </a:cubicBezTo>
                    <a:cubicBezTo>
                      <a:pt x="44" y="158"/>
                      <a:pt x="44" y="158"/>
                      <a:pt x="44" y="158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8" y="158"/>
                      <a:pt x="48" y="158"/>
                      <a:pt x="48" y="158"/>
                    </a:cubicBezTo>
                    <a:cubicBezTo>
                      <a:pt x="47" y="160"/>
                      <a:pt x="47" y="160"/>
                      <a:pt x="47" y="160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5" y="157"/>
                      <a:pt x="55" y="157"/>
                      <a:pt x="55" y="157"/>
                    </a:cubicBezTo>
                    <a:cubicBezTo>
                      <a:pt x="54" y="161"/>
                      <a:pt x="54" y="161"/>
                      <a:pt x="54" y="161"/>
                    </a:cubicBezTo>
                    <a:cubicBezTo>
                      <a:pt x="49" y="169"/>
                      <a:pt x="49" y="169"/>
                      <a:pt x="49" y="169"/>
                    </a:cubicBezTo>
                    <a:cubicBezTo>
                      <a:pt x="47" y="172"/>
                      <a:pt x="47" y="172"/>
                      <a:pt x="47" y="172"/>
                    </a:cubicBezTo>
                    <a:cubicBezTo>
                      <a:pt x="47" y="175"/>
                      <a:pt x="47" y="175"/>
                      <a:pt x="47" y="175"/>
                    </a:cubicBezTo>
                    <a:cubicBezTo>
                      <a:pt x="51" y="176"/>
                      <a:pt x="51" y="176"/>
                      <a:pt x="51" y="176"/>
                    </a:cubicBezTo>
                    <a:cubicBezTo>
                      <a:pt x="54" y="179"/>
                      <a:pt x="54" y="179"/>
                      <a:pt x="54" y="179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8" y="181"/>
                      <a:pt x="58" y="181"/>
                      <a:pt x="58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6" y="178"/>
                      <a:pt x="66" y="178"/>
                      <a:pt x="66" y="178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6" y="183"/>
                      <a:pt x="66" y="183"/>
                      <a:pt x="66" y="183"/>
                    </a:cubicBezTo>
                    <a:cubicBezTo>
                      <a:pt x="68" y="184"/>
                      <a:pt x="68" y="184"/>
                      <a:pt x="68" y="184"/>
                    </a:cubicBezTo>
                    <a:cubicBezTo>
                      <a:pt x="71" y="186"/>
                      <a:pt x="71" y="186"/>
                      <a:pt x="71" y="186"/>
                    </a:cubicBezTo>
                    <a:cubicBezTo>
                      <a:pt x="73" y="184"/>
                      <a:pt x="73" y="184"/>
                      <a:pt x="73" y="184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2" y="178"/>
                      <a:pt x="72" y="178"/>
                      <a:pt x="72" y="178"/>
                    </a:cubicBezTo>
                    <a:cubicBezTo>
                      <a:pt x="74" y="174"/>
                      <a:pt x="74" y="174"/>
                      <a:pt x="74" y="174"/>
                    </a:cubicBezTo>
                    <a:cubicBezTo>
                      <a:pt x="75" y="177"/>
                      <a:pt x="75" y="177"/>
                      <a:pt x="75" y="177"/>
                    </a:cubicBezTo>
                    <a:cubicBezTo>
                      <a:pt x="74" y="181"/>
                      <a:pt x="74" y="181"/>
                      <a:pt x="74" y="181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0" y="179"/>
                      <a:pt x="80" y="179"/>
                      <a:pt x="80" y="179"/>
                    </a:cubicBezTo>
                    <a:cubicBezTo>
                      <a:pt x="82" y="178"/>
                      <a:pt x="82" y="178"/>
                      <a:pt x="82" y="178"/>
                    </a:cubicBezTo>
                    <a:cubicBezTo>
                      <a:pt x="82" y="181"/>
                      <a:pt x="82" y="181"/>
                      <a:pt x="82" y="181"/>
                    </a:cubicBezTo>
                    <a:cubicBezTo>
                      <a:pt x="80" y="183"/>
                      <a:pt x="80" y="183"/>
                      <a:pt x="80" y="183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85" y="186"/>
                      <a:pt x="85" y="186"/>
                      <a:pt x="85" y="186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90" y="177"/>
                      <a:pt x="90" y="177"/>
                      <a:pt x="90" y="177"/>
                    </a:cubicBezTo>
                    <a:cubicBezTo>
                      <a:pt x="91" y="181"/>
                      <a:pt x="91" y="181"/>
                      <a:pt x="91" y="181"/>
                    </a:cubicBezTo>
                    <a:cubicBezTo>
                      <a:pt x="89" y="184"/>
                      <a:pt x="89" y="184"/>
                      <a:pt x="89" y="184"/>
                    </a:cubicBezTo>
                    <a:cubicBezTo>
                      <a:pt x="89" y="187"/>
                      <a:pt x="89" y="187"/>
                      <a:pt x="89" y="187"/>
                    </a:cubicBezTo>
                    <a:cubicBezTo>
                      <a:pt x="94" y="186"/>
                      <a:pt x="94" y="186"/>
                      <a:pt x="94" y="186"/>
                    </a:cubicBezTo>
                    <a:cubicBezTo>
                      <a:pt x="95" y="180"/>
                      <a:pt x="95" y="180"/>
                      <a:pt x="95" y="180"/>
                    </a:cubicBezTo>
                    <a:cubicBezTo>
                      <a:pt x="96" y="177"/>
                      <a:pt x="96" y="177"/>
                      <a:pt x="96" y="177"/>
                    </a:cubicBezTo>
                    <a:cubicBezTo>
                      <a:pt x="96" y="186"/>
                      <a:pt x="96" y="186"/>
                      <a:pt x="96" y="186"/>
                    </a:cubicBezTo>
                    <a:cubicBezTo>
                      <a:pt x="96" y="189"/>
                      <a:pt x="96" y="189"/>
                      <a:pt x="96" y="189"/>
                    </a:cubicBezTo>
                    <a:cubicBezTo>
                      <a:pt x="100" y="189"/>
                      <a:pt x="100" y="189"/>
                      <a:pt x="100" y="189"/>
                    </a:cubicBezTo>
                    <a:cubicBezTo>
                      <a:pt x="105" y="193"/>
                      <a:pt x="105" y="193"/>
                      <a:pt x="105" y="193"/>
                    </a:cubicBezTo>
                    <a:cubicBezTo>
                      <a:pt x="108" y="191"/>
                      <a:pt x="108" y="191"/>
                      <a:pt x="108" y="191"/>
                    </a:cubicBezTo>
                    <a:cubicBezTo>
                      <a:pt x="110" y="190"/>
                      <a:pt x="110" y="190"/>
                      <a:pt x="110" y="190"/>
                    </a:cubicBezTo>
                    <a:cubicBezTo>
                      <a:pt x="111" y="193"/>
                      <a:pt x="111" y="193"/>
                      <a:pt x="111" y="193"/>
                    </a:cubicBezTo>
                    <a:cubicBezTo>
                      <a:pt x="115" y="192"/>
                      <a:pt x="115" y="192"/>
                      <a:pt x="115" y="192"/>
                    </a:cubicBezTo>
                    <a:cubicBezTo>
                      <a:pt x="118" y="190"/>
                      <a:pt x="118" y="190"/>
                      <a:pt x="118" y="190"/>
                    </a:cubicBezTo>
                    <a:cubicBezTo>
                      <a:pt x="118" y="185"/>
                      <a:pt x="118" y="185"/>
                      <a:pt x="118" y="185"/>
                    </a:cubicBezTo>
                    <a:cubicBezTo>
                      <a:pt x="121" y="181"/>
                      <a:pt x="121" y="181"/>
                      <a:pt x="121" y="181"/>
                    </a:cubicBezTo>
                    <a:cubicBezTo>
                      <a:pt x="122" y="179"/>
                      <a:pt x="122" y="179"/>
                      <a:pt x="122" y="179"/>
                    </a:cubicBezTo>
                    <a:cubicBezTo>
                      <a:pt x="121" y="174"/>
                      <a:pt x="121" y="174"/>
                      <a:pt x="121" y="174"/>
                    </a:cubicBezTo>
                    <a:cubicBezTo>
                      <a:pt x="122" y="171"/>
                      <a:pt x="122" y="171"/>
                      <a:pt x="122" y="171"/>
                    </a:cubicBezTo>
                    <a:cubicBezTo>
                      <a:pt x="124" y="171"/>
                      <a:pt x="124" y="171"/>
                      <a:pt x="124" y="171"/>
                    </a:cubicBezTo>
                    <a:cubicBezTo>
                      <a:pt x="124" y="177"/>
                      <a:pt x="124" y="177"/>
                      <a:pt x="124" y="177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9"/>
                      <a:pt x="126" y="179"/>
                      <a:pt x="126" y="179"/>
                    </a:cubicBezTo>
                    <a:cubicBezTo>
                      <a:pt x="124" y="182"/>
                      <a:pt x="124" y="182"/>
                      <a:pt x="124" y="182"/>
                    </a:cubicBezTo>
                    <a:cubicBezTo>
                      <a:pt x="122" y="188"/>
                      <a:pt x="122" y="188"/>
                      <a:pt x="122" y="188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3" y="197"/>
                      <a:pt x="126" y="198"/>
                      <a:pt x="126" y="198"/>
                    </a:cubicBezTo>
                    <a:cubicBezTo>
                      <a:pt x="130" y="197"/>
                      <a:pt x="130" y="197"/>
                      <a:pt x="130" y="197"/>
                    </a:cubicBezTo>
                    <a:cubicBezTo>
                      <a:pt x="130" y="201"/>
                      <a:pt x="130" y="201"/>
                      <a:pt x="130" y="201"/>
                    </a:cubicBezTo>
                    <a:cubicBezTo>
                      <a:pt x="134" y="201"/>
                      <a:pt x="134" y="201"/>
                      <a:pt x="134" y="201"/>
                    </a:cubicBezTo>
                    <a:cubicBezTo>
                      <a:pt x="135" y="203"/>
                      <a:pt x="135" y="203"/>
                      <a:pt x="135" y="203"/>
                    </a:cubicBezTo>
                    <a:cubicBezTo>
                      <a:pt x="138" y="203"/>
                      <a:pt x="138" y="203"/>
                      <a:pt x="138" y="203"/>
                    </a:cubicBezTo>
                    <a:cubicBezTo>
                      <a:pt x="144" y="198"/>
                      <a:pt x="144" y="198"/>
                      <a:pt x="144" y="198"/>
                    </a:cubicBezTo>
                    <a:cubicBezTo>
                      <a:pt x="147" y="197"/>
                      <a:pt x="147" y="197"/>
                      <a:pt x="147" y="19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58" y="201"/>
                      <a:pt x="158" y="201"/>
                      <a:pt x="158" y="201"/>
                    </a:cubicBezTo>
                    <a:cubicBezTo>
                      <a:pt x="160" y="199"/>
                      <a:pt x="160" y="199"/>
                      <a:pt x="160" y="199"/>
                    </a:cubicBezTo>
                    <a:cubicBezTo>
                      <a:pt x="160" y="197"/>
                      <a:pt x="160" y="197"/>
                      <a:pt x="160" y="197"/>
                    </a:cubicBezTo>
                    <a:cubicBezTo>
                      <a:pt x="162" y="192"/>
                      <a:pt x="162" y="192"/>
                      <a:pt x="162" y="192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65" y="189"/>
                      <a:pt x="165" y="189"/>
                      <a:pt x="165" y="189"/>
                    </a:cubicBezTo>
                    <a:cubicBezTo>
                      <a:pt x="163" y="184"/>
                      <a:pt x="163" y="184"/>
                      <a:pt x="163" y="184"/>
                    </a:cubicBezTo>
                    <a:cubicBezTo>
                      <a:pt x="163" y="179"/>
                      <a:pt x="163" y="179"/>
                      <a:pt x="163" y="179"/>
                    </a:cubicBezTo>
                    <a:cubicBezTo>
                      <a:pt x="165" y="182"/>
                      <a:pt x="165" y="182"/>
                      <a:pt x="165" y="182"/>
                    </a:cubicBezTo>
                    <a:cubicBezTo>
                      <a:pt x="165" y="185"/>
                      <a:pt x="165" y="185"/>
                      <a:pt x="165" y="185"/>
                    </a:cubicBezTo>
                    <a:cubicBezTo>
                      <a:pt x="168" y="190"/>
                      <a:pt x="168" y="190"/>
                      <a:pt x="168" y="190"/>
                    </a:cubicBezTo>
                    <a:cubicBezTo>
                      <a:pt x="170" y="187"/>
                      <a:pt x="170" y="187"/>
                      <a:pt x="170" y="187"/>
                    </a:cubicBezTo>
                    <a:cubicBezTo>
                      <a:pt x="172" y="187"/>
                      <a:pt x="172" y="187"/>
                      <a:pt x="172" y="187"/>
                    </a:cubicBezTo>
                    <a:cubicBezTo>
                      <a:pt x="174" y="187"/>
                      <a:pt x="174" y="187"/>
                      <a:pt x="174" y="187"/>
                    </a:cubicBezTo>
                    <a:cubicBezTo>
                      <a:pt x="176" y="188"/>
                      <a:pt x="176" y="188"/>
                      <a:pt x="176" y="188"/>
                    </a:cubicBezTo>
                    <a:cubicBezTo>
                      <a:pt x="177" y="185"/>
                      <a:pt x="177" y="185"/>
                      <a:pt x="177" y="185"/>
                    </a:cubicBezTo>
                    <a:cubicBezTo>
                      <a:pt x="175" y="181"/>
                      <a:pt x="175" y="181"/>
                      <a:pt x="175" y="181"/>
                    </a:cubicBezTo>
                    <a:cubicBezTo>
                      <a:pt x="176" y="178"/>
                      <a:pt x="176" y="178"/>
                      <a:pt x="176" y="178"/>
                    </a:cubicBezTo>
                    <a:cubicBezTo>
                      <a:pt x="174" y="176"/>
                      <a:pt x="174" y="176"/>
                      <a:pt x="174" y="176"/>
                    </a:cubicBezTo>
                    <a:cubicBezTo>
                      <a:pt x="170" y="177"/>
                      <a:pt x="170" y="177"/>
                      <a:pt x="170" y="177"/>
                    </a:cubicBezTo>
                    <a:cubicBezTo>
                      <a:pt x="166" y="178"/>
                      <a:pt x="166" y="178"/>
                      <a:pt x="166" y="178"/>
                    </a:cubicBezTo>
                    <a:cubicBezTo>
                      <a:pt x="165" y="174"/>
                      <a:pt x="165" y="174"/>
                      <a:pt x="165" y="174"/>
                    </a:cubicBezTo>
                    <a:cubicBezTo>
                      <a:pt x="166" y="173"/>
                      <a:pt x="166" y="173"/>
                      <a:pt x="166" y="173"/>
                    </a:cubicBezTo>
                    <a:cubicBezTo>
                      <a:pt x="169" y="174"/>
                      <a:pt x="169" y="174"/>
                      <a:pt x="169" y="174"/>
                    </a:cubicBezTo>
                    <a:cubicBezTo>
                      <a:pt x="172" y="172"/>
                      <a:pt x="172" y="172"/>
                      <a:pt x="172" y="172"/>
                    </a:cubicBezTo>
                    <a:cubicBezTo>
                      <a:pt x="174" y="169"/>
                      <a:pt x="174" y="169"/>
                      <a:pt x="174" y="169"/>
                    </a:cubicBezTo>
                    <a:cubicBezTo>
                      <a:pt x="176" y="171"/>
                      <a:pt x="176" y="171"/>
                      <a:pt x="176" y="171"/>
                    </a:cubicBezTo>
                    <a:cubicBezTo>
                      <a:pt x="179" y="170"/>
                      <a:pt x="179" y="170"/>
                      <a:pt x="179" y="170"/>
                    </a:cubicBezTo>
                    <a:cubicBezTo>
                      <a:pt x="181" y="166"/>
                      <a:pt x="181" y="166"/>
                      <a:pt x="181" y="166"/>
                    </a:cubicBezTo>
                    <a:cubicBezTo>
                      <a:pt x="180" y="164"/>
                      <a:pt x="180" y="164"/>
                      <a:pt x="180" y="164"/>
                    </a:cubicBezTo>
                    <a:cubicBezTo>
                      <a:pt x="182" y="159"/>
                      <a:pt x="182" y="159"/>
                      <a:pt x="182" y="159"/>
                    </a:cubicBezTo>
                    <a:cubicBezTo>
                      <a:pt x="181" y="157"/>
                      <a:pt x="181" y="157"/>
                      <a:pt x="181" y="157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4"/>
                      <a:pt x="184" y="154"/>
                      <a:pt x="184" y="154"/>
                    </a:cubicBezTo>
                    <a:cubicBezTo>
                      <a:pt x="179" y="153"/>
                      <a:pt x="179" y="153"/>
                      <a:pt x="179" y="153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77" y="150"/>
                      <a:pt x="177" y="150"/>
                      <a:pt x="177" y="150"/>
                    </a:cubicBezTo>
                    <a:cubicBezTo>
                      <a:pt x="179" y="149"/>
                      <a:pt x="179" y="149"/>
                      <a:pt x="179" y="149"/>
                    </a:cubicBezTo>
                    <a:cubicBezTo>
                      <a:pt x="180" y="145"/>
                      <a:pt x="180" y="145"/>
                      <a:pt x="180" y="145"/>
                    </a:cubicBezTo>
                    <a:cubicBezTo>
                      <a:pt x="177" y="143"/>
                      <a:pt x="177" y="143"/>
                      <a:pt x="177" y="143"/>
                    </a:cubicBezTo>
                    <a:cubicBezTo>
                      <a:pt x="169" y="143"/>
                      <a:pt x="169" y="143"/>
                      <a:pt x="169" y="143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37"/>
                      <a:pt x="168" y="137"/>
                      <a:pt x="168" y="137"/>
                    </a:cubicBezTo>
                    <a:cubicBezTo>
                      <a:pt x="170" y="137"/>
                      <a:pt x="170" y="137"/>
                      <a:pt x="170" y="137"/>
                    </a:cubicBezTo>
                    <a:cubicBezTo>
                      <a:pt x="169" y="133"/>
                      <a:pt x="169" y="133"/>
                      <a:pt x="169" y="133"/>
                    </a:cubicBezTo>
                    <a:cubicBezTo>
                      <a:pt x="163" y="127"/>
                      <a:pt x="163" y="127"/>
                      <a:pt x="163" y="127"/>
                    </a:cubicBezTo>
                    <a:cubicBezTo>
                      <a:pt x="160" y="127"/>
                      <a:pt x="160" y="127"/>
                      <a:pt x="160" y="127"/>
                    </a:cubicBezTo>
                    <a:cubicBezTo>
                      <a:pt x="158" y="129"/>
                      <a:pt x="158" y="129"/>
                      <a:pt x="158" y="129"/>
                    </a:cubicBezTo>
                    <a:cubicBezTo>
                      <a:pt x="153" y="129"/>
                      <a:pt x="153" y="129"/>
                      <a:pt x="153" y="129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1" y="126"/>
                      <a:pt x="141" y="126"/>
                      <a:pt x="141" y="126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5" y="124"/>
                      <a:pt x="135" y="124"/>
                      <a:pt x="135" y="124"/>
                    </a:cubicBezTo>
                    <a:cubicBezTo>
                      <a:pt x="133" y="123"/>
                      <a:pt x="133" y="123"/>
                      <a:pt x="133" y="123"/>
                    </a:cubicBezTo>
                    <a:cubicBezTo>
                      <a:pt x="131" y="124"/>
                      <a:pt x="131" y="124"/>
                      <a:pt x="131" y="124"/>
                    </a:cubicBezTo>
                    <a:cubicBezTo>
                      <a:pt x="127" y="125"/>
                      <a:pt x="127" y="125"/>
                      <a:pt x="127" y="12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0" y="124"/>
                      <a:pt x="120" y="124"/>
                      <a:pt x="120" y="124"/>
                    </a:cubicBezTo>
                    <a:cubicBezTo>
                      <a:pt x="117" y="125"/>
                      <a:pt x="117" y="125"/>
                      <a:pt x="117" y="125"/>
                    </a:cubicBez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9"/>
                      <a:pt x="113" y="129"/>
                      <a:pt x="113" y="129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100" y="130"/>
                      <a:pt x="100" y="130"/>
                      <a:pt x="100" y="130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3" y="136"/>
                      <a:pt x="103" y="136"/>
                      <a:pt x="103" y="136"/>
                    </a:cubicBezTo>
                    <a:cubicBezTo>
                      <a:pt x="99" y="135"/>
                      <a:pt x="99" y="135"/>
                      <a:pt x="99" y="135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19"/>
                      <a:pt x="89" y="119"/>
                      <a:pt x="89" y="119"/>
                    </a:cubicBezTo>
                    <a:cubicBezTo>
                      <a:pt x="88" y="116"/>
                      <a:pt x="88" y="116"/>
                      <a:pt x="88" y="116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0" y="123"/>
                      <a:pt x="80" y="123"/>
                      <a:pt x="80" y="123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18"/>
                      <a:pt x="81" y="118"/>
                      <a:pt x="81" y="118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3" y="119"/>
                      <a:pt x="73" y="119"/>
                      <a:pt x="73" y="119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74" y="113"/>
                      <a:pt x="74" y="113"/>
                      <a:pt x="74" y="113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0" y="109"/>
                      <a:pt x="70" y="109"/>
                      <a:pt x="70" y="10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0"/>
                      <a:pt x="64" y="110"/>
                      <a:pt x="64" y="110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4" y="90"/>
                      <a:pt x="64" y="90"/>
                      <a:pt x="64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7" y="91"/>
                      <a:pt x="57" y="91"/>
                      <a:pt x="57" y="91"/>
                    </a:cubicBezTo>
                    <a:cubicBezTo>
                      <a:pt x="53" y="92"/>
                      <a:pt x="53" y="92"/>
                      <a:pt x="53" y="92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6" y="85"/>
                      <a:pt x="56" y="85"/>
                      <a:pt x="56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4" y="79"/>
                      <a:pt x="64" y="79"/>
                      <a:pt x="64" y="79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4" y="58"/>
                      <a:pt x="64" y="58"/>
                      <a:pt x="64" y="58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7" y="54"/>
                      <a:pt x="67" y="54"/>
                      <a:pt x="67" y="54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Freeform 1046">
                <a:extLst>
                  <a:ext uri="{FF2B5EF4-FFF2-40B4-BE49-F238E27FC236}">
                    <a16:creationId xmlns:a16="http://schemas.microsoft.com/office/drawing/2014/main" id="{DEF36820-DE9F-490A-97B1-CC5248A3D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999"/>
                <a:ext cx="3" cy="4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2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Freeform 1047">
                <a:extLst>
                  <a:ext uri="{FF2B5EF4-FFF2-40B4-BE49-F238E27FC236}">
                    <a16:creationId xmlns:a16="http://schemas.microsoft.com/office/drawing/2014/main" id="{07EEE741-4215-471A-8175-B1150FF1B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860"/>
                <a:ext cx="3" cy="8"/>
              </a:xfrm>
              <a:custGeom>
                <a:avLst/>
                <a:gdLst>
                  <a:gd name="T0" fmla="*/ 0 w 3"/>
                  <a:gd name="T1" fmla="*/ 1 h 8"/>
                  <a:gd name="T2" fmla="*/ 0 w 3"/>
                  <a:gd name="T3" fmla="*/ 2 h 8"/>
                  <a:gd name="T4" fmla="*/ 0 w 3"/>
                  <a:gd name="T5" fmla="*/ 6 h 8"/>
                  <a:gd name="T6" fmla="*/ 0 w 3"/>
                  <a:gd name="T7" fmla="*/ 8 h 8"/>
                  <a:gd name="T8" fmla="*/ 2 w 3"/>
                  <a:gd name="T9" fmla="*/ 8 h 8"/>
                  <a:gd name="T10" fmla="*/ 3 w 3"/>
                  <a:gd name="T11" fmla="*/ 6 h 8"/>
                  <a:gd name="T12" fmla="*/ 2 w 3"/>
                  <a:gd name="T13" fmla="*/ 0 h 8"/>
                  <a:gd name="T14" fmla="*/ 0 w 3"/>
                  <a:gd name="T1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0" y="1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Freeform 1048">
                <a:extLst>
                  <a:ext uri="{FF2B5EF4-FFF2-40B4-BE49-F238E27FC236}">
                    <a16:creationId xmlns:a16="http://schemas.microsoft.com/office/drawing/2014/main" id="{84D997FF-3E5A-4F02-BA41-3DCDF82E2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76"/>
                <a:ext cx="6" cy="8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2 h 8"/>
                  <a:gd name="T4" fmla="*/ 0 w 6"/>
                  <a:gd name="T5" fmla="*/ 7 h 8"/>
                  <a:gd name="T6" fmla="*/ 2 w 6"/>
                  <a:gd name="T7" fmla="*/ 8 h 8"/>
                  <a:gd name="T8" fmla="*/ 3 w 6"/>
                  <a:gd name="T9" fmla="*/ 8 h 8"/>
                  <a:gd name="T10" fmla="*/ 4 w 6"/>
                  <a:gd name="T11" fmla="*/ 6 h 8"/>
                  <a:gd name="T12" fmla="*/ 5 w 6"/>
                  <a:gd name="T13" fmla="*/ 6 h 8"/>
                  <a:gd name="T14" fmla="*/ 5 w 6"/>
                  <a:gd name="T15" fmla="*/ 4 h 8"/>
                  <a:gd name="T16" fmla="*/ 6 w 6"/>
                  <a:gd name="T17" fmla="*/ 2 h 8"/>
                  <a:gd name="T18" fmla="*/ 5 w 6"/>
                  <a:gd name="T19" fmla="*/ 1 h 8"/>
                  <a:gd name="T20" fmla="*/ 4 w 6"/>
                  <a:gd name="T21" fmla="*/ 0 h 8"/>
                  <a:gd name="T22" fmla="*/ 2 w 6"/>
                  <a:gd name="T23" fmla="*/ 0 h 8"/>
                  <a:gd name="T24" fmla="*/ 1 w 6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lnTo>
                      <a:pt x="0" y="2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Freeform 1049">
                <a:extLst>
                  <a:ext uri="{FF2B5EF4-FFF2-40B4-BE49-F238E27FC236}">
                    <a16:creationId xmlns:a16="http://schemas.microsoft.com/office/drawing/2014/main" id="{25229C1F-BFCE-4D28-AF67-B97ED200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97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1 h 3"/>
                  <a:gd name="T6" fmla="*/ 0 w 2"/>
                  <a:gd name="T7" fmla="*/ 3 h 3"/>
                  <a:gd name="T8" fmla="*/ 2 w 2"/>
                  <a:gd name="T9" fmla="*/ 2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Freeform 1050">
                <a:extLst>
                  <a:ext uri="{FF2B5EF4-FFF2-40B4-BE49-F238E27FC236}">
                    <a16:creationId xmlns:a16="http://schemas.microsoft.com/office/drawing/2014/main" id="{4D6CEBF0-BF28-45FE-BCD2-C6FC22484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980"/>
                <a:ext cx="33" cy="44"/>
              </a:xfrm>
              <a:custGeom>
                <a:avLst/>
                <a:gdLst>
                  <a:gd name="T0" fmla="*/ 0 w 33"/>
                  <a:gd name="T1" fmla="*/ 21 h 44"/>
                  <a:gd name="T2" fmla="*/ 1 w 33"/>
                  <a:gd name="T3" fmla="*/ 23 h 44"/>
                  <a:gd name="T4" fmla="*/ 1 w 33"/>
                  <a:gd name="T5" fmla="*/ 26 h 44"/>
                  <a:gd name="T6" fmla="*/ 3 w 33"/>
                  <a:gd name="T7" fmla="*/ 24 h 44"/>
                  <a:gd name="T8" fmla="*/ 3 w 33"/>
                  <a:gd name="T9" fmla="*/ 28 h 44"/>
                  <a:gd name="T10" fmla="*/ 5 w 33"/>
                  <a:gd name="T11" fmla="*/ 31 h 44"/>
                  <a:gd name="T12" fmla="*/ 7 w 33"/>
                  <a:gd name="T13" fmla="*/ 31 h 44"/>
                  <a:gd name="T14" fmla="*/ 8 w 33"/>
                  <a:gd name="T15" fmla="*/ 34 h 44"/>
                  <a:gd name="T16" fmla="*/ 11 w 33"/>
                  <a:gd name="T17" fmla="*/ 33 h 44"/>
                  <a:gd name="T18" fmla="*/ 11 w 33"/>
                  <a:gd name="T19" fmla="*/ 39 h 44"/>
                  <a:gd name="T20" fmla="*/ 14 w 33"/>
                  <a:gd name="T21" fmla="*/ 41 h 44"/>
                  <a:gd name="T22" fmla="*/ 21 w 33"/>
                  <a:gd name="T23" fmla="*/ 43 h 44"/>
                  <a:gd name="T24" fmla="*/ 24 w 33"/>
                  <a:gd name="T25" fmla="*/ 44 h 44"/>
                  <a:gd name="T26" fmla="*/ 24 w 33"/>
                  <a:gd name="T27" fmla="*/ 41 h 44"/>
                  <a:gd name="T28" fmla="*/ 28 w 33"/>
                  <a:gd name="T29" fmla="*/ 36 h 44"/>
                  <a:gd name="T30" fmla="*/ 29 w 33"/>
                  <a:gd name="T31" fmla="*/ 28 h 44"/>
                  <a:gd name="T32" fmla="*/ 32 w 33"/>
                  <a:gd name="T33" fmla="*/ 21 h 44"/>
                  <a:gd name="T34" fmla="*/ 33 w 33"/>
                  <a:gd name="T35" fmla="*/ 16 h 44"/>
                  <a:gd name="T36" fmla="*/ 30 w 33"/>
                  <a:gd name="T37" fmla="*/ 9 h 44"/>
                  <a:gd name="T38" fmla="*/ 28 w 33"/>
                  <a:gd name="T39" fmla="*/ 5 h 44"/>
                  <a:gd name="T40" fmla="*/ 24 w 33"/>
                  <a:gd name="T41" fmla="*/ 0 h 44"/>
                  <a:gd name="T42" fmla="*/ 19 w 33"/>
                  <a:gd name="T43" fmla="*/ 0 h 44"/>
                  <a:gd name="T44" fmla="*/ 14 w 33"/>
                  <a:gd name="T45" fmla="*/ 2 h 44"/>
                  <a:gd name="T46" fmla="*/ 16 w 33"/>
                  <a:gd name="T47" fmla="*/ 6 h 44"/>
                  <a:gd name="T48" fmla="*/ 13 w 33"/>
                  <a:gd name="T49" fmla="*/ 4 h 44"/>
                  <a:gd name="T50" fmla="*/ 10 w 33"/>
                  <a:gd name="T51" fmla="*/ 5 h 44"/>
                  <a:gd name="T52" fmla="*/ 13 w 33"/>
                  <a:gd name="T53" fmla="*/ 7 h 44"/>
                  <a:gd name="T54" fmla="*/ 9 w 33"/>
                  <a:gd name="T55" fmla="*/ 9 h 44"/>
                  <a:gd name="T56" fmla="*/ 9 w 33"/>
                  <a:gd name="T57" fmla="*/ 13 h 44"/>
                  <a:gd name="T58" fmla="*/ 10 w 33"/>
                  <a:gd name="T59" fmla="*/ 15 h 44"/>
                  <a:gd name="T60" fmla="*/ 4 w 33"/>
                  <a:gd name="T61" fmla="*/ 15 h 44"/>
                  <a:gd name="T62" fmla="*/ 1 w 33"/>
                  <a:gd name="T63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44">
                    <a:moveTo>
                      <a:pt x="1" y="20"/>
                    </a:move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1" y="26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3" y="28"/>
                    </a:lnTo>
                    <a:lnTo>
                      <a:pt x="3" y="30"/>
                    </a:lnTo>
                    <a:lnTo>
                      <a:pt x="5" y="31"/>
                    </a:lnTo>
                    <a:lnTo>
                      <a:pt x="6" y="30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8" y="34"/>
                    </a:lnTo>
                    <a:lnTo>
                      <a:pt x="9" y="32"/>
                    </a:lnTo>
                    <a:lnTo>
                      <a:pt x="11" y="33"/>
                    </a:lnTo>
                    <a:lnTo>
                      <a:pt x="11" y="37"/>
                    </a:lnTo>
                    <a:lnTo>
                      <a:pt x="11" y="39"/>
                    </a:lnTo>
                    <a:lnTo>
                      <a:pt x="14" y="38"/>
                    </a:lnTo>
                    <a:lnTo>
                      <a:pt x="14" y="41"/>
                    </a:lnTo>
                    <a:lnTo>
                      <a:pt x="17" y="41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5" y="43"/>
                    </a:lnTo>
                    <a:lnTo>
                      <a:pt x="24" y="41"/>
                    </a:lnTo>
                    <a:lnTo>
                      <a:pt x="26" y="40"/>
                    </a:lnTo>
                    <a:lnTo>
                      <a:pt x="28" y="36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6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33" y="16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30" y="6"/>
                    </a:lnTo>
                    <a:lnTo>
                      <a:pt x="28" y="5"/>
                    </a:lnTo>
                    <a:lnTo>
                      <a:pt x="28" y="2"/>
                    </a:lnTo>
                    <a:lnTo>
                      <a:pt x="24" y="0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1" y="17"/>
                    </a:lnTo>
                    <a:lnTo>
                      <a:pt x="1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Freeform 1051">
                <a:extLst>
                  <a:ext uri="{FF2B5EF4-FFF2-40B4-BE49-F238E27FC236}">
                    <a16:creationId xmlns:a16="http://schemas.microsoft.com/office/drawing/2014/main" id="{0ECD12C9-A493-4372-8D11-D1B27B5D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83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  <a:gd name="T10" fmla="*/ 3 w 3"/>
                  <a:gd name="T11" fmla="*/ 3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Freeform 1052">
                <a:extLst>
                  <a:ext uri="{FF2B5EF4-FFF2-40B4-BE49-F238E27FC236}">
                    <a16:creationId xmlns:a16="http://schemas.microsoft.com/office/drawing/2014/main" id="{035E9188-586A-4EAB-99ED-87556601D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96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3 h 4"/>
                  <a:gd name="T4" fmla="*/ 4 w 4"/>
                  <a:gd name="T5" fmla="*/ 1 h 4"/>
                  <a:gd name="T6" fmla="*/ 4 w 4"/>
                  <a:gd name="T7" fmla="*/ 0 h 4"/>
                  <a:gd name="T8" fmla="*/ 1 w 4"/>
                  <a:gd name="T9" fmla="*/ 1 h 4"/>
                  <a:gd name="T10" fmla="*/ 0 w 4"/>
                  <a:gd name="T11" fmla="*/ 3 h 4"/>
                  <a:gd name="T12" fmla="*/ 1 w 4"/>
                  <a:gd name="T13" fmla="*/ 4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Freeform 1053">
                <a:extLst>
                  <a:ext uri="{FF2B5EF4-FFF2-40B4-BE49-F238E27FC236}">
                    <a16:creationId xmlns:a16="http://schemas.microsoft.com/office/drawing/2014/main" id="{5B05A313-6074-4C54-A74F-408B271E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099"/>
                <a:ext cx="45" cy="52"/>
              </a:xfrm>
              <a:custGeom>
                <a:avLst/>
                <a:gdLst>
                  <a:gd name="T0" fmla="*/ 14 w 45"/>
                  <a:gd name="T1" fmla="*/ 48 h 52"/>
                  <a:gd name="T2" fmla="*/ 17 w 45"/>
                  <a:gd name="T3" fmla="*/ 45 h 52"/>
                  <a:gd name="T4" fmla="*/ 19 w 45"/>
                  <a:gd name="T5" fmla="*/ 45 h 52"/>
                  <a:gd name="T6" fmla="*/ 23 w 45"/>
                  <a:gd name="T7" fmla="*/ 43 h 52"/>
                  <a:gd name="T8" fmla="*/ 25 w 45"/>
                  <a:gd name="T9" fmla="*/ 45 h 52"/>
                  <a:gd name="T10" fmla="*/ 27 w 45"/>
                  <a:gd name="T11" fmla="*/ 45 h 52"/>
                  <a:gd name="T12" fmla="*/ 30 w 45"/>
                  <a:gd name="T13" fmla="*/ 45 h 52"/>
                  <a:gd name="T14" fmla="*/ 31 w 45"/>
                  <a:gd name="T15" fmla="*/ 47 h 52"/>
                  <a:gd name="T16" fmla="*/ 37 w 45"/>
                  <a:gd name="T17" fmla="*/ 49 h 52"/>
                  <a:gd name="T18" fmla="*/ 38 w 45"/>
                  <a:gd name="T19" fmla="*/ 50 h 52"/>
                  <a:gd name="T20" fmla="*/ 43 w 45"/>
                  <a:gd name="T21" fmla="*/ 52 h 52"/>
                  <a:gd name="T22" fmla="*/ 44 w 45"/>
                  <a:gd name="T23" fmla="*/ 49 h 52"/>
                  <a:gd name="T24" fmla="*/ 45 w 45"/>
                  <a:gd name="T25" fmla="*/ 48 h 52"/>
                  <a:gd name="T26" fmla="*/ 45 w 45"/>
                  <a:gd name="T27" fmla="*/ 46 h 52"/>
                  <a:gd name="T28" fmla="*/ 42 w 45"/>
                  <a:gd name="T29" fmla="*/ 45 h 52"/>
                  <a:gd name="T30" fmla="*/ 44 w 45"/>
                  <a:gd name="T31" fmla="*/ 42 h 52"/>
                  <a:gd name="T32" fmla="*/ 44 w 45"/>
                  <a:gd name="T33" fmla="*/ 40 h 52"/>
                  <a:gd name="T34" fmla="*/ 42 w 45"/>
                  <a:gd name="T35" fmla="*/ 36 h 52"/>
                  <a:gd name="T36" fmla="*/ 43 w 45"/>
                  <a:gd name="T37" fmla="*/ 35 h 52"/>
                  <a:gd name="T38" fmla="*/ 42 w 45"/>
                  <a:gd name="T39" fmla="*/ 31 h 52"/>
                  <a:gd name="T40" fmla="*/ 43 w 45"/>
                  <a:gd name="T41" fmla="*/ 30 h 52"/>
                  <a:gd name="T42" fmla="*/ 41 w 45"/>
                  <a:gd name="T43" fmla="*/ 28 h 52"/>
                  <a:gd name="T44" fmla="*/ 40 w 45"/>
                  <a:gd name="T45" fmla="*/ 25 h 52"/>
                  <a:gd name="T46" fmla="*/ 42 w 45"/>
                  <a:gd name="T47" fmla="*/ 22 h 52"/>
                  <a:gd name="T48" fmla="*/ 40 w 45"/>
                  <a:gd name="T49" fmla="*/ 18 h 52"/>
                  <a:gd name="T50" fmla="*/ 36 w 45"/>
                  <a:gd name="T51" fmla="*/ 15 h 52"/>
                  <a:gd name="T52" fmla="*/ 35 w 45"/>
                  <a:gd name="T53" fmla="*/ 12 h 52"/>
                  <a:gd name="T54" fmla="*/ 34 w 45"/>
                  <a:gd name="T55" fmla="*/ 11 h 52"/>
                  <a:gd name="T56" fmla="*/ 30 w 45"/>
                  <a:gd name="T57" fmla="*/ 11 h 52"/>
                  <a:gd name="T58" fmla="*/ 24 w 45"/>
                  <a:gd name="T59" fmla="*/ 9 h 52"/>
                  <a:gd name="T60" fmla="*/ 24 w 45"/>
                  <a:gd name="T61" fmla="*/ 11 h 52"/>
                  <a:gd name="T62" fmla="*/ 21 w 45"/>
                  <a:gd name="T63" fmla="*/ 9 h 52"/>
                  <a:gd name="T64" fmla="*/ 18 w 45"/>
                  <a:gd name="T65" fmla="*/ 7 h 52"/>
                  <a:gd name="T66" fmla="*/ 13 w 45"/>
                  <a:gd name="T67" fmla="*/ 4 h 52"/>
                  <a:gd name="T68" fmla="*/ 12 w 45"/>
                  <a:gd name="T69" fmla="*/ 1 h 52"/>
                  <a:gd name="T70" fmla="*/ 11 w 45"/>
                  <a:gd name="T71" fmla="*/ 0 h 52"/>
                  <a:gd name="T72" fmla="*/ 8 w 45"/>
                  <a:gd name="T73" fmla="*/ 0 h 52"/>
                  <a:gd name="T74" fmla="*/ 7 w 45"/>
                  <a:gd name="T75" fmla="*/ 5 h 52"/>
                  <a:gd name="T76" fmla="*/ 5 w 45"/>
                  <a:gd name="T77" fmla="*/ 7 h 52"/>
                  <a:gd name="T78" fmla="*/ 6 w 45"/>
                  <a:gd name="T79" fmla="*/ 11 h 52"/>
                  <a:gd name="T80" fmla="*/ 5 w 45"/>
                  <a:gd name="T81" fmla="*/ 13 h 52"/>
                  <a:gd name="T82" fmla="*/ 4 w 45"/>
                  <a:gd name="T83" fmla="*/ 13 h 52"/>
                  <a:gd name="T84" fmla="*/ 0 w 45"/>
                  <a:gd name="T85" fmla="*/ 20 h 52"/>
                  <a:gd name="T86" fmla="*/ 4 w 45"/>
                  <a:gd name="T87" fmla="*/ 22 h 52"/>
                  <a:gd name="T88" fmla="*/ 6 w 45"/>
                  <a:gd name="T89" fmla="*/ 23 h 52"/>
                  <a:gd name="T90" fmla="*/ 6 w 45"/>
                  <a:gd name="T91" fmla="*/ 25 h 52"/>
                  <a:gd name="T92" fmla="*/ 5 w 45"/>
                  <a:gd name="T93" fmla="*/ 28 h 52"/>
                  <a:gd name="T94" fmla="*/ 5 w 45"/>
                  <a:gd name="T95" fmla="*/ 30 h 52"/>
                  <a:gd name="T96" fmla="*/ 2 w 45"/>
                  <a:gd name="T97" fmla="*/ 32 h 52"/>
                  <a:gd name="T98" fmla="*/ 1 w 45"/>
                  <a:gd name="T99" fmla="*/ 37 h 52"/>
                  <a:gd name="T100" fmla="*/ 3 w 45"/>
                  <a:gd name="T101" fmla="*/ 40 h 52"/>
                  <a:gd name="T102" fmla="*/ 4 w 45"/>
                  <a:gd name="T103" fmla="*/ 41 h 52"/>
                  <a:gd name="T104" fmla="*/ 5 w 45"/>
                  <a:gd name="T105" fmla="*/ 45 h 52"/>
                  <a:gd name="T106" fmla="*/ 8 w 45"/>
                  <a:gd name="T107" fmla="*/ 46 h 52"/>
                  <a:gd name="T108" fmla="*/ 12 w 45"/>
                  <a:gd name="T109" fmla="*/ 49 h 52"/>
                  <a:gd name="T110" fmla="*/ 14 w 45"/>
                  <a:gd name="T11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5" h="52">
                    <a:moveTo>
                      <a:pt x="14" y="48"/>
                    </a:moveTo>
                    <a:lnTo>
                      <a:pt x="17" y="45"/>
                    </a:lnTo>
                    <a:lnTo>
                      <a:pt x="19" y="45"/>
                    </a:lnTo>
                    <a:lnTo>
                      <a:pt x="23" y="43"/>
                    </a:lnTo>
                    <a:lnTo>
                      <a:pt x="25" y="45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1" y="47"/>
                    </a:lnTo>
                    <a:lnTo>
                      <a:pt x="37" y="49"/>
                    </a:lnTo>
                    <a:lnTo>
                      <a:pt x="38" y="50"/>
                    </a:lnTo>
                    <a:lnTo>
                      <a:pt x="43" y="52"/>
                    </a:lnTo>
                    <a:lnTo>
                      <a:pt x="44" y="49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2" y="45"/>
                    </a:lnTo>
                    <a:lnTo>
                      <a:pt x="44" y="42"/>
                    </a:lnTo>
                    <a:lnTo>
                      <a:pt x="44" y="40"/>
                    </a:lnTo>
                    <a:lnTo>
                      <a:pt x="42" y="36"/>
                    </a:lnTo>
                    <a:lnTo>
                      <a:pt x="43" y="35"/>
                    </a:lnTo>
                    <a:lnTo>
                      <a:pt x="42" y="31"/>
                    </a:lnTo>
                    <a:lnTo>
                      <a:pt x="43" y="30"/>
                    </a:lnTo>
                    <a:lnTo>
                      <a:pt x="41" y="28"/>
                    </a:lnTo>
                    <a:lnTo>
                      <a:pt x="40" y="25"/>
                    </a:lnTo>
                    <a:lnTo>
                      <a:pt x="42" y="22"/>
                    </a:lnTo>
                    <a:lnTo>
                      <a:pt x="40" y="18"/>
                    </a:lnTo>
                    <a:lnTo>
                      <a:pt x="36" y="15"/>
                    </a:lnTo>
                    <a:lnTo>
                      <a:pt x="35" y="12"/>
                    </a:lnTo>
                    <a:lnTo>
                      <a:pt x="34" y="11"/>
                    </a:lnTo>
                    <a:lnTo>
                      <a:pt x="30" y="11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1" y="9"/>
                    </a:lnTo>
                    <a:lnTo>
                      <a:pt x="18" y="7"/>
                    </a:lnTo>
                    <a:lnTo>
                      <a:pt x="13" y="4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6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5" y="28"/>
                    </a:lnTo>
                    <a:lnTo>
                      <a:pt x="5" y="30"/>
                    </a:lnTo>
                    <a:lnTo>
                      <a:pt x="2" y="32"/>
                    </a:lnTo>
                    <a:lnTo>
                      <a:pt x="1" y="37"/>
                    </a:lnTo>
                    <a:lnTo>
                      <a:pt x="3" y="40"/>
                    </a:lnTo>
                    <a:lnTo>
                      <a:pt x="4" y="41"/>
                    </a:lnTo>
                    <a:lnTo>
                      <a:pt x="5" y="45"/>
                    </a:lnTo>
                    <a:lnTo>
                      <a:pt x="8" y="46"/>
                    </a:lnTo>
                    <a:lnTo>
                      <a:pt x="12" y="49"/>
                    </a:lnTo>
                    <a:lnTo>
                      <a:pt x="14" y="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1054">
                <a:extLst>
                  <a:ext uri="{FF2B5EF4-FFF2-40B4-BE49-F238E27FC236}">
                    <a16:creationId xmlns:a16="http://schemas.microsoft.com/office/drawing/2014/main" id="{C3AB8EBB-8DE2-4250-90F1-49D415DAB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975"/>
                <a:ext cx="4" cy="6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4 h 6"/>
                  <a:gd name="T4" fmla="*/ 0 w 4"/>
                  <a:gd name="T5" fmla="*/ 6 h 6"/>
                  <a:gd name="T6" fmla="*/ 2 w 4"/>
                  <a:gd name="T7" fmla="*/ 6 h 6"/>
                  <a:gd name="T8" fmla="*/ 4 w 4"/>
                  <a:gd name="T9" fmla="*/ 3 h 6"/>
                  <a:gd name="T10" fmla="*/ 3 w 4"/>
                  <a:gd name="T11" fmla="*/ 1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Freeform 1055">
                <a:extLst>
                  <a:ext uri="{FF2B5EF4-FFF2-40B4-BE49-F238E27FC236}">
                    <a16:creationId xmlns:a16="http://schemas.microsoft.com/office/drawing/2014/main" id="{616FC935-78E4-478F-A558-FF01A8137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234"/>
                <a:ext cx="6" cy="8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1 h 8"/>
                  <a:gd name="T4" fmla="*/ 3 w 6"/>
                  <a:gd name="T5" fmla="*/ 3 h 8"/>
                  <a:gd name="T6" fmla="*/ 1 w 6"/>
                  <a:gd name="T7" fmla="*/ 3 h 8"/>
                  <a:gd name="T8" fmla="*/ 0 w 6"/>
                  <a:gd name="T9" fmla="*/ 3 h 8"/>
                  <a:gd name="T10" fmla="*/ 2 w 6"/>
                  <a:gd name="T11" fmla="*/ 7 h 8"/>
                  <a:gd name="T12" fmla="*/ 3 w 6"/>
                  <a:gd name="T13" fmla="*/ 8 h 8"/>
                  <a:gd name="T14" fmla="*/ 5 w 6"/>
                  <a:gd name="T15" fmla="*/ 7 h 8"/>
                  <a:gd name="T16" fmla="*/ 6 w 6"/>
                  <a:gd name="T17" fmla="*/ 4 h 8"/>
                  <a:gd name="T18" fmla="*/ 6 w 6"/>
                  <a:gd name="T19" fmla="*/ 3 h 8"/>
                  <a:gd name="T20" fmla="*/ 6 w 6"/>
                  <a:gd name="T21" fmla="*/ 0 h 8"/>
                  <a:gd name="T22" fmla="*/ 6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4" y="1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1056">
                <a:extLst>
                  <a:ext uri="{FF2B5EF4-FFF2-40B4-BE49-F238E27FC236}">
                    <a16:creationId xmlns:a16="http://schemas.microsoft.com/office/drawing/2014/main" id="{036A371F-B0DC-4680-8406-E7F82B330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26"/>
                <a:ext cx="3" cy="4"/>
              </a:xfrm>
              <a:custGeom>
                <a:avLst/>
                <a:gdLst>
                  <a:gd name="T0" fmla="*/ 1 w 3"/>
                  <a:gd name="T1" fmla="*/ 2 h 4"/>
                  <a:gd name="T2" fmla="*/ 0 w 3"/>
                  <a:gd name="T3" fmla="*/ 4 h 4"/>
                  <a:gd name="T4" fmla="*/ 1 w 3"/>
                  <a:gd name="T5" fmla="*/ 4 h 4"/>
                  <a:gd name="T6" fmla="*/ 3 w 3"/>
                  <a:gd name="T7" fmla="*/ 2 h 4"/>
                  <a:gd name="T8" fmla="*/ 3 w 3"/>
                  <a:gd name="T9" fmla="*/ 0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Freeform 1057">
                <a:extLst>
                  <a:ext uri="{FF2B5EF4-FFF2-40B4-BE49-F238E27FC236}">
                    <a16:creationId xmlns:a16="http://schemas.microsoft.com/office/drawing/2014/main" id="{B57A776C-87DE-4ECB-97B9-27172E16C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017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6 h 7"/>
                  <a:gd name="T4" fmla="*/ 2 w 3"/>
                  <a:gd name="T5" fmla="*/ 7 h 7"/>
                  <a:gd name="T6" fmla="*/ 3 w 3"/>
                  <a:gd name="T7" fmla="*/ 6 h 7"/>
                  <a:gd name="T8" fmla="*/ 3 w 3"/>
                  <a:gd name="T9" fmla="*/ 3 h 7"/>
                  <a:gd name="T10" fmla="*/ 3 w 3"/>
                  <a:gd name="T11" fmla="*/ 1 h 7"/>
                  <a:gd name="T12" fmla="*/ 1 w 3"/>
                  <a:gd name="T13" fmla="*/ 0 h 7"/>
                  <a:gd name="T14" fmla="*/ 0 w 3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Freeform 1058">
                <a:extLst>
                  <a:ext uri="{FF2B5EF4-FFF2-40B4-BE49-F238E27FC236}">
                    <a16:creationId xmlns:a16="http://schemas.microsoft.com/office/drawing/2014/main" id="{C8049EA9-BB1D-478F-8343-1F0F89C4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148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Freeform 1059">
                <a:extLst>
                  <a:ext uri="{FF2B5EF4-FFF2-40B4-BE49-F238E27FC236}">
                    <a16:creationId xmlns:a16="http://schemas.microsoft.com/office/drawing/2014/main" id="{5D887970-9DBE-443E-86E2-B19907131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5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Freeform 1060">
                <a:extLst>
                  <a:ext uri="{FF2B5EF4-FFF2-40B4-BE49-F238E27FC236}">
                    <a16:creationId xmlns:a16="http://schemas.microsoft.com/office/drawing/2014/main" id="{C432291D-DDD6-4EF9-AF75-F591D7AC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198"/>
                <a:ext cx="3" cy="5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4 h 5"/>
                  <a:gd name="T4" fmla="*/ 0 w 3"/>
                  <a:gd name="T5" fmla="*/ 5 h 5"/>
                  <a:gd name="T6" fmla="*/ 2 w 3"/>
                  <a:gd name="T7" fmla="*/ 5 h 5"/>
                  <a:gd name="T8" fmla="*/ 3 w 3"/>
                  <a:gd name="T9" fmla="*/ 2 h 5"/>
                  <a:gd name="T10" fmla="*/ 2 w 3"/>
                  <a:gd name="T11" fmla="*/ 0 h 5"/>
                  <a:gd name="T12" fmla="*/ 0 w 3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Freeform 1061">
                <a:extLst>
                  <a:ext uri="{FF2B5EF4-FFF2-40B4-BE49-F238E27FC236}">
                    <a16:creationId xmlns:a16="http://schemas.microsoft.com/office/drawing/2014/main" id="{B9F27AA1-C5BF-4787-A5FD-F83A96263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03"/>
                <a:ext cx="5" cy="9"/>
              </a:xfrm>
              <a:custGeom>
                <a:avLst/>
                <a:gdLst>
                  <a:gd name="T0" fmla="*/ 1 w 5"/>
                  <a:gd name="T1" fmla="*/ 9 h 9"/>
                  <a:gd name="T2" fmla="*/ 2 w 5"/>
                  <a:gd name="T3" fmla="*/ 9 h 9"/>
                  <a:gd name="T4" fmla="*/ 3 w 5"/>
                  <a:gd name="T5" fmla="*/ 6 h 9"/>
                  <a:gd name="T6" fmla="*/ 5 w 5"/>
                  <a:gd name="T7" fmla="*/ 3 h 9"/>
                  <a:gd name="T8" fmla="*/ 4 w 5"/>
                  <a:gd name="T9" fmla="*/ 3 h 9"/>
                  <a:gd name="T10" fmla="*/ 3 w 5"/>
                  <a:gd name="T11" fmla="*/ 3 h 9"/>
                  <a:gd name="T12" fmla="*/ 1 w 5"/>
                  <a:gd name="T13" fmla="*/ 0 h 9"/>
                  <a:gd name="T14" fmla="*/ 1 w 5"/>
                  <a:gd name="T15" fmla="*/ 2 h 9"/>
                  <a:gd name="T16" fmla="*/ 1 w 5"/>
                  <a:gd name="T17" fmla="*/ 5 h 9"/>
                  <a:gd name="T18" fmla="*/ 0 w 5"/>
                  <a:gd name="T19" fmla="*/ 7 h 9"/>
                  <a:gd name="T20" fmla="*/ 1 w 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2" y="9"/>
                    </a:lnTo>
                    <a:lnTo>
                      <a:pt x="3" y="6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Freeform 1062">
                <a:extLst>
                  <a:ext uri="{FF2B5EF4-FFF2-40B4-BE49-F238E27FC236}">
                    <a16:creationId xmlns:a16="http://schemas.microsoft.com/office/drawing/2014/main" id="{958026E8-30FE-4B54-928B-26C602C55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965"/>
                <a:ext cx="6" cy="12"/>
              </a:xfrm>
              <a:custGeom>
                <a:avLst/>
                <a:gdLst>
                  <a:gd name="T0" fmla="*/ 2 w 7"/>
                  <a:gd name="T1" fmla="*/ 2 h 15"/>
                  <a:gd name="T2" fmla="*/ 2 w 7"/>
                  <a:gd name="T3" fmla="*/ 7 h 15"/>
                  <a:gd name="T4" fmla="*/ 0 w 7"/>
                  <a:gd name="T5" fmla="*/ 8 h 15"/>
                  <a:gd name="T6" fmla="*/ 0 w 7"/>
                  <a:gd name="T7" fmla="*/ 10 h 15"/>
                  <a:gd name="T8" fmla="*/ 2 w 7"/>
                  <a:gd name="T9" fmla="*/ 11 h 15"/>
                  <a:gd name="T10" fmla="*/ 2 w 7"/>
                  <a:gd name="T11" fmla="*/ 15 h 15"/>
                  <a:gd name="T12" fmla="*/ 3 w 7"/>
                  <a:gd name="T13" fmla="*/ 13 h 15"/>
                  <a:gd name="T14" fmla="*/ 5 w 7"/>
                  <a:gd name="T15" fmla="*/ 9 h 15"/>
                  <a:gd name="T16" fmla="*/ 7 w 7"/>
                  <a:gd name="T17" fmla="*/ 0 h 15"/>
                  <a:gd name="T18" fmla="*/ 3 w 7"/>
                  <a:gd name="T19" fmla="*/ 0 h 15"/>
                  <a:gd name="T20" fmla="*/ 2 w 7"/>
                  <a:gd name="T2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2" y="2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3"/>
                      <a:pt x="3" y="1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Freeform 1063">
                <a:extLst>
                  <a:ext uri="{FF2B5EF4-FFF2-40B4-BE49-F238E27FC236}">
                    <a16:creationId xmlns:a16="http://schemas.microsoft.com/office/drawing/2014/main" id="{5F8B27B3-8CAD-443B-B5BF-7063151C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152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Freeform 1064">
                <a:extLst>
                  <a:ext uri="{FF2B5EF4-FFF2-40B4-BE49-F238E27FC236}">
                    <a16:creationId xmlns:a16="http://schemas.microsoft.com/office/drawing/2014/main" id="{9A65F559-A3DB-4041-AB8C-FA6D2F3B6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59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2 h 4"/>
                  <a:gd name="T10" fmla="*/ 1 w 5"/>
                  <a:gd name="T11" fmla="*/ 0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Freeform 1065">
                <a:extLst>
                  <a:ext uri="{FF2B5EF4-FFF2-40B4-BE49-F238E27FC236}">
                    <a16:creationId xmlns:a16="http://schemas.microsoft.com/office/drawing/2014/main" id="{F0A9AFE5-035B-4DE5-B0E6-8BD80DC8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57"/>
                <a:ext cx="3" cy="3"/>
              </a:xfrm>
              <a:custGeom>
                <a:avLst/>
                <a:gdLst>
                  <a:gd name="T0" fmla="*/ 3 w 4"/>
                  <a:gd name="T1" fmla="*/ 4 h 4"/>
                  <a:gd name="T2" fmla="*/ 4 w 4"/>
                  <a:gd name="T3" fmla="*/ 0 h 4"/>
                  <a:gd name="T4" fmla="*/ 1 w 4"/>
                  <a:gd name="T5" fmla="*/ 0 h 4"/>
                  <a:gd name="T6" fmla="*/ 0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Freeform 1066">
                <a:extLst>
                  <a:ext uri="{FF2B5EF4-FFF2-40B4-BE49-F238E27FC236}">
                    <a16:creationId xmlns:a16="http://schemas.microsoft.com/office/drawing/2014/main" id="{E69C8CED-F382-412F-A34A-C8D19401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90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3 h 3"/>
                  <a:gd name="T4" fmla="*/ 3 w 3"/>
                  <a:gd name="T5" fmla="*/ 3 h 3"/>
                  <a:gd name="T6" fmla="*/ 3 w 3"/>
                  <a:gd name="T7" fmla="*/ 1 h 3"/>
                  <a:gd name="T8" fmla="*/ 1 w 3"/>
                  <a:gd name="T9" fmla="*/ 0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Freeform 1067">
                <a:extLst>
                  <a:ext uri="{FF2B5EF4-FFF2-40B4-BE49-F238E27FC236}">
                    <a16:creationId xmlns:a16="http://schemas.microsoft.com/office/drawing/2014/main" id="{446F9C9C-89A3-4B05-8949-57168B75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33"/>
                <a:ext cx="17" cy="4"/>
              </a:xfrm>
              <a:custGeom>
                <a:avLst/>
                <a:gdLst>
                  <a:gd name="T0" fmla="*/ 0 w 17"/>
                  <a:gd name="T1" fmla="*/ 2 h 4"/>
                  <a:gd name="T2" fmla="*/ 7 w 17"/>
                  <a:gd name="T3" fmla="*/ 4 h 4"/>
                  <a:gd name="T4" fmla="*/ 9 w 17"/>
                  <a:gd name="T5" fmla="*/ 4 h 4"/>
                  <a:gd name="T6" fmla="*/ 12 w 17"/>
                  <a:gd name="T7" fmla="*/ 4 h 4"/>
                  <a:gd name="T8" fmla="*/ 12 w 17"/>
                  <a:gd name="T9" fmla="*/ 4 h 4"/>
                  <a:gd name="T10" fmla="*/ 15 w 17"/>
                  <a:gd name="T11" fmla="*/ 3 h 4"/>
                  <a:gd name="T12" fmla="*/ 17 w 17"/>
                  <a:gd name="T13" fmla="*/ 3 h 4"/>
                  <a:gd name="T14" fmla="*/ 17 w 17"/>
                  <a:gd name="T15" fmla="*/ 1 h 4"/>
                  <a:gd name="T16" fmla="*/ 15 w 17"/>
                  <a:gd name="T17" fmla="*/ 0 h 4"/>
                  <a:gd name="T18" fmla="*/ 9 w 17"/>
                  <a:gd name="T19" fmla="*/ 1 h 4"/>
                  <a:gd name="T20" fmla="*/ 6 w 17"/>
                  <a:gd name="T21" fmla="*/ 1 h 4"/>
                  <a:gd name="T22" fmla="*/ 5 w 17"/>
                  <a:gd name="T23" fmla="*/ 0 h 4"/>
                  <a:gd name="T24" fmla="*/ 2 w 17"/>
                  <a:gd name="T25" fmla="*/ 0 h 4"/>
                  <a:gd name="T26" fmla="*/ 0 w 17"/>
                  <a:gd name="T27" fmla="*/ 1 h 4"/>
                  <a:gd name="T28" fmla="*/ 0 w 17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4">
                    <a:moveTo>
                      <a:pt x="0" y="2"/>
                    </a:moveTo>
                    <a:lnTo>
                      <a:pt x="7" y="4"/>
                    </a:lnTo>
                    <a:lnTo>
                      <a:pt x="9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Freeform 1068">
                <a:extLst>
                  <a:ext uri="{FF2B5EF4-FFF2-40B4-BE49-F238E27FC236}">
                    <a16:creationId xmlns:a16="http://schemas.microsoft.com/office/drawing/2014/main" id="{A05C7D4B-AAB5-4ABB-A08A-C31CF0596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76"/>
                <a:ext cx="33" cy="25"/>
              </a:xfrm>
              <a:custGeom>
                <a:avLst/>
                <a:gdLst>
                  <a:gd name="T0" fmla="*/ 5 w 33"/>
                  <a:gd name="T1" fmla="*/ 22 h 25"/>
                  <a:gd name="T2" fmla="*/ 6 w 33"/>
                  <a:gd name="T3" fmla="*/ 25 h 25"/>
                  <a:gd name="T4" fmla="*/ 7 w 33"/>
                  <a:gd name="T5" fmla="*/ 25 h 25"/>
                  <a:gd name="T6" fmla="*/ 9 w 33"/>
                  <a:gd name="T7" fmla="*/ 23 h 25"/>
                  <a:gd name="T8" fmla="*/ 11 w 33"/>
                  <a:gd name="T9" fmla="*/ 23 h 25"/>
                  <a:gd name="T10" fmla="*/ 13 w 33"/>
                  <a:gd name="T11" fmla="*/ 22 h 25"/>
                  <a:gd name="T12" fmla="*/ 15 w 33"/>
                  <a:gd name="T13" fmla="*/ 18 h 25"/>
                  <a:gd name="T14" fmla="*/ 24 w 33"/>
                  <a:gd name="T15" fmla="*/ 10 h 25"/>
                  <a:gd name="T16" fmla="*/ 28 w 33"/>
                  <a:gd name="T17" fmla="*/ 7 h 25"/>
                  <a:gd name="T18" fmla="*/ 32 w 33"/>
                  <a:gd name="T19" fmla="*/ 3 h 25"/>
                  <a:gd name="T20" fmla="*/ 33 w 33"/>
                  <a:gd name="T21" fmla="*/ 1 h 25"/>
                  <a:gd name="T22" fmla="*/ 32 w 33"/>
                  <a:gd name="T23" fmla="*/ 0 h 25"/>
                  <a:gd name="T24" fmla="*/ 27 w 33"/>
                  <a:gd name="T25" fmla="*/ 2 h 25"/>
                  <a:gd name="T26" fmla="*/ 25 w 33"/>
                  <a:gd name="T27" fmla="*/ 2 h 25"/>
                  <a:gd name="T28" fmla="*/ 24 w 33"/>
                  <a:gd name="T29" fmla="*/ 3 h 25"/>
                  <a:gd name="T30" fmla="*/ 19 w 33"/>
                  <a:gd name="T31" fmla="*/ 4 h 25"/>
                  <a:gd name="T32" fmla="*/ 15 w 33"/>
                  <a:gd name="T33" fmla="*/ 7 h 25"/>
                  <a:gd name="T34" fmla="*/ 14 w 33"/>
                  <a:gd name="T35" fmla="*/ 7 h 25"/>
                  <a:gd name="T36" fmla="*/ 11 w 33"/>
                  <a:gd name="T37" fmla="*/ 9 h 25"/>
                  <a:gd name="T38" fmla="*/ 7 w 33"/>
                  <a:gd name="T39" fmla="*/ 11 h 25"/>
                  <a:gd name="T40" fmla="*/ 2 w 33"/>
                  <a:gd name="T41" fmla="*/ 16 h 25"/>
                  <a:gd name="T42" fmla="*/ 0 w 33"/>
                  <a:gd name="T43" fmla="*/ 20 h 25"/>
                  <a:gd name="T44" fmla="*/ 2 w 33"/>
                  <a:gd name="T45" fmla="*/ 22 h 25"/>
                  <a:gd name="T46" fmla="*/ 3 w 33"/>
                  <a:gd name="T47" fmla="*/ 21 h 25"/>
                  <a:gd name="T48" fmla="*/ 5 w 33"/>
                  <a:gd name="T49" fmla="*/ 2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5">
                    <a:moveTo>
                      <a:pt x="5" y="22"/>
                    </a:moveTo>
                    <a:lnTo>
                      <a:pt x="6" y="25"/>
                    </a:lnTo>
                    <a:lnTo>
                      <a:pt x="7" y="25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3" y="22"/>
                    </a:lnTo>
                    <a:lnTo>
                      <a:pt x="15" y="18"/>
                    </a:lnTo>
                    <a:lnTo>
                      <a:pt x="24" y="10"/>
                    </a:lnTo>
                    <a:lnTo>
                      <a:pt x="28" y="7"/>
                    </a:lnTo>
                    <a:lnTo>
                      <a:pt x="32" y="3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5" y="2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Freeform 1069">
                <a:extLst>
                  <a:ext uri="{FF2B5EF4-FFF2-40B4-BE49-F238E27FC236}">
                    <a16:creationId xmlns:a16="http://schemas.microsoft.com/office/drawing/2014/main" id="{A18840F9-D0B6-4C3C-89BC-A9E057E7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221"/>
                <a:ext cx="3" cy="8"/>
              </a:xfrm>
              <a:custGeom>
                <a:avLst/>
                <a:gdLst>
                  <a:gd name="T0" fmla="*/ 3 w 3"/>
                  <a:gd name="T1" fmla="*/ 4 h 8"/>
                  <a:gd name="T2" fmla="*/ 1 w 3"/>
                  <a:gd name="T3" fmla="*/ 0 h 8"/>
                  <a:gd name="T4" fmla="*/ 0 w 3"/>
                  <a:gd name="T5" fmla="*/ 2 h 8"/>
                  <a:gd name="T6" fmla="*/ 0 w 3"/>
                  <a:gd name="T7" fmla="*/ 7 h 8"/>
                  <a:gd name="T8" fmla="*/ 1 w 3"/>
                  <a:gd name="T9" fmla="*/ 8 h 8"/>
                  <a:gd name="T10" fmla="*/ 3 w 3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3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1070">
                <a:extLst>
                  <a:ext uri="{FF2B5EF4-FFF2-40B4-BE49-F238E27FC236}">
                    <a16:creationId xmlns:a16="http://schemas.microsoft.com/office/drawing/2014/main" id="{3C3ECD89-B3F3-4B14-BBD8-3BFA6BEF5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872"/>
                <a:ext cx="3" cy="5"/>
              </a:xfrm>
              <a:custGeom>
                <a:avLst/>
                <a:gdLst>
                  <a:gd name="T0" fmla="*/ 0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0 w 4"/>
                  <a:gd name="T7" fmla="*/ 4 h 6"/>
                  <a:gd name="T8" fmla="*/ 0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Freeform 1071">
                <a:extLst>
                  <a:ext uri="{FF2B5EF4-FFF2-40B4-BE49-F238E27FC236}">
                    <a16:creationId xmlns:a16="http://schemas.microsoft.com/office/drawing/2014/main" id="{E9BB4A59-D3DB-4130-A76A-F56534E4E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45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1072">
                <a:extLst>
                  <a:ext uri="{FF2B5EF4-FFF2-40B4-BE49-F238E27FC236}">
                    <a16:creationId xmlns:a16="http://schemas.microsoft.com/office/drawing/2014/main" id="{B5D6DB52-F2DA-4EAD-B94D-C11BE68C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165"/>
                <a:ext cx="4" cy="10"/>
              </a:xfrm>
              <a:custGeom>
                <a:avLst/>
                <a:gdLst>
                  <a:gd name="T0" fmla="*/ 2 w 4"/>
                  <a:gd name="T1" fmla="*/ 0 h 10"/>
                  <a:gd name="T2" fmla="*/ 1 w 4"/>
                  <a:gd name="T3" fmla="*/ 0 h 10"/>
                  <a:gd name="T4" fmla="*/ 0 w 4"/>
                  <a:gd name="T5" fmla="*/ 4 h 10"/>
                  <a:gd name="T6" fmla="*/ 1 w 4"/>
                  <a:gd name="T7" fmla="*/ 6 h 10"/>
                  <a:gd name="T8" fmla="*/ 1 w 4"/>
                  <a:gd name="T9" fmla="*/ 10 h 10"/>
                  <a:gd name="T10" fmla="*/ 2 w 4"/>
                  <a:gd name="T11" fmla="*/ 10 h 10"/>
                  <a:gd name="T12" fmla="*/ 3 w 4"/>
                  <a:gd name="T13" fmla="*/ 7 h 10"/>
                  <a:gd name="T14" fmla="*/ 4 w 4"/>
                  <a:gd name="T15" fmla="*/ 4 h 10"/>
                  <a:gd name="T16" fmla="*/ 3 w 4"/>
                  <a:gd name="T17" fmla="*/ 3 h 10"/>
                  <a:gd name="T18" fmla="*/ 3 w 4"/>
                  <a:gd name="T19" fmla="*/ 1 h 10"/>
                  <a:gd name="T20" fmla="*/ 2 w 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lnTo>
                      <a:pt x="1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Freeform 1073">
                <a:extLst>
                  <a:ext uri="{FF2B5EF4-FFF2-40B4-BE49-F238E27FC236}">
                    <a16:creationId xmlns:a16="http://schemas.microsoft.com/office/drawing/2014/main" id="{6AA53764-0A24-4ED0-98C0-963833A5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020"/>
                <a:ext cx="31" cy="44"/>
              </a:xfrm>
              <a:custGeom>
                <a:avLst/>
                <a:gdLst>
                  <a:gd name="T0" fmla="*/ 9 w 31"/>
                  <a:gd name="T1" fmla="*/ 44 h 44"/>
                  <a:gd name="T2" fmla="*/ 10 w 31"/>
                  <a:gd name="T3" fmla="*/ 42 h 44"/>
                  <a:gd name="T4" fmla="*/ 9 w 31"/>
                  <a:gd name="T5" fmla="*/ 40 h 44"/>
                  <a:gd name="T6" fmla="*/ 12 w 31"/>
                  <a:gd name="T7" fmla="*/ 38 h 44"/>
                  <a:gd name="T8" fmla="*/ 14 w 31"/>
                  <a:gd name="T9" fmla="*/ 38 h 44"/>
                  <a:gd name="T10" fmla="*/ 17 w 31"/>
                  <a:gd name="T11" fmla="*/ 34 h 44"/>
                  <a:gd name="T12" fmla="*/ 21 w 31"/>
                  <a:gd name="T13" fmla="*/ 31 h 44"/>
                  <a:gd name="T14" fmla="*/ 25 w 31"/>
                  <a:gd name="T15" fmla="*/ 27 h 44"/>
                  <a:gd name="T16" fmla="*/ 26 w 31"/>
                  <a:gd name="T17" fmla="*/ 27 h 44"/>
                  <a:gd name="T18" fmla="*/ 30 w 31"/>
                  <a:gd name="T19" fmla="*/ 23 h 44"/>
                  <a:gd name="T20" fmla="*/ 30 w 31"/>
                  <a:gd name="T21" fmla="*/ 20 h 44"/>
                  <a:gd name="T22" fmla="*/ 31 w 31"/>
                  <a:gd name="T23" fmla="*/ 19 h 44"/>
                  <a:gd name="T24" fmla="*/ 31 w 31"/>
                  <a:gd name="T25" fmla="*/ 17 h 44"/>
                  <a:gd name="T26" fmla="*/ 30 w 31"/>
                  <a:gd name="T27" fmla="*/ 14 h 44"/>
                  <a:gd name="T28" fmla="*/ 30 w 31"/>
                  <a:gd name="T29" fmla="*/ 12 h 44"/>
                  <a:gd name="T30" fmla="*/ 30 w 31"/>
                  <a:gd name="T31" fmla="*/ 10 h 44"/>
                  <a:gd name="T32" fmla="*/ 27 w 31"/>
                  <a:gd name="T33" fmla="*/ 5 h 44"/>
                  <a:gd name="T34" fmla="*/ 26 w 31"/>
                  <a:gd name="T35" fmla="*/ 5 h 44"/>
                  <a:gd name="T36" fmla="*/ 24 w 31"/>
                  <a:gd name="T37" fmla="*/ 6 h 44"/>
                  <a:gd name="T38" fmla="*/ 21 w 31"/>
                  <a:gd name="T39" fmla="*/ 4 h 44"/>
                  <a:gd name="T40" fmla="*/ 19 w 31"/>
                  <a:gd name="T41" fmla="*/ 5 h 44"/>
                  <a:gd name="T42" fmla="*/ 17 w 31"/>
                  <a:gd name="T43" fmla="*/ 3 h 44"/>
                  <a:gd name="T44" fmla="*/ 15 w 31"/>
                  <a:gd name="T45" fmla="*/ 3 h 44"/>
                  <a:gd name="T46" fmla="*/ 13 w 31"/>
                  <a:gd name="T47" fmla="*/ 0 h 44"/>
                  <a:gd name="T48" fmla="*/ 9 w 31"/>
                  <a:gd name="T49" fmla="*/ 1 h 44"/>
                  <a:gd name="T50" fmla="*/ 6 w 31"/>
                  <a:gd name="T51" fmla="*/ 4 h 44"/>
                  <a:gd name="T52" fmla="*/ 5 w 31"/>
                  <a:gd name="T53" fmla="*/ 5 h 44"/>
                  <a:gd name="T54" fmla="*/ 0 w 31"/>
                  <a:gd name="T55" fmla="*/ 10 h 44"/>
                  <a:gd name="T56" fmla="*/ 0 w 31"/>
                  <a:gd name="T57" fmla="*/ 11 h 44"/>
                  <a:gd name="T58" fmla="*/ 2 w 31"/>
                  <a:gd name="T59" fmla="*/ 14 h 44"/>
                  <a:gd name="T60" fmla="*/ 5 w 31"/>
                  <a:gd name="T61" fmla="*/ 17 h 44"/>
                  <a:gd name="T62" fmla="*/ 5 w 31"/>
                  <a:gd name="T63" fmla="*/ 21 h 44"/>
                  <a:gd name="T64" fmla="*/ 6 w 31"/>
                  <a:gd name="T65" fmla="*/ 25 h 44"/>
                  <a:gd name="T66" fmla="*/ 5 w 31"/>
                  <a:gd name="T67" fmla="*/ 27 h 44"/>
                  <a:gd name="T68" fmla="*/ 5 w 31"/>
                  <a:gd name="T69" fmla="*/ 30 h 44"/>
                  <a:gd name="T70" fmla="*/ 6 w 31"/>
                  <a:gd name="T71" fmla="*/ 34 h 44"/>
                  <a:gd name="T72" fmla="*/ 7 w 31"/>
                  <a:gd name="T73" fmla="*/ 41 h 44"/>
                  <a:gd name="T74" fmla="*/ 9 w 3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9" y="44"/>
                    </a:moveTo>
                    <a:lnTo>
                      <a:pt x="10" y="42"/>
                    </a:lnTo>
                    <a:lnTo>
                      <a:pt x="9" y="40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7" y="34"/>
                    </a:lnTo>
                    <a:lnTo>
                      <a:pt x="21" y="31"/>
                    </a:lnTo>
                    <a:lnTo>
                      <a:pt x="25" y="27"/>
                    </a:lnTo>
                    <a:lnTo>
                      <a:pt x="26" y="27"/>
                    </a:lnTo>
                    <a:lnTo>
                      <a:pt x="30" y="23"/>
                    </a:lnTo>
                    <a:lnTo>
                      <a:pt x="30" y="20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5" y="17"/>
                    </a:lnTo>
                    <a:lnTo>
                      <a:pt x="5" y="21"/>
                    </a:lnTo>
                    <a:lnTo>
                      <a:pt x="6" y="25"/>
                    </a:lnTo>
                    <a:lnTo>
                      <a:pt x="5" y="27"/>
                    </a:lnTo>
                    <a:lnTo>
                      <a:pt x="5" y="30"/>
                    </a:lnTo>
                    <a:lnTo>
                      <a:pt x="6" y="34"/>
                    </a:lnTo>
                    <a:lnTo>
                      <a:pt x="7" y="41"/>
                    </a:lnTo>
                    <a:lnTo>
                      <a:pt x="9" y="4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1074">
                <a:extLst>
                  <a:ext uri="{FF2B5EF4-FFF2-40B4-BE49-F238E27FC236}">
                    <a16:creationId xmlns:a16="http://schemas.microsoft.com/office/drawing/2014/main" id="{9BAD2F32-80AF-4630-A338-E03B3D68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020"/>
                <a:ext cx="5" cy="4"/>
              </a:xfrm>
              <a:custGeom>
                <a:avLst/>
                <a:gdLst>
                  <a:gd name="T0" fmla="*/ 2 w 5"/>
                  <a:gd name="T1" fmla="*/ 3 h 4"/>
                  <a:gd name="T2" fmla="*/ 4 w 5"/>
                  <a:gd name="T3" fmla="*/ 4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0 h 4"/>
                  <a:gd name="T10" fmla="*/ 0 w 5"/>
                  <a:gd name="T11" fmla="*/ 1 h 4"/>
                  <a:gd name="T12" fmla="*/ 0 w 5"/>
                  <a:gd name="T13" fmla="*/ 3 h 4"/>
                  <a:gd name="T14" fmla="*/ 1 w 5"/>
                  <a:gd name="T15" fmla="*/ 4 h 4"/>
                  <a:gd name="T16" fmla="*/ 2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lnTo>
                      <a:pt x="4" y="4"/>
                    </a:lnTo>
                    <a:lnTo>
                      <a:pt x="5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Freeform 1075">
                <a:extLst>
                  <a:ext uri="{FF2B5EF4-FFF2-40B4-BE49-F238E27FC236}">
                    <a16:creationId xmlns:a16="http://schemas.microsoft.com/office/drawing/2014/main" id="{6BF4BF65-A3F5-4617-848A-27E94913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256"/>
                <a:ext cx="5" cy="6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2 h 6"/>
                  <a:gd name="T8" fmla="*/ 1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4 w 5"/>
                  <a:gd name="T15" fmla="*/ 2 h 6"/>
                  <a:gd name="T16" fmla="*/ 5 w 5"/>
                  <a:gd name="T17" fmla="*/ 0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lnTo>
                      <a:pt x="2" y="2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1076">
                <a:extLst>
                  <a:ext uri="{FF2B5EF4-FFF2-40B4-BE49-F238E27FC236}">
                    <a16:creationId xmlns:a16="http://schemas.microsoft.com/office/drawing/2014/main" id="{C14709AE-9B57-44F9-ADEB-B41A4274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230"/>
                <a:ext cx="4" cy="1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5 w 5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Freeform 1077">
                <a:extLst>
                  <a:ext uri="{FF2B5EF4-FFF2-40B4-BE49-F238E27FC236}">
                    <a16:creationId xmlns:a16="http://schemas.microsoft.com/office/drawing/2014/main" id="{1B4DA3ED-B5B1-4EBD-8965-A737723FC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3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Freeform 1078">
                <a:extLst>
                  <a:ext uri="{FF2B5EF4-FFF2-40B4-BE49-F238E27FC236}">
                    <a16:creationId xmlns:a16="http://schemas.microsoft.com/office/drawing/2014/main" id="{03032870-0A1C-47D3-8D85-D08EF27D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265"/>
                <a:ext cx="5" cy="13"/>
              </a:xfrm>
              <a:custGeom>
                <a:avLst/>
                <a:gdLst>
                  <a:gd name="T0" fmla="*/ 4 w 5"/>
                  <a:gd name="T1" fmla="*/ 3 h 13"/>
                  <a:gd name="T2" fmla="*/ 5 w 5"/>
                  <a:gd name="T3" fmla="*/ 1 h 13"/>
                  <a:gd name="T4" fmla="*/ 4 w 5"/>
                  <a:gd name="T5" fmla="*/ 0 h 13"/>
                  <a:gd name="T6" fmla="*/ 2 w 5"/>
                  <a:gd name="T7" fmla="*/ 3 h 13"/>
                  <a:gd name="T8" fmla="*/ 2 w 5"/>
                  <a:gd name="T9" fmla="*/ 6 h 13"/>
                  <a:gd name="T10" fmla="*/ 0 w 5"/>
                  <a:gd name="T11" fmla="*/ 7 h 13"/>
                  <a:gd name="T12" fmla="*/ 1 w 5"/>
                  <a:gd name="T13" fmla="*/ 13 h 13"/>
                  <a:gd name="T14" fmla="*/ 3 w 5"/>
                  <a:gd name="T15" fmla="*/ 12 h 13"/>
                  <a:gd name="T16" fmla="*/ 3 w 5"/>
                  <a:gd name="T17" fmla="*/ 10 h 13"/>
                  <a:gd name="T18" fmla="*/ 5 w 5"/>
                  <a:gd name="T19" fmla="*/ 9 h 13"/>
                  <a:gd name="T20" fmla="*/ 4 w 5"/>
                  <a:gd name="T21" fmla="*/ 7 h 13"/>
                  <a:gd name="T22" fmla="*/ 5 w 5"/>
                  <a:gd name="T23" fmla="*/ 5 h 13"/>
                  <a:gd name="T24" fmla="*/ 4 w 5"/>
                  <a:gd name="T2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3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Freeform 1079">
                <a:extLst>
                  <a:ext uri="{FF2B5EF4-FFF2-40B4-BE49-F238E27FC236}">
                    <a16:creationId xmlns:a16="http://schemas.microsoft.com/office/drawing/2014/main" id="{F5534664-B737-4A0F-9038-E7F4CFD7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4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2 h 5"/>
                  <a:gd name="T6" fmla="*/ 1 w 3"/>
                  <a:gd name="T7" fmla="*/ 3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1080">
                <a:extLst>
                  <a:ext uri="{FF2B5EF4-FFF2-40B4-BE49-F238E27FC236}">
                    <a16:creationId xmlns:a16="http://schemas.microsoft.com/office/drawing/2014/main" id="{58140B56-7428-4E7C-B633-03C6370D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8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0 h 4"/>
                  <a:gd name="T4" fmla="*/ 0 w 2"/>
                  <a:gd name="T5" fmla="*/ 1 h 4"/>
                  <a:gd name="T6" fmla="*/ 1 w 2"/>
                  <a:gd name="T7" fmla="*/ 4 h 4"/>
                  <a:gd name="T8" fmla="*/ 1 w 2"/>
                  <a:gd name="T9" fmla="*/ 3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Freeform 1082">
                <a:extLst>
                  <a:ext uri="{FF2B5EF4-FFF2-40B4-BE49-F238E27FC236}">
                    <a16:creationId xmlns:a16="http://schemas.microsoft.com/office/drawing/2014/main" id="{1DC0357B-A8E7-419D-8945-91B4B4B2E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89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0 w 4"/>
                  <a:gd name="T3" fmla="*/ 3 h 5"/>
                  <a:gd name="T4" fmla="*/ 2 w 4"/>
                  <a:gd name="T5" fmla="*/ 5 h 5"/>
                  <a:gd name="T6" fmla="*/ 3 w 4"/>
                  <a:gd name="T7" fmla="*/ 3 h 5"/>
                  <a:gd name="T8" fmla="*/ 4 w 4"/>
                  <a:gd name="T9" fmla="*/ 0 h 5"/>
                  <a:gd name="T10" fmla="*/ 2 w 4"/>
                  <a:gd name="T11" fmla="*/ 0 h 5"/>
                  <a:gd name="T12" fmla="*/ 0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Freeform 1083">
                <a:extLst>
                  <a:ext uri="{FF2B5EF4-FFF2-40B4-BE49-F238E27FC236}">
                    <a16:creationId xmlns:a16="http://schemas.microsoft.com/office/drawing/2014/main" id="{99DD5550-F279-48EC-8C76-8720DF9B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013"/>
                <a:ext cx="7" cy="5"/>
              </a:xfrm>
              <a:custGeom>
                <a:avLst/>
                <a:gdLst>
                  <a:gd name="T0" fmla="*/ 5 w 7"/>
                  <a:gd name="T1" fmla="*/ 3 h 5"/>
                  <a:gd name="T2" fmla="*/ 6 w 7"/>
                  <a:gd name="T3" fmla="*/ 3 h 5"/>
                  <a:gd name="T4" fmla="*/ 7 w 7"/>
                  <a:gd name="T5" fmla="*/ 1 h 5"/>
                  <a:gd name="T6" fmla="*/ 6 w 7"/>
                  <a:gd name="T7" fmla="*/ 0 h 5"/>
                  <a:gd name="T8" fmla="*/ 2 w 7"/>
                  <a:gd name="T9" fmla="*/ 1 h 5"/>
                  <a:gd name="T10" fmla="*/ 0 w 7"/>
                  <a:gd name="T11" fmla="*/ 5 h 5"/>
                  <a:gd name="T12" fmla="*/ 2 w 7"/>
                  <a:gd name="T13" fmla="*/ 5 h 5"/>
                  <a:gd name="T14" fmla="*/ 5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lnTo>
                      <a:pt x="6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Freeform 1084">
                <a:extLst>
                  <a:ext uri="{FF2B5EF4-FFF2-40B4-BE49-F238E27FC236}">
                    <a16:creationId xmlns:a16="http://schemas.microsoft.com/office/drawing/2014/main" id="{825B1E8F-547B-42E6-AAFE-5627859F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07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Freeform 1085">
                <a:extLst>
                  <a:ext uri="{FF2B5EF4-FFF2-40B4-BE49-F238E27FC236}">
                    <a16:creationId xmlns:a16="http://schemas.microsoft.com/office/drawing/2014/main" id="{10A515D7-FA3B-410F-ABF1-32C6E4246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076"/>
                <a:ext cx="5" cy="10"/>
              </a:xfrm>
              <a:custGeom>
                <a:avLst/>
                <a:gdLst>
                  <a:gd name="T0" fmla="*/ 5 w 5"/>
                  <a:gd name="T1" fmla="*/ 6 h 10"/>
                  <a:gd name="T2" fmla="*/ 5 w 5"/>
                  <a:gd name="T3" fmla="*/ 4 h 10"/>
                  <a:gd name="T4" fmla="*/ 4 w 5"/>
                  <a:gd name="T5" fmla="*/ 3 h 10"/>
                  <a:gd name="T6" fmla="*/ 3 w 5"/>
                  <a:gd name="T7" fmla="*/ 0 h 10"/>
                  <a:gd name="T8" fmla="*/ 2 w 5"/>
                  <a:gd name="T9" fmla="*/ 1 h 10"/>
                  <a:gd name="T10" fmla="*/ 1 w 5"/>
                  <a:gd name="T11" fmla="*/ 3 h 10"/>
                  <a:gd name="T12" fmla="*/ 0 w 5"/>
                  <a:gd name="T13" fmla="*/ 5 h 10"/>
                  <a:gd name="T14" fmla="*/ 0 w 5"/>
                  <a:gd name="T15" fmla="*/ 9 h 10"/>
                  <a:gd name="T16" fmla="*/ 1 w 5"/>
                  <a:gd name="T17" fmla="*/ 10 h 10"/>
                  <a:gd name="T18" fmla="*/ 3 w 5"/>
                  <a:gd name="T19" fmla="*/ 9 h 10"/>
                  <a:gd name="T20" fmla="*/ 5 w 5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0">
                    <a:moveTo>
                      <a:pt x="5" y="6"/>
                    </a:moveTo>
                    <a:lnTo>
                      <a:pt x="5" y="4"/>
                    </a:lnTo>
                    <a:lnTo>
                      <a:pt x="4" y="3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9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Freeform 1086">
                <a:extLst>
                  <a:ext uri="{FF2B5EF4-FFF2-40B4-BE49-F238E27FC236}">
                    <a16:creationId xmlns:a16="http://schemas.microsoft.com/office/drawing/2014/main" id="{72699020-5997-4826-A280-773F2ED4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955"/>
                <a:ext cx="13" cy="16"/>
              </a:xfrm>
              <a:custGeom>
                <a:avLst/>
                <a:gdLst>
                  <a:gd name="T0" fmla="*/ 3 w 13"/>
                  <a:gd name="T1" fmla="*/ 13 h 16"/>
                  <a:gd name="T2" fmla="*/ 4 w 13"/>
                  <a:gd name="T3" fmla="*/ 16 h 16"/>
                  <a:gd name="T4" fmla="*/ 5 w 13"/>
                  <a:gd name="T5" fmla="*/ 16 h 16"/>
                  <a:gd name="T6" fmla="*/ 7 w 13"/>
                  <a:gd name="T7" fmla="*/ 15 h 16"/>
                  <a:gd name="T8" fmla="*/ 9 w 13"/>
                  <a:gd name="T9" fmla="*/ 15 h 16"/>
                  <a:gd name="T10" fmla="*/ 12 w 13"/>
                  <a:gd name="T11" fmla="*/ 13 h 16"/>
                  <a:gd name="T12" fmla="*/ 13 w 13"/>
                  <a:gd name="T13" fmla="*/ 10 h 16"/>
                  <a:gd name="T14" fmla="*/ 13 w 13"/>
                  <a:gd name="T15" fmla="*/ 5 h 16"/>
                  <a:gd name="T16" fmla="*/ 12 w 13"/>
                  <a:gd name="T17" fmla="*/ 3 h 16"/>
                  <a:gd name="T18" fmla="*/ 12 w 13"/>
                  <a:gd name="T19" fmla="*/ 0 h 16"/>
                  <a:gd name="T20" fmla="*/ 9 w 13"/>
                  <a:gd name="T21" fmla="*/ 0 h 16"/>
                  <a:gd name="T22" fmla="*/ 9 w 13"/>
                  <a:gd name="T23" fmla="*/ 1 h 16"/>
                  <a:gd name="T24" fmla="*/ 5 w 13"/>
                  <a:gd name="T25" fmla="*/ 4 h 16"/>
                  <a:gd name="T26" fmla="*/ 5 w 13"/>
                  <a:gd name="T27" fmla="*/ 6 h 16"/>
                  <a:gd name="T28" fmla="*/ 4 w 13"/>
                  <a:gd name="T29" fmla="*/ 8 h 16"/>
                  <a:gd name="T30" fmla="*/ 1 w 13"/>
                  <a:gd name="T31" fmla="*/ 10 h 16"/>
                  <a:gd name="T32" fmla="*/ 0 w 13"/>
                  <a:gd name="T33" fmla="*/ 10 h 16"/>
                  <a:gd name="T34" fmla="*/ 1 w 13"/>
                  <a:gd name="T35" fmla="*/ 12 h 16"/>
                  <a:gd name="T36" fmla="*/ 3 w 13"/>
                  <a:gd name="T3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16">
                    <a:moveTo>
                      <a:pt x="3" y="13"/>
                    </a:moveTo>
                    <a:lnTo>
                      <a:pt x="4" y="16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2" y="13"/>
                    </a:lnTo>
                    <a:lnTo>
                      <a:pt x="13" y="10"/>
                    </a:lnTo>
                    <a:lnTo>
                      <a:pt x="13" y="5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8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Freeform 1087">
                <a:extLst>
                  <a:ext uri="{FF2B5EF4-FFF2-40B4-BE49-F238E27FC236}">
                    <a16:creationId xmlns:a16="http://schemas.microsoft.com/office/drawing/2014/main" id="{0A3CC496-930A-4B74-800F-D2F511C35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19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Freeform 1088">
                <a:extLst>
                  <a:ext uri="{FF2B5EF4-FFF2-40B4-BE49-F238E27FC236}">
                    <a16:creationId xmlns:a16="http://schemas.microsoft.com/office/drawing/2014/main" id="{48338522-8B81-40ED-8B7D-C9D65514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20"/>
                <a:ext cx="20" cy="11"/>
              </a:xfrm>
              <a:custGeom>
                <a:avLst/>
                <a:gdLst>
                  <a:gd name="T0" fmla="*/ 3 w 20"/>
                  <a:gd name="T1" fmla="*/ 8 h 11"/>
                  <a:gd name="T2" fmla="*/ 5 w 20"/>
                  <a:gd name="T3" fmla="*/ 9 h 11"/>
                  <a:gd name="T4" fmla="*/ 7 w 20"/>
                  <a:gd name="T5" fmla="*/ 10 h 11"/>
                  <a:gd name="T6" fmla="*/ 10 w 20"/>
                  <a:gd name="T7" fmla="*/ 10 h 11"/>
                  <a:gd name="T8" fmla="*/ 16 w 20"/>
                  <a:gd name="T9" fmla="*/ 11 h 11"/>
                  <a:gd name="T10" fmla="*/ 18 w 20"/>
                  <a:gd name="T11" fmla="*/ 10 h 11"/>
                  <a:gd name="T12" fmla="*/ 20 w 20"/>
                  <a:gd name="T13" fmla="*/ 4 h 11"/>
                  <a:gd name="T14" fmla="*/ 18 w 20"/>
                  <a:gd name="T15" fmla="*/ 2 h 11"/>
                  <a:gd name="T16" fmla="*/ 15 w 20"/>
                  <a:gd name="T17" fmla="*/ 2 h 11"/>
                  <a:gd name="T18" fmla="*/ 12 w 20"/>
                  <a:gd name="T19" fmla="*/ 0 h 11"/>
                  <a:gd name="T20" fmla="*/ 9 w 20"/>
                  <a:gd name="T21" fmla="*/ 0 h 11"/>
                  <a:gd name="T22" fmla="*/ 6 w 20"/>
                  <a:gd name="T23" fmla="*/ 0 h 11"/>
                  <a:gd name="T24" fmla="*/ 4 w 20"/>
                  <a:gd name="T25" fmla="*/ 0 h 11"/>
                  <a:gd name="T26" fmla="*/ 2 w 20"/>
                  <a:gd name="T27" fmla="*/ 1 h 11"/>
                  <a:gd name="T28" fmla="*/ 1 w 20"/>
                  <a:gd name="T29" fmla="*/ 2 h 11"/>
                  <a:gd name="T30" fmla="*/ 0 w 20"/>
                  <a:gd name="T31" fmla="*/ 4 h 11"/>
                  <a:gd name="T32" fmla="*/ 1 w 20"/>
                  <a:gd name="T33" fmla="*/ 6 h 11"/>
                  <a:gd name="T34" fmla="*/ 2 w 20"/>
                  <a:gd name="T35" fmla="*/ 7 h 11"/>
                  <a:gd name="T36" fmla="*/ 3 w 20"/>
                  <a:gd name="T3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1">
                    <a:moveTo>
                      <a:pt x="3" y="8"/>
                    </a:moveTo>
                    <a:lnTo>
                      <a:pt x="5" y="9"/>
                    </a:lnTo>
                    <a:lnTo>
                      <a:pt x="7" y="10"/>
                    </a:lnTo>
                    <a:lnTo>
                      <a:pt x="10" y="10"/>
                    </a:lnTo>
                    <a:lnTo>
                      <a:pt x="16" y="11"/>
                    </a:lnTo>
                    <a:lnTo>
                      <a:pt x="18" y="10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Freeform 1089">
                <a:extLst>
                  <a:ext uri="{FF2B5EF4-FFF2-40B4-BE49-F238E27FC236}">
                    <a16:creationId xmlns:a16="http://schemas.microsoft.com/office/drawing/2014/main" id="{5DAB280C-7768-497F-B00B-E059C4ED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9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Freeform 1090">
                <a:extLst>
                  <a:ext uri="{FF2B5EF4-FFF2-40B4-BE49-F238E27FC236}">
                    <a16:creationId xmlns:a16="http://schemas.microsoft.com/office/drawing/2014/main" id="{F66BD018-B618-46C6-BF0A-A0DE858E6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939"/>
                <a:ext cx="19" cy="8"/>
              </a:xfrm>
              <a:custGeom>
                <a:avLst/>
                <a:gdLst>
                  <a:gd name="T0" fmla="*/ 0 w 19"/>
                  <a:gd name="T1" fmla="*/ 7 h 8"/>
                  <a:gd name="T2" fmla="*/ 1 w 19"/>
                  <a:gd name="T3" fmla="*/ 8 h 8"/>
                  <a:gd name="T4" fmla="*/ 2 w 19"/>
                  <a:gd name="T5" fmla="*/ 6 h 8"/>
                  <a:gd name="T6" fmla="*/ 4 w 19"/>
                  <a:gd name="T7" fmla="*/ 6 h 8"/>
                  <a:gd name="T8" fmla="*/ 7 w 19"/>
                  <a:gd name="T9" fmla="*/ 8 h 8"/>
                  <a:gd name="T10" fmla="*/ 10 w 19"/>
                  <a:gd name="T11" fmla="*/ 6 h 8"/>
                  <a:gd name="T12" fmla="*/ 11 w 19"/>
                  <a:gd name="T13" fmla="*/ 5 h 8"/>
                  <a:gd name="T14" fmla="*/ 14 w 19"/>
                  <a:gd name="T15" fmla="*/ 4 h 8"/>
                  <a:gd name="T16" fmla="*/ 16 w 19"/>
                  <a:gd name="T17" fmla="*/ 4 h 8"/>
                  <a:gd name="T18" fmla="*/ 19 w 19"/>
                  <a:gd name="T19" fmla="*/ 2 h 8"/>
                  <a:gd name="T20" fmla="*/ 18 w 19"/>
                  <a:gd name="T21" fmla="*/ 0 h 8"/>
                  <a:gd name="T22" fmla="*/ 16 w 19"/>
                  <a:gd name="T23" fmla="*/ 0 h 8"/>
                  <a:gd name="T24" fmla="*/ 15 w 19"/>
                  <a:gd name="T25" fmla="*/ 1 h 8"/>
                  <a:gd name="T26" fmla="*/ 13 w 19"/>
                  <a:gd name="T27" fmla="*/ 0 h 8"/>
                  <a:gd name="T28" fmla="*/ 7 w 19"/>
                  <a:gd name="T29" fmla="*/ 2 h 8"/>
                  <a:gd name="T30" fmla="*/ 4 w 19"/>
                  <a:gd name="T31" fmla="*/ 4 h 8"/>
                  <a:gd name="T32" fmla="*/ 2 w 19"/>
                  <a:gd name="T33" fmla="*/ 5 h 8"/>
                  <a:gd name="T34" fmla="*/ 0 w 19"/>
                  <a:gd name="T35" fmla="*/ 5 h 8"/>
                  <a:gd name="T36" fmla="*/ 0 w 19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">
                    <a:moveTo>
                      <a:pt x="0" y="7"/>
                    </a:moveTo>
                    <a:lnTo>
                      <a:pt x="1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7" y="8"/>
                    </a:lnTo>
                    <a:lnTo>
                      <a:pt x="10" y="6"/>
                    </a:lnTo>
                    <a:lnTo>
                      <a:pt x="11" y="5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Freeform 1091">
                <a:extLst>
                  <a:ext uri="{FF2B5EF4-FFF2-40B4-BE49-F238E27FC236}">
                    <a16:creationId xmlns:a16="http://schemas.microsoft.com/office/drawing/2014/main" id="{8D8ED930-FA32-4545-A254-4FC80E1BF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033"/>
                <a:ext cx="25" cy="10"/>
              </a:xfrm>
              <a:custGeom>
                <a:avLst/>
                <a:gdLst>
                  <a:gd name="T0" fmla="*/ 7 w 25"/>
                  <a:gd name="T1" fmla="*/ 1 h 10"/>
                  <a:gd name="T2" fmla="*/ 4 w 25"/>
                  <a:gd name="T3" fmla="*/ 4 h 10"/>
                  <a:gd name="T4" fmla="*/ 1 w 25"/>
                  <a:gd name="T5" fmla="*/ 3 h 10"/>
                  <a:gd name="T6" fmla="*/ 0 w 25"/>
                  <a:gd name="T7" fmla="*/ 4 h 10"/>
                  <a:gd name="T8" fmla="*/ 1 w 25"/>
                  <a:gd name="T9" fmla="*/ 6 h 10"/>
                  <a:gd name="T10" fmla="*/ 4 w 25"/>
                  <a:gd name="T11" fmla="*/ 7 h 10"/>
                  <a:gd name="T12" fmla="*/ 8 w 25"/>
                  <a:gd name="T13" fmla="*/ 10 h 10"/>
                  <a:gd name="T14" fmla="*/ 9 w 25"/>
                  <a:gd name="T15" fmla="*/ 8 h 10"/>
                  <a:gd name="T16" fmla="*/ 11 w 25"/>
                  <a:gd name="T17" fmla="*/ 9 h 10"/>
                  <a:gd name="T18" fmla="*/ 15 w 25"/>
                  <a:gd name="T19" fmla="*/ 8 h 10"/>
                  <a:gd name="T20" fmla="*/ 17 w 25"/>
                  <a:gd name="T21" fmla="*/ 8 h 10"/>
                  <a:gd name="T22" fmla="*/ 19 w 25"/>
                  <a:gd name="T23" fmla="*/ 8 h 10"/>
                  <a:gd name="T24" fmla="*/ 21 w 25"/>
                  <a:gd name="T25" fmla="*/ 5 h 10"/>
                  <a:gd name="T26" fmla="*/ 25 w 25"/>
                  <a:gd name="T27" fmla="*/ 5 h 10"/>
                  <a:gd name="T28" fmla="*/ 25 w 25"/>
                  <a:gd name="T29" fmla="*/ 3 h 10"/>
                  <a:gd name="T30" fmla="*/ 20 w 25"/>
                  <a:gd name="T31" fmla="*/ 0 h 10"/>
                  <a:gd name="T32" fmla="*/ 18 w 25"/>
                  <a:gd name="T33" fmla="*/ 1 h 10"/>
                  <a:gd name="T34" fmla="*/ 14 w 25"/>
                  <a:gd name="T35" fmla="*/ 2 h 10"/>
                  <a:gd name="T36" fmla="*/ 13 w 25"/>
                  <a:gd name="T37" fmla="*/ 1 h 10"/>
                  <a:gd name="T38" fmla="*/ 11 w 25"/>
                  <a:gd name="T39" fmla="*/ 3 h 10"/>
                  <a:gd name="T40" fmla="*/ 7 w 25"/>
                  <a:gd name="T4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" h="10">
                    <a:moveTo>
                      <a:pt x="7" y="1"/>
                    </a:moveTo>
                    <a:lnTo>
                      <a:pt x="4" y="4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1" y="9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Freeform 1092">
                <a:extLst>
                  <a:ext uri="{FF2B5EF4-FFF2-40B4-BE49-F238E27FC236}">
                    <a16:creationId xmlns:a16="http://schemas.microsoft.com/office/drawing/2014/main" id="{45180C94-A6DF-49A8-91CE-A9933F5A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003"/>
                <a:ext cx="12" cy="13"/>
              </a:xfrm>
              <a:custGeom>
                <a:avLst/>
                <a:gdLst>
                  <a:gd name="T0" fmla="*/ 10 w 12"/>
                  <a:gd name="T1" fmla="*/ 1 h 13"/>
                  <a:gd name="T2" fmla="*/ 3 w 12"/>
                  <a:gd name="T3" fmla="*/ 6 h 13"/>
                  <a:gd name="T4" fmla="*/ 2 w 12"/>
                  <a:gd name="T5" fmla="*/ 9 h 13"/>
                  <a:gd name="T6" fmla="*/ 0 w 12"/>
                  <a:gd name="T7" fmla="*/ 10 h 13"/>
                  <a:gd name="T8" fmla="*/ 1 w 12"/>
                  <a:gd name="T9" fmla="*/ 13 h 13"/>
                  <a:gd name="T10" fmla="*/ 2 w 12"/>
                  <a:gd name="T11" fmla="*/ 13 h 13"/>
                  <a:gd name="T12" fmla="*/ 2 w 12"/>
                  <a:gd name="T13" fmla="*/ 12 h 13"/>
                  <a:gd name="T14" fmla="*/ 4 w 12"/>
                  <a:gd name="T15" fmla="*/ 11 h 13"/>
                  <a:gd name="T16" fmla="*/ 5 w 12"/>
                  <a:gd name="T17" fmla="*/ 13 h 13"/>
                  <a:gd name="T18" fmla="*/ 6 w 12"/>
                  <a:gd name="T19" fmla="*/ 13 h 13"/>
                  <a:gd name="T20" fmla="*/ 7 w 12"/>
                  <a:gd name="T21" fmla="*/ 12 h 13"/>
                  <a:gd name="T22" fmla="*/ 5 w 12"/>
                  <a:gd name="T23" fmla="*/ 10 h 13"/>
                  <a:gd name="T24" fmla="*/ 6 w 12"/>
                  <a:gd name="T25" fmla="*/ 7 h 13"/>
                  <a:gd name="T26" fmla="*/ 11 w 12"/>
                  <a:gd name="T27" fmla="*/ 3 h 13"/>
                  <a:gd name="T28" fmla="*/ 12 w 12"/>
                  <a:gd name="T29" fmla="*/ 0 h 13"/>
                  <a:gd name="T30" fmla="*/ 10 w 12"/>
                  <a:gd name="T3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10" y="1"/>
                    </a:moveTo>
                    <a:lnTo>
                      <a:pt x="3" y="6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2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Freeform 1093">
                <a:extLst>
                  <a:ext uri="{FF2B5EF4-FFF2-40B4-BE49-F238E27FC236}">
                    <a16:creationId xmlns:a16="http://schemas.microsoft.com/office/drawing/2014/main" id="{157BD034-D214-4091-81DC-09DE76433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99"/>
                <a:ext cx="5" cy="6"/>
              </a:xfrm>
              <a:custGeom>
                <a:avLst/>
                <a:gdLst>
                  <a:gd name="T0" fmla="*/ 7 w 7"/>
                  <a:gd name="T1" fmla="*/ 2 h 8"/>
                  <a:gd name="T2" fmla="*/ 5 w 7"/>
                  <a:gd name="T3" fmla="*/ 0 h 8"/>
                  <a:gd name="T4" fmla="*/ 1 w 7"/>
                  <a:gd name="T5" fmla="*/ 3 h 8"/>
                  <a:gd name="T6" fmla="*/ 0 w 7"/>
                  <a:gd name="T7" fmla="*/ 8 h 8"/>
                  <a:gd name="T8" fmla="*/ 2 w 7"/>
                  <a:gd name="T9" fmla="*/ 7 h 8"/>
                  <a:gd name="T10" fmla="*/ 4 w 7"/>
                  <a:gd name="T11" fmla="*/ 8 h 8"/>
                  <a:gd name="T12" fmla="*/ 7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4" y="8"/>
                      <a:pt x="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Freeform 1094">
                <a:extLst>
                  <a:ext uri="{FF2B5EF4-FFF2-40B4-BE49-F238E27FC236}">
                    <a16:creationId xmlns:a16="http://schemas.microsoft.com/office/drawing/2014/main" id="{C59617D2-1A79-4D6C-87CF-3641651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69"/>
                <a:ext cx="5" cy="10"/>
              </a:xfrm>
              <a:custGeom>
                <a:avLst/>
                <a:gdLst>
                  <a:gd name="T0" fmla="*/ 5 w 5"/>
                  <a:gd name="T1" fmla="*/ 7 h 10"/>
                  <a:gd name="T2" fmla="*/ 3 w 5"/>
                  <a:gd name="T3" fmla="*/ 3 h 10"/>
                  <a:gd name="T4" fmla="*/ 0 w 5"/>
                  <a:gd name="T5" fmla="*/ 0 h 10"/>
                  <a:gd name="T6" fmla="*/ 1 w 5"/>
                  <a:gd name="T7" fmla="*/ 5 h 10"/>
                  <a:gd name="T8" fmla="*/ 4 w 5"/>
                  <a:gd name="T9" fmla="*/ 10 h 10"/>
                  <a:gd name="T10" fmla="*/ 5 w 5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5" y="7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1" y="5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Freeform 1095">
                <a:extLst>
                  <a:ext uri="{FF2B5EF4-FFF2-40B4-BE49-F238E27FC236}">
                    <a16:creationId xmlns:a16="http://schemas.microsoft.com/office/drawing/2014/main" id="{4076F070-D3B6-4E3A-AE53-8E60A280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709"/>
                <a:ext cx="3" cy="7"/>
              </a:xfrm>
              <a:custGeom>
                <a:avLst/>
                <a:gdLst>
                  <a:gd name="T0" fmla="*/ 0 w 3"/>
                  <a:gd name="T1" fmla="*/ 2 h 7"/>
                  <a:gd name="T2" fmla="*/ 0 w 3"/>
                  <a:gd name="T3" fmla="*/ 5 h 7"/>
                  <a:gd name="T4" fmla="*/ 2 w 3"/>
                  <a:gd name="T5" fmla="*/ 7 h 7"/>
                  <a:gd name="T6" fmla="*/ 3 w 3"/>
                  <a:gd name="T7" fmla="*/ 2 h 7"/>
                  <a:gd name="T8" fmla="*/ 2 w 3"/>
                  <a:gd name="T9" fmla="*/ 0 h 7"/>
                  <a:gd name="T10" fmla="*/ 0 w 3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Freeform 1096">
                <a:extLst>
                  <a:ext uri="{FF2B5EF4-FFF2-40B4-BE49-F238E27FC236}">
                    <a16:creationId xmlns:a16="http://schemas.microsoft.com/office/drawing/2014/main" id="{B545EB40-C472-4DB3-991E-205F6A7F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94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2 h 4"/>
                  <a:gd name="T8" fmla="*/ 0 w 1"/>
                  <a:gd name="T9" fmla="*/ 0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Freeform 1097">
                <a:extLst>
                  <a:ext uri="{FF2B5EF4-FFF2-40B4-BE49-F238E27FC236}">
                    <a16:creationId xmlns:a16="http://schemas.microsoft.com/office/drawing/2014/main" id="{ABB9BB9F-50F5-4AF1-BB82-14FB4A8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72"/>
                <a:ext cx="4" cy="10"/>
              </a:xfrm>
              <a:custGeom>
                <a:avLst/>
                <a:gdLst>
                  <a:gd name="T0" fmla="*/ 1 w 4"/>
                  <a:gd name="T1" fmla="*/ 0 h 10"/>
                  <a:gd name="T2" fmla="*/ 0 w 4"/>
                  <a:gd name="T3" fmla="*/ 6 h 10"/>
                  <a:gd name="T4" fmla="*/ 2 w 4"/>
                  <a:gd name="T5" fmla="*/ 7 h 10"/>
                  <a:gd name="T6" fmla="*/ 2 w 4"/>
                  <a:gd name="T7" fmla="*/ 10 h 10"/>
                  <a:gd name="T8" fmla="*/ 4 w 4"/>
                  <a:gd name="T9" fmla="*/ 7 h 10"/>
                  <a:gd name="T10" fmla="*/ 2 w 4"/>
                  <a:gd name="T11" fmla="*/ 3 h 10"/>
                  <a:gd name="T12" fmla="*/ 1 w 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Freeform 1098">
                <a:extLst>
                  <a:ext uri="{FF2B5EF4-FFF2-40B4-BE49-F238E27FC236}">
                    <a16:creationId xmlns:a16="http://schemas.microsoft.com/office/drawing/2014/main" id="{C1821953-792B-4847-8A05-E723B2D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168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3 w 4"/>
                  <a:gd name="T5" fmla="*/ 4 h 4"/>
                  <a:gd name="T6" fmla="*/ 4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3" y="4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1099">
                <a:extLst>
                  <a:ext uri="{FF2B5EF4-FFF2-40B4-BE49-F238E27FC236}">
                    <a16:creationId xmlns:a16="http://schemas.microsoft.com/office/drawing/2014/main" id="{E726839B-5E43-4BF5-9FC0-24CE79378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899"/>
                <a:ext cx="12" cy="19"/>
              </a:xfrm>
              <a:custGeom>
                <a:avLst/>
                <a:gdLst>
                  <a:gd name="T0" fmla="*/ 4 w 12"/>
                  <a:gd name="T1" fmla="*/ 0 h 19"/>
                  <a:gd name="T2" fmla="*/ 3 w 12"/>
                  <a:gd name="T3" fmla="*/ 1 h 19"/>
                  <a:gd name="T4" fmla="*/ 2 w 12"/>
                  <a:gd name="T5" fmla="*/ 5 h 19"/>
                  <a:gd name="T6" fmla="*/ 3 w 12"/>
                  <a:gd name="T7" fmla="*/ 7 h 19"/>
                  <a:gd name="T8" fmla="*/ 2 w 12"/>
                  <a:gd name="T9" fmla="*/ 9 h 19"/>
                  <a:gd name="T10" fmla="*/ 0 w 12"/>
                  <a:gd name="T11" fmla="*/ 11 h 19"/>
                  <a:gd name="T12" fmla="*/ 1 w 12"/>
                  <a:gd name="T13" fmla="*/ 16 h 19"/>
                  <a:gd name="T14" fmla="*/ 4 w 12"/>
                  <a:gd name="T15" fmla="*/ 17 h 19"/>
                  <a:gd name="T16" fmla="*/ 7 w 12"/>
                  <a:gd name="T17" fmla="*/ 17 h 19"/>
                  <a:gd name="T18" fmla="*/ 9 w 12"/>
                  <a:gd name="T19" fmla="*/ 19 h 19"/>
                  <a:gd name="T20" fmla="*/ 11 w 12"/>
                  <a:gd name="T21" fmla="*/ 18 h 19"/>
                  <a:gd name="T22" fmla="*/ 12 w 12"/>
                  <a:gd name="T23" fmla="*/ 16 h 19"/>
                  <a:gd name="T24" fmla="*/ 12 w 12"/>
                  <a:gd name="T25" fmla="*/ 12 h 19"/>
                  <a:gd name="T26" fmla="*/ 10 w 12"/>
                  <a:gd name="T27" fmla="*/ 10 h 19"/>
                  <a:gd name="T28" fmla="*/ 12 w 12"/>
                  <a:gd name="T29" fmla="*/ 8 h 19"/>
                  <a:gd name="T30" fmla="*/ 12 w 12"/>
                  <a:gd name="T31" fmla="*/ 7 h 19"/>
                  <a:gd name="T32" fmla="*/ 10 w 12"/>
                  <a:gd name="T33" fmla="*/ 7 h 19"/>
                  <a:gd name="T34" fmla="*/ 8 w 12"/>
                  <a:gd name="T35" fmla="*/ 6 h 19"/>
                  <a:gd name="T36" fmla="*/ 9 w 12"/>
                  <a:gd name="T37" fmla="*/ 4 h 19"/>
                  <a:gd name="T38" fmla="*/ 10 w 12"/>
                  <a:gd name="T39" fmla="*/ 4 h 19"/>
                  <a:gd name="T40" fmla="*/ 10 w 12"/>
                  <a:gd name="T41" fmla="*/ 2 h 19"/>
                  <a:gd name="T42" fmla="*/ 9 w 12"/>
                  <a:gd name="T43" fmla="*/ 1 h 19"/>
                  <a:gd name="T44" fmla="*/ 8 w 12"/>
                  <a:gd name="T45" fmla="*/ 0 h 19"/>
                  <a:gd name="T46" fmla="*/ 4 w 12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9">
                    <a:moveTo>
                      <a:pt x="4" y="0"/>
                    </a:moveTo>
                    <a:lnTo>
                      <a:pt x="3" y="1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Freeform 1100">
                <a:extLst>
                  <a:ext uri="{FF2B5EF4-FFF2-40B4-BE49-F238E27FC236}">
                    <a16:creationId xmlns:a16="http://schemas.microsoft.com/office/drawing/2014/main" id="{E37F8797-19A5-48FD-AF82-534D052D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843"/>
                <a:ext cx="12" cy="34"/>
              </a:xfrm>
              <a:custGeom>
                <a:avLst/>
                <a:gdLst>
                  <a:gd name="T0" fmla="*/ 4 w 12"/>
                  <a:gd name="T1" fmla="*/ 34 h 34"/>
                  <a:gd name="T2" fmla="*/ 8 w 12"/>
                  <a:gd name="T3" fmla="*/ 32 h 34"/>
                  <a:gd name="T4" fmla="*/ 10 w 12"/>
                  <a:gd name="T5" fmla="*/ 24 h 34"/>
                  <a:gd name="T6" fmla="*/ 9 w 12"/>
                  <a:gd name="T7" fmla="*/ 22 h 34"/>
                  <a:gd name="T8" fmla="*/ 11 w 12"/>
                  <a:gd name="T9" fmla="*/ 18 h 34"/>
                  <a:gd name="T10" fmla="*/ 10 w 12"/>
                  <a:gd name="T11" fmla="*/ 15 h 34"/>
                  <a:gd name="T12" fmla="*/ 12 w 12"/>
                  <a:gd name="T13" fmla="*/ 8 h 34"/>
                  <a:gd name="T14" fmla="*/ 11 w 12"/>
                  <a:gd name="T15" fmla="*/ 6 h 34"/>
                  <a:gd name="T16" fmla="*/ 11 w 12"/>
                  <a:gd name="T17" fmla="*/ 2 h 34"/>
                  <a:gd name="T18" fmla="*/ 9 w 12"/>
                  <a:gd name="T19" fmla="*/ 0 h 34"/>
                  <a:gd name="T20" fmla="*/ 8 w 12"/>
                  <a:gd name="T21" fmla="*/ 1 h 34"/>
                  <a:gd name="T22" fmla="*/ 8 w 12"/>
                  <a:gd name="T23" fmla="*/ 4 h 34"/>
                  <a:gd name="T24" fmla="*/ 6 w 12"/>
                  <a:gd name="T25" fmla="*/ 10 h 34"/>
                  <a:gd name="T26" fmla="*/ 6 w 12"/>
                  <a:gd name="T27" fmla="*/ 11 h 34"/>
                  <a:gd name="T28" fmla="*/ 4 w 12"/>
                  <a:gd name="T29" fmla="*/ 13 h 34"/>
                  <a:gd name="T30" fmla="*/ 4 w 12"/>
                  <a:gd name="T31" fmla="*/ 15 h 34"/>
                  <a:gd name="T32" fmla="*/ 1 w 12"/>
                  <a:gd name="T33" fmla="*/ 18 h 34"/>
                  <a:gd name="T34" fmla="*/ 1 w 12"/>
                  <a:gd name="T35" fmla="*/ 22 h 34"/>
                  <a:gd name="T36" fmla="*/ 1 w 12"/>
                  <a:gd name="T37" fmla="*/ 26 h 34"/>
                  <a:gd name="T38" fmla="*/ 0 w 12"/>
                  <a:gd name="T39" fmla="*/ 28 h 34"/>
                  <a:gd name="T40" fmla="*/ 1 w 12"/>
                  <a:gd name="T41" fmla="*/ 33 h 34"/>
                  <a:gd name="T42" fmla="*/ 4 w 12"/>
                  <a:gd name="T4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34">
                    <a:moveTo>
                      <a:pt x="4" y="34"/>
                    </a:moveTo>
                    <a:lnTo>
                      <a:pt x="8" y="32"/>
                    </a:lnTo>
                    <a:lnTo>
                      <a:pt x="10" y="24"/>
                    </a:lnTo>
                    <a:lnTo>
                      <a:pt x="9" y="22"/>
                    </a:lnTo>
                    <a:lnTo>
                      <a:pt x="11" y="18"/>
                    </a:lnTo>
                    <a:lnTo>
                      <a:pt x="10" y="15"/>
                    </a:lnTo>
                    <a:lnTo>
                      <a:pt x="12" y="8"/>
                    </a:lnTo>
                    <a:lnTo>
                      <a:pt x="11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1" y="18"/>
                    </a:lnTo>
                    <a:lnTo>
                      <a:pt x="1" y="22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Freeform 1101">
                <a:extLst>
                  <a:ext uri="{FF2B5EF4-FFF2-40B4-BE49-F238E27FC236}">
                    <a16:creationId xmlns:a16="http://schemas.microsoft.com/office/drawing/2014/main" id="{6DD31834-17FD-48EF-B486-35C75F0D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56"/>
                <a:ext cx="2" cy="6"/>
              </a:xfrm>
              <a:custGeom>
                <a:avLst/>
                <a:gdLst>
                  <a:gd name="T0" fmla="*/ 0 w 2"/>
                  <a:gd name="T1" fmla="*/ 1 h 6"/>
                  <a:gd name="T2" fmla="*/ 0 w 2"/>
                  <a:gd name="T3" fmla="*/ 6 h 6"/>
                  <a:gd name="T4" fmla="*/ 2 w 2"/>
                  <a:gd name="T5" fmla="*/ 0 h 6"/>
                  <a:gd name="T6" fmla="*/ 0 w 2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1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Freeform 1102">
                <a:extLst>
                  <a:ext uri="{FF2B5EF4-FFF2-40B4-BE49-F238E27FC236}">
                    <a16:creationId xmlns:a16="http://schemas.microsoft.com/office/drawing/2014/main" id="{390CD116-3FB5-4808-BE5E-605E42314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6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Freeform 1103">
                <a:extLst>
                  <a:ext uri="{FF2B5EF4-FFF2-40B4-BE49-F238E27FC236}">
                    <a16:creationId xmlns:a16="http://schemas.microsoft.com/office/drawing/2014/main" id="{133B0CBE-32DD-4D64-9F93-688F3BF4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878"/>
                <a:ext cx="6" cy="4"/>
              </a:xfrm>
              <a:custGeom>
                <a:avLst/>
                <a:gdLst>
                  <a:gd name="T0" fmla="*/ 5 w 6"/>
                  <a:gd name="T1" fmla="*/ 4 h 4"/>
                  <a:gd name="T2" fmla="*/ 6 w 6"/>
                  <a:gd name="T3" fmla="*/ 0 h 4"/>
                  <a:gd name="T4" fmla="*/ 2 w 6"/>
                  <a:gd name="T5" fmla="*/ 0 h 4"/>
                  <a:gd name="T6" fmla="*/ 0 w 6"/>
                  <a:gd name="T7" fmla="*/ 3 h 4"/>
                  <a:gd name="T8" fmla="*/ 2 w 6"/>
                  <a:gd name="T9" fmla="*/ 4 h 4"/>
                  <a:gd name="T10" fmla="*/ 5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Freeform 1104">
                <a:extLst>
                  <a:ext uri="{FF2B5EF4-FFF2-40B4-BE49-F238E27FC236}">
                    <a16:creationId xmlns:a16="http://schemas.microsoft.com/office/drawing/2014/main" id="{492D71B7-E180-4882-BF5D-F9F20F29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3" y="775"/>
                <a:ext cx="42" cy="31"/>
              </a:xfrm>
              <a:custGeom>
                <a:avLst/>
                <a:gdLst>
                  <a:gd name="T0" fmla="*/ 3 w 42"/>
                  <a:gd name="T1" fmla="*/ 13 h 31"/>
                  <a:gd name="T2" fmla="*/ 5 w 42"/>
                  <a:gd name="T3" fmla="*/ 14 h 31"/>
                  <a:gd name="T4" fmla="*/ 8 w 42"/>
                  <a:gd name="T5" fmla="*/ 13 h 31"/>
                  <a:gd name="T6" fmla="*/ 9 w 42"/>
                  <a:gd name="T7" fmla="*/ 14 h 31"/>
                  <a:gd name="T8" fmla="*/ 12 w 42"/>
                  <a:gd name="T9" fmla="*/ 13 h 31"/>
                  <a:gd name="T10" fmla="*/ 14 w 42"/>
                  <a:gd name="T11" fmla="*/ 15 h 31"/>
                  <a:gd name="T12" fmla="*/ 12 w 42"/>
                  <a:gd name="T13" fmla="*/ 17 h 31"/>
                  <a:gd name="T14" fmla="*/ 13 w 42"/>
                  <a:gd name="T15" fmla="*/ 21 h 31"/>
                  <a:gd name="T16" fmla="*/ 16 w 42"/>
                  <a:gd name="T17" fmla="*/ 24 h 31"/>
                  <a:gd name="T18" fmla="*/ 18 w 42"/>
                  <a:gd name="T19" fmla="*/ 21 h 31"/>
                  <a:gd name="T20" fmla="*/ 17 w 42"/>
                  <a:gd name="T21" fmla="*/ 18 h 31"/>
                  <a:gd name="T22" fmla="*/ 19 w 42"/>
                  <a:gd name="T23" fmla="*/ 17 h 31"/>
                  <a:gd name="T24" fmla="*/ 21 w 42"/>
                  <a:gd name="T25" fmla="*/ 21 h 31"/>
                  <a:gd name="T26" fmla="*/ 21 w 42"/>
                  <a:gd name="T27" fmla="*/ 24 h 31"/>
                  <a:gd name="T28" fmla="*/ 24 w 42"/>
                  <a:gd name="T29" fmla="*/ 29 h 31"/>
                  <a:gd name="T30" fmla="*/ 27 w 42"/>
                  <a:gd name="T31" fmla="*/ 28 h 31"/>
                  <a:gd name="T32" fmla="*/ 28 w 42"/>
                  <a:gd name="T33" fmla="*/ 31 h 31"/>
                  <a:gd name="T34" fmla="*/ 31 w 42"/>
                  <a:gd name="T35" fmla="*/ 31 h 31"/>
                  <a:gd name="T36" fmla="*/ 33 w 42"/>
                  <a:gd name="T37" fmla="*/ 31 h 31"/>
                  <a:gd name="T38" fmla="*/ 36 w 42"/>
                  <a:gd name="T39" fmla="*/ 28 h 31"/>
                  <a:gd name="T40" fmla="*/ 39 w 42"/>
                  <a:gd name="T41" fmla="*/ 26 h 31"/>
                  <a:gd name="T42" fmla="*/ 41 w 42"/>
                  <a:gd name="T43" fmla="*/ 19 h 31"/>
                  <a:gd name="T44" fmla="*/ 40 w 42"/>
                  <a:gd name="T45" fmla="*/ 14 h 31"/>
                  <a:gd name="T46" fmla="*/ 42 w 42"/>
                  <a:gd name="T47" fmla="*/ 10 h 31"/>
                  <a:gd name="T48" fmla="*/ 42 w 42"/>
                  <a:gd name="T49" fmla="*/ 7 h 31"/>
                  <a:gd name="T50" fmla="*/ 40 w 42"/>
                  <a:gd name="T51" fmla="*/ 3 h 31"/>
                  <a:gd name="T52" fmla="*/ 40 w 42"/>
                  <a:gd name="T53" fmla="*/ 1 h 31"/>
                  <a:gd name="T54" fmla="*/ 38 w 42"/>
                  <a:gd name="T55" fmla="*/ 0 h 31"/>
                  <a:gd name="T56" fmla="*/ 37 w 42"/>
                  <a:gd name="T57" fmla="*/ 2 h 31"/>
                  <a:gd name="T58" fmla="*/ 35 w 42"/>
                  <a:gd name="T59" fmla="*/ 1 h 31"/>
                  <a:gd name="T60" fmla="*/ 31 w 42"/>
                  <a:gd name="T61" fmla="*/ 2 h 31"/>
                  <a:gd name="T62" fmla="*/ 27 w 42"/>
                  <a:gd name="T63" fmla="*/ 5 h 31"/>
                  <a:gd name="T64" fmla="*/ 24 w 42"/>
                  <a:gd name="T65" fmla="*/ 5 h 31"/>
                  <a:gd name="T66" fmla="*/ 23 w 42"/>
                  <a:gd name="T67" fmla="*/ 5 h 31"/>
                  <a:gd name="T68" fmla="*/ 19 w 42"/>
                  <a:gd name="T69" fmla="*/ 3 h 31"/>
                  <a:gd name="T70" fmla="*/ 17 w 42"/>
                  <a:gd name="T71" fmla="*/ 3 h 31"/>
                  <a:gd name="T72" fmla="*/ 9 w 42"/>
                  <a:gd name="T73" fmla="*/ 5 h 31"/>
                  <a:gd name="T74" fmla="*/ 6 w 42"/>
                  <a:gd name="T75" fmla="*/ 5 h 31"/>
                  <a:gd name="T76" fmla="*/ 3 w 42"/>
                  <a:gd name="T77" fmla="*/ 6 h 31"/>
                  <a:gd name="T78" fmla="*/ 2 w 42"/>
                  <a:gd name="T79" fmla="*/ 8 h 31"/>
                  <a:gd name="T80" fmla="*/ 0 w 42"/>
                  <a:gd name="T81" fmla="*/ 11 h 31"/>
                  <a:gd name="T82" fmla="*/ 0 w 42"/>
                  <a:gd name="T83" fmla="*/ 14 h 31"/>
                  <a:gd name="T84" fmla="*/ 3 w 42"/>
                  <a:gd name="T8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2" h="31">
                    <a:moveTo>
                      <a:pt x="3" y="13"/>
                    </a:moveTo>
                    <a:lnTo>
                      <a:pt x="5" y="14"/>
                    </a:lnTo>
                    <a:lnTo>
                      <a:pt x="8" y="13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4" y="15"/>
                    </a:lnTo>
                    <a:lnTo>
                      <a:pt x="12" y="17"/>
                    </a:lnTo>
                    <a:lnTo>
                      <a:pt x="13" y="21"/>
                    </a:lnTo>
                    <a:lnTo>
                      <a:pt x="16" y="24"/>
                    </a:lnTo>
                    <a:lnTo>
                      <a:pt x="18" y="21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4" y="29"/>
                    </a:lnTo>
                    <a:lnTo>
                      <a:pt x="27" y="28"/>
                    </a:lnTo>
                    <a:lnTo>
                      <a:pt x="28" y="31"/>
                    </a:lnTo>
                    <a:lnTo>
                      <a:pt x="31" y="31"/>
                    </a:lnTo>
                    <a:lnTo>
                      <a:pt x="33" y="31"/>
                    </a:lnTo>
                    <a:lnTo>
                      <a:pt x="36" y="28"/>
                    </a:lnTo>
                    <a:lnTo>
                      <a:pt x="39" y="26"/>
                    </a:lnTo>
                    <a:lnTo>
                      <a:pt x="41" y="19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2" y="7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7" y="2"/>
                    </a:lnTo>
                    <a:lnTo>
                      <a:pt x="35" y="1"/>
                    </a:lnTo>
                    <a:lnTo>
                      <a:pt x="31" y="2"/>
                    </a:lnTo>
                    <a:lnTo>
                      <a:pt x="27" y="5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19" y="3"/>
                    </a:lnTo>
                    <a:lnTo>
                      <a:pt x="17" y="3"/>
                    </a:lnTo>
                    <a:lnTo>
                      <a:pt x="9" y="5"/>
                    </a:lnTo>
                    <a:lnTo>
                      <a:pt x="6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Freeform 1105">
                <a:extLst>
                  <a:ext uri="{FF2B5EF4-FFF2-40B4-BE49-F238E27FC236}">
                    <a16:creationId xmlns:a16="http://schemas.microsoft.com/office/drawing/2014/main" id="{8C25BE60-DA91-4F6B-BE0C-C626490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32"/>
                <a:ext cx="51" cy="78"/>
              </a:xfrm>
              <a:custGeom>
                <a:avLst/>
                <a:gdLst>
                  <a:gd name="T0" fmla="*/ 15 w 51"/>
                  <a:gd name="T1" fmla="*/ 10 h 78"/>
                  <a:gd name="T2" fmla="*/ 12 w 51"/>
                  <a:gd name="T3" fmla="*/ 4 h 78"/>
                  <a:gd name="T4" fmla="*/ 7 w 51"/>
                  <a:gd name="T5" fmla="*/ 1 h 78"/>
                  <a:gd name="T6" fmla="*/ 3 w 51"/>
                  <a:gd name="T7" fmla="*/ 2 h 78"/>
                  <a:gd name="T8" fmla="*/ 0 w 51"/>
                  <a:gd name="T9" fmla="*/ 6 h 78"/>
                  <a:gd name="T10" fmla="*/ 3 w 51"/>
                  <a:gd name="T11" fmla="*/ 10 h 78"/>
                  <a:gd name="T12" fmla="*/ 7 w 51"/>
                  <a:gd name="T13" fmla="*/ 13 h 78"/>
                  <a:gd name="T14" fmla="*/ 2 w 51"/>
                  <a:gd name="T15" fmla="*/ 16 h 78"/>
                  <a:gd name="T16" fmla="*/ 2 w 51"/>
                  <a:gd name="T17" fmla="*/ 22 h 78"/>
                  <a:gd name="T18" fmla="*/ 6 w 51"/>
                  <a:gd name="T19" fmla="*/ 22 h 78"/>
                  <a:gd name="T20" fmla="*/ 9 w 51"/>
                  <a:gd name="T21" fmla="*/ 24 h 78"/>
                  <a:gd name="T22" fmla="*/ 12 w 51"/>
                  <a:gd name="T23" fmla="*/ 30 h 78"/>
                  <a:gd name="T24" fmla="*/ 11 w 51"/>
                  <a:gd name="T25" fmla="*/ 33 h 78"/>
                  <a:gd name="T26" fmla="*/ 15 w 51"/>
                  <a:gd name="T27" fmla="*/ 37 h 78"/>
                  <a:gd name="T28" fmla="*/ 19 w 51"/>
                  <a:gd name="T29" fmla="*/ 33 h 78"/>
                  <a:gd name="T30" fmla="*/ 16 w 51"/>
                  <a:gd name="T31" fmla="*/ 39 h 78"/>
                  <a:gd name="T32" fmla="*/ 17 w 51"/>
                  <a:gd name="T33" fmla="*/ 41 h 78"/>
                  <a:gd name="T34" fmla="*/ 23 w 51"/>
                  <a:gd name="T35" fmla="*/ 44 h 78"/>
                  <a:gd name="T36" fmla="*/ 24 w 51"/>
                  <a:gd name="T37" fmla="*/ 48 h 78"/>
                  <a:gd name="T38" fmla="*/ 24 w 51"/>
                  <a:gd name="T39" fmla="*/ 54 h 78"/>
                  <a:gd name="T40" fmla="*/ 30 w 51"/>
                  <a:gd name="T41" fmla="*/ 55 h 78"/>
                  <a:gd name="T42" fmla="*/ 34 w 51"/>
                  <a:gd name="T43" fmla="*/ 57 h 78"/>
                  <a:gd name="T44" fmla="*/ 35 w 51"/>
                  <a:gd name="T45" fmla="*/ 68 h 78"/>
                  <a:gd name="T46" fmla="*/ 38 w 51"/>
                  <a:gd name="T47" fmla="*/ 71 h 78"/>
                  <a:gd name="T48" fmla="*/ 48 w 51"/>
                  <a:gd name="T49" fmla="*/ 76 h 78"/>
                  <a:gd name="T50" fmla="*/ 48 w 51"/>
                  <a:gd name="T51" fmla="*/ 68 h 78"/>
                  <a:gd name="T52" fmla="*/ 48 w 51"/>
                  <a:gd name="T53" fmla="*/ 61 h 78"/>
                  <a:gd name="T54" fmla="*/ 47 w 51"/>
                  <a:gd name="T55" fmla="*/ 51 h 78"/>
                  <a:gd name="T56" fmla="*/ 40 w 51"/>
                  <a:gd name="T57" fmla="*/ 35 h 78"/>
                  <a:gd name="T58" fmla="*/ 36 w 51"/>
                  <a:gd name="T59" fmla="*/ 23 h 78"/>
                  <a:gd name="T60" fmla="*/ 31 w 51"/>
                  <a:gd name="T61" fmla="*/ 21 h 78"/>
                  <a:gd name="T62" fmla="*/ 24 w 51"/>
                  <a:gd name="T63" fmla="*/ 18 h 78"/>
                  <a:gd name="T64" fmla="*/ 20 w 51"/>
                  <a:gd name="T65" fmla="*/ 1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1" h="78">
                    <a:moveTo>
                      <a:pt x="20" y="13"/>
                    </a:moveTo>
                    <a:lnTo>
                      <a:pt x="15" y="10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3" y="10"/>
                    </a:lnTo>
                    <a:lnTo>
                      <a:pt x="10" y="11"/>
                    </a:lnTo>
                    <a:lnTo>
                      <a:pt x="7" y="13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3" y="23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10" y="28"/>
                    </a:lnTo>
                    <a:lnTo>
                      <a:pt x="12" y="30"/>
                    </a:lnTo>
                    <a:lnTo>
                      <a:pt x="15" y="28"/>
                    </a:lnTo>
                    <a:lnTo>
                      <a:pt x="11" y="33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3"/>
                    </a:lnTo>
                    <a:lnTo>
                      <a:pt x="19" y="33"/>
                    </a:lnTo>
                    <a:lnTo>
                      <a:pt x="18" y="37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7" y="41"/>
                    </a:lnTo>
                    <a:lnTo>
                      <a:pt x="18" y="45"/>
                    </a:lnTo>
                    <a:lnTo>
                      <a:pt x="23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6" y="51"/>
                    </a:lnTo>
                    <a:lnTo>
                      <a:pt x="24" y="54"/>
                    </a:lnTo>
                    <a:lnTo>
                      <a:pt x="28" y="57"/>
                    </a:lnTo>
                    <a:lnTo>
                      <a:pt x="30" y="55"/>
                    </a:lnTo>
                    <a:lnTo>
                      <a:pt x="31" y="57"/>
                    </a:lnTo>
                    <a:lnTo>
                      <a:pt x="34" y="57"/>
                    </a:lnTo>
                    <a:lnTo>
                      <a:pt x="30" y="62"/>
                    </a:lnTo>
                    <a:lnTo>
                      <a:pt x="35" y="68"/>
                    </a:lnTo>
                    <a:lnTo>
                      <a:pt x="37" y="69"/>
                    </a:lnTo>
                    <a:lnTo>
                      <a:pt x="38" y="71"/>
                    </a:lnTo>
                    <a:lnTo>
                      <a:pt x="47" y="78"/>
                    </a:lnTo>
                    <a:lnTo>
                      <a:pt x="48" y="76"/>
                    </a:lnTo>
                    <a:lnTo>
                      <a:pt x="51" y="77"/>
                    </a:lnTo>
                    <a:lnTo>
                      <a:pt x="48" y="68"/>
                    </a:lnTo>
                    <a:lnTo>
                      <a:pt x="49" y="64"/>
                    </a:lnTo>
                    <a:lnTo>
                      <a:pt x="48" y="61"/>
                    </a:lnTo>
                    <a:lnTo>
                      <a:pt x="49" y="54"/>
                    </a:lnTo>
                    <a:lnTo>
                      <a:pt x="47" y="51"/>
                    </a:lnTo>
                    <a:lnTo>
                      <a:pt x="40" y="45"/>
                    </a:lnTo>
                    <a:lnTo>
                      <a:pt x="40" y="35"/>
                    </a:lnTo>
                    <a:lnTo>
                      <a:pt x="36" y="30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1" y="21"/>
                    </a:lnTo>
                    <a:lnTo>
                      <a:pt x="27" y="18"/>
                    </a:lnTo>
                    <a:lnTo>
                      <a:pt x="24" y="18"/>
                    </a:lnTo>
                    <a:lnTo>
                      <a:pt x="21" y="16"/>
                    </a:lnTo>
                    <a:lnTo>
                      <a:pt x="2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Freeform 1106">
                <a:extLst>
                  <a:ext uri="{FF2B5EF4-FFF2-40B4-BE49-F238E27FC236}">
                    <a16:creationId xmlns:a16="http://schemas.microsoft.com/office/drawing/2014/main" id="{FEDD48CC-3214-4416-9174-FB243CFE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625"/>
                <a:ext cx="23" cy="64"/>
              </a:xfrm>
              <a:custGeom>
                <a:avLst/>
                <a:gdLst>
                  <a:gd name="T0" fmla="*/ 18 w 23"/>
                  <a:gd name="T1" fmla="*/ 8 h 64"/>
                  <a:gd name="T2" fmla="*/ 14 w 23"/>
                  <a:gd name="T3" fmla="*/ 13 h 64"/>
                  <a:gd name="T4" fmla="*/ 12 w 23"/>
                  <a:gd name="T5" fmla="*/ 18 h 64"/>
                  <a:gd name="T6" fmla="*/ 9 w 23"/>
                  <a:gd name="T7" fmla="*/ 20 h 64"/>
                  <a:gd name="T8" fmla="*/ 8 w 23"/>
                  <a:gd name="T9" fmla="*/ 17 h 64"/>
                  <a:gd name="T10" fmla="*/ 7 w 23"/>
                  <a:gd name="T11" fmla="*/ 16 h 64"/>
                  <a:gd name="T12" fmla="*/ 12 w 23"/>
                  <a:gd name="T13" fmla="*/ 13 h 64"/>
                  <a:gd name="T14" fmla="*/ 14 w 23"/>
                  <a:gd name="T15" fmla="*/ 10 h 64"/>
                  <a:gd name="T16" fmla="*/ 15 w 23"/>
                  <a:gd name="T17" fmla="*/ 6 h 64"/>
                  <a:gd name="T18" fmla="*/ 14 w 23"/>
                  <a:gd name="T19" fmla="*/ 4 h 64"/>
                  <a:gd name="T20" fmla="*/ 13 w 23"/>
                  <a:gd name="T21" fmla="*/ 3 h 64"/>
                  <a:gd name="T22" fmla="*/ 11 w 23"/>
                  <a:gd name="T23" fmla="*/ 6 h 64"/>
                  <a:gd name="T24" fmla="*/ 9 w 23"/>
                  <a:gd name="T25" fmla="*/ 6 h 64"/>
                  <a:gd name="T26" fmla="*/ 10 w 23"/>
                  <a:gd name="T27" fmla="*/ 2 h 64"/>
                  <a:gd name="T28" fmla="*/ 6 w 23"/>
                  <a:gd name="T29" fmla="*/ 0 h 64"/>
                  <a:gd name="T30" fmla="*/ 1 w 23"/>
                  <a:gd name="T31" fmla="*/ 9 h 64"/>
                  <a:gd name="T32" fmla="*/ 2 w 23"/>
                  <a:gd name="T33" fmla="*/ 15 h 64"/>
                  <a:gd name="T34" fmla="*/ 0 w 23"/>
                  <a:gd name="T35" fmla="*/ 19 h 64"/>
                  <a:gd name="T36" fmla="*/ 0 w 23"/>
                  <a:gd name="T37" fmla="*/ 22 h 64"/>
                  <a:gd name="T38" fmla="*/ 3 w 23"/>
                  <a:gd name="T39" fmla="*/ 22 h 64"/>
                  <a:gd name="T40" fmla="*/ 4 w 23"/>
                  <a:gd name="T41" fmla="*/ 25 h 64"/>
                  <a:gd name="T42" fmla="*/ 5 w 23"/>
                  <a:gd name="T43" fmla="*/ 28 h 64"/>
                  <a:gd name="T44" fmla="*/ 4 w 23"/>
                  <a:gd name="T45" fmla="*/ 26 h 64"/>
                  <a:gd name="T46" fmla="*/ 1 w 23"/>
                  <a:gd name="T47" fmla="*/ 26 h 64"/>
                  <a:gd name="T48" fmla="*/ 0 w 23"/>
                  <a:gd name="T49" fmla="*/ 28 h 64"/>
                  <a:gd name="T50" fmla="*/ 3 w 23"/>
                  <a:gd name="T51" fmla="*/ 31 h 64"/>
                  <a:gd name="T52" fmla="*/ 1 w 23"/>
                  <a:gd name="T53" fmla="*/ 35 h 64"/>
                  <a:gd name="T54" fmla="*/ 3 w 23"/>
                  <a:gd name="T55" fmla="*/ 36 h 64"/>
                  <a:gd name="T56" fmla="*/ 5 w 23"/>
                  <a:gd name="T57" fmla="*/ 39 h 64"/>
                  <a:gd name="T58" fmla="*/ 2 w 23"/>
                  <a:gd name="T59" fmla="*/ 38 h 64"/>
                  <a:gd name="T60" fmla="*/ 1 w 23"/>
                  <a:gd name="T61" fmla="*/ 41 h 64"/>
                  <a:gd name="T62" fmla="*/ 2 w 23"/>
                  <a:gd name="T63" fmla="*/ 44 h 64"/>
                  <a:gd name="T64" fmla="*/ 5 w 23"/>
                  <a:gd name="T65" fmla="*/ 44 h 64"/>
                  <a:gd name="T66" fmla="*/ 4 w 23"/>
                  <a:gd name="T67" fmla="*/ 47 h 64"/>
                  <a:gd name="T68" fmla="*/ 5 w 23"/>
                  <a:gd name="T69" fmla="*/ 52 h 64"/>
                  <a:gd name="T70" fmla="*/ 9 w 23"/>
                  <a:gd name="T71" fmla="*/ 63 h 64"/>
                  <a:gd name="T72" fmla="*/ 13 w 23"/>
                  <a:gd name="T73" fmla="*/ 64 h 64"/>
                  <a:gd name="T74" fmla="*/ 14 w 23"/>
                  <a:gd name="T75" fmla="*/ 61 h 64"/>
                  <a:gd name="T76" fmla="*/ 13 w 23"/>
                  <a:gd name="T77" fmla="*/ 59 h 64"/>
                  <a:gd name="T78" fmla="*/ 11 w 23"/>
                  <a:gd name="T79" fmla="*/ 59 h 64"/>
                  <a:gd name="T80" fmla="*/ 10 w 23"/>
                  <a:gd name="T81" fmla="*/ 54 h 64"/>
                  <a:gd name="T82" fmla="*/ 9 w 23"/>
                  <a:gd name="T83" fmla="*/ 49 h 64"/>
                  <a:gd name="T84" fmla="*/ 9 w 23"/>
                  <a:gd name="T85" fmla="*/ 44 h 64"/>
                  <a:gd name="T86" fmla="*/ 8 w 23"/>
                  <a:gd name="T87" fmla="*/ 40 h 64"/>
                  <a:gd name="T88" fmla="*/ 10 w 23"/>
                  <a:gd name="T89" fmla="*/ 37 h 64"/>
                  <a:gd name="T90" fmla="*/ 14 w 23"/>
                  <a:gd name="T91" fmla="*/ 37 h 64"/>
                  <a:gd name="T92" fmla="*/ 14 w 23"/>
                  <a:gd name="T93" fmla="*/ 33 h 64"/>
                  <a:gd name="T94" fmla="*/ 11 w 23"/>
                  <a:gd name="T95" fmla="*/ 32 h 64"/>
                  <a:gd name="T96" fmla="*/ 8 w 23"/>
                  <a:gd name="T97" fmla="*/ 33 h 64"/>
                  <a:gd name="T98" fmla="*/ 6 w 23"/>
                  <a:gd name="T99" fmla="*/ 33 h 64"/>
                  <a:gd name="T100" fmla="*/ 8 w 23"/>
                  <a:gd name="T101" fmla="*/ 30 h 64"/>
                  <a:gd name="T102" fmla="*/ 11 w 23"/>
                  <a:gd name="T103" fmla="*/ 30 h 64"/>
                  <a:gd name="T104" fmla="*/ 14 w 23"/>
                  <a:gd name="T105" fmla="*/ 27 h 64"/>
                  <a:gd name="T106" fmla="*/ 14 w 23"/>
                  <a:gd name="T107" fmla="*/ 22 h 64"/>
                  <a:gd name="T108" fmla="*/ 17 w 23"/>
                  <a:gd name="T109" fmla="*/ 18 h 64"/>
                  <a:gd name="T110" fmla="*/ 18 w 23"/>
                  <a:gd name="T111" fmla="*/ 13 h 64"/>
                  <a:gd name="T112" fmla="*/ 23 w 23"/>
                  <a:gd name="T113" fmla="*/ 6 h 64"/>
                  <a:gd name="T114" fmla="*/ 21 w 23"/>
                  <a:gd name="T115" fmla="*/ 6 h 64"/>
                  <a:gd name="T116" fmla="*/ 18 w 23"/>
                  <a:gd name="T11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64">
                    <a:moveTo>
                      <a:pt x="18" y="8"/>
                    </a:moveTo>
                    <a:lnTo>
                      <a:pt x="14" y="13"/>
                    </a:lnTo>
                    <a:lnTo>
                      <a:pt x="12" y="18"/>
                    </a:lnTo>
                    <a:lnTo>
                      <a:pt x="9" y="20"/>
                    </a:lnTo>
                    <a:lnTo>
                      <a:pt x="8" y="17"/>
                    </a:lnTo>
                    <a:lnTo>
                      <a:pt x="7" y="16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5" y="6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1" y="6"/>
                    </a:lnTo>
                    <a:lnTo>
                      <a:pt x="9" y="6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3" y="22"/>
                    </a:lnTo>
                    <a:lnTo>
                      <a:pt x="4" y="25"/>
                    </a:lnTo>
                    <a:lnTo>
                      <a:pt x="5" y="28"/>
                    </a:lnTo>
                    <a:lnTo>
                      <a:pt x="4" y="26"/>
                    </a:lnTo>
                    <a:lnTo>
                      <a:pt x="1" y="26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1" y="35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2" y="38"/>
                    </a:lnTo>
                    <a:lnTo>
                      <a:pt x="1" y="41"/>
                    </a:lnTo>
                    <a:lnTo>
                      <a:pt x="2" y="44"/>
                    </a:lnTo>
                    <a:lnTo>
                      <a:pt x="5" y="44"/>
                    </a:lnTo>
                    <a:lnTo>
                      <a:pt x="4" y="47"/>
                    </a:lnTo>
                    <a:lnTo>
                      <a:pt x="5" y="52"/>
                    </a:lnTo>
                    <a:lnTo>
                      <a:pt x="9" y="63"/>
                    </a:lnTo>
                    <a:lnTo>
                      <a:pt x="13" y="64"/>
                    </a:lnTo>
                    <a:lnTo>
                      <a:pt x="14" y="61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0" y="54"/>
                    </a:lnTo>
                    <a:lnTo>
                      <a:pt x="9" y="49"/>
                    </a:lnTo>
                    <a:lnTo>
                      <a:pt x="9" y="44"/>
                    </a:lnTo>
                    <a:lnTo>
                      <a:pt x="8" y="40"/>
                    </a:lnTo>
                    <a:lnTo>
                      <a:pt x="10" y="37"/>
                    </a:lnTo>
                    <a:lnTo>
                      <a:pt x="14" y="37"/>
                    </a:lnTo>
                    <a:lnTo>
                      <a:pt x="14" y="33"/>
                    </a:lnTo>
                    <a:lnTo>
                      <a:pt x="11" y="32"/>
                    </a:lnTo>
                    <a:lnTo>
                      <a:pt x="8" y="33"/>
                    </a:lnTo>
                    <a:lnTo>
                      <a:pt x="6" y="33"/>
                    </a:lnTo>
                    <a:lnTo>
                      <a:pt x="8" y="30"/>
                    </a:lnTo>
                    <a:lnTo>
                      <a:pt x="11" y="30"/>
                    </a:lnTo>
                    <a:lnTo>
                      <a:pt x="14" y="27"/>
                    </a:lnTo>
                    <a:lnTo>
                      <a:pt x="14" y="22"/>
                    </a:lnTo>
                    <a:lnTo>
                      <a:pt x="17" y="18"/>
                    </a:lnTo>
                    <a:lnTo>
                      <a:pt x="18" y="13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Freeform 1107">
                <a:extLst>
                  <a:ext uri="{FF2B5EF4-FFF2-40B4-BE49-F238E27FC236}">
                    <a16:creationId xmlns:a16="http://schemas.microsoft.com/office/drawing/2014/main" id="{E887FF60-0DA4-4C95-81E5-E1307C3D5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641"/>
                <a:ext cx="5" cy="17"/>
              </a:xfrm>
              <a:custGeom>
                <a:avLst/>
                <a:gdLst>
                  <a:gd name="T0" fmla="*/ 1 w 5"/>
                  <a:gd name="T1" fmla="*/ 1 h 17"/>
                  <a:gd name="T2" fmla="*/ 1 w 5"/>
                  <a:gd name="T3" fmla="*/ 0 h 17"/>
                  <a:gd name="T4" fmla="*/ 0 w 5"/>
                  <a:gd name="T5" fmla="*/ 2 h 17"/>
                  <a:gd name="T6" fmla="*/ 0 w 5"/>
                  <a:gd name="T7" fmla="*/ 6 h 17"/>
                  <a:gd name="T8" fmla="*/ 2 w 5"/>
                  <a:gd name="T9" fmla="*/ 10 h 17"/>
                  <a:gd name="T10" fmla="*/ 2 w 5"/>
                  <a:gd name="T11" fmla="*/ 15 h 17"/>
                  <a:gd name="T12" fmla="*/ 5 w 5"/>
                  <a:gd name="T13" fmla="*/ 17 h 17"/>
                  <a:gd name="T14" fmla="*/ 5 w 5"/>
                  <a:gd name="T15" fmla="*/ 12 h 17"/>
                  <a:gd name="T16" fmla="*/ 3 w 5"/>
                  <a:gd name="T17" fmla="*/ 6 h 17"/>
                  <a:gd name="T18" fmla="*/ 1 w 5"/>
                  <a:gd name="T1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7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5" y="12"/>
                    </a:lnTo>
                    <a:lnTo>
                      <a:pt x="3" y="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Freeform 1108">
                <a:extLst>
                  <a:ext uri="{FF2B5EF4-FFF2-40B4-BE49-F238E27FC236}">
                    <a16:creationId xmlns:a16="http://schemas.microsoft.com/office/drawing/2014/main" id="{0B83B035-9A51-45A4-BA58-57B09153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25"/>
                <a:ext cx="9" cy="10"/>
              </a:xfrm>
              <a:custGeom>
                <a:avLst/>
                <a:gdLst>
                  <a:gd name="T0" fmla="*/ 2 w 12"/>
                  <a:gd name="T1" fmla="*/ 13 h 13"/>
                  <a:gd name="T2" fmla="*/ 3 w 12"/>
                  <a:gd name="T3" fmla="*/ 11 h 13"/>
                  <a:gd name="T4" fmla="*/ 6 w 12"/>
                  <a:gd name="T5" fmla="*/ 9 h 13"/>
                  <a:gd name="T6" fmla="*/ 7 w 12"/>
                  <a:gd name="T7" fmla="*/ 10 h 13"/>
                  <a:gd name="T8" fmla="*/ 10 w 12"/>
                  <a:gd name="T9" fmla="*/ 9 h 13"/>
                  <a:gd name="T10" fmla="*/ 12 w 12"/>
                  <a:gd name="T11" fmla="*/ 6 h 13"/>
                  <a:gd name="T12" fmla="*/ 10 w 12"/>
                  <a:gd name="T13" fmla="*/ 4 h 13"/>
                  <a:gd name="T14" fmla="*/ 8 w 12"/>
                  <a:gd name="T15" fmla="*/ 4 h 13"/>
                  <a:gd name="T16" fmla="*/ 7 w 12"/>
                  <a:gd name="T17" fmla="*/ 1 h 13"/>
                  <a:gd name="T18" fmla="*/ 5 w 12"/>
                  <a:gd name="T19" fmla="*/ 0 h 13"/>
                  <a:gd name="T20" fmla="*/ 2 w 12"/>
                  <a:gd name="T21" fmla="*/ 3 h 13"/>
                  <a:gd name="T22" fmla="*/ 0 w 12"/>
                  <a:gd name="T23" fmla="*/ 6 h 13"/>
                  <a:gd name="T24" fmla="*/ 1 w 12"/>
                  <a:gd name="T25" fmla="*/ 8 h 13"/>
                  <a:gd name="T26" fmla="*/ 1 w 12"/>
                  <a:gd name="T27" fmla="*/ 12 h 13"/>
                  <a:gd name="T28" fmla="*/ 2 w 12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3">
                    <a:moveTo>
                      <a:pt x="2" y="13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Freeform 1109">
                <a:extLst>
                  <a:ext uri="{FF2B5EF4-FFF2-40B4-BE49-F238E27FC236}">
                    <a16:creationId xmlns:a16="http://schemas.microsoft.com/office/drawing/2014/main" id="{38A50881-65B1-4726-A495-1AA3E421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938"/>
                <a:ext cx="140" cy="133"/>
              </a:xfrm>
              <a:custGeom>
                <a:avLst/>
                <a:gdLst>
                  <a:gd name="T0" fmla="*/ 9 w 140"/>
                  <a:gd name="T1" fmla="*/ 96 h 133"/>
                  <a:gd name="T2" fmla="*/ 10 w 140"/>
                  <a:gd name="T3" fmla="*/ 106 h 133"/>
                  <a:gd name="T4" fmla="*/ 10 w 140"/>
                  <a:gd name="T5" fmla="*/ 118 h 133"/>
                  <a:gd name="T6" fmla="*/ 7 w 140"/>
                  <a:gd name="T7" fmla="*/ 132 h 133"/>
                  <a:gd name="T8" fmla="*/ 13 w 140"/>
                  <a:gd name="T9" fmla="*/ 130 h 133"/>
                  <a:gd name="T10" fmla="*/ 23 w 140"/>
                  <a:gd name="T11" fmla="*/ 128 h 133"/>
                  <a:gd name="T12" fmla="*/ 28 w 140"/>
                  <a:gd name="T13" fmla="*/ 121 h 133"/>
                  <a:gd name="T14" fmla="*/ 32 w 140"/>
                  <a:gd name="T15" fmla="*/ 125 h 133"/>
                  <a:gd name="T16" fmla="*/ 34 w 140"/>
                  <a:gd name="T17" fmla="*/ 130 h 133"/>
                  <a:gd name="T18" fmla="*/ 44 w 140"/>
                  <a:gd name="T19" fmla="*/ 124 h 133"/>
                  <a:gd name="T20" fmla="*/ 51 w 140"/>
                  <a:gd name="T21" fmla="*/ 113 h 133"/>
                  <a:gd name="T22" fmla="*/ 59 w 140"/>
                  <a:gd name="T23" fmla="*/ 105 h 133"/>
                  <a:gd name="T24" fmla="*/ 63 w 140"/>
                  <a:gd name="T25" fmla="*/ 102 h 133"/>
                  <a:gd name="T26" fmla="*/ 74 w 140"/>
                  <a:gd name="T27" fmla="*/ 97 h 133"/>
                  <a:gd name="T28" fmla="*/ 79 w 140"/>
                  <a:gd name="T29" fmla="*/ 89 h 133"/>
                  <a:gd name="T30" fmla="*/ 87 w 140"/>
                  <a:gd name="T31" fmla="*/ 82 h 133"/>
                  <a:gd name="T32" fmla="*/ 95 w 140"/>
                  <a:gd name="T33" fmla="*/ 82 h 133"/>
                  <a:gd name="T34" fmla="*/ 106 w 140"/>
                  <a:gd name="T35" fmla="*/ 77 h 133"/>
                  <a:gd name="T36" fmla="*/ 123 w 140"/>
                  <a:gd name="T37" fmla="*/ 72 h 133"/>
                  <a:gd name="T38" fmla="*/ 137 w 140"/>
                  <a:gd name="T39" fmla="*/ 68 h 133"/>
                  <a:gd name="T40" fmla="*/ 139 w 140"/>
                  <a:gd name="T41" fmla="*/ 58 h 133"/>
                  <a:gd name="T42" fmla="*/ 138 w 140"/>
                  <a:gd name="T43" fmla="*/ 49 h 133"/>
                  <a:gd name="T44" fmla="*/ 137 w 140"/>
                  <a:gd name="T45" fmla="*/ 32 h 133"/>
                  <a:gd name="T46" fmla="*/ 130 w 140"/>
                  <a:gd name="T47" fmla="*/ 21 h 133"/>
                  <a:gd name="T48" fmla="*/ 120 w 140"/>
                  <a:gd name="T49" fmla="*/ 25 h 133"/>
                  <a:gd name="T50" fmla="*/ 114 w 140"/>
                  <a:gd name="T51" fmla="*/ 31 h 133"/>
                  <a:gd name="T52" fmla="*/ 116 w 140"/>
                  <a:gd name="T53" fmla="*/ 20 h 133"/>
                  <a:gd name="T54" fmla="*/ 113 w 140"/>
                  <a:gd name="T55" fmla="*/ 20 h 133"/>
                  <a:gd name="T56" fmla="*/ 104 w 140"/>
                  <a:gd name="T57" fmla="*/ 8 h 133"/>
                  <a:gd name="T58" fmla="*/ 95 w 140"/>
                  <a:gd name="T59" fmla="*/ 0 h 133"/>
                  <a:gd name="T60" fmla="*/ 77 w 140"/>
                  <a:gd name="T61" fmla="*/ 2 h 133"/>
                  <a:gd name="T62" fmla="*/ 62 w 140"/>
                  <a:gd name="T63" fmla="*/ 3 h 133"/>
                  <a:gd name="T64" fmla="*/ 61 w 140"/>
                  <a:gd name="T65" fmla="*/ 11 h 133"/>
                  <a:gd name="T66" fmla="*/ 62 w 140"/>
                  <a:gd name="T67" fmla="*/ 26 h 133"/>
                  <a:gd name="T68" fmla="*/ 53 w 140"/>
                  <a:gd name="T69" fmla="*/ 33 h 133"/>
                  <a:gd name="T70" fmla="*/ 44 w 140"/>
                  <a:gd name="T71" fmla="*/ 44 h 133"/>
                  <a:gd name="T72" fmla="*/ 34 w 140"/>
                  <a:gd name="T73" fmla="*/ 52 h 133"/>
                  <a:gd name="T74" fmla="*/ 28 w 140"/>
                  <a:gd name="T75" fmla="*/ 61 h 133"/>
                  <a:gd name="T76" fmla="*/ 24 w 140"/>
                  <a:gd name="T77" fmla="*/ 69 h 133"/>
                  <a:gd name="T78" fmla="*/ 16 w 140"/>
                  <a:gd name="T79" fmla="*/ 73 h 133"/>
                  <a:gd name="T80" fmla="*/ 10 w 140"/>
                  <a:gd name="T81" fmla="*/ 82 h 133"/>
                  <a:gd name="T82" fmla="*/ 5 w 140"/>
                  <a:gd name="T83" fmla="*/ 86 h 133"/>
                  <a:gd name="T84" fmla="*/ 0 w 140"/>
                  <a:gd name="T85" fmla="*/ 9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0" h="133">
                    <a:moveTo>
                      <a:pt x="5" y="93"/>
                    </a:moveTo>
                    <a:lnTo>
                      <a:pt x="9" y="93"/>
                    </a:lnTo>
                    <a:lnTo>
                      <a:pt x="9" y="96"/>
                    </a:lnTo>
                    <a:lnTo>
                      <a:pt x="6" y="95"/>
                    </a:lnTo>
                    <a:lnTo>
                      <a:pt x="9" y="104"/>
                    </a:lnTo>
                    <a:lnTo>
                      <a:pt x="10" y="106"/>
                    </a:lnTo>
                    <a:lnTo>
                      <a:pt x="10" y="109"/>
                    </a:lnTo>
                    <a:lnTo>
                      <a:pt x="9" y="114"/>
                    </a:lnTo>
                    <a:lnTo>
                      <a:pt x="10" y="118"/>
                    </a:lnTo>
                    <a:lnTo>
                      <a:pt x="8" y="123"/>
                    </a:lnTo>
                    <a:lnTo>
                      <a:pt x="8" y="130"/>
                    </a:lnTo>
                    <a:lnTo>
                      <a:pt x="7" y="132"/>
                    </a:lnTo>
                    <a:lnTo>
                      <a:pt x="9" y="132"/>
                    </a:lnTo>
                    <a:lnTo>
                      <a:pt x="11" y="133"/>
                    </a:lnTo>
                    <a:lnTo>
                      <a:pt x="13" y="130"/>
                    </a:lnTo>
                    <a:lnTo>
                      <a:pt x="16" y="129"/>
                    </a:lnTo>
                    <a:lnTo>
                      <a:pt x="19" y="130"/>
                    </a:lnTo>
                    <a:lnTo>
                      <a:pt x="23" y="128"/>
                    </a:lnTo>
                    <a:lnTo>
                      <a:pt x="26" y="123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2" y="120"/>
                    </a:lnTo>
                    <a:lnTo>
                      <a:pt x="32" y="125"/>
                    </a:lnTo>
                    <a:lnTo>
                      <a:pt x="30" y="127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7" y="127"/>
                    </a:lnTo>
                    <a:lnTo>
                      <a:pt x="42" y="128"/>
                    </a:lnTo>
                    <a:lnTo>
                      <a:pt x="44" y="124"/>
                    </a:lnTo>
                    <a:lnTo>
                      <a:pt x="48" y="120"/>
                    </a:lnTo>
                    <a:lnTo>
                      <a:pt x="48" y="117"/>
                    </a:lnTo>
                    <a:lnTo>
                      <a:pt x="51" y="113"/>
                    </a:lnTo>
                    <a:lnTo>
                      <a:pt x="52" y="110"/>
                    </a:lnTo>
                    <a:lnTo>
                      <a:pt x="55" y="106"/>
                    </a:lnTo>
                    <a:lnTo>
                      <a:pt x="59" y="105"/>
                    </a:lnTo>
                    <a:lnTo>
                      <a:pt x="59" y="101"/>
                    </a:lnTo>
                    <a:lnTo>
                      <a:pt x="61" y="97"/>
                    </a:lnTo>
                    <a:lnTo>
                      <a:pt x="63" y="102"/>
                    </a:lnTo>
                    <a:lnTo>
                      <a:pt x="67" y="102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5" y="92"/>
                    </a:lnTo>
                    <a:lnTo>
                      <a:pt x="76" y="92"/>
                    </a:lnTo>
                    <a:lnTo>
                      <a:pt x="79" y="89"/>
                    </a:lnTo>
                    <a:lnTo>
                      <a:pt x="80" y="85"/>
                    </a:lnTo>
                    <a:lnTo>
                      <a:pt x="85" y="84"/>
                    </a:lnTo>
                    <a:lnTo>
                      <a:pt x="87" y="82"/>
                    </a:lnTo>
                    <a:lnTo>
                      <a:pt x="89" y="85"/>
                    </a:lnTo>
                    <a:lnTo>
                      <a:pt x="90" y="83"/>
                    </a:lnTo>
                    <a:lnTo>
                      <a:pt x="95" y="82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6" y="77"/>
                    </a:lnTo>
                    <a:lnTo>
                      <a:pt x="112" y="76"/>
                    </a:lnTo>
                    <a:lnTo>
                      <a:pt x="120" y="72"/>
                    </a:lnTo>
                    <a:lnTo>
                      <a:pt x="123" y="72"/>
                    </a:lnTo>
                    <a:lnTo>
                      <a:pt x="130" y="72"/>
                    </a:lnTo>
                    <a:lnTo>
                      <a:pt x="132" y="70"/>
                    </a:lnTo>
                    <a:lnTo>
                      <a:pt x="137" y="68"/>
                    </a:lnTo>
                    <a:lnTo>
                      <a:pt x="140" y="65"/>
                    </a:lnTo>
                    <a:lnTo>
                      <a:pt x="139" y="61"/>
                    </a:lnTo>
                    <a:lnTo>
                      <a:pt x="139" y="58"/>
                    </a:lnTo>
                    <a:lnTo>
                      <a:pt x="137" y="56"/>
                    </a:lnTo>
                    <a:lnTo>
                      <a:pt x="138" y="54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7" y="40"/>
                    </a:lnTo>
                    <a:lnTo>
                      <a:pt x="137" y="32"/>
                    </a:lnTo>
                    <a:lnTo>
                      <a:pt x="132" y="25"/>
                    </a:lnTo>
                    <a:lnTo>
                      <a:pt x="131" y="22"/>
                    </a:lnTo>
                    <a:lnTo>
                      <a:pt x="130" y="21"/>
                    </a:lnTo>
                    <a:lnTo>
                      <a:pt x="126" y="23"/>
                    </a:lnTo>
                    <a:lnTo>
                      <a:pt x="122" y="23"/>
                    </a:lnTo>
                    <a:lnTo>
                      <a:pt x="120" y="25"/>
                    </a:lnTo>
                    <a:lnTo>
                      <a:pt x="120" y="29"/>
                    </a:lnTo>
                    <a:lnTo>
                      <a:pt x="114" y="33"/>
                    </a:lnTo>
                    <a:lnTo>
                      <a:pt x="114" y="31"/>
                    </a:lnTo>
                    <a:lnTo>
                      <a:pt x="118" y="26"/>
                    </a:lnTo>
                    <a:lnTo>
                      <a:pt x="119" y="22"/>
                    </a:lnTo>
                    <a:lnTo>
                      <a:pt x="116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3" y="20"/>
                    </a:lnTo>
                    <a:lnTo>
                      <a:pt x="113" y="16"/>
                    </a:lnTo>
                    <a:lnTo>
                      <a:pt x="106" y="12"/>
                    </a:lnTo>
                    <a:lnTo>
                      <a:pt x="104" y="8"/>
                    </a:lnTo>
                    <a:lnTo>
                      <a:pt x="102" y="6"/>
                    </a:lnTo>
                    <a:lnTo>
                      <a:pt x="102" y="3"/>
                    </a:lnTo>
                    <a:lnTo>
                      <a:pt x="95" y="0"/>
                    </a:lnTo>
                    <a:lnTo>
                      <a:pt x="89" y="3"/>
                    </a:lnTo>
                    <a:lnTo>
                      <a:pt x="79" y="3"/>
                    </a:lnTo>
                    <a:lnTo>
                      <a:pt x="77" y="2"/>
                    </a:lnTo>
                    <a:lnTo>
                      <a:pt x="68" y="3"/>
                    </a:lnTo>
                    <a:lnTo>
                      <a:pt x="66" y="2"/>
                    </a:lnTo>
                    <a:lnTo>
                      <a:pt x="62" y="3"/>
                    </a:lnTo>
                    <a:lnTo>
                      <a:pt x="61" y="6"/>
                    </a:lnTo>
                    <a:lnTo>
                      <a:pt x="62" y="8"/>
                    </a:lnTo>
                    <a:lnTo>
                      <a:pt x="61" y="11"/>
                    </a:lnTo>
                    <a:lnTo>
                      <a:pt x="61" y="16"/>
                    </a:lnTo>
                    <a:lnTo>
                      <a:pt x="60" y="23"/>
                    </a:lnTo>
                    <a:lnTo>
                      <a:pt x="62" y="26"/>
                    </a:lnTo>
                    <a:lnTo>
                      <a:pt x="60" y="29"/>
                    </a:lnTo>
                    <a:lnTo>
                      <a:pt x="57" y="29"/>
                    </a:lnTo>
                    <a:lnTo>
                      <a:pt x="53" y="33"/>
                    </a:lnTo>
                    <a:lnTo>
                      <a:pt x="52" y="36"/>
                    </a:lnTo>
                    <a:lnTo>
                      <a:pt x="46" y="38"/>
                    </a:lnTo>
                    <a:lnTo>
                      <a:pt x="44" y="44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34" y="52"/>
                    </a:lnTo>
                    <a:lnTo>
                      <a:pt x="36" y="58"/>
                    </a:lnTo>
                    <a:lnTo>
                      <a:pt x="36" y="62"/>
                    </a:lnTo>
                    <a:lnTo>
                      <a:pt x="28" y="61"/>
                    </a:lnTo>
                    <a:lnTo>
                      <a:pt x="27" y="59"/>
                    </a:lnTo>
                    <a:lnTo>
                      <a:pt x="26" y="65"/>
                    </a:lnTo>
                    <a:lnTo>
                      <a:pt x="24" y="69"/>
                    </a:lnTo>
                    <a:lnTo>
                      <a:pt x="23" y="70"/>
                    </a:lnTo>
                    <a:lnTo>
                      <a:pt x="22" y="72"/>
                    </a:lnTo>
                    <a:lnTo>
                      <a:pt x="16" y="73"/>
                    </a:lnTo>
                    <a:lnTo>
                      <a:pt x="15" y="78"/>
                    </a:lnTo>
                    <a:lnTo>
                      <a:pt x="12" y="78"/>
                    </a:lnTo>
                    <a:lnTo>
                      <a:pt x="10" y="82"/>
                    </a:lnTo>
                    <a:lnTo>
                      <a:pt x="9" y="82"/>
                    </a:lnTo>
                    <a:lnTo>
                      <a:pt x="9" y="84"/>
                    </a:lnTo>
                    <a:lnTo>
                      <a:pt x="5" y="86"/>
                    </a:lnTo>
                    <a:lnTo>
                      <a:pt x="2" y="89"/>
                    </a:lnTo>
                    <a:lnTo>
                      <a:pt x="0" y="88"/>
                    </a:lnTo>
                    <a:lnTo>
                      <a:pt x="0" y="91"/>
                    </a:lnTo>
                    <a:lnTo>
                      <a:pt x="5" y="9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Freeform 1110">
                <a:extLst>
                  <a:ext uri="{FF2B5EF4-FFF2-40B4-BE49-F238E27FC236}">
                    <a16:creationId xmlns:a16="http://schemas.microsoft.com/office/drawing/2014/main" id="{18F551C8-846F-42FE-A4AE-4AECDECA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806"/>
                <a:ext cx="107" cy="72"/>
              </a:xfrm>
              <a:custGeom>
                <a:avLst/>
                <a:gdLst>
                  <a:gd name="T0" fmla="*/ 3 w 107"/>
                  <a:gd name="T1" fmla="*/ 49 h 72"/>
                  <a:gd name="T2" fmla="*/ 0 w 107"/>
                  <a:gd name="T3" fmla="*/ 55 h 72"/>
                  <a:gd name="T4" fmla="*/ 6 w 107"/>
                  <a:gd name="T5" fmla="*/ 57 h 72"/>
                  <a:gd name="T6" fmla="*/ 11 w 107"/>
                  <a:gd name="T7" fmla="*/ 55 h 72"/>
                  <a:gd name="T8" fmla="*/ 16 w 107"/>
                  <a:gd name="T9" fmla="*/ 64 h 72"/>
                  <a:gd name="T10" fmla="*/ 18 w 107"/>
                  <a:gd name="T11" fmla="*/ 59 h 72"/>
                  <a:gd name="T12" fmla="*/ 25 w 107"/>
                  <a:gd name="T13" fmla="*/ 52 h 72"/>
                  <a:gd name="T14" fmla="*/ 23 w 107"/>
                  <a:gd name="T15" fmla="*/ 58 h 72"/>
                  <a:gd name="T16" fmla="*/ 21 w 107"/>
                  <a:gd name="T17" fmla="*/ 66 h 72"/>
                  <a:gd name="T18" fmla="*/ 22 w 107"/>
                  <a:gd name="T19" fmla="*/ 69 h 72"/>
                  <a:gd name="T20" fmla="*/ 25 w 107"/>
                  <a:gd name="T21" fmla="*/ 72 h 72"/>
                  <a:gd name="T22" fmla="*/ 33 w 107"/>
                  <a:gd name="T23" fmla="*/ 66 h 72"/>
                  <a:gd name="T24" fmla="*/ 36 w 107"/>
                  <a:gd name="T25" fmla="*/ 59 h 72"/>
                  <a:gd name="T26" fmla="*/ 40 w 107"/>
                  <a:gd name="T27" fmla="*/ 52 h 72"/>
                  <a:gd name="T28" fmla="*/ 41 w 107"/>
                  <a:gd name="T29" fmla="*/ 58 h 72"/>
                  <a:gd name="T30" fmla="*/ 42 w 107"/>
                  <a:gd name="T31" fmla="*/ 65 h 72"/>
                  <a:gd name="T32" fmla="*/ 46 w 107"/>
                  <a:gd name="T33" fmla="*/ 56 h 72"/>
                  <a:gd name="T34" fmla="*/ 51 w 107"/>
                  <a:gd name="T35" fmla="*/ 47 h 72"/>
                  <a:gd name="T36" fmla="*/ 54 w 107"/>
                  <a:gd name="T37" fmla="*/ 45 h 72"/>
                  <a:gd name="T38" fmla="*/ 60 w 107"/>
                  <a:gd name="T39" fmla="*/ 33 h 72"/>
                  <a:gd name="T40" fmla="*/ 66 w 107"/>
                  <a:gd name="T41" fmla="*/ 33 h 72"/>
                  <a:gd name="T42" fmla="*/ 69 w 107"/>
                  <a:gd name="T43" fmla="*/ 38 h 72"/>
                  <a:gd name="T44" fmla="*/ 63 w 107"/>
                  <a:gd name="T45" fmla="*/ 48 h 72"/>
                  <a:gd name="T46" fmla="*/ 56 w 107"/>
                  <a:gd name="T47" fmla="*/ 57 h 72"/>
                  <a:gd name="T48" fmla="*/ 57 w 107"/>
                  <a:gd name="T49" fmla="*/ 65 h 72"/>
                  <a:gd name="T50" fmla="*/ 63 w 107"/>
                  <a:gd name="T51" fmla="*/ 65 h 72"/>
                  <a:gd name="T52" fmla="*/ 66 w 107"/>
                  <a:gd name="T53" fmla="*/ 58 h 72"/>
                  <a:gd name="T54" fmla="*/ 73 w 107"/>
                  <a:gd name="T55" fmla="*/ 52 h 72"/>
                  <a:gd name="T56" fmla="*/ 77 w 107"/>
                  <a:gd name="T57" fmla="*/ 53 h 72"/>
                  <a:gd name="T58" fmla="*/ 85 w 107"/>
                  <a:gd name="T59" fmla="*/ 48 h 72"/>
                  <a:gd name="T60" fmla="*/ 89 w 107"/>
                  <a:gd name="T61" fmla="*/ 34 h 72"/>
                  <a:gd name="T62" fmla="*/ 94 w 107"/>
                  <a:gd name="T63" fmla="*/ 38 h 72"/>
                  <a:gd name="T64" fmla="*/ 93 w 107"/>
                  <a:gd name="T65" fmla="*/ 29 h 72"/>
                  <a:gd name="T66" fmla="*/ 98 w 107"/>
                  <a:gd name="T67" fmla="*/ 23 h 72"/>
                  <a:gd name="T68" fmla="*/ 105 w 107"/>
                  <a:gd name="T69" fmla="*/ 22 h 72"/>
                  <a:gd name="T70" fmla="*/ 106 w 107"/>
                  <a:gd name="T71" fmla="*/ 9 h 72"/>
                  <a:gd name="T72" fmla="*/ 106 w 107"/>
                  <a:gd name="T73" fmla="*/ 1 h 72"/>
                  <a:gd name="T74" fmla="*/ 99 w 107"/>
                  <a:gd name="T75" fmla="*/ 3 h 72"/>
                  <a:gd name="T76" fmla="*/ 99 w 107"/>
                  <a:gd name="T77" fmla="*/ 13 h 72"/>
                  <a:gd name="T78" fmla="*/ 95 w 107"/>
                  <a:gd name="T79" fmla="*/ 10 h 72"/>
                  <a:gd name="T80" fmla="*/ 92 w 107"/>
                  <a:gd name="T81" fmla="*/ 11 h 72"/>
                  <a:gd name="T82" fmla="*/ 87 w 107"/>
                  <a:gd name="T83" fmla="*/ 3 h 72"/>
                  <a:gd name="T84" fmla="*/ 80 w 107"/>
                  <a:gd name="T85" fmla="*/ 3 h 72"/>
                  <a:gd name="T86" fmla="*/ 70 w 107"/>
                  <a:gd name="T87" fmla="*/ 4 h 72"/>
                  <a:gd name="T88" fmla="*/ 66 w 107"/>
                  <a:gd name="T89" fmla="*/ 9 h 72"/>
                  <a:gd name="T90" fmla="*/ 56 w 107"/>
                  <a:gd name="T91" fmla="*/ 17 h 72"/>
                  <a:gd name="T92" fmla="*/ 47 w 107"/>
                  <a:gd name="T93" fmla="*/ 21 h 72"/>
                  <a:gd name="T94" fmla="*/ 40 w 107"/>
                  <a:gd name="T95" fmla="*/ 26 h 72"/>
                  <a:gd name="T96" fmla="*/ 35 w 107"/>
                  <a:gd name="T97" fmla="*/ 28 h 72"/>
                  <a:gd name="T98" fmla="*/ 25 w 107"/>
                  <a:gd name="T99" fmla="*/ 34 h 72"/>
                  <a:gd name="T100" fmla="*/ 12 w 107"/>
                  <a:gd name="T101" fmla="*/ 36 h 72"/>
                  <a:gd name="T102" fmla="*/ 4 w 107"/>
                  <a:gd name="T103" fmla="*/ 42 h 72"/>
                  <a:gd name="T104" fmla="*/ 6 w 107"/>
                  <a:gd name="T105" fmla="*/ 4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72">
                    <a:moveTo>
                      <a:pt x="6" y="47"/>
                    </a:moveTo>
                    <a:lnTo>
                      <a:pt x="4" y="48"/>
                    </a:lnTo>
                    <a:lnTo>
                      <a:pt x="3" y="49"/>
                    </a:lnTo>
                    <a:lnTo>
                      <a:pt x="4" y="51"/>
                    </a:lnTo>
                    <a:lnTo>
                      <a:pt x="4" y="53"/>
                    </a:lnTo>
                    <a:lnTo>
                      <a:pt x="0" y="55"/>
                    </a:lnTo>
                    <a:lnTo>
                      <a:pt x="0" y="56"/>
                    </a:lnTo>
                    <a:lnTo>
                      <a:pt x="3" y="58"/>
                    </a:lnTo>
                    <a:lnTo>
                      <a:pt x="6" y="57"/>
                    </a:lnTo>
                    <a:lnTo>
                      <a:pt x="7" y="54"/>
                    </a:lnTo>
                    <a:lnTo>
                      <a:pt x="9" y="53"/>
                    </a:lnTo>
                    <a:lnTo>
                      <a:pt x="11" y="55"/>
                    </a:lnTo>
                    <a:lnTo>
                      <a:pt x="14" y="59"/>
                    </a:lnTo>
                    <a:lnTo>
                      <a:pt x="14" y="63"/>
                    </a:lnTo>
                    <a:lnTo>
                      <a:pt x="16" y="64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1" y="55"/>
                    </a:lnTo>
                    <a:lnTo>
                      <a:pt x="25" y="52"/>
                    </a:lnTo>
                    <a:lnTo>
                      <a:pt x="25" y="53"/>
                    </a:lnTo>
                    <a:lnTo>
                      <a:pt x="25" y="56"/>
                    </a:lnTo>
                    <a:lnTo>
                      <a:pt x="23" y="58"/>
                    </a:lnTo>
                    <a:lnTo>
                      <a:pt x="21" y="62"/>
                    </a:lnTo>
                    <a:lnTo>
                      <a:pt x="22" y="65"/>
                    </a:lnTo>
                    <a:lnTo>
                      <a:pt x="21" y="66"/>
                    </a:lnTo>
                    <a:lnTo>
                      <a:pt x="20" y="69"/>
                    </a:lnTo>
                    <a:lnTo>
                      <a:pt x="21" y="71"/>
                    </a:lnTo>
                    <a:lnTo>
                      <a:pt x="22" y="69"/>
                    </a:lnTo>
                    <a:lnTo>
                      <a:pt x="24" y="70"/>
                    </a:lnTo>
                    <a:lnTo>
                      <a:pt x="25" y="72"/>
                    </a:lnTo>
                    <a:lnTo>
                      <a:pt x="25" y="72"/>
                    </a:lnTo>
                    <a:lnTo>
                      <a:pt x="30" y="69"/>
                    </a:lnTo>
                    <a:lnTo>
                      <a:pt x="32" y="66"/>
                    </a:lnTo>
                    <a:lnTo>
                      <a:pt x="33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6" y="59"/>
                    </a:lnTo>
                    <a:lnTo>
                      <a:pt x="39" y="57"/>
                    </a:lnTo>
                    <a:lnTo>
                      <a:pt x="39" y="53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0" y="55"/>
                    </a:lnTo>
                    <a:lnTo>
                      <a:pt x="41" y="58"/>
                    </a:lnTo>
                    <a:lnTo>
                      <a:pt x="40" y="62"/>
                    </a:lnTo>
                    <a:lnTo>
                      <a:pt x="41" y="65"/>
                    </a:lnTo>
                    <a:lnTo>
                      <a:pt x="42" y="65"/>
                    </a:lnTo>
                    <a:lnTo>
                      <a:pt x="45" y="62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51" y="51"/>
                    </a:lnTo>
                    <a:lnTo>
                      <a:pt x="51" y="47"/>
                    </a:lnTo>
                    <a:lnTo>
                      <a:pt x="51" y="44"/>
                    </a:lnTo>
                    <a:lnTo>
                      <a:pt x="52" y="41"/>
                    </a:lnTo>
                    <a:lnTo>
                      <a:pt x="54" y="45"/>
                    </a:lnTo>
                    <a:lnTo>
                      <a:pt x="59" y="41"/>
                    </a:lnTo>
                    <a:lnTo>
                      <a:pt x="60" y="36"/>
                    </a:lnTo>
                    <a:lnTo>
                      <a:pt x="60" y="33"/>
                    </a:lnTo>
                    <a:lnTo>
                      <a:pt x="63" y="32"/>
                    </a:lnTo>
                    <a:lnTo>
                      <a:pt x="64" y="31"/>
                    </a:lnTo>
                    <a:lnTo>
                      <a:pt x="66" y="33"/>
                    </a:lnTo>
                    <a:lnTo>
                      <a:pt x="69" y="30"/>
                    </a:lnTo>
                    <a:lnTo>
                      <a:pt x="70" y="31"/>
                    </a:lnTo>
                    <a:lnTo>
                      <a:pt x="69" y="38"/>
                    </a:lnTo>
                    <a:lnTo>
                      <a:pt x="65" y="42"/>
                    </a:lnTo>
                    <a:lnTo>
                      <a:pt x="64" y="45"/>
                    </a:lnTo>
                    <a:lnTo>
                      <a:pt x="63" y="48"/>
                    </a:lnTo>
                    <a:lnTo>
                      <a:pt x="63" y="49"/>
                    </a:lnTo>
                    <a:lnTo>
                      <a:pt x="60" y="51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8" y="62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62" y="67"/>
                    </a:lnTo>
                    <a:lnTo>
                      <a:pt x="63" y="65"/>
                    </a:lnTo>
                    <a:lnTo>
                      <a:pt x="66" y="63"/>
                    </a:lnTo>
                    <a:lnTo>
                      <a:pt x="67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2"/>
                    </a:lnTo>
                    <a:lnTo>
                      <a:pt x="75" y="53"/>
                    </a:lnTo>
                    <a:lnTo>
                      <a:pt x="77" y="53"/>
                    </a:lnTo>
                    <a:lnTo>
                      <a:pt x="80" y="52"/>
                    </a:lnTo>
                    <a:lnTo>
                      <a:pt x="84" y="51"/>
                    </a:lnTo>
                    <a:lnTo>
                      <a:pt x="85" y="48"/>
                    </a:lnTo>
                    <a:lnTo>
                      <a:pt x="87" y="42"/>
                    </a:lnTo>
                    <a:lnTo>
                      <a:pt x="89" y="38"/>
                    </a:lnTo>
                    <a:lnTo>
                      <a:pt x="89" y="34"/>
                    </a:lnTo>
                    <a:lnTo>
                      <a:pt x="90" y="33"/>
                    </a:lnTo>
                    <a:lnTo>
                      <a:pt x="92" y="37"/>
                    </a:lnTo>
                    <a:lnTo>
                      <a:pt x="94" y="38"/>
                    </a:lnTo>
                    <a:lnTo>
                      <a:pt x="95" y="36"/>
                    </a:lnTo>
                    <a:lnTo>
                      <a:pt x="95" y="34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4"/>
                    </a:lnTo>
                    <a:lnTo>
                      <a:pt x="98" y="23"/>
                    </a:lnTo>
                    <a:lnTo>
                      <a:pt x="101" y="21"/>
                    </a:lnTo>
                    <a:lnTo>
                      <a:pt x="103" y="22"/>
                    </a:lnTo>
                    <a:lnTo>
                      <a:pt x="105" y="22"/>
                    </a:lnTo>
                    <a:lnTo>
                      <a:pt x="107" y="18"/>
                    </a:lnTo>
                    <a:lnTo>
                      <a:pt x="107" y="16"/>
                    </a:lnTo>
                    <a:lnTo>
                      <a:pt x="106" y="9"/>
                    </a:lnTo>
                    <a:lnTo>
                      <a:pt x="107" y="7"/>
                    </a:lnTo>
                    <a:lnTo>
                      <a:pt x="106" y="6"/>
                    </a:lnTo>
                    <a:lnTo>
                      <a:pt x="106" y="1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3"/>
                    </a:lnTo>
                    <a:lnTo>
                      <a:pt x="99" y="8"/>
                    </a:lnTo>
                    <a:lnTo>
                      <a:pt x="98" y="10"/>
                    </a:lnTo>
                    <a:lnTo>
                      <a:pt x="99" y="13"/>
                    </a:lnTo>
                    <a:lnTo>
                      <a:pt x="97" y="13"/>
                    </a:lnTo>
                    <a:lnTo>
                      <a:pt x="96" y="10"/>
                    </a:lnTo>
                    <a:lnTo>
                      <a:pt x="95" y="10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2" y="11"/>
                    </a:lnTo>
                    <a:lnTo>
                      <a:pt x="91" y="7"/>
                    </a:lnTo>
                    <a:lnTo>
                      <a:pt x="89" y="3"/>
                    </a:lnTo>
                    <a:lnTo>
                      <a:pt x="87" y="3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80" y="3"/>
                    </a:lnTo>
                    <a:lnTo>
                      <a:pt x="79" y="3"/>
                    </a:lnTo>
                    <a:lnTo>
                      <a:pt x="73" y="3"/>
                    </a:lnTo>
                    <a:lnTo>
                      <a:pt x="70" y="4"/>
                    </a:lnTo>
                    <a:lnTo>
                      <a:pt x="69" y="7"/>
                    </a:lnTo>
                    <a:lnTo>
                      <a:pt x="67" y="10"/>
                    </a:lnTo>
                    <a:lnTo>
                      <a:pt x="66" y="9"/>
                    </a:lnTo>
                    <a:lnTo>
                      <a:pt x="64" y="9"/>
                    </a:lnTo>
                    <a:lnTo>
                      <a:pt x="58" y="15"/>
                    </a:lnTo>
                    <a:lnTo>
                      <a:pt x="56" y="17"/>
                    </a:lnTo>
                    <a:lnTo>
                      <a:pt x="53" y="17"/>
                    </a:lnTo>
                    <a:lnTo>
                      <a:pt x="49" y="21"/>
                    </a:lnTo>
                    <a:lnTo>
                      <a:pt x="47" y="21"/>
                    </a:lnTo>
                    <a:lnTo>
                      <a:pt x="45" y="24"/>
                    </a:lnTo>
                    <a:lnTo>
                      <a:pt x="45" y="26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5" y="26"/>
                    </a:lnTo>
                    <a:lnTo>
                      <a:pt x="35" y="28"/>
                    </a:lnTo>
                    <a:lnTo>
                      <a:pt x="32" y="28"/>
                    </a:lnTo>
                    <a:lnTo>
                      <a:pt x="28" y="32"/>
                    </a:lnTo>
                    <a:lnTo>
                      <a:pt x="25" y="34"/>
                    </a:lnTo>
                    <a:lnTo>
                      <a:pt x="21" y="33"/>
                    </a:lnTo>
                    <a:lnTo>
                      <a:pt x="19" y="34"/>
                    </a:lnTo>
                    <a:lnTo>
                      <a:pt x="12" y="36"/>
                    </a:lnTo>
                    <a:lnTo>
                      <a:pt x="10" y="41"/>
                    </a:lnTo>
                    <a:lnTo>
                      <a:pt x="8" y="41"/>
                    </a:lnTo>
                    <a:lnTo>
                      <a:pt x="4" y="42"/>
                    </a:lnTo>
                    <a:lnTo>
                      <a:pt x="2" y="46"/>
                    </a:lnTo>
                    <a:lnTo>
                      <a:pt x="4" y="45"/>
                    </a:lnTo>
                    <a:lnTo>
                      <a:pt x="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Freeform 1111">
                <a:extLst>
                  <a:ext uri="{FF2B5EF4-FFF2-40B4-BE49-F238E27FC236}">
                    <a16:creationId xmlns:a16="http://schemas.microsoft.com/office/drawing/2014/main" id="{826D4A82-F040-40D4-A4A9-0C2D5AA80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851"/>
                <a:ext cx="13" cy="10"/>
              </a:xfrm>
              <a:custGeom>
                <a:avLst/>
                <a:gdLst>
                  <a:gd name="T0" fmla="*/ 3 w 17"/>
                  <a:gd name="T1" fmla="*/ 1 h 14"/>
                  <a:gd name="T2" fmla="*/ 0 w 17"/>
                  <a:gd name="T3" fmla="*/ 2 h 14"/>
                  <a:gd name="T4" fmla="*/ 0 w 17"/>
                  <a:gd name="T5" fmla="*/ 3 h 14"/>
                  <a:gd name="T6" fmla="*/ 2 w 17"/>
                  <a:gd name="T7" fmla="*/ 4 h 14"/>
                  <a:gd name="T8" fmla="*/ 5 w 17"/>
                  <a:gd name="T9" fmla="*/ 8 h 14"/>
                  <a:gd name="T10" fmla="*/ 6 w 17"/>
                  <a:gd name="T11" fmla="*/ 12 h 14"/>
                  <a:gd name="T12" fmla="*/ 9 w 17"/>
                  <a:gd name="T13" fmla="*/ 12 h 14"/>
                  <a:gd name="T14" fmla="*/ 12 w 17"/>
                  <a:gd name="T15" fmla="*/ 14 h 14"/>
                  <a:gd name="T16" fmla="*/ 15 w 17"/>
                  <a:gd name="T17" fmla="*/ 12 h 14"/>
                  <a:gd name="T18" fmla="*/ 17 w 17"/>
                  <a:gd name="T19" fmla="*/ 8 h 14"/>
                  <a:gd name="T20" fmla="*/ 16 w 17"/>
                  <a:gd name="T21" fmla="*/ 6 h 14"/>
                  <a:gd name="T22" fmla="*/ 15 w 17"/>
                  <a:gd name="T23" fmla="*/ 3 h 14"/>
                  <a:gd name="T24" fmla="*/ 13 w 17"/>
                  <a:gd name="T25" fmla="*/ 2 h 14"/>
                  <a:gd name="T26" fmla="*/ 10 w 17"/>
                  <a:gd name="T27" fmla="*/ 3 h 14"/>
                  <a:gd name="T28" fmla="*/ 5 w 17"/>
                  <a:gd name="T29" fmla="*/ 0 h 14"/>
                  <a:gd name="T30" fmla="*/ 3 w 17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4">
                    <a:moveTo>
                      <a:pt x="3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Freeform 1112">
                <a:extLst>
                  <a:ext uri="{FF2B5EF4-FFF2-40B4-BE49-F238E27FC236}">
                    <a16:creationId xmlns:a16="http://schemas.microsoft.com/office/drawing/2014/main" id="{22871C89-A248-40A9-841C-08B1CBC9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103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2 w 4"/>
                  <a:gd name="T3" fmla="*/ 2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lnTo>
                      <a:pt x="2" y="2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Freeform 1113">
                <a:extLst>
                  <a:ext uri="{FF2B5EF4-FFF2-40B4-BE49-F238E27FC236}">
                    <a16:creationId xmlns:a16="http://schemas.microsoft.com/office/drawing/2014/main" id="{6779CAAF-B036-49DE-ADE3-F2474926D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646"/>
                <a:ext cx="9" cy="16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7 h 21"/>
                  <a:gd name="T4" fmla="*/ 7 w 12"/>
                  <a:gd name="T5" fmla="*/ 14 h 21"/>
                  <a:gd name="T6" fmla="*/ 7 w 12"/>
                  <a:gd name="T7" fmla="*/ 19 h 21"/>
                  <a:gd name="T8" fmla="*/ 10 w 12"/>
                  <a:gd name="T9" fmla="*/ 21 h 21"/>
                  <a:gd name="T10" fmla="*/ 12 w 12"/>
                  <a:gd name="T11" fmla="*/ 17 h 21"/>
                  <a:gd name="T12" fmla="*/ 9 w 12"/>
                  <a:gd name="T13" fmla="*/ 11 h 21"/>
                  <a:gd name="T14" fmla="*/ 2 w 12"/>
                  <a:gd name="T15" fmla="*/ 0 h 21"/>
                  <a:gd name="T16" fmla="*/ 0 w 12"/>
                  <a:gd name="T1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Freeform 1114">
                <a:extLst>
                  <a:ext uri="{FF2B5EF4-FFF2-40B4-BE49-F238E27FC236}">
                    <a16:creationId xmlns:a16="http://schemas.microsoft.com/office/drawing/2014/main" id="{0F232064-2ACA-4DF0-A085-745A314A0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9" y="806"/>
                <a:ext cx="48" cy="39"/>
              </a:xfrm>
              <a:custGeom>
                <a:avLst/>
                <a:gdLst>
                  <a:gd name="T0" fmla="*/ 2 w 48"/>
                  <a:gd name="T1" fmla="*/ 14 h 39"/>
                  <a:gd name="T2" fmla="*/ 2 w 48"/>
                  <a:gd name="T3" fmla="*/ 16 h 39"/>
                  <a:gd name="T4" fmla="*/ 0 w 48"/>
                  <a:gd name="T5" fmla="*/ 19 h 39"/>
                  <a:gd name="T6" fmla="*/ 1 w 48"/>
                  <a:gd name="T7" fmla="*/ 23 h 39"/>
                  <a:gd name="T8" fmla="*/ 2 w 48"/>
                  <a:gd name="T9" fmla="*/ 27 h 39"/>
                  <a:gd name="T10" fmla="*/ 3 w 48"/>
                  <a:gd name="T11" fmla="*/ 27 h 39"/>
                  <a:gd name="T12" fmla="*/ 5 w 48"/>
                  <a:gd name="T13" fmla="*/ 29 h 39"/>
                  <a:gd name="T14" fmla="*/ 8 w 48"/>
                  <a:gd name="T15" fmla="*/ 34 h 39"/>
                  <a:gd name="T16" fmla="*/ 6 w 48"/>
                  <a:gd name="T17" fmla="*/ 36 h 39"/>
                  <a:gd name="T18" fmla="*/ 7 w 48"/>
                  <a:gd name="T19" fmla="*/ 37 h 39"/>
                  <a:gd name="T20" fmla="*/ 10 w 48"/>
                  <a:gd name="T21" fmla="*/ 37 h 39"/>
                  <a:gd name="T22" fmla="*/ 13 w 48"/>
                  <a:gd name="T23" fmla="*/ 38 h 39"/>
                  <a:gd name="T24" fmla="*/ 15 w 48"/>
                  <a:gd name="T25" fmla="*/ 37 h 39"/>
                  <a:gd name="T26" fmla="*/ 17 w 48"/>
                  <a:gd name="T27" fmla="*/ 39 h 39"/>
                  <a:gd name="T28" fmla="*/ 20 w 48"/>
                  <a:gd name="T29" fmla="*/ 39 h 39"/>
                  <a:gd name="T30" fmla="*/ 23 w 48"/>
                  <a:gd name="T31" fmla="*/ 38 h 39"/>
                  <a:gd name="T32" fmla="*/ 26 w 48"/>
                  <a:gd name="T33" fmla="*/ 38 h 39"/>
                  <a:gd name="T34" fmla="*/ 28 w 48"/>
                  <a:gd name="T35" fmla="*/ 34 h 39"/>
                  <a:gd name="T36" fmla="*/ 28 w 48"/>
                  <a:gd name="T37" fmla="*/ 33 h 39"/>
                  <a:gd name="T38" fmla="*/ 30 w 48"/>
                  <a:gd name="T39" fmla="*/ 32 h 39"/>
                  <a:gd name="T40" fmla="*/ 31 w 48"/>
                  <a:gd name="T41" fmla="*/ 30 h 39"/>
                  <a:gd name="T42" fmla="*/ 35 w 48"/>
                  <a:gd name="T43" fmla="*/ 24 h 39"/>
                  <a:gd name="T44" fmla="*/ 34 w 48"/>
                  <a:gd name="T45" fmla="*/ 22 h 39"/>
                  <a:gd name="T46" fmla="*/ 33 w 48"/>
                  <a:gd name="T47" fmla="*/ 23 h 39"/>
                  <a:gd name="T48" fmla="*/ 30 w 48"/>
                  <a:gd name="T49" fmla="*/ 23 h 39"/>
                  <a:gd name="T50" fmla="*/ 30 w 48"/>
                  <a:gd name="T51" fmla="*/ 21 h 39"/>
                  <a:gd name="T52" fmla="*/ 33 w 48"/>
                  <a:gd name="T53" fmla="*/ 17 h 39"/>
                  <a:gd name="T54" fmla="*/ 36 w 48"/>
                  <a:gd name="T55" fmla="*/ 17 h 39"/>
                  <a:gd name="T56" fmla="*/ 43 w 48"/>
                  <a:gd name="T57" fmla="*/ 14 h 39"/>
                  <a:gd name="T58" fmla="*/ 45 w 48"/>
                  <a:gd name="T59" fmla="*/ 14 h 39"/>
                  <a:gd name="T60" fmla="*/ 48 w 48"/>
                  <a:gd name="T61" fmla="*/ 9 h 39"/>
                  <a:gd name="T62" fmla="*/ 47 w 48"/>
                  <a:gd name="T63" fmla="*/ 7 h 39"/>
                  <a:gd name="T64" fmla="*/ 43 w 48"/>
                  <a:gd name="T65" fmla="*/ 7 h 39"/>
                  <a:gd name="T66" fmla="*/ 43 w 48"/>
                  <a:gd name="T67" fmla="*/ 5 h 39"/>
                  <a:gd name="T68" fmla="*/ 40 w 48"/>
                  <a:gd name="T69" fmla="*/ 4 h 39"/>
                  <a:gd name="T70" fmla="*/ 36 w 48"/>
                  <a:gd name="T71" fmla="*/ 4 h 39"/>
                  <a:gd name="T72" fmla="*/ 35 w 48"/>
                  <a:gd name="T73" fmla="*/ 3 h 39"/>
                  <a:gd name="T74" fmla="*/ 31 w 48"/>
                  <a:gd name="T75" fmla="*/ 2 h 39"/>
                  <a:gd name="T76" fmla="*/ 29 w 48"/>
                  <a:gd name="T77" fmla="*/ 3 h 39"/>
                  <a:gd name="T78" fmla="*/ 26 w 48"/>
                  <a:gd name="T79" fmla="*/ 3 h 39"/>
                  <a:gd name="T80" fmla="*/ 24 w 48"/>
                  <a:gd name="T81" fmla="*/ 2 h 39"/>
                  <a:gd name="T82" fmla="*/ 22 w 48"/>
                  <a:gd name="T83" fmla="*/ 2 h 39"/>
                  <a:gd name="T84" fmla="*/ 20 w 48"/>
                  <a:gd name="T85" fmla="*/ 0 h 39"/>
                  <a:gd name="T86" fmla="*/ 13 w 48"/>
                  <a:gd name="T87" fmla="*/ 2 h 39"/>
                  <a:gd name="T88" fmla="*/ 11 w 48"/>
                  <a:gd name="T89" fmla="*/ 2 h 39"/>
                  <a:gd name="T90" fmla="*/ 9 w 48"/>
                  <a:gd name="T91" fmla="*/ 4 h 39"/>
                  <a:gd name="T92" fmla="*/ 5 w 48"/>
                  <a:gd name="T93" fmla="*/ 6 h 39"/>
                  <a:gd name="T94" fmla="*/ 5 w 48"/>
                  <a:gd name="T95" fmla="*/ 10 h 39"/>
                  <a:gd name="T96" fmla="*/ 2 w 48"/>
                  <a:gd name="T97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39">
                    <a:moveTo>
                      <a:pt x="2" y="14"/>
                    </a:moveTo>
                    <a:lnTo>
                      <a:pt x="2" y="16"/>
                    </a:lnTo>
                    <a:lnTo>
                      <a:pt x="0" y="19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8" y="34"/>
                    </a:lnTo>
                    <a:lnTo>
                      <a:pt x="6" y="36"/>
                    </a:lnTo>
                    <a:lnTo>
                      <a:pt x="7" y="37"/>
                    </a:lnTo>
                    <a:lnTo>
                      <a:pt x="10" y="37"/>
                    </a:lnTo>
                    <a:lnTo>
                      <a:pt x="13" y="38"/>
                    </a:lnTo>
                    <a:lnTo>
                      <a:pt x="15" y="37"/>
                    </a:lnTo>
                    <a:lnTo>
                      <a:pt x="17" y="39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28" y="34"/>
                    </a:lnTo>
                    <a:lnTo>
                      <a:pt x="28" y="33"/>
                    </a:lnTo>
                    <a:lnTo>
                      <a:pt x="30" y="32"/>
                    </a:lnTo>
                    <a:lnTo>
                      <a:pt x="31" y="30"/>
                    </a:lnTo>
                    <a:lnTo>
                      <a:pt x="35" y="24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30" y="21"/>
                    </a:lnTo>
                    <a:lnTo>
                      <a:pt x="33" y="17"/>
                    </a:lnTo>
                    <a:lnTo>
                      <a:pt x="36" y="17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8" y="9"/>
                    </a:lnTo>
                    <a:lnTo>
                      <a:pt x="47" y="7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0" y="4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5" y="6"/>
                    </a:lnTo>
                    <a:lnTo>
                      <a:pt x="5" y="10"/>
                    </a:lnTo>
                    <a:lnTo>
                      <a:pt x="2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Freeform 1115">
                <a:extLst>
                  <a:ext uri="{FF2B5EF4-FFF2-40B4-BE49-F238E27FC236}">
                    <a16:creationId xmlns:a16="http://schemas.microsoft.com/office/drawing/2014/main" id="{03AE73C4-00E8-4578-9C57-61A16AFF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839"/>
                <a:ext cx="4" cy="3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2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Freeform 1116">
                <a:extLst>
                  <a:ext uri="{FF2B5EF4-FFF2-40B4-BE49-F238E27FC236}">
                    <a16:creationId xmlns:a16="http://schemas.microsoft.com/office/drawing/2014/main" id="{11519E9A-3B06-40B1-936B-1148D9AB9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796"/>
                <a:ext cx="10" cy="18"/>
              </a:xfrm>
              <a:custGeom>
                <a:avLst/>
                <a:gdLst>
                  <a:gd name="T0" fmla="*/ 1 w 10"/>
                  <a:gd name="T1" fmla="*/ 17 h 18"/>
                  <a:gd name="T2" fmla="*/ 3 w 10"/>
                  <a:gd name="T3" fmla="*/ 18 h 18"/>
                  <a:gd name="T4" fmla="*/ 7 w 10"/>
                  <a:gd name="T5" fmla="*/ 17 h 18"/>
                  <a:gd name="T6" fmla="*/ 10 w 10"/>
                  <a:gd name="T7" fmla="*/ 13 h 18"/>
                  <a:gd name="T8" fmla="*/ 10 w 10"/>
                  <a:gd name="T9" fmla="*/ 9 h 18"/>
                  <a:gd name="T10" fmla="*/ 10 w 10"/>
                  <a:gd name="T11" fmla="*/ 6 h 18"/>
                  <a:gd name="T12" fmla="*/ 10 w 10"/>
                  <a:gd name="T13" fmla="*/ 4 h 18"/>
                  <a:gd name="T14" fmla="*/ 10 w 10"/>
                  <a:gd name="T15" fmla="*/ 0 h 18"/>
                  <a:gd name="T16" fmla="*/ 8 w 10"/>
                  <a:gd name="T17" fmla="*/ 1 h 18"/>
                  <a:gd name="T18" fmla="*/ 7 w 10"/>
                  <a:gd name="T19" fmla="*/ 1 h 18"/>
                  <a:gd name="T20" fmla="*/ 4 w 10"/>
                  <a:gd name="T21" fmla="*/ 0 h 18"/>
                  <a:gd name="T22" fmla="*/ 3 w 10"/>
                  <a:gd name="T23" fmla="*/ 1 h 18"/>
                  <a:gd name="T24" fmla="*/ 1 w 10"/>
                  <a:gd name="T25" fmla="*/ 2 h 18"/>
                  <a:gd name="T26" fmla="*/ 0 w 10"/>
                  <a:gd name="T27" fmla="*/ 5 h 18"/>
                  <a:gd name="T28" fmla="*/ 0 w 10"/>
                  <a:gd name="T29" fmla="*/ 9 h 18"/>
                  <a:gd name="T30" fmla="*/ 0 w 10"/>
                  <a:gd name="T31" fmla="*/ 12 h 18"/>
                  <a:gd name="T32" fmla="*/ 1 w 10"/>
                  <a:gd name="T3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8">
                    <a:moveTo>
                      <a:pt x="1" y="17"/>
                    </a:moveTo>
                    <a:lnTo>
                      <a:pt x="3" y="18"/>
                    </a:lnTo>
                    <a:lnTo>
                      <a:pt x="7" y="17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1117">
                <a:extLst>
                  <a:ext uri="{FF2B5EF4-FFF2-40B4-BE49-F238E27FC236}">
                    <a16:creationId xmlns:a16="http://schemas.microsoft.com/office/drawing/2014/main" id="{9F56EF03-C14A-4822-95F2-35C5A640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69"/>
                <a:ext cx="140" cy="103"/>
              </a:xfrm>
              <a:custGeom>
                <a:avLst/>
                <a:gdLst>
                  <a:gd name="T0" fmla="*/ 72 w 140"/>
                  <a:gd name="T1" fmla="*/ 60 h 103"/>
                  <a:gd name="T2" fmla="*/ 71 w 140"/>
                  <a:gd name="T3" fmla="*/ 44 h 103"/>
                  <a:gd name="T4" fmla="*/ 75 w 140"/>
                  <a:gd name="T5" fmla="*/ 40 h 103"/>
                  <a:gd name="T6" fmla="*/ 75 w 140"/>
                  <a:gd name="T7" fmla="*/ 23 h 103"/>
                  <a:gd name="T8" fmla="*/ 68 w 140"/>
                  <a:gd name="T9" fmla="*/ 16 h 103"/>
                  <a:gd name="T10" fmla="*/ 64 w 140"/>
                  <a:gd name="T11" fmla="*/ 9 h 103"/>
                  <a:gd name="T12" fmla="*/ 46 w 140"/>
                  <a:gd name="T13" fmla="*/ 2 h 103"/>
                  <a:gd name="T14" fmla="*/ 50 w 140"/>
                  <a:gd name="T15" fmla="*/ 14 h 103"/>
                  <a:gd name="T16" fmla="*/ 40 w 140"/>
                  <a:gd name="T17" fmla="*/ 8 h 103"/>
                  <a:gd name="T18" fmla="*/ 28 w 140"/>
                  <a:gd name="T19" fmla="*/ 18 h 103"/>
                  <a:gd name="T20" fmla="*/ 43 w 140"/>
                  <a:gd name="T21" fmla="*/ 24 h 103"/>
                  <a:gd name="T22" fmla="*/ 27 w 140"/>
                  <a:gd name="T23" fmla="*/ 27 h 103"/>
                  <a:gd name="T24" fmla="*/ 16 w 140"/>
                  <a:gd name="T25" fmla="*/ 37 h 103"/>
                  <a:gd name="T26" fmla="*/ 31 w 140"/>
                  <a:gd name="T27" fmla="*/ 39 h 103"/>
                  <a:gd name="T28" fmla="*/ 21 w 140"/>
                  <a:gd name="T29" fmla="*/ 45 h 103"/>
                  <a:gd name="T30" fmla="*/ 2 w 140"/>
                  <a:gd name="T31" fmla="*/ 47 h 103"/>
                  <a:gd name="T32" fmla="*/ 5 w 140"/>
                  <a:gd name="T33" fmla="*/ 58 h 103"/>
                  <a:gd name="T34" fmla="*/ 11 w 140"/>
                  <a:gd name="T35" fmla="*/ 63 h 103"/>
                  <a:gd name="T36" fmla="*/ 19 w 140"/>
                  <a:gd name="T37" fmla="*/ 65 h 103"/>
                  <a:gd name="T38" fmla="*/ 24 w 140"/>
                  <a:gd name="T39" fmla="*/ 74 h 103"/>
                  <a:gd name="T40" fmla="*/ 33 w 140"/>
                  <a:gd name="T41" fmla="*/ 64 h 103"/>
                  <a:gd name="T42" fmla="*/ 38 w 140"/>
                  <a:gd name="T43" fmla="*/ 67 h 103"/>
                  <a:gd name="T44" fmla="*/ 43 w 140"/>
                  <a:gd name="T45" fmla="*/ 75 h 103"/>
                  <a:gd name="T46" fmla="*/ 52 w 140"/>
                  <a:gd name="T47" fmla="*/ 75 h 103"/>
                  <a:gd name="T48" fmla="*/ 65 w 140"/>
                  <a:gd name="T49" fmla="*/ 73 h 103"/>
                  <a:gd name="T50" fmla="*/ 55 w 140"/>
                  <a:gd name="T51" fmla="*/ 81 h 103"/>
                  <a:gd name="T52" fmla="*/ 37 w 140"/>
                  <a:gd name="T53" fmla="*/ 81 h 103"/>
                  <a:gd name="T54" fmla="*/ 21 w 140"/>
                  <a:gd name="T55" fmla="*/ 82 h 103"/>
                  <a:gd name="T56" fmla="*/ 24 w 140"/>
                  <a:gd name="T57" fmla="*/ 99 h 103"/>
                  <a:gd name="T58" fmla="*/ 44 w 140"/>
                  <a:gd name="T59" fmla="*/ 102 h 103"/>
                  <a:gd name="T60" fmla="*/ 55 w 140"/>
                  <a:gd name="T61" fmla="*/ 102 h 103"/>
                  <a:gd name="T62" fmla="*/ 63 w 140"/>
                  <a:gd name="T63" fmla="*/ 94 h 103"/>
                  <a:gd name="T64" fmla="*/ 72 w 140"/>
                  <a:gd name="T65" fmla="*/ 95 h 103"/>
                  <a:gd name="T66" fmla="*/ 85 w 140"/>
                  <a:gd name="T67" fmla="*/ 89 h 103"/>
                  <a:gd name="T68" fmla="*/ 86 w 140"/>
                  <a:gd name="T69" fmla="*/ 95 h 103"/>
                  <a:gd name="T70" fmla="*/ 97 w 140"/>
                  <a:gd name="T71" fmla="*/ 92 h 103"/>
                  <a:gd name="T72" fmla="*/ 103 w 140"/>
                  <a:gd name="T73" fmla="*/ 99 h 103"/>
                  <a:gd name="T74" fmla="*/ 116 w 140"/>
                  <a:gd name="T75" fmla="*/ 97 h 103"/>
                  <a:gd name="T76" fmla="*/ 120 w 140"/>
                  <a:gd name="T77" fmla="*/ 90 h 103"/>
                  <a:gd name="T78" fmla="*/ 128 w 140"/>
                  <a:gd name="T79" fmla="*/ 78 h 103"/>
                  <a:gd name="T80" fmla="*/ 140 w 140"/>
                  <a:gd name="T81" fmla="*/ 61 h 103"/>
                  <a:gd name="T82" fmla="*/ 127 w 140"/>
                  <a:gd name="T83" fmla="*/ 54 h 103"/>
                  <a:gd name="T84" fmla="*/ 123 w 140"/>
                  <a:gd name="T85" fmla="*/ 63 h 103"/>
                  <a:gd name="T86" fmla="*/ 119 w 140"/>
                  <a:gd name="T87" fmla="*/ 53 h 103"/>
                  <a:gd name="T88" fmla="*/ 108 w 140"/>
                  <a:gd name="T89" fmla="*/ 61 h 103"/>
                  <a:gd name="T90" fmla="*/ 119 w 140"/>
                  <a:gd name="T91" fmla="*/ 44 h 103"/>
                  <a:gd name="T92" fmla="*/ 113 w 140"/>
                  <a:gd name="T93" fmla="*/ 42 h 103"/>
                  <a:gd name="T94" fmla="*/ 119 w 140"/>
                  <a:gd name="T95" fmla="*/ 27 h 103"/>
                  <a:gd name="T96" fmla="*/ 124 w 140"/>
                  <a:gd name="T97" fmla="*/ 14 h 103"/>
                  <a:gd name="T98" fmla="*/ 118 w 140"/>
                  <a:gd name="T99" fmla="*/ 5 h 103"/>
                  <a:gd name="T100" fmla="*/ 106 w 140"/>
                  <a:gd name="T101" fmla="*/ 18 h 103"/>
                  <a:gd name="T102" fmla="*/ 100 w 140"/>
                  <a:gd name="T103" fmla="*/ 32 h 103"/>
                  <a:gd name="T104" fmla="*/ 95 w 140"/>
                  <a:gd name="T105" fmla="*/ 44 h 103"/>
                  <a:gd name="T106" fmla="*/ 96 w 140"/>
                  <a:gd name="T107" fmla="*/ 55 h 103"/>
                  <a:gd name="T108" fmla="*/ 92 w 140"/>
                  <a:gd name="T109" fmla="*/ 67 h 103"/>
                  <a:gd name="T110" fmla="*/ 80 w 140"/>
                  <a:gd name="T111" fmla="*/ 5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3">
                    <a:moveTo>
                      <a:pt x="80" y="59"/>
                    </a:moveTo>
                    <a:lnTo>
                      <a:pt x="78" y="58"/>
                    </a:lnTo>
                    <a:lnTo>
                      <a:pt x="77" y="60"/>
                    </a:lnTo>
                    <a:lnTo>
                      <a:pt x="74" y="61"/>
                    </a:lnTo>
                    <a:lnTo>
                      <a:pt x="72" y="60"/>
                    </a:lnTo>
                    <a:lnTo>
                      <a:pt x="72" y="54"/>
                    </a:lnTo>
                    <a:lnTo>
                      <a:pt x="75" y="52"/>
                    </a:lnTo>
                    <a:lnTo>
                      <a:pt x="76" y="45"/>
                    </a:lnTo>
                    <a:lnTo>
                      <a:pt x="75" y="45"/>
                    </a:lnTo>
                    <a:lnTo>
                      <a:pt x="71" y="44"/>
                    </a:lnTo>
                    <a:lnTo>
                      <a:pt x="69" y="44"/>
                    </a:lnTo>
                    <a:lnTo>
                      <a:pt x="68" y="42"/>
                    </a:lnTo>
                    <a:lnTo>
                      <a:pt x="71" y="40"/>
                    </a:lnTo>
                    <a:lnTo>
                      <a:pt x="74" y="42"/>
                    </a:lnTo>
                    <a:lnTo>
                      <a:pt x="75" y="40"/>
                    </a:lnTo>
                    <a:lnTo>
                      <a:pt x="74" y="33"/>
                    </a:lnTo>
                    <a:lnTo>
                      <a:pt x="71" y="29"/>
                    </a:lnTo>
                    <a:lnTo>
                      <a:pt x="73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1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7" y="16"/>
                    </a:lnTo>
                    <a:lnTo>
                      <a:pt x="61" y="17"/>
                    </a:lnTo>
                    <a:lnTo>
                      <a:pt x="61" y="14"/>
                    </a:lnTo>
                    <a:lnTo>
                      <a:pt x="62" y="10"/>
                    </a:lnTo>
                    <a:lnTo>
                      <a:pt x="64" y="9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6" y="6"/>
                    </a:lnTo>
                    <a:lnTo>
                      <a:pt x="46" y="8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49" y="13"/>
                    </a:lnTo>
                    <a:lnTo>
                      <a:pt x="46" y="9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2"/>
                    </a:lnTo>
                    <a:lnTo>
                      <a:pt x="31" y="15"/>
                    </a:lnTo>
                    <a:lnTo>
                      <a:pt x="28" y="18"/>
                    </a:lnTo>
                    <a:lnTo>
                      <a:pt x="30" y="20"/>
                    </a:lnTo>
                    <a:lnTo>
                      <a:pt x="36" y="23"/>
                    </a:lnTo>
                    <a:lnTo>
                      <a:pt x="38" y="23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39" y="26"/>
                    </a:lnTo>
                    <a:lnTo>
                      <a:pt x="33" y="25"/>
                    </a:lnTo>
                    <a:lnTo>
                      <a:pt x="27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19" y="30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9" y="37"/>
                    </a:lnTo>
                    <a:lnTo>
                      <a:pt x="24" y="39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1" y="39"/>
                    </a:lnTo>
                    <a:lnTo>
                      <a:pt x="33" y="41"/>
                    </a:lnTo>
                    <a:lnTo>
                      <a:pt x="30" y="44"/>
                    </a:lnTo>
                    <a:lnTo>
                      <a:pt x="26" y="44"/>
                    </a:lnTo>
                    <a:lnTo>
                      <a:pt x="24" y="46"/>
                    </a:lnTo>
                    <a:lnTo>
                      <a:pt x="21" y="45"/>
                    </a:lnTo>
                    <a:lnTo>
                      <a:pt x="17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4" y="53"/>
                    </a:lnTo>
                    <a:lnTo>
                      <a:pt x="0" y="53"/>
                    </a:lnTo>
                    <a:lnTo>
                      <a:pt x="0" y="54"/>
                    </a:lnTo>
                    <a:lnTo>
                      <a:pt x="5" y="58"/>
                    </a:lnTo>
                    <a:lnTo>
                      <a:pt x="8" y="63"/>
                    </a:lnTo>
                    <a:lnTo>
                      <a:pt x="9" y="63"/>
                    </a:lnTo>
                    <a:lnTo>
                      <a:pt x="10" y="60"/>
                    </a:lnTo>
                    <a:lnTo>
                      <a:pt x="12" y="61"/>
                    </a:lnTo>
                    <a:lnTo>
                      <a:pt x="11" y="63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19" y="65"/>
                    </a:lnTo>
                    <a:lnTo>
                      <a:pt x="20" y="66"/>
                    </a:lnTo>
                    <a:lnTo>
                      <a:pt x="23" y="66"/>
                    </a:lnTo>
                    <a:lnTo>
                      <a:pt x="21" y="68"/>
                    </a:lnTo>
                    <a:lnTo>
                      <a:pt x="21" y="72"/>
                    </a:lnTo>
                    <a:lnTo>
                      <a:pt x="24" y="74"/>
                    </a:lnTo>
                    <a:lnTo>
                      <a:pt x="26" y="73"/>
                    </a:lnTo>
                    <a:lnTo>
                      <a:pt x="27" y="71"/>
                    </a:lnTo>
                    <a:lnTo>
                      <a:pt x="32" y="68"/>
                    </a:lnTo>
                    <a:lnTo>
                      <a:pt x="33" y="65"/>
                    </a:lnTo>
                    <a:lnTo>
                      <a:pt x="33" y="64"/>
                    </a:lnTo>
                    <a:lnTo>
                      <a:pt x="35" y="67"/>
                    </a:lnTo>
                    <a:lnTo>
                      <a:pt x="36" y="65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38" y="67"/>
                    </a:lnTo>
                    <a:lnTo>
                      <a:pt x="35" y="70"/>
                    </a:lnTo>
                    <a:lnTo>
                      <a:pt x="35" y="72"/>
                    </a:lnTo>
                    <a:lnTo>
                      <a:pt x="39" y="74"/>
                    </a:lnTo>
                    <a:lnTo>
                      <a:pt x="41" y="73"/>
                    </a:lnTo>
                    <a:lnTo>
                      <a:pt x="43" y="75"/>
                    </a:lnTo>
                    <a:lnTo>
                      <a:pt x="45" y="74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5" y="75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4" y="75"/>
                    </a:lnTo>
                    <a:lnTo>
                      <a:pt x="65" y="73"/>
                    </a:lnTo>
                    <a:lnTo>
                      <a:pt x="66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57" y="78"/>
                    </a:lnTo>
                    <a:lnTo>
                      <a:pt x="55" y="81"/>
                    </a:lnTo>
                    <a:lnTo>
                      <a:pt x="53" y="80"/>
                    </a:lnTo>
                    <a:lnTo>
                      <a:pt x="50" y="80"/>
                    </a:lnTo>
                    <a:lnTo>
                      <a:pt x="45" y="78"/>
                    </a:lnTo>
                    <a:lnTo>
                      <a:pt x="41" y="78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1" y="80"/>
                    </a:lnTo>
                    <a:lnTo>
                      <a:pt x="30" y="82"/>
                    </a:lnTo>
                    <a:lnTo>
                      <a:pt x="25" y="80"/>
                    </a:lnTo>
                    <a:lnTo>
                      <a:pt x="21" y="82"/>
                    </a:lnTo>
                    <a:lnTo>
                      <a:pt x="20" y="87"/>
                    </a:lnTo>
                    <a:lnTo>
                      <a:pt x="21" y="89"/>
                    </a:lnTo>
                    <a:lnTo>
                      <a:pt x="20" y="93"/>
                    </a:lnTo>
                    <a:lnTo>
                      <a:pt x="23" y="96"/>
                    </a:lnTo>
                    <a:lnTo>
                      <a:pt x="24" y="99"/>
                    </a:lnTo>
                    <a:lnTo>
                      <a:pt x="28" y="101"/>
                    </a:lnTo>
                    <a:lnTo>
                      <a:pt x="32" y="103"/>
                    </a:lnTo>
                    <a:lnTo>
                      <a:pt x="36" y="103"/>
                    </a:lnTo>
                    <a:lnTo>
                      <a:pt x="40" y="102"/>
                    </a:lnTo>
                    <a:lnTo>
                      <a:pt x="44" y="102"/>
                    </a:lnTo>
                    <a:lnTo>
                      <a:pt x="45" y="103"/>
                    </a:lnTo>
                    <a:lnTo>
                      <a:pt x="48" y="103"/>
                    </a:lnTo>
                    <a:lnTo>
                      <a:pt x="51" y="102"/>
                    </a:lnTo>
                    <a:lnTo>
                      <a:pt x="52" y="103"/>
                    </a:lnTo>
                    <a:lnTo>
                      <a:pt x="55" y="102"/>
                    </a:lnTo>
                    <a:lnTo>
                      <a:pt x="56" y="99"/>
                    </a:lnTo>
                    <a:lnTo>
                      <a:pt x="59" y="99"/>
                    </a:lnTo>
                    <a:lnTo>
                      <a:pt x="61" y="98"/>
                    </a:lnTo>
                    <a:lnTo>
                      <a:pt x="61" y="96"/>
                    </a:lnTo>
                    <a:lnTo>
                      <a:pt x="63" y="94"/>
                    </a:lnTo>
                    <a:lnTo>
                      <a:pt x="64" y="95"/>
                    </a:lnTo>
                    <a:lnTo>
                      <a:pt x="66" y="92"/>
                    </a:lnTo>
                    <a:lnTo>
                      <a:pt x="68" y="94"/>
                    </a:lnTo>
                    <a:lnTo>
                      <a:pt x="71" y="93"/>
                    </a:lnTo>
                    <a:lnTo>
                      <a:pt x="72" y="95"/>
                    </a:lnTo>
                    <a:lnTo>
                      <a:pt x="75" y="95"/>
                    </a:lnTo>
                    <a:lnTo>
                      <a:pt x="77" y="93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5" y="89"/>
                    </a:lnTo>
                    <a:lnTo>
                      <a:pt x="85" y="88"/>
                    </a:lnTo>
                    <a:lnTo>
                      <a:pt x="87" y="89"/>
                    </a:lnTo>
                    <a:lnTo>
                      <a:pt x="88" y="91"/>
                    </a:lnTo>
                    <a:lnTo>
                      <a:pt x="86" y="92"/>
                    </a:lnTo>
                    <a:lnTo>
                      <a:pt x="86" y="95"/>
                    </a:lnTo>
                    <a:lnTo>
                      <a:pt x="90" y="96"/>
                    </a:lnTo>
                    <a:lnTo>
                      <a:pt x="92" y="95"/>
                    </a:lnTo>
                    <a:lnTo>
                      <a:pt x="93" y="93"/>
                    </a:lnTo>
                    <a:lnTo>
                      <a:pt x="95" y="92"/>
                    </a:lnTo>
                    <a:lnTo>
                      <a:pt x="97" y="92"/>
                    </a:lnTo>
                    <a:lnTo>
                      <a:pt x="97" y="93"/>
                    </a:lnTo>
                    <a:lnTo>
                      <a:pt x="95" y="96"/>
                    </a:lnTo>
                    <a:lnTo>
                      <a:pt x="96" y="99"/>
                    </a:lnTo>
                    <a:lnTo>
                      <a:pt x="99" y="100"/>
                    </a:lnTo>
                    <a:lnTo>
                      <a:pt x="103" y="9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3" y="96"/>
                    </a:lnTo>
                    <a:lnTo>
                      <a:pt x="115" y="98"/>
                    </a:lnTo>
                    <a:lnTo>
                      <a:pt x="116" y="97"/>
                    </a:lnTo>
                    <a:lnTo>
                      <a:pt x="116" y="96"/>
                    </a:lnTo>
                    <a:lnTo>
                      <a:pt x="117" y="95"/>
                    </a:lnTo>
                    <a:lnTo>
                      <a:pt x="119" y="94"/>
                    </a:lnTo>
                    <a:lnTo>
                      <a:pt x="120" y="92"/>
                    </a:lnTo>
                    <a:lnTo>
                      <a:pt x="120" y="90"/>
                    </a:lnTo>
                    <a:lnTo>
                      <a:pt x="123" y="88"/>
                    </a:lnTo>
                    <a:lnTo>
                      <a:pt x="124" y="87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78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73"/>
                    </a:lnTo>
                    <a:lnTo>
                      <a:pt x="139" y="65"/>
                    </a:lnTo>
                    <a:lnTo>
                      <a:pt x="140" y="61"/>
                    </a:lnTo>
                    <a:lnTo>
                      <a:pt x="139" y="58"/>
                    </a:lnTo>
                    <a:lnTo>
                      <a:pt x="137" y="53"/>
                    </a:lnTo>
                    <a:lnTo>
                      <a:pt x="133" y="50"/>
                    </a:lnTo>
                    <a:lnTo>
                      <a:pt x="132" y="50"/>
                    </a:lnTo>
                    <a:lnTo>
                      <a:pt x="127" y="54"/>
                    </a:lnTo>
                    <a:lnTo>
                      <a:pt x="127" y="58"/>
                    </a:lnTo>
                    <a:lnTo>
                      <a:pt x="126" y="61"/>
                    </a:lnTo>
                    <a:lnTo>
                      <a:pt x="126" y="61"/>
                    </a:lnTo>
                    <a:lnTo>
                      <a:pt x="126" y="63"/>
                    </a:lnTo>
                    <a:lnTo>
                      <a:pt x="123" y="63"/>
                    </a:lnTo>
                    <a:lnTo>
                      <a:pt x="121" y="66"/>
                    </a:lnTo>
                    <a:lnTo>
                      <a:pt x="120" y="65"/>
                    </a:lnTo>
                    <a:lnTo>
                      <a:pt x="123" y="60"/>
                    </a:lnTo>
                    <a:lnTo>
                      <a:pt x="123" y="55"/>
                    </a:lnTo>
                    <a:lnTo>
                      <a:pt x="119" y="53"/>
                    </a:lnTo>
                    <a:lnTo>
                      <a:pt x="117" y="54"/>
                    </a:lnTo>
                    <a:lnTo>
                      <a:pt x="116" y="56"/>
                    </a:lnTo>
                    <a:lnTo>
                      <a:pt x="110" y="59"/>
                    </a:lnTo>
                    <a:lnTo>
                      <a:pt x="109" y="62"/>
                    </a:lnTo>
                    <a:lnTo>
                      <a:pt x="108" y="61"/>
                    </a:lnTo>
                    <a:lnTo>
                      <a:pt x="109" y="58"/>
                    </a:lnTo>
                    <a:lnTo>
                      <a:pt x="113" y="53"/>
                    </a:lnTo>
                    <a:lnTo>
                      <a:pt x="117" y="50"/>
                    </a:lnTo>
                    <a:lnTo>
                      <a:pt x="120" y="46"/>
                    </a:lnTo>
                    <a:lnTo>
                      <a:pt x="119" y="44"/>
                    </a:lnTo>
                    <a:lnTo>
                      <a:pt x="115" y="44"/>
                    </a:lnTo>
                    <a:lnTo>
                      <a:pt x="112" y="45"/>
                    </a:lnTo>
                    <a:lnTo>
                      <a:pt x="111" y="45"/>
                    </a:lnTo>
                    <a:lnTo>
                      <a:pt x="111" y="44"/>
                    </a:lnTo>
                    <a:lnTo>
                      <a:pt x="113" y="42"/>
                    </a:lnTo>
                    <a:lnTo>
                      <a:pt x="117" y="37"/>
                    </a:lnTo>
                    <a:lnTo>
                      <a:pt x="118" y="37"/>
                    </a:lnTo>
                    <a:lnTo>
                      <a:pt x="120" y="36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9" y="23"/>
                    </a:lnTo>
                    <a:lnTo>
                      <a:pt x="120" y="20"/>
                    </a:lnTo>
                    <a:lnTo>
                      <a:pt x="120" y="16"/>
                    </a:lnTo>
                    <a:lnTo>
                      <a:pt x="121" y="15"/>
                    </a:lnTo>
                    <a:lnTo>
                      <a:pt x="124" y="14"/>
                    </a:lnTo>
                    <a:lnTo>
                      <a:pt x="125" y="13"/>
                    </a:lnTo>
                    <a:lnTo>
                      <a:pt x="123" y="9"/>
                    </a:lnTo>
                    <a:lnTo>
                      <a:pt x="124" y="8"/>
                    </a:lnTo>
                    <a:lnTo>
                      <a:pt x="120" y="6"/>
                    </a:lnTo>
                    <a:lnTo>
                      <a:pt x="118" y="5"/>
                    </a:lnTo>
                    <a:lnTo>
                      <a:pt x="112" y="13"/>
                    </a:lnTo>
                    <a:lnTo>
                      <a:pt x="109" y="13"/>
                    </a:lnTo>
                    <a:lnTo>
                      <a:pt x="108" y="16"/>
                    </a:lnTo>
                    <a:lnTo>
                      <a:pt x="108" y="19"/>
                    </a:lnTo>
                    <a:lnTo>
                      <a:pt x="106" y="18"/>
                    </a:lnTo>
                    <a:lnTo>
                      <a:pt x="104" y="18"/>
                    </a:lnTo>
                    <a:lnTo>
                      <a:pt x="102" y="20"/>
                    </a:lnTo>
                    <a:lnTo>
                      <a:pt x="99" y="23"/>
                    </a:lnTo>
                    <a:lnTo>
                      <a:pt x="100" y="28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8"/>
                    </a:lnTo>
                    <a:lnTo>
                      <a:pt x="102" y="43"/>
                    </a:lnTo>
                    <a:lnTo>
                      <a:pt x="99" y="43"/>
                    </a:lnTo>
                    <a:lnTo>
                      <a:pt x="95" y="44"/>
                    </a:lnTo>
                    <a:lnTo>
                      <a:pt x="93" y="44"/>
                    </a:lnTo>
                    <a:lnTo>
                      <a:pt x="92" y="47"/>
                    </a:lnTo>
                    <a:lnTo>
                      <a:pt x="94" y="49"/>
                    </a:lnTo>
                    <a:lnTo>
                      <a:pt x="93" y="51"/>
                    </a:lnTo>
                    <a:lnTo>
                      <a:pt x="96" y="55"/>
                    </a:lnTo>
                    <a:lnTo>
                      <a:pt x="97" y="61"/>
                    </a:lnTo>
                    <a:lnTo>
                      <a:pt x="92" y="63"/>
                    </a:lnTo>
                    <a:lnTo>
                      <a:pt x="94" y="65"/>
                    </a:lnTo>
                    <a:lnTo>
                      <a:pt x="94" y="66"/>
                    </a:lnTo>
                    <a:lnTo>
                      <a:pt x="92" y="67"/>
                    </a:lnTo>
                    <a:lnTo>
                      <a:pt x="90" y="64"/>
                    </a:lnTo>
                    <a:lnTo>
                      <a:pt x="85" y="61"/>
                    </a:lnTo>
                    <a:lnTo>
                      <a:pt x="84" y="62"/>
                    </a:lnTo>
                    <a:lnTo>
                      <a:pt x="80" y="61"/>
                    </a:lnTo>
                    <a:lnTo>
                      <a:pt x="80" y="5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Freeform 1118">
                <a:extLst>
                  <a:ext uri="{FF2B5EF4-FFF2-40B4-BE49-F238E27FC236}">
                    <a16:creationId xmlns:a16="http://schemas.microsoft.com/office/drawing/2014/main" id="{ED058EDD-4A31-4DB9-BE10-24753BC4E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55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4 w 4"/>
                  <a:gd name="T5" fmla="*/ 1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3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Freeform 1119">
                <a:extLst>
                  <a:ext uri="{FF2B5EF4-FFF2-40B4-BE49-F238E27FC236}">
                    <a16:creationId xmlns:a16="http://schemas.microsoft.com/office/drawing/2014/main" id="{FDC313D4-823F-45B7-A7EA-3FA368D0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803"/>
                <a:ext cx="3" cy="5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3 w 4"/>
                  <a:gd name="T5" fmla="*/ 6 h 7"/>
                  <a:gd name="T6" fmla="*/ 4 w 4"/>
                  <a:gd name="T7" fmla="*/ 3 h 7"/>
                  <a:gd name="T8" fmla="*/ 4 w 4"/>
                  <a:gd name="T9" fmla="*/ 0 h 7"/>
                  <a:gd name="T10" fmla="*/ 1 w 4"/>
                  <a:gd name="T11" fmla="*/ 2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6"/>
                      <a:pt x="1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Freeform 1120">
                <a:extLst>
                  <a:ext uri="{FF2B5EF4-FFF2-40B4-BE49-F238E27FC236}">
                    <a16:creationId xmlns:a16="http://schemas.microsoft.com/office/drawing/2014/main" id="{FC07A75A-3EE2-419D-97A5-81246DEF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876"/>
                <a:ext cx="6" cy="9"/>
              </a:xfrm>
              <a:custGeom>
                <a:avLst/>
                <a:gdLst>
                  <a:gd name="T0" fmla="*/ 5 w 6"/>
                  <a:gd name="T1" fmla="*/ 3 h 9"/>
                  <a:gd name="T2" fmla="*/ 6 w 6"/>
                  <a:gd name="T3" fmla="*/ 1 h 9"/>
                  <a:gd name="T4" fmla="*/ 5 w 6"/>
                  <a:gd name="T5" fmla="*/ 0 h 9"/>
                  <a:gd name="T6" fmla="*/ 3 w 6"/>
                  <a:gd name="T7" fmla="*/ 1 h 9"/>
                  <a:gd name="T8" fmla="*/ 2 w 6"/>
                  <a:gd name="T9" fmla="*/ 3 h 9"/>
                  <a:gd name="T10" fmla="*/ 1 w 6"/>
                  <a:gd name="T11" fmla="*/ 6 h 9"/>
                  <a:gd name="T12" fmla="*/ 0 w 6"/>
                  <a:gd name="T13" fmla="*/ 9 h 9"/>
                  <a:gd name="T14" fmla="*/ 2 w 6"/>
                  <a:gd name="T15" fmla="*/ 9 h 9"/>
                  <a:gd name="T16" fmla="*/ 5 w 6"/>
                  <a:gd name="T17" fmla="*/ 5 h 9"/>
                  <a:gd name="T18" fmla="*/ 5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3"/>
                    </a:moveTo>
                    <a:lnTo>
                      <a:pt x="6" y="1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Freeform 1121">
                <a:extLst>
                  <a:ext uri="{FF2B5EF4-FFF2-40B4-BE49-F238E27FC236}">
                    <a16:creationId xmlns:a16="http://schemas.microsoft.com/office/drawing/2014/main" id="{3E7EBAB5-3BA2-4FBC-9457-8A19EBBF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73"/>
                <a:ext cx="5" cy="6"/>
              </a:xfrm>
              <a:custGeom>
                <a:avLst/>
                <a:gdLst>
                  <a:gd name="T0" fmla="*/ 4 w 6"/>
                  <a:gd name="T1" fmla="*/ 6 h 8"/>
                  <a:gd name="T2" fmla="*/ 6 w 6"/>
                  <a:gd name="T3" fmla="*/ 2 h 8"/>
                  <a:gd name="T4" fmla="*/ 4 w 6"/>
                  <a:gd name="T5" fmla="*/ 0 h 8"/>
                  <a:gd name="T6" fmla="*/ 3 w 6"/>
                  <a:gd name="T7" fmla="*/ 1 h 8"/>
                  <a:gd name="T8" fmla="*/ 1 w 6"/>
                  <a:gd name="T9" fmla="*/ 3 h 8"/>
                  <a:gd name="T10" fmla="*/ 0 w 6"/>
                  <a:gd name="T11" fmla="*/ 7 h 8"/>
                  <a:gd name="T12" fmla="*/ 2 w 6"/>
                  <a:gd name="T13" fmla="*/ 7 h 8"/>
                  <a:gd name="T14" fmla="*/ 4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2" y="7"/>
                      <a:pt x="2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Freeform 1122">
                <a:extLst>
                  <a:ext uri="{FF2B5EF4-FFF2-40B4-BE49-F238E27FC236}">
                    <a16:creationId xmlns:a16="http://schemas.microsoft.com/office/drawing/2014/main" id="{ED3C892F-7626-4736-A4D7-FB923852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56"/>
                <a:ext cx="4" cy="5"/>
              </a:xfrm>
              <a:custGeom>
                <a:avLst/>
                <a:gdLst>
                  <a:gd name="T0" fmla="*/ 3 w 5"/>
                  <a:gd name="T1" fmla="*/ 1 h 6"/>
                  <a:gd name="T2" fmla="*/ 2 w 5"/>
                  <a:gd name="T3" fmla="*/ 2 h 6"/>
                  <a:gd name="T4" fmla="*/ 1 w 5"/>
                  <a:gd name="T5" fmla="*/ 1 h 6"/>
                  <a:gd name="T6" fmla="*/ 0 w 5"/>
                  <a:gd name="T7" fmla="*/ 0 h 6"/>
                  <a:gd name="T8" fmla="*/ 0 w 5"/>
                  <a:gd name="T9" fmla="*/ 2 h 6"/>
                  <a:gd name="T10" fmla="*/ 1 w 5"/>
                  <a:gd name="T11" fmla="*/ 6 h 6"/>
                  <a:gd name="T12" fmla="*/ 3 w 5"/>
                  <a:gd name="T13" fmla="*/ 6 h 6"/>
                  <a:gd name="T14" fmla="*/ 5 w 5"/>
                  <a:gd name="T15" fmla="*/ 4 h 6"/>
                  <a:gd name="T16" fmla="*/ 5 w 5"/>
                  <a:gd name="T17" fmla="*/ 3 h 6"/>
                  <a:gd name="T18" fmla="*/ 3 w 5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1123">
                <a:extLst>
                  <a:ext uri="{FF2B5EF4-FFF2-40B4-BE49-F238E27FC236}">
                    <a16:creationId xmlns:a16="http://schemas.microsoft.com/office/drawing/2014/main" id="{3A7AB687-47D3-4553-A624-7D322092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35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1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6 h 6"/>
                  <a:gd name="T12" fmla="*/ 2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4" y="5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Freeform 1124">
                <a:extLst>
                  <a:ext uri="{FF2B5EF4-FFF2-40B4-BE49-F238E27FC236}">
                    <a16:creationId xmlns:a16="http://schemas.microsoft.com/office/drawing/2014/main" id="{C0FF2FC0-8599-40C3-AEA5-CD10BF56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892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5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Freeform 1125">
                <a:extLst>
                  <a:ext uri="{FF2B5EF4-FFF2-40B4-BE49-F238E27FC236}">
                    <a16:creationId xmlns:a16="http://schemas.microsoft.com/office/drawing/2014/main" id="{63A7A7F4-DAAD-4281-A848-AEDF3308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858"/>
                <a:ext cx="5" cy="5"/>
              </a:xfrm>
              <a:custGeom>
                <a:avLst/>
                <a:gdLst>
                  <a:gd name="T0" fmla="*/ 0 w 5"/>
                  <a:gd name="T1" fmla="*/ 4 h 5"/>
                  <a:gd name="T2" fmla="*/ 2 w 5"/>
                  <a:gd name="T3" fmla="*/ 5 h 5"/>
                  <a:gd name="T4" fmla="*/ 4 w 5"/>
                  <a:gd name="T5" fmla="*/ 4 h 5"/>
                  <a:gd name="T6" fmla="*/ 5 w 5"/>
                  <a:gd name="T7" fmla="*/ 2 h 5"/>
                  <a:gd name="T8" fmla="*/ 5 w 5"/>
                  <a:gd name="T9" fmla="*/ 0 h 5"/>
                  <a:gd name="T10" fmla="*/ 4 w 5"/>
                  <a:gd name="T11" fmla="*/ 0 h 5"/>
                  <a:gd name="T12" fmla="*/ 4 w 5"/>
                  <a:gd name="T13" fmla="*/ 0 h 5"/>
                  <a:gd name="T14" fmla="*/ 3 w 5"/>
                  <a:gd name="T15" fmla="*/ 3 h 5"/>
                  <a:gd name="T16" fmla="*/ 3 w 5"/>
                  <a:gd name="T17" fmla="*/ 3 h 5"/>
                  <a:gd name="T18" fmla="*/ 1 w 5"/>
                  <a:gd name="T19" fmla="*/ 2 h 5"/>
                  <a:gd name="T20" fmla="*/ 1 w 5"/>
                  <a:gd name="T21" fmla="*/ 3 h 5"/>
                  <a:gd name="T22" fmla="*/ 0 w 5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lnTo>
                      <a:pt x="2" y="5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Freeform 1126">
                <a:extLst>
                  <a:ext uri="{FF2B5EF4-FFF2-40B4-BE49-F238E27FC236}">
                    <a16:creationId xmlns:a16="http://schemas.microsoft.com/office/drawing/2014/main" id="{42A7F13E-646E-4589-9E26-6D79C1C73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132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Freeform 1127">
                <a:extLst>
                  <a:ext uri="{FF2B5EF4-FFF2-40B4-BE49-F238E27FC236}">
                    <a16:creationId xmlns:a16="http://schemas.microsoft.com/office/drawing/2014/main" id="{D461B1F1-F305-40DB-B458-115EB5DCE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286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3 w 4"/>
                  <a:gd name="T5" fmla="*/ 3 h 3"/>
                  <a:gd name="T6" fmla="*/ 4 w 4"/>
                  <a:gd name="T7" fmla="*/ 0 h 3"/>
                  <a:gd name="T8" fmla="*/ 2 w 4"/>
                  <a:gd name="T9" fmla="*/ 0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Freeform 1128">
                <a:extLst>
                  <a:ext uri="{FF2B5EF4-FFF2-40B4-BE49-F238E27FC236}">
                    <a16:creationId xmlns:a16="http://schemas.microsoft.com/office/drawing/2014/main" id="{7B880729-8A2A-4939-B322-4FB494EB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929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1 h 3"/>
                  <a:gd name="T4" fmla="*/ 2 w 4"/>
                  <a:gd name="T5" fmla="*/ 3 h 3"/>
                  <a:gd name="T6" fmla="*/ 4 w 4"/>
                  <a:gd name="T7" fmla="*/ 2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0" y="1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Freeform 1129">
                <a:extLst>
                  <a:ext uri="{FF2B5EF4-FFF2-40B4-BE49-F238E27FC236}">
                    <a16:creationId xmlns:a16="http://schemas.microsoft.com/office/drawing/2014/main" id="{FDE5E1D2-925D-4B95-B3A7-417510345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336"/>
                <a:ext cx="4" cy="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5 w 5"/>
                  <a:gd name="T7" fmla="*/ 3 h 4"/>
                  <a:gd name="T8" fmla="*/ 4 w 5"/>
                  <a:gd name="T9" fmla="*/ 0 h 4"/>
                  <a:gd name="T10" fmla="*/ 2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Freeform 1130">
                <a:extLst>
                  <a:ext uri="{FF2B5EF4-FFF2-40B4-BE49-F238E27FC236}">
                    <a16:creationId xmlns:a16="http://schemas.microsoft.com/office/drawing/2014/main" id="{313E2C49-D002-4EB7-BE11-7C831542E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83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0 w 4"/>
                  <a:gd name="T3" fmla="*/ 3 h 5"/>
                  <a:gd name="T4" fmla="*/ 0 w 4"/>
                  <a:gd name="T5" fmla="*/ 5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  <a:gd name="T12" fmla="*/ 2 w 4"/>
                  <a:gd name="T13" fmla="*/ 1 h 5"/>
                  <a:gd name="T14" fmla="*/ 0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Freeform 1131">
                <a:extLst>
                  <a:ext uri="{FF2B5EF4-FFF2-40B4-BE49-F238E27FC236}">
                    <a16:creationId xmlns:a16="http://schemas.microsoft.com/office/drawing/2014/main" id="{E41A4408-4499-48BD-9A1B-9DA7D8004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922"/>
                <a:ext cx="4" cy="6"/>
              </a:xfrm>
              <a:custGeom>
                <a:avLst/>
                <a:gdLst>
                  <a:gd name="T0" fmla="*/ 4 w 4"/>
                  <a:gd name="T1" fmla="*/ 5 h 6"/>
                  <a:gd name="T2" fmla="*/ 4 w 4"/>
                  <a:gd name="T3" fmla="*/ 1 h 6"/>
                  <a:gd name="T4" fmla="*/ 2 w 4"/>
                  <a:gd name="T5" fmla="*/ 0 h 6"/>
                  <a:gd name="T6" fmla="*/ 0 w 4"/>
                  <a:gd name="T7" fmla="*/ 0 h 6"/>
                  <a:gd name="T8" fmla="*/ 0 w 4"/>
                  <a:gd name="T9" fmla="*/ 2 h 6"/>
                  <a:gd name="T10" fmla="*/ 2 w 4"/>
                  <a:gd name="T11" fmla="*/ 6 h 6"/>
                  <a:gd name="T12" fmla="*/ 3 w 4"/>
                  <a:gd name="T13" fmla="*/ 6 h 6"/>
                  <a:gd name="T14" fmla="*/ 4 w 4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5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Freeform 1132">
                <a:extLst>
                  <a:ext uri="{FF2B5EF4-FFF2-40B4-BE49-F238E27FC236}">
                    <a16:creationId xmlns:a16="http://schemas.microsoft.com/office/drawing/2014/main" id="{8F606351-FFA6-4D44-A6C2-8FAC27E6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848"/>
                <a:ext cx="14" cy="17"/>
              </a:xfrm>
              <a:custGeom>
                <a:avLst/>
                <a:gdLst>
                  <a:gd name="T0" fmla="*/ 7 w 14"/>
                  <a:gd name="T1" fmla="*/ 16 h 17"/>
                  <a:gd name="T2" fmla="*/ 9 w 14"/>
                  <a:gd name="T3" fmla="*/ 15 h 17"/>
                  <a:gd name="T4" fmla="*/ 12 w 14"/>
                  <a:gd name="T5" fmla="*/ 17 h 17"/>
                  <a:gd name="T6" fmla="*/ 14 w 14"/>
                  <a:gd name="T7" fmla="*/ 17 h 17"/>
                  <a:gd name="T8" fmla="*/ 14 w 14"/>
                  <a:gd name="T9" fmla="*/ 11 h 17"/>
                  <a:gd name="T10" fmla="*/ 14 w 14"/>
                  <a:gd name="T11" fmla="*/ 7 h 17"/>
                  <a:gd name="T12" fmla="*/ 10 w 14"/>
                  <a:gd name="T13" fmla="*/ 2 h 17"/>
                  <a:gd name="T14" fmla="*/ 6 w 14"/>
                  <a:gd name="T15" fmla="*/ 0 h 17"/>
                  <a:gd name="T16" fmla="*/ 1 w 14"/>
                  <a:gd name="T17" fmla="*/ 1 h 17"/>
                  <a:gd name="T18" fmla="*/ 0 w 14"/>
                  <a:gd name="T19" fmla="*/ 4 h 17"/>
                  <a:gd name="T20" fmla="*/ 0 w 14"/>
                  <a:gd name="T21" fmla="*/ 9 h 17"/>
                  <a:gd name="T22" fmla="*/ 3 w 14"/>
                  <a:gd name="T23" fmla="*/ 12 h 17"/>
                  <a:gd name="T24" fmla="*/ 5 w 14"/>
                  <a:gd name="T25" fmla="*/ 16 h 17"/>
                  <a:gd name="T26" fmla="*/ 7 w 14"/>
                  <a:gd name="T2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7">
                    <a:moveTo>
                      <a:pt x="7" y="16"/>
                    </a:moveTo>
                    <a:lnTo>
                      <a:pt x="9" y="15"/>
                    </a:lnTo>
                    <a:lnTo>
                      <a:pt x="12" y="17"/>
                    </a:lnTo>
                    <a:lnTo>
                      <a:pt x="14" y="17"/>
                    </a:lnTo>
                    <a:lnTo>
                      <a:pt x="14" y="11"/>
                    </a:lnTo>
                    <a:lnTo>
                      <a:pt x="14" y="7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7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Freeform 1133">
                <a:extLst>
                  <a:ext uri="{FF2B5EF4-FFF2-40B4-BE49-F238E27FC236}">
                    <a16:creationId xmlns:a16="http://schemas.microsoft.com/office/drawing/2014/main" id="{7A4675CF-FC59-468C-8303-82042D6C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913"/>
                <a:ext cx="69" cy="80"/>
              </a:xfrm>
              <a:custGeom>
                <a:avLst/>
                <a:gdLst>
                  <a:gd name="T0" fmla="*/ 25 w 89"/>
                  <a:gd name="T1" fmla="*/ 17 h 104"/>
                  <a:gd name="T2" fmla="*/ 28 w 89"/>
                  <a:gd name="T3" fmla="*/ 20 h 104"/>
                  <a:gd name="T4" fmla="*/ 26 w 89"/>
                  <a:gd name="T5" fmla="*/ 27 h 104"/>
                  <a:gd name="T6" fmla="*/ 24 w 89"/>
                  <a:gd name="T7" fmla="*/ 36 h 104"/>
                  <a:gd name="T8" fmla="*/ 19 w 89"/>
                  <a:gd name="T9" fmla="*/ 43 h 104"/>
                  <a:gd name="T10" fmla="*/ 20 w 89"/>
                  <a:gd name="T11" fmla="*/ 53 h 104"/>
                  <a:gd name="T12" fmla="*/ 16 w 89"/>
                  <a:gd name="T13" fmla="*/ 45 h 104"/>
                  <a:gd name="T14" fmla="*/ 11 w 89"/>
                  <a:gd name="T15" fmla="*/ 42 h 104"/>
                  <a:gd name="T16" fmla="*/ 9 w 89"/>
                  <a:gd name="T17" fmla="*/ 49 h 104"/>
                  <a:gd name="T18" fmla="*/ 3 w 89"/>
                  <a:gd name="T19" fmla="*/ 51 h 104"/>
                  <a:gd name="T20" fmla="*/ 2 w 89"/>
                  <a:gd name="T21" fmla="*/ 57 h 104"/>
                  <a:gd name="T22" fmla="*/ 7 w 89"/>
                  <a:gd name="T23" fmla="*/ 56 h 104"/>
                  <a:gd name="T24" fmla="*/ 15 w 89"/>
                  <a:gd name="T25" fmla="*/ 57 h 104"/>
                  <a:gd name="T26" fmla="*/ 26 w 89"/>
                  <a:gd name="T27" fmla="*/ 60 h 104"/>
                  <a:gd name="T28" fmla="*/ 47 w 89"/>
                  <a:gd name="T29" fmla="*/ 65 h 104"/>
                  <a:gd name="T30" fmla="*/ 36 w 89"/>
                  <a:gd name="T31" fmla="*/ 67 h 104"/>
                  <a:gd name="T32" fmla="*/ 25 w 89"/>
                  <a:gd name="T33" fmla="*/ 70 h 104"/>
                  <a:gd name="T34" fmla="*/ 28 w 89"/>
                  <a:gd name="T35" fmla="*/ 74 h 104"/>
                  <a:gd name="T36" fmla="*/ 17 w 89"/>
                  <a:gd name="T37" fmla="*/ 73 h 104"/>
                  <a:gd name="T38" fmla="*/ 15 w 89"/>
                  <a:gd name="T39" fmla="*/ 74 h 104"/>
                  <a:gd name="T40" fmla="*/ 14 w 89"/>
                  <a:gd name="T41" fmla="*/ 78 h 104"/>
                  <a:gd name="T42" fmla="*/ 18 w 89"/>
                  <a:gd name="T43" fmla="*/ 83 h 104"/>
                  <a:gd name="T44" fmla="*/ 17 w 89"/>
                  <a:gd name="T45" fmla="*/ 84 h 104"/>
                  <a:gd name="T46" fmla="*/ 14 w 89"/>
                  <a:gd name="T47" fmla="*/ 90 h 104"/>
                  <a:gd name="T48" fmla="*/ 15 w 89"/>
                  <a:gd name="T49" fmla="*/ 98 h 104"/>
                  <a:gd name="T50" fmla="*/ 22 w 89"/>
                  <a:gd name="T51" fmla="*/ 100 h 104"/>
                  <a:gd name="T52" fmla="*/ 25 w 89"/>
                  <a:gd name="T53" fmla="*/ 98 h 104"/>
                  <a:gd name="T54" fmla="*/ 30 w 89"/>
                  <a:gd name="T55" fmla="*/ 98 h 104"/>
                  <a:gd name="T56" fmla="*/ 42 w 89"/>
                  <a:gd name="T57" fmla="*/ 104 h 104"/>
                  <a:gd name="T58" fmla="*/ 44 w 89"/>
                  <a:gd name="T59" fmla="*/ 94 h 104"/>
                  <a:gd name="T60" fmla="*/ 46 w 89"/>
                  <a:gd name="T61" fmla="*/ 98 h 104"/>
                  <a:gd name="T62" fmla="*/ 50 w 89"/>
                  <a:gd name="T63" fmla="*/ 97 h 104"/>
                  <a:gd name="T64" fmla="*/ 52 w 89"/>
                  <a:gd name="T65" fmla="*/ 90 h 104"/>
                  <a:gd name="T66" fmla="*/ 48 w 89"/>
                  <a:gd name="T67" fmla="*/ 86 h 104"/>
                  <a:gd name="T68" fmla="*/ 55 w 89"/>
                  <a:gd name="T69" fmla="*/ 81 h 104"/>
                  <a:gd name="T70" fmla="*/ 60 w 89"/>
                  <a:gd name="T71" fmla="*/ 78 h 104"/>
                  <a:gd name="T72" fmla="*/ 61 w 89"/>
                  <a:gd name="T73" fmla="*/ 81 h 104"/>
                  <a:gd name="T74" fmla="*/ 62 w 89"/>
                  <a:gd name="T75" fmla="*/ 68 h 104"/>
                  <a:gd name="T76" fmla="*/ 65 w 89"/>
                  <a:gd name="T77" fmla="*/ 65 h 104"/>
                  <a:gd name="T78" fmla="*/ 69 w 89"/>
                  <a:gd name="T79" fmla="*/ 59 h 104"/>
                  <a:gd name="T80" fmla="*/ 77 w 89"/>
                  <a:gd name="T81" fmla="*/ 47 h 104"/>
                  <a:gd name="T82" fmla="*/ 81 w 89"/>
                  <a:gd name="T83" fmla="*/ 37 h 104"/>
                  <a:gd name="T84" fmla="*/ 89 w 89"/>
                  <a:gd name="T85" fmla="*/ 23 h 104"/>
                  <a:gd name="T86" fmla="*/ 82 w 89"/>
                  <a:gd name="T87" fmla="*/ 14 h 104"/>
                  <a:gd name="T88" fmla="*/ 84 w 89"/>
                  <a:gd name="T89" fmla="*/ 11 h 104"/>
                  <a:gd name="T90" fmla="*/ 81 w 89"/>
                  <a:gd name="T91" fmla="*/ 5 h 104"/>
                  <a:gd name="T92" fmla="*/ 79 w 89"/>
                  <a:gd name="T93" fmla="*/ 11 h 104"/>
                  <a:gd name="T94" fmla="*/ 74 w 89"/>
                  <a:gd name="T95" fmla="*/ 18 h 104"/>
                  <a:gd name="T96" fmla="*/ 69 w 89"/>
                  <a:gd name="T97" fmla="*/ 21 h 104"/>
                  <a:gd name="T98" fmla="*/ 69 w 89"/>
                  <a:gd name="T99" fmla="*/ 15 h 104"/>
                  <a:gd name="T100" fmla="*/ 66 w 89"/>
                  <a:gd name="T101" fmla="*/ 5 h 104"/>
                  <a:gd name="T102" fmla="*/ 60 w 89"/>
                  <a:gd name="T103" fmla="*/ 0 h 104"/>
                  <a:gd name="T104" fmla="*/ 51 w 89"/>
                  <a:gd name="T105" fmla="*/ 5 h 104"/>
                  <a:gd name="T106" fmla="*/ 46 w 89"/>
                  <a:gd name="T107" fmla="*/ 13 h 104"/>
                  <a:gd name="T108" fmla="*/ 49 w 89"/>
                  <a:gd name="T109" fmla="*/ 25 h 104"/>
                  <a:gd name="T110" fmla="*/ 44 w 89"/>
                  <a:gd name="T111" fmla="*/ 25 h 104"/>
                  <a:gd name="T112" fmla="*/ 49 w 89"/>
                  <a:gd name="T113" fmla="*/ 35 h 104"/>
                  <a:gd name="T114" fmla="*/ 47 w 89"/>
                  <a:gd name="T115" fmla="*/ 46 h 104"/>
                  <a:gd name="T116" fmla="*/ 39 w 89"/>
                  <a:gd name="T117" fmla="*/ 44 h 104"/>
                  <a:gd name="T118" fmla="*/ 37 w 89"/>
                  <a:gd name="T119" fmla="*/ 26 h 104"/>
                  <a:gd name="T120" fmla="*/ 37 w 89"/>
                  <a:gd name="T121" fmla="*/ 17 h 104"/>
                  <a:gd name="T122" fmla="*/ 33 w 89"/>
                  <a:gd name="T123" fmla="*/ 1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9" h="104">
                    <a:moveTo>
                      <a:pt x="29" y="12"/>
                    </a:move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20" y="87"/>
                      <a:pt x="20" y="87"/>
                      <a:pt x="20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7" y="84"/>
                      <a:pt x="17" y="84"/>
                      <a:pt x="17" y="84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5" y="98"/>
                      <a:pt x="15" y="98"/>
                      <a:pt x="15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2" y="100"/>
                      <a:pt x="22" y="100"/>
                      <a:pt x="22" y="100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28" y="101"/>
                      <a:pt x="28" y="101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4" y="100"/>
                      <a:pt x="44" y="100"/>
                      <a:pt x="44" y="100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4" y="94"/>
                      <a:pt x="44" y="94"/>
                      <a:pt x="44" y="94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5"/>
                      <a:pt x="50" y="95"/>
                      <a:pt x="50" y="95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7" y="47"/>
                      <a:pt x="77" y="47"/>
                      <a:pt x="77" y="47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9" y="23"/>
                      <a:pt x="89" y="23"/>
                      <a:pt x="89" y="23"/>
                    </a:cubicBezTo>
                    <a:cubicBezTo>
                      <a:pt x="87" y="20"/>
                      <a:pt x="87" y="20"/>
                      <a:pt x="87" y="20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10"/>
                      <a:pt x="82" y="10"/>
                      <a:pt x="82" y="10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0" y="0"/>
                      <a:pt x="60" y="0"/>
                    </a:cubicBezTo>
                    <a:cubicBezTo>
                      <a:pt x="59" y="0"/>
                      <a:pt x="56" y="3"/>
                      <a:pt x="56" y="3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29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Freeform 1134">
                <a:extLst>
                  <a:ext uri="{FF2B5EF4-FFF2-40B4-BE49-F238E27FC236}">
                    <a16:creationId xmlns:a16="http://schemas.microsoft.com/office/drawing/2014/main" id="{E6670117-C3FD-43A6-A2C4-2F61F5F8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828"/>
                <a:ext cx="6" cy="6"/>
              </a:xfrm>
              <a:custGeom>
                <a:avLst/>
                <a:gdLst>
                  <a:gd name="T0" fmla="*/ 4 w 6"/>
                  <a:gd name="T1" fmla="*/ 4 h 6"/>
                  <a:gd name="T2" fmla="*/ 4 w 6"/>
                  <a:gd name="T3" fmla="*/ 2 h 6"/>
                  <a:gd name="T4" fmla="*/ 6 w 6"/>
                  <a:gd name="T5" fmla="*/ 0 h 6"/>
                  <a:gd name="T6" fmla="*/ 4 w 6"/>
                  <a:gd name="T7" fmla="*/ 0 h 6"/>
                  <a:gd name="T8" fmla="*/ 1 w 6"/>
                  <a:gd name="T9" fmla="*/ 2 h 6"/>
                  <a:gd name="T10" fmla="*/ 0 w 6"/>
                  <a:gd name="T11" fmla="*/ 6 h 6"/>
                  <a:gd name="T12" fmla="*/ 1 w 6"/>
                  <a:gd name="T13" fmla="*/ 6 h 6"/>
                  <a:gd name="T14" fmla="*/ 4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lnTo>
                      <a:pt x="4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Freeform 1135">
                <a:extLst>
                  <a:ext uri="{FF2B5EF4-FFF2-40B4-BE49-F238E27FC236}">
                    <a16:creationId xmlns:a16="http://schemas.microsoft.com/office/drawing/2014/main" id="{58FB9A9D-0BD5-497D-A10D-FB58A5B4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763"/>
                <a:ext cx="60" cy="105"/>
              </a:xfrm>
              <a:custGeom>
                <a:avLst/>
                <a:gdLst>
                  <a:gd name="T0" fmla="*/ 5 w 60"/>
                  <a:gd name="T1" fmla="*/ 62 h 105"/>
                  <a:gd name="T2" fmla="*/ 8 w 60"/>
                  <a:gd name="T3" fmla="*/ 60 h 105"/>
                  <a:gd name="T4" fmla="*/ 17 w 60"/>
                  <a:gd name="T5" fmla="*/ 61 h 105"/>
                  <a:gd name="T6" fmla="*/ 22 w 60"/>
                  <a:gd name="T7" fmla="*/ 61 h 105"/>
                  <a:gd name="T8" fmla="*/ 20 w 60"/>
                  <a:gd name="T9" fmla="*/ 64 h 105"/>
                  <a:gd name="T10" fmla="*/ 19 w 60"/>
                  <a:gd name="T11" fmla="*/ 70 h 105"/>
                  <a:gd name="T12" fmla="*/ 26 w 60"/>
                  <a:gd name="T13" fmla="*/ 72 h 105"/>
                  <a:gd name="T14" fmla="*/ 30 w 60"/>
                  <a:gd name="T15" fmla="*/ 77 h 105"/>
                  <a:gd name="T16" fmla="*/ 30 w 60"/>
                  <a:gd name="T17" fmla="*/ 81 h 105"/>
                  <a:gd name="T18" fmla="*/ 26 w 60"/>
                  <a:gd name="T19" fmla="*/ 95 h 105"/>
                  <a:gd name="T20" fmla="*/ 29 w 60"/>
                  <a:gd name="T21" fmla="*/ 104 h 105"/>
                  <a:gd name="T22" fmla="*/ 33 w 60"/>
                  <a:gd name="T23" fmla="*/ 103 h 105"/>
                  <a:gd name="T24" fmla="*/ 36 w 60"/>
                  <a:gd name="T25" fmla="*/ 105 h 105"/>
                  <a:gd name="T26" fmla="*/ 40 w 60"/>
                  <a:gd name="T27" fmla="*/ 99 h 105"/>
                  <a:gd name="T28" fmla="*/ 44 w 60"/>
                  <a:gd name="T29" fmla="*/ 94 h 105"/>
                  <a:gd name="T30" fmla="*/ 46 w 60"/>
                  <a:gd name="T31" fmla="*/ 84 h 105"/>
                  <a:gd name="T32" fmla="*/ 47 w 60"/>
                  <a:gd name="T33" fmla="*/ 79 h 105"/>
                  <a:gd name="T34" fmla="*/ 48 w 60"/>
                  <a:gd name="T35" fmla="*/ 75 h 105"/>
                  <a:gd name="T36" fmla="*/ 52 w 60"/>
                  <a:gd name="T37" fmla="*/ 71 h 105"/>
                  <a:gd name="T38" fmla="*/ 57 w 60"/>
                  <a:gd name="T39" fmla="*/ 65 h 105"/>
                  <a:gd name="T40" fmla="*/ 57 w 60"/>
                  <a:gd name="T41" fmla="*/ 58 h 105"/>
                  <a:gd name="T42" fmla="*/ 60 w 60"/>
                  <a:gd name="T43" fmla="*/ 53 h 105"/>
                  <a:gd name="T44" fmla="*/ 59 w 60"/>
                  <a:gd name="T45" fmla="*/ 46 h 105"/>
                  <a:gd name="T46" fmla="*/ 54 w 60"/>
                  <a:gd name="T47" fmla="*/ 45 h 105"/>
                  <a:gd name="T48" fmla="*/ 50 w 60"/>
                  <a:gd name="T49" fmla="*/ 43 h 105"/>
                  <a:gd name="T50" fmla="*/ 56 w 60"/>
                  <a:gd name="T51" fmla="*/ 38 h 105"/>
                  <a:gd name="T52" fmla="*/ 54 w 60"/>
                  <a:gd name="T53" fmla="*/ 34 h 105"/>
                  <a:gd name="T54" fmla="*/ 55 w 60"/>
                  <a:gd name="T55" fmla="*/ 27 h 105"/>
                  <a:gd name="T56" fmla="*/ 50 w 60"/>
                  <a:gd name="T57" fmla="*/ 23 h 105"/>
                  <a:gd name="T58" fmla="*/ 43 w 60"/>
                  <a:gd name="T59" fmla="*/ 27 h 105"/>
                  <a:gd name="T60" fmla="*/ 40 w 60"/>
                  <a:gd name="T61" fmla="*/ 33 h 105"/>
                  <a:gd name="T62" fmla="*/ 38 w 60"/>
                  <a:gd name="T63" fmla="*/ 29 h 105"/>
                  <a:gd name="T64" fmla="*/ 43 w 60"/>
                  <a:gd name="T65" fmla="*/ 25 h 105"/>
                  <a:gd name="T66" fmla="*/ 43 w 60"/>
                  <a:gd name="T67" fmla="*/ 15 h 105"/>
                  <a:gd name="T68" fmla="*/ 41 w 60"/>
                  <a:gd name="T69" fmla="*/ 8 h 105"/>
                  <a:gd name="T70" fmla="*/ 36 w 60"/>
                  <a:gd name="T71" fmla="*/ 4 h 105"/>
                  <a:gd name="T72" fmla="*/ 31 w 60"/>
                  <a:gd name="T73" fmla="*/ 4 h 105"/>
                  <a:gd name="T74" fmla="*/ 26 w 60"/>
                  <a:gd name="T75" fmla="*/ 7 h 105"/>
                  <a:gd name="T76" fmla="*/ 24 w 60"/>
                  <a:gd name="T77" fmla="*/ 0 h 105"/>
                  <a:gd name="T78" fmla="*/ 21 w 60"/>
                  <a:gd name="T79" fmla="*/ 5 h 105"/>
                  <a:gd name="T80" fmla="*/ 17 w 60"/>
                  <a:gd name="T81" fmla="*/ 11 h 105"/>
                  <a:gd name="T82" fmla="*/ 15 w 60"/>
                  <a:gd name="T83" fmla="*/ 18 h 105"/>
                  <a:gd name="T84" fmla="*/ 18 w 60"/>
                  <a:gd name="T85" fmla="*/ 19 h 105"/>
                  <a:gd name="T86" fmla="*/ 22 w 60"/>
                  <a:gd name="T87" fmla="*/ 19 h 105"/>
                  <a:gd name="T88" fmla="*/ 15 w 60"/>
                  <a:gd name="T89" fmla="*/ 25 h 105"/>
                  <a:gd name="T90" fmla="*/ 13 w 60"/>
                  <a:gd name="T91" fmla="*/ 31 h 105"/>
                  <a:gd name="T92" fmla="*/ 21 w 60"/>
                  <a:gd name="T93" fmla="*/ 25 h 105"/>
                  <a:gd name="T94" fmla="*/ 24 w 60"/>
                  <a:gd name="T95" fmla="*/ 23 h 105"/>
                  <a:gd name="T96" fmla="*/ 25 w 60"/>
                  <a:gd name="T97" fmla="*/ 30 h 105"/>
                  <a:gd name="T98" fmla="*/ 20 w 60"/>
                  <a:gd name="T99" fmla="*/ 33 h 105"/>
                  <a:gd name="T100" fmla="*/ 20 w 60"/>
                  <a:gd name="T101" fmla="*/ 38 h 105"/>
                  <a:gd name="T102" fmla="*/ 26 w 60"/>
                  <a:gd name="T103" fmla="*/ 39 h 105"/>
                  <a:gd name="T104" fmla="*/ 19 w 60"/>
                  <a:gd name="T105" fmla="*/ 43 h 105"/>
                  <a:gd name="T106" fmla="*/ 17 w 60"/>
                  <a:gd name="T107" fmla="*/ 44 h 105"/>
                  <a:gd name="T108" fmla="*/ 19 w 60"/>
                  <a:gd name="T109" fmla="*/ 48 h 105"/>
                  <a:gd name="T110" fmla="*/ 14 w 60"/>
                  <a:gd name="T111" fmla="*/ 53 h 105"/>
                  <a:gd name="T112" fmla="*/ 10 w 60"/>
                  <a:gd name="T113" fmla="*/ 46 h 105"/>
                  <a:gd name="T114" fmla="*/ 2 w 60"/>
                  <a:gd name="T115" fmla="*/ 46 h 105"/>
                  <a:gd name="T116" fmla="*/ 0 w 60"/>
                  <a:gd name="T117" fmla="*/ 53 h 105"/>
                  <a:gd name="T118" fmla="*/ 2 w 60"/>
                  <a:gd name="T119" fmla="*/ 6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05">
                    <a:moveTo>
                      <a:pt x="2" y="61"/>
                    </a:moveTo>
                    <a:lnTo>
                      <a:pt x="5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3" y="61"/>
                    </a:lnTo>
                    <a:lnTo>
                      <a:pt x="17" y="61"/>
                    </a:lnTo>
                    <a:lnTo>
                      <a:pt x="18" y="63"/>
                    </a:lnTo>
                    <a:lnTo>
                      <a:pt x="22" y="61"/>
                    </a:lnTo>
                    <a:lnTo>
                      <a:pt x="22" y="64"/>
                    </a:lnTo>
                    <a:lnTo>
                      <a:pt x="20" y="64"/>
                    </a:lnTo>
                    <a:lnTo>
                      <a:pt x="19" y="67"/>
                    </a:lnTo>
                    <a:lnTo>
                      <a:pt x="19" y="70"/>
                    </a:lnTo>
                    <a:lnTo>
                      <a:pt x="23" y="69"/>
                    </a:lnTo>
                    <a:lnTo>
                      <a:pt x="26" y="72"/>
                    </a:lnTo>
                    <a:lnTo>
                      <a:pt x="28" y="77"/>
                    </a:lnTo>
                    <a:lnTo>
                      <a:pt x="30" y="77"/>
                    </a:lnTo>
                    <a:lnTo>
                      <a:pt x="31" y="79"/>
                    </a:lnTo>
                    <a:lnTo>
                      <a:pt x="30" y="81"/>
                    </a:lnTo>
                    <a:lnTo>
                      <a:pt x="30" y="85"/>
                    </a:lnTo>
                    <a:lnTo>
                      <a:pt x="26" y="95"/>
                    </a:lnTo>
                    <a:lnTo>
                      <a:pt x="27" y="101"/>
                    </a:lnTo>
                    <a:lnTo>
                      <a:pt x="29" y="104"/>
                    </a:lnTo>
                    <a:lnTo>
                      <a:pt x="30" y="103"/>
                    </a:lnTo>
                    <a:lnTo>
                      <a:pt x="33" y="103"/>
                    </a:lnTo>
                    <a:lnTo>
                      <a:pt x="34" y="105"/>
                    </a:lnTo>
                    <a:lnTo>
                      <a:pt x="36" y="105"/>
                    </a:lnTo>
                    <a:lnTo>
                      <a:pt x="40" y="101"/>
                    </a:lnTo>
                    <a:lnTo>
                      <a:pt x="40" y="99"/>
                    </a:lnTo>
                    <a:lnTo>
                      <a:pt x="42" y="98"/>
                    </a:lnTo>
                    <a:lnTo>
                      <a:pt x="44" y="94"/>
                    </a:lnTo>
                    <a:lnTo>
                      <a:pt x="45" y="90"/>
                    </a:lnTo>
                    <a:lnTo>
                      <a:pt x="46" y="84"/>
                    </a:lnTo>
                    <a:lnTo>
                      <a:pt x="48" y="80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8" y="75"/>
                    </a:lnTo>
                    <a:lnTo>
                      <a:pt x="50" y="71"/>
                    </a:lnTo>
                    <a:lnTo>
                      <a:pt x="52" y="71"/>
                    </a:lnTo>
                    <a:lnTo>
                      <a:pt x="54" y="67"/>
                    </a:lnTo>
                    <a:lnTo>
                      <a:pt x="57" y="65"/>
                    </a:lnTo>
                    <a:lnTo>
                      <a:pt x="58" y="60"/>
                    </a:lnTo>
                    <a:lnTo>
                      <a:pt x="57" y="58"/>
                    </a:lnTo>
                    <a:lnTo>
                      <a:pt x="60" y="56"/>
                    </a:lnTo>
                    <a:lnTo>
                      <a:pt x="60" y="53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6"/>
                    </a:lnTo>
                    <a:lnTo>
                      <a:pt x="54" y="45"/>
                    </a:lnTo>
                    <a:lnTo>
                      <a:pt x="51" y="45"/>
                    </a:lnTo>
                    <a:lnTo>
                      <a:pt x="50" y="43"/>
                    </a:lnTo>
                    <a:lnTo>
                      <a:pt x="52" y="40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4" y="34"/>
                    </a:lnTo>
                    <a:lnTo>
                      <a:pt x="54" y="29"/>
                    </a:lnTo>
                    <a:lnTo>
                      <a:pt x="55" y="27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7" y="26"/>
                    </a:lnTo>
                    <a:lnTo>
                      <a:pt x="43" y="27"/>
                    </a:lnTo>
                    <a:lnTo>
                      <a:pt x="43" y="29"/>
                    </a:lnTo>
                    <a:lnTo>
                      <a:pt x="40" y="33"/>
                    </a:lnTo>
                    <a:lnTo>
                      <a:pt x="39" y="33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5"/>
                    </a:lnTo>
                    <a:lnTo>
                      <a:pt x="43" y="20"/>
                    </a:lnTo>
                    <a:lnTo>
                      <a:pt x="43" y="15"/>
                    </a:lnTo>
                    <a:lnTo>
                      <a:pt x="43" y="11"/>
                    </a:lnTo>
                    <a:lnTo>
                      <a:pt x="41" y="8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4" y="5"/>
                    </a:lnTo>
                    <a:lnTo>
                      <a:pt x="31" y="4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5" y="2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7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7" y="20"/>
                    </a:lnTo>
                    <a:lnTo>
                      <a:pt x="18" y="19"/>
                    </a:lnTo>
                    <a:lnTo>
                      <a:pt x="22" y="18"/>
                    </a:lnTo>
                    <a:lnTo>
                      <a:pt x="22" y="19"/>
                    </a:lnTo>
                    <a:lnTo>
                      <a:pt x="19" y="22"/>
                    </a:lnTo>
                    <a:lnTo>
                      <a:pt x="15" y="25"/>
                    </a:lnTo>
                    <a:lnTo>
                      <a:pt x="12" y="29"/>
                    </a:lnTo>
                    <a:lnTo>
                      <a:pt x="13" y="31"/>
                    </a:lnTo>
                    <a:lnTo>
                      <a:pt x="17" y="29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4" y="23"/>
                    </a:lnTo>
                    <a:lnTo>
                      <a:pt x="26" y="26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0" y="33"/>
                    </a:lnTo>
                    <a:lnTo>
                      <a:pt x="19" y="36"/>
                    </a:lnTo>
                    <a:lnTo>
                      <a:pt x="20" y="38"/>
                    </a:lnTo>
                    <a:lnTo>
                      <a:pt x="24" y="37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19" y="43"/>
                    </a:lnTo>
                    <a:lnTo>
                      <a:pt x="17" y="43"/>
                    </a:lnTo>
                    <a:lnTo>
                      <a:pt x="17" y="44"/>
                    </a:lnTo>
                    <a:lnTo>
                      <a:pt x="19" y="46"/>
                    </a:lnTo>
                    <a:lnTo>
                      <a:pt x="19" y="48"/>
                    </a:lnTo>
                    <a:lnTo>
                      <a:pt x="15" y="53"/>
                    </a:lnTo>
                    <a:lnTo>
                      <a:pt x="14" y="53"/>
                    </a:lnTo>
                    <a:lnTo>
                      <a:pt x="13" y="48"/>
                    </a:lnTo>
                    <a:lnTo>
                      <a:pt x="10" y="46"/>
                    </a:lnTo>
                    <a:lnTo>
                      <a:pt x="8" y="43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Freeform 1136">
                <a:extLst>
                  <a:ext uri="{FF2B5EF4-FFF2-40B4-BE49-F238E27FC236}">
                    <a16:creationId xmlns:a16="http://schemas.microsoft.com/office/drawing/2014/main" id="{078D5ABF-3FE4-4F9F-9AC0-08A532B7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05"/>
                <a:ext cx="17" cy="8"/>
              </a:xfrm>
              <a:custGeom>
                <a:avLst/>
                <a:gdLst>
                  <a:gd name="T0" fmla="*/ 4 w 22"/>
                  <a:gd name="T1" fmla="*/ 8 h 10"/>
                  <a:gd name="T2" fmla="*/ 8 w 22"/>
                  <a:gd name="T3" fmla="*/ 7 h 10"/>
                  <a:gd name="T4" fmla="*/ 11 w 22"/>
                  <a:gd name="T5" fmla="*/ 8 h 10"/>
                  <a:gd name="T6" fmla="*/ 16 w 22"/>
                  <a:gd name="T7" fmla="*/ 4 h 10"/>
                  <a:gd name="T8" fmla="*/ 19 w 22"/>
                  <a:gd name="T9" fmla="*/ 4 h 10"/>
                  <a:gd name="T10" fmla="*/ 22 w 22"/>
                  <a:gd name="T11" fmla="*/ 3 h 10"/>
                  <a:gd name="T12" fmla="*/ 21 w 22"/>
                  <a:gd name="T13" fmla="*/ 1 h 10"/>
                  <a:gd name="T14" fmla="*/ 16 w 22"/>
                  <a:gd name="T15" fmla="*/ 0 h 10"/>
                  <a:gd name="T16" fmla="*/ 12 w 22"/>
                  <a:gd name="T17" fmla="*/ 2 h 10"/>
                  <a:gd name="T18" fmla="*/ 8 w 22"/>
                  <a:gd name="T19" fmla="*/ 4 h 10"/>
                  <a:gd name="T20" fmla="*/ 6 w 22"/>
                  <a:gd name="T21" fmla="*/ 3 h 10"/>
                  <a:gd name="T22" fmla="*/ 2 w 22"/>
                  <a:gd name="T23" fmla="*/ 4 h 10"/>
                  <a:gd name="T24" fmla="*/ 0 w 22"/>
                  <a:gd name="T25" fmla="*/ 6 h 10"/>
                  <a:gd name="T26" fmla="*/ 0 w 22"/>
                  <a:gd name="T27" fmla="*/ 8 h 10"/>
                  <a:gd name="T28" fmla="*/ 2 w 22"/>
                  <a:gd name="T29" fmla="*/ 10 h 10"/>
                  <a:gd name="T30" fmla="*/ 4 w 22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0">
                    <a:moveTo>
                      <a:pt x="4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8" y="4"/>
                      <a:pt x="6" y="3"/>
                      <a:pt x="6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Freeform 1137">
                <a:extLst>
                  <a:ext uri="{FF2B5EF4-FFF2-40B4-BE49-F238E27FC236}">
                    <a16:creationId xmlns:a16="http://schemas.microsoft.com/office/drawing/2014/main" id="{FC9ED423-0B03-4366-B926-3D6073213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908"/>
                <a:ext cx="3" cy="6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1 h 6"/>
                  <a:gd name="T4" fmla="*/ 2 w 3"/>
                  <a:gd name="T5" fmla="*/ 5 h 6"/>
                  <a:gd name="T6" fmla="*/ 2 w 3"/>
                  <a:gd name="T7" fmla="*/ 6 h 6"/>
                  <a:gd name="T8" fmla="*/ 3 w 3"/>
                  <a:gd name="T9" fmla="*/ 5 h 6"/>
                  <a:gd name="T10" fmla="*/ 3 w 3"/>
                  <a:gd name="T11" fmla="*/ 2 h 6"/>
                  <a:gd name="T12" fmla="*/ 1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1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Freeform 1138">
                <a:extLst>
                  <a:ext uri="{FF2B5EF4-FFF2-40B4-BE49-F238E27FC236}">
                    <a16:creationId xmlns:a16="http://schemas.microsoft.com/office/drawing/2014/main" id="{F5C15F3D-F6A0-4D2C-9556-439253BB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699"/>
                <a:ext cx="95" cy="187"/>
              </a:xfrm>
              <a:custGeom>
                <a:avLst/>
                <a:gdLst>
                  <a:gd name="T0" fmla="*/ 5 w 95"/>
                  <a:gd name="T1" fmla="*/ 176 h 187"/>
                  <a:gd name="T2" fmla="*/ 22 w 95"/>
                  <a:gd name="T3" fmla="*/ 175 h 187"/>
                  <a:gd name="T4" fmla="*/ 26 w 95"/>
                  <a:gd name="T5" fmla="*/ 168 h 187"/>
                  <a:gd name="T6" fmla="*/ 27 w 95"/>
                  <a:gd name="T7" fmla="*/ 172 h 187"/>
                  <a:gd name="T8" fmla="*/ 30 w 95"/>
                  <a:gd name="T9" fmla="*/ 185 h 187"/>
                  <a:gd name="T10" fmla="*/ 39 w 95"/>
                  <a:gd name="T11" fmla="*/ 173 h 187"/>
                  <a:gd name="T12" fmla="*/ 44 w 95"/>
                  <a:gd name="T13" fmla="*/ 166 h 187"/>
                  <a:gd name="T14" fmla="*/ 50 w 95"/>
                  <a:gd name="T15" fmla="*/ 151 h 187"/>
                  <a:gd name="T16" fmla="*/ 53 w 95"/>
                  <a:gd name="T17" fmla="*/ 147 h 187"/>
                  <a:gd name="T18" fmla="*/ 52 w 95"/>
                  <a:gd name="T19" fmla="*/ 166 h 187"/>
                  <a:gd name="T20" fmla="*/ 65 w 95"/>
                  <a:gd name="T21" fmla="*/ 143 h 187"/>
                  <a:gd name="T22" fmla="*/ 73 w 95"/>
                  <a:gd name="T23" fmla="*/ 144 h 187"/>
                  <a:gd name="T24" fmla="*/ 89 w 95"/>
                  <a:gd name="T25" fmla="*/ 136 h 187"/>
                  <a:gd name="T26" fmla="*/ 88 w 95"/>
                  <a:gd name="T27" fmla="*/ 117 h 187"/>
                  <a:gd name="T28" fmla="*/ 86 w 95"/>
                  <a:gd name="T29" fmla="*/ 119 h 187"/>
                  <a:gd name="T30" fmla="*/ 79 w 95"/>
                  <a:gd name="T31" fmla="*/ 113 h 187"/>
                  <a:gd name="T32" fmla="*/ 78 w 95"/>
                  <a:gd name="T33" fmla="*/ 108 h 187"/>
                  <a:gd name="T34" fmla="*/ 91 w 95"/>
                  <a:gd name="T35" fmla="*/ 87 h 187"/>
                  <a:gd name="T36" fmla="*/ 91 w 95"/>
                  <a:gd name="T37" fmla="*/ 84 h 187"/>
                  <a:gd name="T38" fmla="*/ 94 w 95"/>
                  <a:gd name="T39" fmla="*/ 67 h 187"/>
                  <a:gd name="T40" fmla="*/ 84 w 95"/>
                  <a:gd name="T41" fmla="*/ 84 h 187"/>
                  <a:gd name="T42" fmla="*/ 84 w 95"/>
                  <a:gd name="T43" fmla="*/ 72 h 187"/>
                  <a:gd name="T44" fmla="*/ 84 w 95"/>
                  <a:gd name="T45" fmla="*/ 59 h 187"/>
                  <a:gd name="T46" fmla="*/ 76 w 95"/>
                  <a:gd name="T47" fmla="*/ 56 h 187"/>
                  <a:gd name="T48" fmla="*/ 77 w 95"/>
                  <a:gd name="T49" fmla="*/ 25 h 187"/>
                  <a:gd name="T50" fmla="*/ 71 w 95"/>
                  <a:gd name="T51" fmla="*/ 2 h 187"/>
                  <a:gd name="T52" fmla="*/ 58 w 95"/>
                  <a:gd name="T53" fmla="*/ 0 h 187"/>
                  <a:gd name="T54" fmla="*/ 67 w 95"/>
                  <a:gd name="T55" fmla="*/ 11 h 187"/>
                  <a:gd name="T56" fmla="*/ 60 w 95"/>
                  <a:gd name="T57" fmla="*/ 19 h 187"/>
                  <a:gd name="T58" fmla="*/ 54 w 95"/>
                  <a:gd name="T59" fmla="*/ 25 h 187"/>
                  <a:gd name="T60" fmla="*/ 46 w 95"/>
                  <a:gd name="T61" fmla="*/ 33 h 187"/>
                  <a:gd name="T62" fmla="*/ 48 w 95"/>
                  <a:gd name="T63" fmla="*/ 45 h 187"/>
                  <a:gd name="T64" fmla="*/ 36 w 95"/>
                  <a:gd name="T65" fmla="*/ 41 h 187"/>
                  <a:gd name="T66" fmla="*/ 33 w 95"/>
                  <a:gd name="T67" fmla="*/ 49 h 187"/>
                  <a:gd name="T68" fmla="*/ 22 w 95"/>
                  <a:gd name="T69" fmla="*/ 45 h 187"/>
                  <a:gd name="T70" fmla="*/ 31 w 95"/>
                  <a:gd name="T71" fmla="*/ 62 h 187"/>
                  <a:gd name="T72" fmla="*/ 37 w 95"/>
                  <a:gd name="T73" fmla="*/ 69 h 187"/>
                  <a:gd name="T74" fmla="*/ 36 w 95"/>
                  <a:gd name="T75" fmla="*/ 77 h 187"/>
                  <a:gd name="T76" fmla="*/ 18 w 95"/>
                  <a:gd name="T77" fmla="*/ 64 h 187"/>
                  <a:gd name="T78" fmla="*/ 13 w 95"/>
                  <a:gd name="T79" fmla="*/ 76 h 187"/>
                  <a:gd name="T80" fmla="*/ 20 w 95"/>
                  <a:gd name="T81" fmla="*/ 93 h 187"/>
                  <a:gd name="T82" fmla="*/ 12 w 95"/>
                  <a:gd name="T83" fmla="*/ 93 h 187"/>
                  <a:gd name="T84" fmla="*/ 5 w 95"/>
                  <a:gd name="T85" fmla="*/ 107 h 187"/>
                  <a:gd name="T86" fmla="*/ 15 w 95"/>
                  <a:gd name="T87" fmla="*/ 109 h 187"/>
                  <a:gd name="T88" fmla="*/ 16 w 95"/>
                  <a:gd name="T89" fmla="*/ 114 h 187"/>
                  <a:gd name="T90" fmla="*/ 25 w 95"/>
                  <a:gd name="T91" fmla="*/ 117 h 187"/>
                  <a:gd name="T92" fmla="*/ 32 w 95"/>
                  <a:gd name="T93" fmla="*/ 124 h 187"/>
                  <a:gd name="T94" fmla="*/ 23 w 95"/>
                  <a:gd name="T95" fmla="*/ 126 h 187"/>
                  <a:gd name="T96" fmla="*/ 34 w 95"/>
                  <a:gd name="T97" fmla="*/ 134 h 187"/>
                  <a:gd name="T98" fmla="*/ 15 w 95"/>
                  <a:gd name="T99" fmla="*/ 124 h 187"/>
                  <a:gd name="T100" fmla="*/ 7 w 95"/>
                  <a:gd name="T101" fmla="*/ 139 h 187"/>
                  <a:gd name="T102" fmla="*/ 1 w 95"/>
                  <a:gd name="T103" fmla="*/ 151 h 187"/>
                  <a:gd name="T104" fmla="*/ 8 w 95"/>
                  <a:gd name="T105" fmla="*/ 155 h 187"/>
                  <a:gd name="T106" fmla="*/ 2 w 95"/>
                  <a:gd name="T107" fmla="*/ 16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5" h="187">
                    <a:moveTo>
                      <a:pt x="2" y="162"/>
                    </a:moveTo>
                    <a:lnTo>
                      <a:pt x="1" y="164"/>
                    </a:lnTo>
                    <a:lnTo>
                      <a:pt x="1" y="171"/>
                    </a:lnTo>
                    <a:lnTo>
                      <a:pt x="3" y="169"/>
                    </a:lnTo>
                    <a:lnTo>
                      <a:pt x="5" y="170"/>
                    </a:lnTo>
                    <a:lnTo>
                      <a:pt x="5" y="176"/>
                    </a:lnTo>
                    <a:lnTo>
                      <a:pt x="9" y="177"/>
                    </a:lnTo>
                    <a:lnTo>
                      <a:pt x="15" y="182"/>
                    </a:lnTo>
                    <a:lnTo>
                      <a:pt x="18" y="180"/>
                    </a:lnTo>
                    <a:lnTo>
                      <a:pt x="19" y="177"/>
                    </a:lnTo>
                    <a:lnTo>
                      <a:pt x="18" y="174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0"/>
                    </a:lnTo>
                    <a:lnTo>
                      <a:pt x="22" y="184"/>
                    </a:lnTo>
                    <a:lnTo>
                      <a:pt x="23" y="183"/>
                    </a:lnTo>
                    <a:lnTo>
                      <a:pt x="26" y="175"/>
                    </a:lnTo>
                    <a:lnTo>
                      <a:pt x="26" y="168"/>
                    </a:lnTo>
                    <a:lnTo>
                      <a:pt x="27" y="163"/>
                    </a:lnTo>
                    <a:lnTo>
                      <a:pt x="30" y="159"/>
                    </a:lnTo>
                    <a:lnTo>
                      <a:pt x="31" y="156"/>
                    </a:lnTo>
                    <a:lnTo>
                      <a:pt x="31" y="160"/>
                    </a:lnTo>
                    <a:lnTo>
                      <a:pt x="28" y="167"/>
                    </a:lnTo>
                    <a:lnTo>
                      <a:pt x="27" y="172"/>
                    </a:lnTo>
                    <a:lnTo>
                      <a:pt x="28" y="174"/>
                    </a:lnTo>
                    <a:lnTo>
                      <a:pt x="27" y="180"/>
                    </a:lnTo>
                    <a:lnTo>
                      <a:pt x="29" y="184"/>
                    </a:lnTo>
                    <a:lnTo>
                      <a:pt x="28" y="186"/>
                    </a:lnTo>
                    <a:lnTo>
                      <a:pt x="29" y="187"/>
                    </a:lnTo>
                    <a:lnTo>
                      <a:pt x="30" y="185"/>
                    </a:lnTo>
                    <a:lnTo>
                      <a:pt x="32" y="182"/>
                    </a:lnTo>
                    <a:lnTo>
                      <a:pt x="36" y="176"/>
                    </a:lnTo>
                    <a:lnTo>
                      <a:pt x="39" y="168"/>
                    </a:lnTo>
                    <a:lnTo>
                      <a:pt x="40" y="166"/>
                    </a:lnTo>
                    <a:lnTo>
                      <a:pt x="41" y="169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42" y="176"/>
                    </a:lnTo>
                    <a:lnTo>
                      <a:pt x="45" y="172"/>
                    </a:lnTo>
                    <a:lnTo>
                      <a:pt x="47" y="170"/>
                    </a:lnTo>
                    <a:lnTo>
                      <a:pt x="47" y="167"/>
                    </a:lnTo>
                    <a:lnTo>
                      <a:pt x="44" y="166"/>
                    </a:lnTo>
                    <a:lnTo>
                      <a:pt x="44" y="166"/>
                    </a:lnTo>
                    <a:lnTo>
                      <a:pt x="47" y="164"/>
                    </a:lnTo>
                    <a:lnTo>
                      <a:pt x="47" y="159"/>
                    </a:lnTo>
                    <a:lnTo>
                      <a:pt x="46" y="157"/>
                    </a:lnTo>
                    <a:lnTo>
                      <a:pt x="46" y="154"/>
                    </a:lnTo>
                    <a:lnTo>
                      <a:pt x="50" y="151"/>
                    </a:lnTo>
                    <a:lnTo>
                      <a:pt x="51" y="145"/>
                    </a:lnTo>
                    <a:lnTo>
                      <a:pt x="53" y="144"/>
                    </a:lnTo>
                    <a:lnTo>
                      <a:pt x="55" y="141"/>
                    </a:lnTo>
                    <a:lnTo>
                      <a:pt x="55" y="145"/>
                    </a:lnTo>
                    <a:lnTo>
                      <a:pt x="56" y="146"/>
                    </a:lnTo>
                    <a:lnTo>
                      <a:pt x="53" y="147"/>
                    </a:lnTo>
                    <a:lnTo>
                      <a:pt x="52" y="152"/>
                    </a:lnTo>
                    <a:lnTo>
                      <a:pt x="49" y="156"/>
                    </a:lnTo>
                    <a:lnTo>
                      <a:pt x="49" y="161"/>
                    </a:lnTo>
                    <a:lnTo>
                      <a:pt x="50" y="164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54" y="160"/>
                    </a:lnTo>
                    <a:lnTo>
                      <a:pt x="60" y="155"/>
                    </a:lnTo>
                    <a:lnTo>
                      <a:pt x="61" y="152"/>
                    </a:lnTo>
                    <a:lnTo>
                      <a:pt x="62" y="147"/>
                    </a:lnTo>
                    <a:lnTo>
                      <a:pt x="64" y="144"/>
                    </a:lnTo>
                    <a:lnTo>
                      <a:pt x="65" y="143"/>
                    </a:lnTo>
                    <a:lnTo>
                      <a:pt x="66" y="145"/>
                    </a:lnTo>
                    <a:lnTo>
                      <a:pt x="64" y="146"/>
                    </a:lnTo>
                    <a:lnTo>
                      <a:pt x="64" y="150"/>
                    </a:lnTo>
                    <a:lnTo>
                      <a:pt x="67" y="148"/>
                    </a:lnTo>
                    <a:lnTo>
                      <a:pt x="70" y="144"/>
                    </a:lnTo>
                    <a:lnTo>
                      <a:pt x="73" y="144"/>
                    </a:lnTo>
                    <a:lnTo>
                      <a:pt x="77" y="145"/>
                    </a:lnTo>
                    <a:lnTo>
                      <a:pt x="81" y="143"/>
                    </a:lnTo>
                    <a:lnTo>
                      <a:pt x="84" y="142"/>
                    </a:lnTo>
                    <a:lnTo>
                      <a:pt x="85" y="140"/>
                    </a:lnTo>
                    <a:lnTo>
                      <a:pt x="88" y="139"/>
                    </a:lnTo>
                    <a:lnTo>
                      <a:pt x="89" y="136"/>
                    </a:lnTo>
                    <a:lnTo>
                      <a:pt x="89" y="134"/>
                    </a:lnTo>
                    <a:lnTo>
                      <a:pt x="90" y="131"/>
                    </a:lnTo>
                    <a:lnTo>
                      <a:pt x="88" y="129"/>
                    </a:lnTo>
                    <a:lnTo>
                      <a:pt x="89" y="124"/>
                    </a:lnTo>
                    <a:lnTo>
                      <a:pt x="89" y="117"/>
                    </a:lnTo>
                    <a:lnTo>
                      <a:pt x="88" y="117"/>
                    </a:lnTo>
                    <a:lnTo>
                      <a:pt x="86" y="121"/>
                    </a:lnTo>
                    <a:lnTo>
                      <a:pt x="83" y="126"/>
                    </a:lnTo>
                    <a:lnTo>
                      <a:pt x="81" y="126"/>
                    </a:lnTo>
                    <a:lnTo>
                      <a:pt x="81" y="124"/>
                    </a:lnTo>
                    <a:lnTo>
                      <a:pt x="84" y="121"/>
                    </a:lnTo>
                    <a:lnTo>
                      <a:pt x="86" y="119"/>
                    </a:lnTo>
                    <a:lnTo>
                      <a:pt x="87" y="116"/>
                    </a:lnTo>
                    <a:lnTo>
                      <a:pt x="84" y="113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0" y="111"/>
                    </a:lnTo>
                    <a:lnTo>
                      <a:pt x="79" y="113"/>
                    </a:lnTo>
                    <a:lnTo>
                      <a:pt x="78" y="111"/>
                    </a:lnTo>
                    <a:lnTo>
                      <a:pt x="75" y="112"/>
                    </a:lnTo>
                    <a:lnTo>
                      <a:pt x="73" y="114"/>
                    </a:lnTo>
                    <a:lnTo>
                      <a:pt x="71" y="114"/>
                    </a:lnTo>
                    <a:lnTo>
                      <a:pt x="71" y="111"/>
                    </a:lnTo>
                    <a:lnTo>
                      <a:pt x="78" y="108"/>
                    </a:lnTo>
                    <a:lnTo>
                      <a:pt x="81" y="107"/>
                    </a:lnTo>
                    <a:lnTo>
                      <a:pt x="86" y="101"/>
                    </a:lnTo>
                    <a:lnTo>
                      <a:pt x="88" y="100"/>
                    </a:lnTo>
                    <a:lnTo>
                      <a:pt x="91" y="93"/>
                    </a:lnTo>
                    <a:lnTo>
                      <a:pt x="91" y="88"/>
                    </a:lnTo>
                    <a:lnTo>
                      <a:pt x="91" y="87"/>
                    </a:lnTo>
                    <a:lnTo>
                      <a:pt x="88" y="87"/>
                    </a:lnTo>
                    <a:lnTo>
                      <a:pt x="87" y="89"/>
                    </a:lnTo>
                    <a:lnTo>
                      <a:pt x="86" y="87"/>
                    </a:lnTo>
                    <a:lnTo>
                      <a:pt x="87" y="85"/>
                    </a:lnTo>
                    <a:lnTo>
                      <a:pt x="88" y="84"/>
                    </a:lnTo>
                    <a:lnTo>
                      <a:pt x="91" y="84"/>
                    </a:lnTo>
                    <a:lnTo>
                      <a:pt x="91" y="82"/>
                    </a:lnTo>
                    <a:lnTo>
                      <a:pt x="91" y="79"/>
                    </a:lnTo>
                    <a:lnTo>
                      <a:pt x="95" y="76"/>
                    </a:lnTo>
                    <a:lnTo>
                      <a:pt x="95" y="71"/>
                    </a:lnTo>
                    <a:lnTo>
                      <a:pt x="94" y="70"/>
                    </a:lnTo>
                    <a:lnTo>
                      <a:pt x="94" y="67"/>
                    </a:lnTo>
                    <a:lnTo>
                      <a:pt x="91" y="66"/>
                    </a:lnTo>
                    <a:lnTo>
                      <a:pt x="88" y="68"/>
                    </a:lnTo>
                    <a:lnTo>
                      <a:pt x="85" y="75"/>
                    </a:lnTo>
                    <a:lnTo>
                      <a:pt x="85" y="79"/>
                    </a:lnTo>
                    <a:lnTo>
                      <a:pt x="87" y="81"/>
                    </a:lnTo>
                    <a:lnTo>
                      <a:pt x="84" y="84"/>
                    </a:lnTo>
                    <a:lnTo>
                      <a:pt x="83" y="85"/>
                    </a:lnTo>
                    <a:lnTo>
                      <a:pt x="82" y="85"/>
                    </a:lnTo>
                    <a:lnTo>
                      <a:pt x="82" y="83"/>
                    </a:lnTo>
                    <a:lnTo>
                      <a:pt x="81" y="81"/>
                    </a:lnTo>
                    <a:lnTo>
                      <a:pt x="81" y="78"/>
                    </a:lnTo>
                    <a:lnTo>
                      <a:pt x="84" y="72"/>
                    </a:lnTo>
                    <a:lnTo>
                      <a:pt x="83" y="69"/>
                    </a:lnTo>
                    <a:lnTo>
                      <a:pt x="84" y="68"/>
                    </a:lnTo>
                    <a:lnTo>
                      <a:pt x="85" y="69"/>
                    </a:lnTo>
                    <a:lnTo>
                      <a:pt x="87" y="67"/>
                    </a:lnTo>
                    <a:lnTo>
                      <a:pt x="86" y="63"/>
                    </a:lnTo>
                    <a:lnTo>
                      <a:pt x="84" y="59"/>
                    </a:lnTo>
                    <a:lnTo>
                      <a:pt x="81" y="59"/>
                    </a:lnTo>
                    <a:lnTo>
                      <a:pt x="78" y="61"/>
                    </a:lnTo>
                    <a:lnTo>
                      <a:pt x="78" y="64"/>
                    </a:lnTo>
                    <a:lnTo>
                      <a:pt x="77" y="62"/>
                    </a:lnTo>
                    <a:lnTo>
                      <a:pt x="76" y="61"/>
                    </a:lnTo>
                    <a:lnTo>
                      <a:pt x="76" y="56"/>
                    </a:lnTo>
                    <a:lnTo>
                      <a:pt x="74" y="52"/>
                    </a:lnTo>
                    <a:lnTo>
                      <a:pt x="75" y="45"/>
                    </a:lnTo>
                    <a:lnTo>
                      <a:pt x="75" y="39"/>
                    </a:lnTo>
                    <a:lnTo>
                      <a:pt x="77" y="35"/>
                    </a:lnTo>
                    <a:lnTo>
                      <a:pt x="77" y="30"/>
                    </a:lnTo>
                    <a:lnTo>
                      <a:pt x="77" y="25"/>
                    </a:lnTo>
                    <a:lnTo>
                      <a:pt x="79" y="20"/>
                    </a:lnTo>
                    <a:lnTo>
                      <a:pt x="79" y="16"/>
                    </a:lnTo>
                    <a:lnTo>
                      <a:pt x="77" y="12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6" y="3"/>
                    </a:lnTo>
                    <a:lnTo>
                      <a:pt x="64" y="3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8" y="3"/>
                    </a:lnTo>
                    <a:lnTo>
                      <a:pt x="56" y="8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3" y="10"/>
                    </a:lnTo>
                    <a:lnTo>
                      <a:pt x="67" y="11"/>
                    </a:lnTo>
                    <a:lnTo>
                      <a:pt x="67" y="14"/>
                    </a:lnTo>
                    <a:lnTo>
                      <a:pt x="70" y="14"/>
                    </a:lnTo>
                    <a:lnTo>
                      <a:pt x="70" y="17"/>
                    </a:lnTo>
                    <a:lnTo>
                      <a:pt x="65" y="21"/>
                    </a:lnTo>
                    <a:lnTo>
                      <a:pt x="64" y="21"/>
                    </a:lnTo>
                    <a:lnTo>
                      <a:pt x="60" y="19"/>
                    </a:lnTo>
                    <a:lnTo>
                      <a:pt x="58" y="19"/>
                    </a:lnTo>
                    <a:lnTo>
                      <a:pt x="55" y="18"/>
                    </a:lnTo>
                    <a:lnTo>
                      <a:pt x="57" y="21"/>
                    </a:lnTo>
                    <a:lnTo>
                      <a:pt x="58" y="22"/>
                    </a:lnTo>
                    <a:lnTo>
                      <a:pt x="57" y="24"/>
                    </a:lnTo>
                    <a:lnTo>
                      <a:pt x="54" y="25"/>
                    </a:lnTo>
                    <a:lnTo>
                      <a:pt x="50" y="21"/>
                    </a:lnTo>
                    <a:lnTo>
                      <a:pt x="46" y="23"/>
                    </a:lnTo>
                    <a:lnTo>
                      <a:pt x="45" y="28"/>
                    </a:lnTo>
                    <a:lnTo>
                      <a:pt x="43" y="30"/>
                    </a:lnTo>
                    <a:lnTo>
                      <a:pt x="43" y="32"/>
                    </a:lnTo>
                    <a:lnTo>
                      <a:pt x="46" y="33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6" y="43"/>
                    </a:lnTo>
                    <a:lnTo>
                      <a:pt x="48" y="45"/>
                    </a:lnTo>
                    <a:lnTo>
                      <a:pt x="48" y="47"/>
                    </a:lnTo>
                    <a:lnTo>
                      <a:pt x="46" y="47"/>
                    </a:lnTo>
                    <a:lnTo>
                      <a:pt x="44" y="45"/>
                    </a:lnTo>
                    <a:lnTo>
                      <a:pt x="41" y="45"/>
                    </a:lnTo>
                    <a:lnTo>
                      <a:pt x="39" y="42"/>
                    </a:lnTo>
                    <a:lnTo>
                      <a:pt x="36" y="41"/>
                    </a:lnTo>
                    <a:lnTo>
                      <a:pt x="34" y="43"/>
                    </a:lnTo>
                    <a:lnTo>
                      <a:pt x="33" y="46"/>
                    </a:lnTo>
                    <a:lnTo>
                      <a:pt x="35" y="49"/>
                    </a:lnTo>
                    <a:lnTo>
                      <a:pt x="34" y="52"/>
                    </a:lnTo>
                    <a:lnTo>
                      <a:pt x="33" y="51"/>
                    </a:lnTo>
                    <a:lnTo>
                      <a:pt x="33" y="49"/>
                    </a:lnTo>
                    <a:lnTo>
                      <a:pt x="31" y="47"/>
                    </a:lnTo>
                    <a:lnTo>
                      <a:pt x="27" y="46"/>
                    </a:lnTo>
                    <a:lnTo>
                      <a:pt x="26" y="46"/>
                    </a:lnTo>
                    <a:lnTo>
                      <a:pt x="25" y="44"/>
                    </a:lnTo>
                    <a:lnTo>
                      <a:pt x="22" y="43"/>
                    </a:lnTo>
                    <a:lnTo>
                      <a:pt x="22" y="45"/>
                    </a:lnTo>
                    <a:lnTo>
                      <a:pt x="23" y="49"/>
                    </a:lnTo>
                    <a:lnTo>
                      <a:pt x="23" y="53"/>
                    </a:lnTo>
                    <a:lnTo>
                      <a:pt x="24" y="57"/>
                    </a:lnTo>
                    <a:lnTo>
                      <a:pt x="26" y="59"/>
                    </a:lnTo>
                    <a:lnTo>
                      <a:pt x="29" y="60"/>
                    </a:lnTo>
                    <a:lnTo>
                      <a:pt x="31" y="62"/>
                    </a:lnTo>
                    <a:lnTo>
                      <a:pt x="30" y="62"/>
                    </a:lnTo>
                    <a:lnTo>
                      <a:pt x="27" y="62"/>
                    </a:lnTo>
                    <a:lnTo>
                      <a:pt x="30" y="65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7" y="69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1" y="69"/>
                    </a:lnTo>
                    <a:lnTo>
                      <a:pt x="39" y="71"/>
                    </a:lnTo>
                    <a:lnTo>
                      <a:pt x="37" y="76"/>
                    </a:lnTo>
                    <a:lnTo>
                      <a:pt x="36" y="77"/>
                    </a:lnTo>
                    <a:lnTo>
                      <a:pt x="32" y="73"/>
                    </a:lnTo>
                    <a:lnTo>
                      <a:pt x="25" y="71"/>
                    </a:lnTo>
                    <a:lnTo>
                      <a:pt x="22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18" y="64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5" y="71"/>
                    </a:lnTo>
                    <a:lnTo>
                      <a:pt x="17" y="76"/>
                    </a:lnTo>
                    <a:lnTo>
                      <a:pt x="15" y="78"/>
                    </a:lnTo>
                    <a:lnTo>
                      <a:pt x="13" y="76"/>
                    </a:lnTo>
                    <a:lnTo>
                      <a:pt x="13" y="81"/>
                    </a:lnTo>
                    <a:lnTo>
                      <a:pt x="12" y="82"/>
                    </a:lnTo>
                    <a:lnTo>
                      <a:pt x="12" y="90"/>
                    </a:lnTo>
                    <a:lnTo>
                      <a:pt x="13" y="91"/>
                    </a:lnTo>
                    <a:lnTo>
                      <a:pt x="18" y="92"/>
                    </a:lnTo>
                    <a:lnTo>
                      <a:pt x="20" y="93"/>
                    </a:lnTo>
                    <a:lnTo>
                      <a:pt x="22" y="93"/>
                    </a:lnTo>
                    <a:lnTo>
                      <a:pt x="22" y="93"/>
                    </a:lnTo>
                    <a:lnTo>
                      <a:pt x="21" y="95"/>
                    </a:lnTo>
                    <a:lnTo>
                      <a:pt x="18" y="94"/>
                    </a:lnTo>
                    <a:lnTo>
                      <a:pt x="13" y="94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5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6" y="106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6" y="111"/>
                    </a:lnTo>
                    <a:lnTo>
                      <a:pt x="8" y="110"/>
                    </a:lnTo>
                    <a:lnTo>
                      <a:pt x="12" y="110"/>
                    </a:lnTo>
                    <a:lnTo>
                      <a:pt x="14" y="107"/>
                    </a:lnTo>
                    <a:lnTo>
                      <a:pt x="15" y="109"/>
                    </a:lnTo>
                    <a:lnTo>
                      <a:pt x="15" y="112"/>
                    </a:lnTo>
                    <a:lnTo>
                      <a:pt x="12" y="112"/>
                    </a:lnTo>
                    <a:lnTo>
                      <a:pt x="11" y="115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6" y="114"/>
                    </a:lnTo>
                    <a:lnTo>
                      <a:pt x="18" y="114"/>
                    </a:lnTo>
                    <a:lnTo>
                      <a:pt x="20" y="112"/>
                    </a:lnTo>
                    <a:lnTo>
                      <a:pt x="21" y="114"/>
                    </a:lnTo>
                    <a:lnTo>
                      <a:pt x="19" y="116"/>
                    </a:lnTo>
                    <a:lnTo>
                      <a:pt x="21" y="117"/>
                    </a:lnTo>
                    <a:lnTo>
                      <a:pt x="25" y="117"/>
                    </a:lnTo>
                    <a:lnTo>
                      <a:pt x="26" y="118"/>
                    </a:lnTo>
                    <a:lnTo>
                      <a:pt x="23" y="119"/>
                    </a:lnTo>
                    <a:lnTo>
                      <a:pt x="23" y="121"/>
                    </a:lnTo>
                    <a:lnTo>
                      <a:pt x="26" y="122"/>
                    </a:lnTo>
                    <a:lnTo>
                      <a:pt x="29" y="121"/>
                    </a:lnTo>
                    <a:lnTo>
                      <a:pt x="32" y="124"/>
                    </a:lnTo>
                    <a:lnTo>
                      <a:pt x="39" y="126"/>
                    </a:lnTo>
                    <a:lnTo>
                      <a:pt x="39" y="128"/>
                    </a:lnTo>
                    <a:lnTo>
                      <a:pt x="33" y="128"/>
                    </a:lnTo>
                    <a:lnTo>
                      <a:pt x="31" y="128"/>
                    </a:lnTo>
                    <a:lnTo>
                      <a:pt x="27" y="124"/>
                    </a:lnTo>
                    <a:lnTo>
                      <a:pt x="23" y="126"/>
                    </a:lnTo>
                    <a:lnTo>
                      <a:pt x="23" y="128"/>
                    </a:lnTo>
                    <a:lnTo>
                      <a:pt x="27" y="130"/>
                    </a:lnTo>
                    <a:lnTo>
                      <a:pt x="33" y="131"/>
                    </a:lnTo>
                    <a:lnTo>
                      <a:pt x="38" y="131"/>
                    </a:lnTo>
                    <a:lnTo>
                      <a:pt x="39" y="132"/>
                    </a:lnTo>
                    <a:lnTo>
                      <a:pt x="34" y="134"/>
                    </a:lnTo>
                    <a:lnTo>
                      <a:pt x="32" y="133"/>
                    </a:lnTo>
                    <a:lnTo>
                      <a:pt x="26" y="132"/>
                    </a:lnTo>
                    <a:lnTo>
                      <a:pt x="22" y="131"/>
                    </a:lnTo>
                    <a:lnTo>
                      <a:pt x="21" y="129"/>
                    </a:lnTo>
                    <a:lnTo>
                      <a:pt x="19" y="128"/>
                    </a:lnTo>
                    <a:lnTo>
                      <a:pt x="15" y="124"/>
                    </a:lnTo>
                    <a:lnTo>
                      <a:pt x="13" y="125"/>
                    </a:lnTo>
                    <a:lnTo>
                      <a:pt x="11" y="128"/>
                    </a:lnTo>
                    <a:lnTo>
                      <a:pt x="7" y="128"/>
                    </a:lnTo>
                    <a:lnTo>
                      <a:pt x="5" y="130"/>
                    </a:lnTo>
                    <a:lnTo>
                      <a:pt x="4" y="136"/>
                    </a:lnTo>
                    <a:lnTo>
                      <a:pt x="7" y="139"/>
                    </a:lnTo>
                    <a:lnTo>
                      <a:pt x="7" y="143"/>
                    </a:lnTo>
                    <a:lnTo>
                      <a:pt x="6" y="145"/>
                    </a:lnTo>
                    <a:lnTo>
                      <a:pt x="5" y="139"/>
                    </a:lnTo>
                    <a:lnTo>
                      <a:pt x="2" y="139"/>
                    </a:lnTo>
                    <a:lnTo>
                      <a:pt x="1" y="147"/>
                    </a:lnTo>
                    <a:lnTo>
                      <a:pt x="1" y="151"/>
                    </a:lnTo>
                    <a:lnTo>
                      <a:pt x="3" y="152"/>
                    </a:lnTo>
                    <a:lnTo>
                      <a:pt x="5" y="150"/>
                    </a:lnTo>
                    <a:lnTo>
                      <a:pt x="6" y="151"/>
                    </a:lnTo>
                    <a:lnTo>
                      <a:pt x="8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6" y="157"/>
                    </a:lnTo>
                    <a:lnTo>
                      <a:pt x="4" y="15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1" y="162"/>
                    </a:lnTo>
                    <a:lnTo>
                      <a:pt x="2" y="16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Freeform 1139">
                <a:extLst>
                  <a:ext uri="{FF2B5EF4-FFF2-40B4-BE49-F238E27FC236}">
                    <a16:creationId xmlns:a16="http://schemas.microsoft.com/office/drawing/2014/main" id="{FD1C1CAF-A357-4346-AD73-1E99187C7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736"/>
                <a:ext cx="6" cy="4"/>
              </a:xfrm>
              <a:custGeom>
                <a:avLst/>
                <a:gdLst>
                  <a:gd name="T0" fmla="*/ 3 w 6"/>
                  <a:gd name="T1" fmla="*/ 3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1 h 4"/>
                  <a:gd name="T8" fmla="*/ 3 w 6"/>
                  <a:gd name="T9" fmla="*/ 1 h 4"/>
                  <a:gd name="T10" fmla="*/ 2 w 6"/>
                  <a:gd name="T11" fmla="*/ 0 h 4"/>
                  <a:gd name="T12" fmla="*/ 0 w 6"/>
                  <a:gd name="T13" fmla="*/ 0 h 4"/>
                  <a:gd name="T14" fmla="*/ 0 w 6"/>
                  <a:gd name="T15" fmla="*/ 1 h 4"/>
                  <a:gd name="T16" fmla="*/ 0 w 6"/>
                  <a:gd name="T17" fmla="*/ 2 h 4"/>
                  <a:gd name="T18" fmla="*/ 3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3" y="3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Freeform 1140">
                <a:extLst>
                  <a:ext uri="{FF2B5EF4-FFF2-40B4-BE49-F238E27FC236}">
                    <a16:creationId xmlns:a16="http://schemas.microsoft.com/office/drawing/2014/main" id="{74ABC593-74FD-4C62-9112-E67525BE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747"/>
                <a:ext cx="16" cy="25"/>
              </a:xfrm>
              <a:custGeom>
                <a:avLst/>
                <a:gdLst>
                  <a:gd name="T0" fmla="*/ 4 w 16"/>
                  <a:gd name="T1" fmla="*/ 14 h 25"/>
                  <a:gd name="T2" fmla="*/ 6 w 16"/>
                  <a:gd name="T3" fmla="*/ 13 h 25"/>
                  <a:gd name="T4" fmla="*/ 6 w 16"/>
                  <a:gd name="T5" fmla="*/ 16 h 25"/>
                  <a:gd name="T6" fmla="*/ 4 w 16"/>
                  <a:gd name="T7" fmla="*/ 18 h 25"/>
                  <a:gd name="T8" fmla="*/ 4 w 16"/>
                  <a:gd name="T9" fmla="*/ 21 h 25"/>
                  <a:gd name="T10" fmla="*/ 4 w 16"/>
                  <a:gd name="T11" fmla="*/ 23 h 25"/>
                  <a:gd name="T12" fmla="*/ 5 w 16"/>
                  <a:gd name="T13" fmla="*/ 25 h 25"/>
                  <a:gd name="T14" fmla="*/ 8 w 16"/>
                  <a:gd name="T15" fmla="*/ 21 h 25"/>
                  <a:gd name="T16" fmla="*/ 11 w 16"/>
                  <a:gd name="T17" fmla="*/ 17 h 25"/>
                  <a:gd name="T18" fmla="*/ 11 w 16"/>
                  <a:gd name="T19" fmla="*/ 14 h 25"/>
                  <a:gd name="T20" fmla="*/ 14 w 16"/>
                  <a:gd name="T21" fmla="*/ 11 h 25"/>
                  <a:gd name="T22" fmla="*/ 16 w 16"/>
                  <a:gd name="T23" fmla="*/ 7 h 25"/>
                  <a:gd name="T24" fmla="*/ 15 w 16"/>
                  <a:gd name="T25" fmla="*/ 4 h 25"/>
                  <a:gd name="T26" fmla="*/ 11 w 16"/>
                  <a:gd name="T27" fmla="*/ 4 h 25"/>
                  <a:gd name="T28" fmla="*/ 10 w 16"/>
                  <a:gd name="T29" fmla="*/ 4 h 25"/>
                  <a:gd name="T30" fmla="*/ 11 w 16"/>
                  <a:gd name="T31" fmla="*/ 0 h 25"/>
                  <a:gd name="T32" fmla="*/ 10 w 16"/>
                  <a:gd name="T33" fmla="*/ 0 h 25"/>
                  <a:gd name="T34" fmla="*/ 6 w 16"/>
                  <a:gd name="T35" fmla="*/ 4 h 25"/>
                  <a:gd name="T36" fmla="*/ 2 w 16"/>
                  <a:gd name="T37" fmla="*/ 5 h 25"/>
                  <a:gd name="T38" fmla="*/ 1 w 16"/>
                  <a:gd name="T39" fmla="*/ 8 h 25"/>
                  <a:gd name="T40" fmla="*/ 0 w 16"/>
                  <a:gd name="T41" fmla="*/ 10 h 25"/>
                  <a:gd name="T42" fmla="*/ 0 w 16"/>
                  <a:gd name="T43" fmla="*/ 12 h 25"/>
                  <a:gd name="T44" fmla="*/ 4 w 16"/>
                  <a:gd name="T4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5">
                    <a:moveTo>
                      <a:pt x="4" y="14"/>
                    </a:moveTo>
                    <a:lnTo>
                      <a:pt x="6" y="13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5" y="25"/>
                    </a:lnTo>
                    <a:lnTo>
                      <a:pt x="8" y="21"/>
                    </a:lnTo>
                    <a:lnTo>
                      <a:pt x="11" y="17"/>
                    </a:lnTo>
                    <a:lnTo>
                      <a:pt x="11" y="14"/>
                    </a:lnTo>
                    <a:lnTo>
                      <a:pt x="14" y="1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Freeform 1141">
                <a:extLst>
                  <a:ext uri="{FF2B5EF4-FFF2-40B4-BE49-F238E27FC236}">
                    <a16:creationId xmlns:a16="http://schemas.microsoft.com/office/drawing/2014/main" id="{B58AD147-32DB-4EAE-AD5F-0123FFE2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819"/>
                <a:ext cx="36" cy="57"/>
              </a:xfrm>
              <a:custGeom>
                <a:avLst/>
                <a:gdLst>
                  <a:gd name="T0" fmla="*/ 4 w 36"/>
                  <a:gd name="T1" fmla="*/ 30 h 57"/>
                  <a:gd name="T2" fmla="*/ 7 w 36"/>
                  <a:gd name="T3" fmla="*/ 32 h 57"/>
                  <a:gd name="T4" fmla="*/ 10 w 36"/>
                  <a:gd name="T5" fmla="*/ 37 h 57"/>
                  <a:gd name="T6" fmla="*/ 10 w 36"/>
                  <a:gd name="T7" fmla="*/ 40 h 57"/>
                  <a:gd name="T8" fmla="*/ 8 w 36"/>
                  <a:gd name="T9" fmla="*/ 40 h 57"/>
                  <a:gd name="T10" fmla="*/ 6 w 36"/>
                  <a:gd name="T11" fmla="*/ 37 h 57"/>
                  <a:gd name="T12" fmla="*/ 2 w 36"/>
                  <a:gd name="T13" fmla="*/ 36 h 57"/>
                  <a:gd name="T14" fmla="*/ 1 w 36"/>
                  <a:gd name="T15" fmla="*/ 39 h 57"/>
                  <a:gd name="T16" fmla="*/ 0 w 36"/>
                  <a:gd name="T17" fmla="*/ 41 h 57"/>
                  <a:gd name="T18" fmla="*/ 3 w 36"/>
                  <a:gd name="T19" fmla="*/ 43 h 57"/>
                  <a:gd name="T20" fmla="*/ 3 w 36"/>
                  <a:gd name="T21" fmla="*/ 47 h 57"/>
                  <a:gd name="T22" fmla="*/ 4 w 36"/>
                  <a:gd name="T23" fmla="*/ 49 h 57"/>
                  <a:gd name="T24" fmla="*/ 3 w 36"/>
                  <a:gd name="T25" fmla="*/ 51 h 57"/>
                  <a:gd name="T26" fmla="*/ 3 w 36"/>
                  <a:gd name="T27" fmla="*/ 55 h 57"/>
                  <a:gd name="T28" fmla="*/ 6 w 36"/>
                  <a:gd name="T29" fmla="*/ 54 h 57"/>
                  <a:gd name="T30" fmla="*/ 7 w 36"/>
                  <a:gd name="T31" fmla="*/ 52 h 57"/>
                  <a:gd name="T32" fmla="*/ 9 w 36"/>
                  <a:gd name="T33" fmla="*/ 52 h 57"/>
                  <a:gd name="T34" fmla="*/ 9 w 36"/>
                  <a:gd name="T35" fmla="*/ 56 h 57"/>
                  <a:gd name="T36" fmla="*/ 11 w 36"/>
                  <a:gd name="T37" fmla="*/ 56 h 57"/>
                  <a:gd name="T38" fmla="*/ 15 w 36"/>
                  <a:gd name="T39" fmla="*/ 54 h 57"/>
                  <a:gd name="T40" fmla="*/ 17 w 36"/>
                  <a:gd name="T41" fmla="*/ 56 h 57"/>
                  <a:gd name="T42" fmla="*/ 21 w 36"/>
                  <a:gd name="T43" fmla="*/ 52 h 57"/>
                  <a:gd name="T44" fmla="*/ 22 w 36"/>
                  <a:gd name="T45" fmla="*/ 54 h 57"/>
                  <a:gd name="T46" fmla="*/ 22 w 36"/>
                  <a:gd name="T47" fmla="*/ 56 h 57"/>
                  <a:gd name="T48" fmla="*/ 24 w 36"/>
                  <a:gd name="T49" fmla="*/ 57 h 57"/>
                  <a:gd name="T50" fmla="*/ 25 w 36"/>
                  <a:gd name="T51" fmla="*/ 55 h 57"/>
                  <a:gd name="T52" fmla="*/ 30 w 36"/>
                  <a:gd name="T53" fmla="*/ 51 h 57"/>
                  <a:gd name="T54" fmla="*/ 31 w 36"/>
                  <a:gd name="T55" fmla="*/ 48 h 57"/>
                  <a:gd name="T56" fmla="*/ 30 w 36"/>
                  <a:gd name="T57" fmla="*/ 43 h 57"/>
                  <a:gd name="T58" fmla="*/ 28 w 36"/>
                  <a:gd name="T59" fmla="*/ 42 h 57"/>
                  <a:gd name="T60" fmla="*/ 28 w 36"/>
                  <a:gd name="T61" fmla="*/ 41 h 57"/>
                  <a:gd name="T62" fmla="*/ 29 w 36"/>
                  <a:gd name="T63" fmla="*/ 40 h 57"/>
                  <a:gd name="T64" fmla="*/ 31 w 36"/>
                  <a:gd name="T65" fmla="*/ 40 h 57"/>
                  <a:gd name="T66" fmla="*/ 33 w 36"/>
                  <a:gd name="T67" fmla="*/ 39 h 57"/>
                  <a:gd name="T68" fmla="*/ 36 w 36"/>
                  <a:gd name="T69" fmla="*/ 36 h 57"/>
                  <a:gd name="T70" fmla="*/ 35 w 36"/>
                  <a:gd name="T71" fmla="*/ 29 h 57"/>
                  <a:gd name="T72" fmla="*/ 34 w 36"/>
                  <a:gd name="T73" fmla="*/ 26 h 57"/>
                  <a:gd name="T74" fmla="*/ 34 w 36"/>
                  <a:gd name="T75" fmla="*/ 25 h 57"/>
                  <a:gd name="T76" fmla="*/ 31 w 36"/>
                  <a:gd name="T77" fmla="*/ 25 h 57"/>
                  <a:gd name="T78" fmla="*/ 29 w 36"/>
                  <a:gd name="T79" fmla="*/ 21 h 57"/>
                  <a:gd name="T80" fmla="*/ 29 w 36"/>
                  <a:gd name="T81" fmla="*/ 19 h 57"/>
                  <a:gd name="T82" fmla="*/ 28 w 36"/>
                  <a:gd name="T83" fmla="*/ 18 h 57"/>
                  <a:gd name="T84" fmla="*/ 28 w 36"/>
                  <a:gd name="T85" fmla="*/ 15 h 57"/>
                  <a:gd name="T86" fmla="*/ 26 w 36"/>
                  <a:gd name="T87" fmla="*/ 14 h 57"/>
                  <a:gd name="T88" fmla="*/ 25 w 36"/>
                  <a:gd name="T89" fmla="*/ 11 h 57"/>
                  <a:gd name="T90" fmla="*/ 25 w 36"/>
                  <a:gd name="T91" fmla="*/ 9 h 57"/>
                  <a:gd name="T92" fmla="*/ 24 w 36"/>
                  <a:gd name="T93" fmla="*/ 5 h 57"/>
                  <a:gd name="T94" fmla="*/ 21 w 36"/>
                  <a:gd name="T95" fmla="*/ 0 h 57"/>
                  <a:gd name="T96" fmla="*/ 17 w 36"/>
                  <a:gd name="T97" fmla="*/ 0 h 57"/>
                  <a:gd name="T98" fmla="*/ 14 w 36"/>
                  <a:gd name="T99" fmla="*/ 3 h 57"/>
                  <a:gd name="T100" fmla="*/ 12 w 36"/>
                  <a:gd name="T101" fmla="*/ 5 h 57"/>
                  <a:gd name="T102" fmla="*/ 12 w 36"/>
                  <a:gd name="T103" fmla="*/ 11 h 57"/>
                  <a:gd name="T104" fmla="*/ 10 w 36"/>
                  <a:gd name="T105" fmla="*/ 12 h 57"/>
                  <a:gd name="T106" fmla="*/ 8 w 36"/>
                  <a:gd name="T107" fmla="*/ 11 h 57"/>
                  <a:gd name="T108" fmla="*/ 7 w 36"/>
                  <a:gd name="T109" fmla="*/ 16 h 57"/>
                  <a:gd name="T110" fmla="*/ 7 w 36"/>
                  <a:gd name="T111" fmla="*/ 21 h 57"/>
                  <a:gd name="T112" fmla="*/ 5 w 36"/>
                  <a:gd name="T113" fmla="*/ 25 h 57"/>
                  <a:gd name="T114" fmla="*/ 7 w 36"/>
                  <a:gd name="T115" fmla="*/ 28 h 57"/>
                  <a:gd name="T116" fmla="*/ 3 w 36"/>
                  <a:gd name="T117" fmla="*/ 28 h 57"/>
                  <a:gd name="T118" fmla="*/ 4 w 36"/>
                  <a:gd name="T119" fmla="*/ 3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57">
                    <a:moveTo>
                      <a:pt x="4" y="30"/>
                    </a:moveTo>
                    <a:lnTo>
                      <a:pt x="7" y="32"/>
                    </a:lnTo>
                    <a:lnTo>
                      <a:pt x="10" y="37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2" y="36"/>
                    </a:lnTo>
                    <a:lnTo>
                      <a:pt x="1" y="39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3" y="47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3" y="55"/>
                    </a:lnTo>
                    <a:lnTo>
                      <a:pt x="6" y="54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15" y="54"/>
                    </a:lnTo>
                    <a:lnTo>
                      <a:pt x="17" y="56"/>
                    </a:lnTo>
                    <a:lnTo>
                      <a:pt x="21" y="52"/>
                    </a:lnTo>
                    <a:lnTo>
                      <a:pt x="22" y="54"/>
                    </a:lnTo>
                    <a:lnTo>
                      <a:pt x="22" y="56"/>
                    </a:lnTo>
                    <a:lnTo>
                      <a:pt x="24" y="57"/>
                    </a:lnTo>
                    <a:lnTo>
                      <a:pt x="25" y="55"/>
                    </a:lnTo>
                    <a:lnTo>
                      <a:pt x="30" y="51"/>
                    </a:lnTo>
                    <a:lnTo>
                      <a:pt x="31" y="48"/>
                    </a:lnTo>
                    <a:lnTo>
                      <a:pt x="30" y="43"/>
                    </a:lnTo>
                    <a:lnTo>
                      <a:pt x="28" y="42"/>
                    </a:lnTo>
                    <a:lnTo>
                      <a:pt x="28" y="41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3" y="39"/>
                    </a:lnTo>
                    <a:lnTo>
                      <a:pt x="36" y="36"/>
                    </a:lnTo>
                    <a:lnTo>
                      <a:pt x="35" y="29"/>
                    </a:lnTo>
                    <a:lnTo>
                      <a:pt x="34" y="26"/>
                    </a:lnTo>
                    <a:lnTo>
                      <a:pt x="34" y="25"/>
                    </a:lnTo>
                    <a:lnTo>
                      <a:pt x="31" y="25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4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5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3"/>
                    </a:lnTo>
                    <a:lnTo>
                      <a:pt x="12" y="5"/>
                    </a:lnTo>
                    <a:lnTo>
                      <a:pt x="12" y="11"/>
                    </a:lnTo>
                    <a:lnTo>
                      <a:pt x="10" y="12"/>
                    </a:lnTo>
                    <a:lnTo>
                      <a:pt x="8" y="11"/>
                    </a:lnTo>
                    <a:lnTo>
                      <a:pt x="7" y="16"/>
                    </a:lnTo>
                    <a:lnTo>
                      <a:pt x="7" y="21"/>
                    </a:lnTo>
                    <a:lnTo>
                      <a:pt x="5" y="25"/>
                    </a:lnTo>
                    <a:lnTo>
                      <a:pt x="7" y="28"/>
                    </a:lnTo>
                    <a:lnTo>
                      <a:pt x="3" y="28"/>
                    </a:lnTo>
                    <a:lnTo>
                      <a:pt x="4" y="3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Freeform 1142">
                <a:extLst>
                  <a:ext uri="{FF2B5EF4-FFF2-40B4-BE49-F238E27FC236}">
                    <a16:creationId xmlns:a16="http://schemas.microsoft.com/office/drawing/2014/main" id="{647B91CA-D313-48A3-852C-23E956AA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907"/>
                <a:ext cx="12" cy="19"/>
              </a:xfrm>
              <a:custGeom>
                <a:avLst/>
                <a:gdLst>
                  <a:gd name="T0" fmla="*/ 2 w 12"/>
                  <a:gd name="T1" fmla="*/ 2 h 19"/>
                  <a:gd name="T2" fmla="*/ 1 w 12"/>
                  <a:gd name="T3" fmla="*/ 6 h 19"/>
                  <a:gd name="T4" fmla="*/ 0 w 12"/>
                  <a:gd name="T5" fmla="*/ 9 h 19"/>
                  <a:gd name="T6" fmla="*/ 1 w 12"/>
                  <a:gd name="T7" fmla="*/ 13 h 19"/>
                  <a:gd name="T8" fmla="*/ 1 w 12"/>
                  <a:gd name="T9" fmla="*/ 16 h 19"/>
                  <a:gd name="T10" fmla="*/ 3 w 12"/>
                  <a:gd name="T11" fmla="*/ 19 h 19"/>
                  <a:gd name="T12" fmla="*/ 6 w 12"/>
                  <a:gd name="T13" fmla="*/ 19 h 19"/>
                  <a:gd name="T14" fmla="*/ 9 w 12"/>
                  <a:gd name="T15" fmla="*/ 17 h 19"/>
                  <a:gd name="T16" fmla="*/ 12 w 12"/>
                  <a:gd name="T17" fmla="*/ 11 h 19"/>
                  <a:gd name="T18" fmla="*/ 12 w 12"/>
                  <a:gd name="T19" fmla="*/ 9 h 19"/>
                  <a:gd name="T20" fmla="*/ 11 w 12"/>
                  <a:gd name="T21" fmla="*/ 8 h 19"/>
                  <a:gd name="T22" fmla="*/ 11 w 12"/>
                  <a:gd name="T23" fmla="*/ 6 h 19"/>
                  <a:gd name="T24" fmla="*/ 10 w 12"/>
                  <a:gd name="T25" fmla="*/ 4 h 19"/>
                  <a:gd name="T26" fmla="*/ 8 w 12"/>
                  <a:gd name="T27" fmla="*/ 4 h 19"/>
                  <a:gd name="T28" fmla="*/ 7 w 12"/>
                  <a:gd name="T29" fmla="*/ 0 h 19"/>
                  <a:gd name="T30" fmla="*/ 4 w 12"/>
                  <a:gd name="T31" fmla="*/ 0 h 19"/>
                  <a:gd name="T32" fmla="*/ 2 w 12"/>
                  <a:gd name="T3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2" y="2"/>
                    </a:moveTo>
                    <a:lnTo>
                      <a:pt x="1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Freeform 1143">
                <a:extLst>
                  <a:ext uri="{FF2B5EF4-FFF2-40B4-BE49-F238E27FC236}">
                    <a16:creationId xmlns:a16="http://schemas.microsoft.com/office/drawing/2014/main" id="{9635968F-8A0B-471E-B151-6D73B78B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845"/>
                <a:ext cx="13" cy="10"/>
              </a:xfrm>
              <a:custGeom>
                <a:avLst/>
                <a:gdLst>
                  <a:gd name="T0" fmla="*/ 6 w 13"/>
                  <a:gd name="T1" fmla="*/ 9 h 10"/>
                  <a:gd name="T2" fmla="*/ 8 w 13"/>
                  <a:gd name="T3" fmla="*/ 6 h 10"/>
                  <a:gd name="T4" fmla="*/ 12 w 13"/>
                  <a:gd name="T5" fmla="*/ 6 h 10"/>
                  <a:gd name="T6" fmla="*/ 13 w 13"/>
                  <a:gd name="T7" fmla="*/ 5 h 10"/>
                  <a:gd name="T8" fmla="*/ 11 w 13"/>
                  <a:gd name="T9" fmla="*/ 2 h 10"/>
                  <a:gd name="T10" fmla="*/ 7 w 13"/>
                  <a:gd name="T11" fmla="*/ 0 h 10"/>
                  <a:gd name="T12" fmla="*/ 5 w 13"/>
                  <a:gd name="T13" fmla="*/ 2 h 10"/>
                  <a:gd name="T14" fmla="*/ 4 w 13"/>
                  <a:gd name="T15" fmla="*/ 2 h 10"/>
                  <a:gd name="T16" fmla="*/ 0 w 13"/>
                  <a:gd name="T17" fmla="*/ 7 h 10"/>
                  <a:gd name="T18" fmla="*/ 0 w 13"/>
                  <a:gd name="T19" fmla="*/ 9 h 10"/>
                  <a:gd name="T20" fmla="*/ 3 w 13"/>
                  <a:gd name="T21" fmla="*/ 10 h 10"/>
                  <a:gd name="T22" fmla="*/ 6 w 13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6" y="9"/>
                    </a:moveTo>
                    <a:lnTo>
                      <a:pt x="8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6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Freeform 1144">
                <a:extLst>
                  <a:ext uri="{FF2B5EF4-FFF2-40B4-BE49-F238E27FC236}">
                    <a16:creationId xmlns:a16="http://schemas.microsoft.com/office/drawing/2014/main" id="{673E2D4E-22AA-4E9A-BFFB-6C24EE2A7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541"/>
                <a:ext cx="10" cy="10"/>
              </a:xfrm>
              <a:custGeom>
                <a:avLst/>
                <a:gdLst>
                  <a:gd name="T0" fmla="*/ 1 w 10"/>
                  <a:gd name="T1" fmla="*/ 1 h 10"/>
                  <a:gd name="T2" fmla="*/ 0 w 10"/>
                  <a:gd name="T3" fmla="*/ 1 h 10"/>
                  <a:gd name="T4" fmla="*/ 0 w 10"/>
                  <a:gd name="T5" fmla="*/ 3 h 10"/>
                  <a:gd name="T6" fmla="*/ 2 w 10"/>
                  <a:gd name="T7" fmla="*/ 6 h 10"/>
                  <a:gd name="T8" fmla="*/ 3 w 10"/>
                  <a:gd name="T9" fmla="*/ 6 h 10"/>
                  <a:gd name="T10" fmla="*/ 5 w 10"/>
                  <a:gd name="T11" fmla="*/ 7 h 10"/>
                  <a:gd name="T12" fmla="*/ 5 w 10"/>
                  <a:gd name="T13" fmla="*/ 9 h 10"/>
                  <a:gd name="T14" fmla="*/ 6 w 10"/>
                  <a:gd name="T15" fmla="*/ 10 h 10"/>
                  <a:gd name="T16" fmla="*/ 6 w 10"/>
                  <a:gd name="T17" fmla="*/ 10 h 10"/>
                  <a:gd name="T18" fmla="*/ 7 w 10"/>
                  <a:gd name="T19" fmla="*/ 8 h 10"/>
                  <a:gd name="T20" fmla="*/ 8 w 10"/>
                  <a:gd name="T21" fmla="*/ 7 h 10"/>
                  <a:gd name="T22" fmla="*/ 8 w 10"/>
                  <a:gd name="T23" fmla="*/ 5 h 10"/>
                  <a:gd name="T24" fmla="*/ 10 w 10"/>
                  <a:gd name="T25" fmla="*/ 4 h 10"/>
                  <a:gd name="T26" fmla="*/ 10 w 10"/>
                  <a:gd name="T27" fmla="*/ 3 h 10"/>
                  <a:gd name="T28" fmla="*/ 6 w 10"/>
                  <a:gd name="T29" fmla="*/ 1 h 10"/>
                  <a:gd name="T30" fmla="*/ 3 w 10"/>
                  <a:gd name="T31" fmla="*/ 0 h 10"/>
                  <a:gd name="T32" fmla="*/ 1 w 10"/>
                  <a:gd name="T3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1145">
                <a:extLst>
                  <a:ext uri="{FF2B5EF4-FFF2-40B4-BE49-F238E27FC236}">
                    <a16:creationId xmlns:a16="http://schemas.microsoft.com/office/drawing/2014/main" id="{6DF0D3F3-70D0-4353-9A4C-CD3CF34C5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65"/>
                <a:ext cx="9" cy="12"/>
              </a:xfrm>
              <a:custGeom>
                <a:avLst/>
                <a:gdLst>
                  <a:gd name="T0" fmla="*/ 8 w 9"/>
                  <a:gd name="T1" fmla="*/ 0 h 12"/>
                  <a:gd name="T2" fmla="*/ 5 w 9"/>
                  <a:gd name="T3" fmla="*/ 1 h 12"/>
                  <a:gd name="T4" fmla="*/ 2 w 9"/>
                  <a:gd name="T5" fmla="*/ 4 h 12"/>
                  <a:gd name="T6" fmla="*/ 2 w 9"/>
                  <a:gd name="T7" fmla="*/ 6 h 12"/>
                  <a:gd name="T8" fmla="*/ 1 w 9"/>
                  <a:gd name="T9" fmla="*/ 7 h 12"/>
                  <a:gd name="T10" fmla="*/ 0 w 9"/>
                  <a:gd name="T11" fmla="*/ 10 h 12"/>
                  <a:gd name="T12" fmla="*/ 1 w 9"/>
                  <a:gd name="T13" fmla="*/ 12 h 12"/>
                  <a:gd name="T14" fmla="*/ 1 w 9"/>
                  <a:gd name="T15" fmla="*/ 12 h 12"/>
                  <a:gd name="T16" fmla="*/ 4 w 9"/>
                  <a:gd name="T17" fmla="*/ 10 h 12"/>
                  <a:gd name="T18" fmla="*/ 6 w 9"/>
                  <a:gd name="T19" fmla="*/ 10 h 12"/>
                  <a:gd name="T20" fmla="*/ 7 w 9"/>
                  <a:gd name="T21" fmla="*/ 7 h 12"/>
                  <a:gd name="T22" fmla="*/ 9 w 9"/>
                  <a:gd name="T23" fmla="*/ 6 h 12"/>
                  <a:gd name="T24" fmla="*/ 9 w 9"/>
                  <a:gd name="T25" fmla="*/ 4 h 12"/>
                  <a:gd name="T26" fmla="*/ 8 w 9"/>
                  <a:gd name="T27" fmla="*/ 4 h 12"/>
                  <a:gd name="T28" fmla="*/ 8 w 9"/>
                  <a:gd name="T29" fmla="*/ 2 h 12"/>
                  <a:gd name="T30" fmla="*/ 8 w 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2">
                    <a:moveTo>
                      <a:pt x="8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Freeform 1146">
                <a:extLst>
                  <a:ext uri="{FF2B5EF4-FFF2-40B4-BE49-F238E27FC236}">
                    <a16:creationId xmlns:a16="http://schemas.microsoft.com/office/drawing/2014/main" id="{BC20D453-7ED9-474A-B170-B8E5ED214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493"/>
                <a:ext cx="9" cy="6"/>
              </a:xfrm>
              <a:custGeom>
                <a:avLst/>
                <a:gdLst>
                  <a:gd name="T0" fmla="*/ 6 w 9"/>
                  <a:gd name="T1" fmla="*/ 3 h 6"/>
                  <a:gd name="T2" fmla="*/ 3 w 9"/>
                  <a:gd name="T3" fmla="*/ 0 h 6"/>
                  <a:gd name="T4" fmla="*/ 0 w 9"/>
                  <a:gd name="T5" fmla="*/ 0 h 6"/>
                  <a:gd name="T6" fmla="*/ 0 w 9"/>
                  <a:gd name="T7" fmla="*/ 0 h 6"/>
                  <a:gd name="T8" fmla="*/ 2 w 9"/>
                  <a:gd name="T9" fmla="*/ 2 h 6"/>
                  <a:gd name="T10" fmla="*/ 4 w 9"/>
                  <a:gd name="T11" fmla="*/ 4 h 6"/>
                  <a:gd name="T12" fmla="*/ 6 w 9"/>
                  <a:gd name="T13" fmla="*/ 5 h 6"/>
                  <a:gd name="T14" fmla="*/ 9 w 9"/>
                  <a:gd name="T15" fmla="*/ 6 h 6"/>
                  <a:gd name="T16" fmla="*/ 8 w 9"/>
                  <a:gd name="T17" fmla="*/ 5 h 6"/>
                  <a:gd name="T18" fmla="*/ 6 w 9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9" y="6"/>
                    </a:lnTo>
                    <a:lnTo>
                      <a:pt x="8" y="5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Freeform 1147">
                <a:extLst>
                  <a:ext uri="{FF2B5EF4-FFF2-40B4-BE49-F238E27FC236}">
                    <a16:creationId xmlns:a16="http://schemas.microsoft.com/office/drawing/2014/main" id="{68AA2CF3-C417-4397-8D58-A37493D73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532"/>
                <a:ext cx="4" cy="9"/>
              </a:xfrm>
              <a:custGeom>
                <a:avLst/>
                <a:gdLst>
                  <a:gd name="T0" fmla="*/ 4 w 4"/>
                  <a:gd name="T1" fmla="*/ 9 h 9"/>
                  <a:gd name="T2" fmla="*/ 4 w 4"/>
                  <a:gd name="T3" fmla="*/ 9 h 9"/>
                  <a:gd name="T4" fmla="*/ 4 w 4"/>
                  <a:gd name="T5" fmla="*/ 6 h 9"/>
                  <a:gd name="T6" fmla="*/ 2 w 4"/>
                  <a:gd name="T7" fmla="*/ 4 h 9"/>
                  <a:gd name="T8" fmla="*/ 2 w 4"/>
                  <a:gd name="T9" fmla="*/ 2 h 9"/>
                  <a:gd name="T10" fmla="*/ 1 w 4"/>
                  <a:gd name="T11" fmla="*/ 0 h 9"/>
                  <a:gd name="T12" fmla="*/ 0 w 4"/>
                  <a:gd name="T13" fmla="*/ 2 h 9"/>
                  <a:gd name="T14" fmla="*/ 0 w 4"/>
                  <a:gd name="T15" fmla="*/ 3 h 9"/>
                  <a:gd name="T16" fmla="*/ 1 w 4"/>
                  <a:gd name="T17" fmla="*/ 5 h 9"/>
                  <a:gd name="T18" fmla="*/ 1 w 4"/>
                  <a:gd name="T19" fmla="*/ 6 h 9"/>
                  <a:gd name="T20" fmla="*/ 4 w 4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">
                    <a:moveTo>
                      <a:pt x="4" y="9"/>
                    </a:moveTo>
                    <a:lnTo>
                      <a:pt x="4" y="9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Freeform 1148">
                <a:extLst>
                  <a:ext uri="{FF2B5EF4-FFF2-40B4-BE49-F238E27FC236}">
                    <a16:creationId xmlns:a16="http://schemas.microsoft.com/office/drawing/2014/main" id="{8CCD76B0-8E33-49C6-8410-ACCAA0B21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496"/>
                <a:ext cx="10" cy="10"/>
              </a:xfrm>
              <a:custGeom>
                <a:avLst/>
                <a:gdLst>
                  <a:gd name="T0" fmla="*/ 4 w 10"/>
                  <a:gd name="T1" fmla="*/ 7 h 10"/>
                  <a:gd name="T2" fmla="*/ 6 w 10"/>
                  <a:gd name="T3" fmla="*/ 8 h 10"/>
                  <a:gd name="T4" fmla="*/ 7 w 10"/>
                  <a:gd name="T5" fmla="*/ 10 h 10"/>
                  <a:gd name="T6" fmla="*/ 8 w 10"/>
                  <a:gd name="T7" fmla="*/ 9 h 10"/>
                  <a:gd name="T8" fmla="*/ 9 w 10"/>
                  <a:gd name="T9" fmla="*/ 8 h 10"/>
                  <a:gd name="T10" fmla="*/ 10 w 10"/>
                  <a:gd name="T11" fmla="*/ 8 h 10"/>
                  <a:gd name="T12" fmla="*/ 9 w 10"/>
                  <a:gd name="T13" fmla="*/ 6 h 10"/>
                  <a:gd name="T14" fmla="*/ 8 w 10"/>
                  <a:gd name="T15" fmla="*/ 4 h 10"/>
                  <a:gd name="T16" fmla="*/ 6 w 10"/>
                  <a:gd name="T17" fmla="*/ 3 h 10"/>
                  <a:gd name="T18" fmla="*/ 5 w 10"/>
                  <a:gd name="T19" fmla="*/ 2 h 10"/>
                  <a:gd name="T20" fmla="*/ 3 w 10"/>
                  <a:gd name="T21" fmla="*/ 0 h 10"/>
                  <a:gd name="T22" fmla="*/ 1 w 10"/>
                  <a:gd name="T23" fmla="*/ 0 h 10"/>
                  <a:gd name="T24" fmla="*/ 0 w 10"/>
                  <a:gd name="T25" fmla="*/ 0 h 10"/>
                  <a:gd name="T26" fmla="*/ 1 w 10"/>
                  <a:gd name="T27" fmla="*/ 1 h 10"/>
                  <a:gd name="T28" fmla="*/ 4 w 10"/>
                  <a:gd name="T29" fmla="*/ 3 h 10"/>
                  <a:gd name="T30" fmla="*/ 4 w 10"/>
                  <a:gd name="T31" fmla="*/ 4 h 10"/>
                  <a:gd name="T32" fmla="*/ 4 w 10"/>
                  <a:gd name="T33" fmla="*/ 5 h 10"/>
                  <a:gd name="T34" fmla="*/ 4 w 10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0">
                    <a:moveTo>
                      <a:pt x="4" y="7"/>
                    </a:moveTo>
                    <a:lnTo>
                      <a:pt x="6" y="8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Freeform 1149">
                <a:extLst>
                  <a:ext uri="{FF2B5EF4-FFF2-40B4-BE49-F238E27FC236}">
                    <a16:creationId xmlns:a16="http://schemas.microsoft.com/office/drawing/2014/main" id="{15061A7C-160B-431D-B5FB-2FD25A15A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1745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Freeform 1150">
                <a:extLst>
                  <a:ext uri="{FF2B5EF4-FFF2-40B4-BE49-F238E27FC236}">
                    <a16:creationId xmlns:a16="http://schemas.microsoft.com/office/drawing/2014/main" id="{D14FF718-F31B-4FB2-B179-55E933E7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1739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0 h 4"/>
                  <a:gd name="T4" fmla="*/ 3 w 5"/>
                  <a:gd name="T5" fmla="*/ 2 h 4"/>
                  <a:gd name="T6" fmla="*/ 1 w 5"/>
                  <a:gd name="T7" fmla="*/ 2 h 4"/>
                  <a:gd name="T8" fmla="*/ 0 w 5"/>
                  <a:gd name="T9" fmla="*/ 4 h 4"/>
                  <a:gd name="T10" fmla="*/ 4 w 5"/>
                  <a:gd name="T11" fmla="*/ 4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lnTo>
                      <a:pt x="4" y="0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1151">
                <a:extLst>
                  <a:ext uri="{FF2B5EF4-FFF2-40B4-BE49-F238E27FC236}">
                    <a16:creationId xmlns:a16="http://schemas.microsoft.com/office/drawing/2014/main" id="{028BDB90-C42F-4642-824C-A3FD02EC2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19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1 h 3"/>
                  <a:gd name="T3" fmla="*/ 0 h 3"/>
                  <a:gd name="T4" fmla="*/ 1 h 3"/>
                  <a:gd name="T5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Freeform 1152">
                <a:extLst>
                  <a:ext uri="{FF2B5EF4-FFF2-40B4-BE49-F238E27FC236}">
                    <a16:creationId xmlns:a16="http://schemas.microsoft.com/office/drawing/2014/main" id="{E716108C-74C1-4AF7-9CAC-13062FA18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76"/>
                <a:ext cx="2" cy="7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6 h 7"/>
                  <a:gd name="T4" fmla="*/ 1 w 2"/>
                  <a:gd name="T5" fmla="*/ 5 h 7"/>
                  <a:gd name="T6" fmla="*/ 2 w 2"/>
                  <a:gd name="T7" fmla="*/ 3 h 7"/>
                  <a:gd name="T8" fmla="*/ 1 w 2"/>
                  <a:gd name="T9" fmla="*/ 0 h 7"/>
                  <a:gd name="T10" fmla="*/ 0 w 2"/>
                  <a:gd name="T11" fmla="*/ 3 h 7"/>
                  <a:gd name="T12" fmla="*/ 0 w 2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Freeform 1153">
                <a:extLst>
                  <a:ext uri="{FF2B5EF4-FFF2-40B4-BE49-F238E27FC236}">
                    <a16:creationId xmlns:a16="http://schemas.microsoft.com/office/drawing/2014/main" id="{EB43F847-E06E-447E-90FD-06FA4A496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516"/>
                <a:ext cx="8" cy="7"/>
              </a:xfrm>
              <a:custGeom>
                <a:avLst/>
                <a:gdLst>
                  <a:gd name="T0" fmla="*/ 5 w 8"/>
                  <a:gd name="T1" fmla="*/ 1 h 7"/>
                  <a:gd name="T2" fmla="*/ 2 w 8"/>
                  <a:gd name="T3" fmla="*/ 1 h 7"/>
                  <a:gd name="T4" fmla="*/ 0 w 8"/>
                  <a:gd name="T5" fmla="*/ 3 h 7"/>
                  <a:gd name="T6" fmla="*/ 1 w 8"/>
                  <a:gd name="T7" fmla="*/ 4 h 7"/>
                  <a:gd name="T8" fmla="*/ 3 w 8"/>
                  <a:gd name="T9" fmla="*/ 4 h 7"/>
                  <a:gd name="T10" fmla="*/ 6 w 8"/>
                  <a:gd name="T11" fmla="*/ 7 h 7"/>
                  <a:gd name="T12" fmla="*/ 7 w 8"/>
                  <a:gd name="T13" fmla="*/ 6 h 7"/>
                  <a:gd name="T14" fmla="*/ 7 w 8"/>
                  <a:gd name="T15" fmla="*/ 4 h 7"/>
                  <a:gd name="T16" fmla="*/ 8 w 8"/>
                  <a:gd name="T17" fmla="*/ 2 h 7"/>
                  <a:gd name="T18" fmla="*/ 8 w 8"/>
                  <a:gd name="T19" fmla="*/ 1 h 7"/>
                  <a:gd name="T20" fmla="*/ 6 w 8"/>
                  <a:gd name="T21" fmla="*/ 0 h 7"/>
                  <a:gd name="T22" fmla="*/ 5 w 8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5" y="1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Freeform 1154">
                <a:extLst>
                  <a:ext uri="{FF2B5EF4-FFF2-40B4-BE49-F238E27FC236}">
                    <a16:creationId xmlns:a16="http://schemas.microsoft.com/office/drawing/2014/main" id="{944BEF97-A956-4DFB-9FB2-94D0315A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735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Freeform 1155">
                <a:extLst>
                  <a:ext uri="{FF2B5EF4-FFF2-40B4-BE49-F238E27FC236}">
                    <a16:creationId xmlns:a16="http://schemas.microsoft.com/office/drawing/2014/main" id="{F65D0C1D-4282-482E-91D9-0022230DD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49"/>
                <a:ext cx="5" cy="6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5 h 6"/>
                  <a:gd name="T4" fmla="*/ 1 w 5"/>
                  <a:gd name="T5" fmla="*/ 6 h 6"/>
                  <a:gd name="T6" fmla="*/ 2 w 5"/>
                  <a:gd name="T7" fmla="*/ 4 h 6"/>
                  <a:gd name="T8" fmla="*/ 5 w 5"/>
                  <a:gd name="T9" fmla="*/ 2 h 6"/>
                  <a:gd name="T10" fmla="*/ 5 w 5"/>
                  <a:gd name="T11" fmla="*/ 0 h 6"/>
                  <a:gd name="T12" fmla="*/ 2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lnTo>
                      <a:pt x="0" y="5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Freeform 1156">
                <a:extLst>
                  <a:ext uri="{FF2B5EF4-FFF2-40B4-BE49-F238E27FC236}">
                    <a16:creationId xmlns:a16="http://schemas.microsoft.com/office/drawing/2014/main" id="{1314BBDA-B636-4D59-A950-2B732F1AF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0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0 w 5"/>
                  <a:gd name="T3" fmla="*/ 4 h 7"/>
                  <a:gd name="T4" fmla="*/ 1 w 5"/>
                  <a:gd name="T5" fmla="*/ 7 h 7"/>
                  <a:gd name="T6" fmla="*/ 2 w 5"/>
                  <a:gd name="T7" fmla="*/ 7 h 7"/>
                  <a:gd name="T8" fmla="*/ 2 w 5"/>
                  <a:gd name="T9" fmla="*/ 4 h 7"/>
                  <a:gd name="T10" fmla="*/ 4 w 5"/>
                  <a:gd name="T11" fmla="*/ 4 h 7"/>
                  <a:gd name="T12" fmla="*/ 5 w 5"/>
                  <a:gd name="T13" fmla="*/ 1 h 7"/>
                  <a:gd name="T14" fmla="*/ 2 w 5"/>
                  <a:gd name="T15" fmla="*/ 1 h 7"/>
                  <a:gd name="T16" fmla="*/ 1 w 5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Freeform 1157">
                <a:extLst>
                  <a:ext uri="{FF2B5EF4-FFF2-40B4-BE49-F238E27FC236}">
                    <a16:creationId xmlns:a16="http://schemas.microsoft.com/office/drawing/2014/main" id="{8BC8C5C3-1D6D-4106-87C0-55A9A614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252"/>
                <a:ext cx="13" cy="10"/>
              </a:xfrm>
              <a:custGeom>
                <a:avLst/>
                <a:gdLst>
                  <a:gd name="T0" fmla="*/ 9 w 16"/>
                  <a:gd name="T1" fmla="*/ 4 h 13"/>
                  <a:gd name="T2" fmla="*/ 7 w 16"/>
                  <a:gd name="T3" fmla="*/ 1 h 13"/>
                  <a:gd name="T4" fmla="*/ 4 w 16"/>
                  <a:gd name="T5" fmla="*/ 0 h 13"/>
                  <a:gd name="T6" fmla="*/ 3 w 16"/>
                  <a:gd name="T7" fmla="*/ 2 h 13"/>
                  <a:gd name="T8" fmla="*/ 0 w 16"/>
                  <a:gd name="T9" fmla="*/ 5 h 13"/>
                  <a:gd name="T10" fmla="*/ 3 w 16"/>
                  <a:gd name="T11" fmla="*/ 6 h 13"/>
                  <a:gd name="T12" fmla="*/ 4 w 16"/>
                  <a:gd name="T13" fmla="*/ 8 h 13"/>
                  <a:gd name="T14" fmla="*/ 5 w 16"/>
                  <a:gd name="T15" fmla="*/ 9 h 13"/>
                  <a:gd name="T16" fmla="*/ 4 w 16"/>
                  <a:gd name="T17" fmla="*/ 11 h 13"/>
                  <a:gd name="T18" fmla="*/ 5 w 16"/>
                  <a:gd name="T19" fmla="*/ 13 h 13"/>
                  <a:gd name="T20" fmla="*/ 7 w 16"/>
                  <a:gd name="T21" fmla="*/ 12 h 13"/>
                  <a:gd name="T22" fmla="*/ 7 w 16"/>
                  <a:gd name="T23" fmla="*/ 9 h 13"/>
                  <a:gd name="T24" fmla="*/ 10 w 16"/>
                  <a:gd name="T25" fmla="*/ 10 h 13"/>
                  <a:gd name="T26" fmla="*/ 12 w 16"/>
                  <a:gd name="T27" fmla="*/ 10 h 13"/>
                  <a:gd name="T28" fmla="*/ 14 w 16"/>
                  <a:gd name="T29" fmla="*/ 10 h 13"/>
                  <a:gd name="T30" fmla="*/ 16 w 16"/>
                  <a:gd name="T31" fmla="*/ 8 h 13"/>
                  <a:gd name="T32" fmla="*/ 14 w 16"/>
                  <a:gd name="T33" fmla="*/ 5 h 13"/>
                  <a:gd name="T34" fmla="*/ 9 w 16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3">
                    <a:moveTo>
                      <a:pt x="9" y="4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5"/>
                      <a:pt x="14" y="5"/>
                      <a:pt x="14" y="5"/>
                    </a:cubicBez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Freeform 1158">
                <a:extLst>
                  <a:ext uri="{FF2B5EF4-FFF2-40B4-BE49-F238E27FC236}">
                    <a16:creationId xmlns:a16="http://schemas.microsoft.com/office/drawing/2014/main" id="{14F0240A-D22F-46FF-A25B-971CFE724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23"/>
                <a:ext cx="14" cy="14"/>
              </a:xfrm>
              <a:custGeom>
                <a:avLst/>
                <a:gdLst>
                  <a:gd name="T0" fmla="*/ 4 w 14"/>
                  <a:gd name="T1" fmla="*/ 3 h 14"/>
                  <a:gd name="T2" fmla="*/ 3 w 14"/>
                  <a:gd name="T3" fmla="*/ 3 h 14"/>
                  <a:gd name="T4" fmla="*/ 1 w 14"/>
                  <a:gd name="T5" fmla="*/ 3 h 14"/>
                  <a:gd name="T6" fmla="*/ 0 w 14"/>
                  <a:gd name="T7" fmla="*/ 4 h 14"/>
                  <a:gd name="T8" fmla="*/ 1 w 14"/>
                  <a:gd name="T9" fmla="*/ 7 h 14"/>
                  <a:gd name="T10" fmla="*/ 2 w 14"/>
                  <a:gd name="T11" fmla="*/ 11 h 14"/>
                  <a:gd name="T12" fmla="*/ 3 w 14"/>
                  <a:gd name="T13" fmla="*/ 12 h 14"/>
                  <a:gd name="T14" fmla="*/ 4 w 14"/>
                  <a:gd name="T15" fmla="*/ 11 h 14"/>
                  <a:gd name="T16" fmla="*/ 7 w 14"/>
                  <a:gd name="T17" fmla="*/ 12 h 14"/>
                  <a:gd name="T18" fmla="*/ 8 w 14"/>
                  <a:gd name="T19" fmla="*/ 13 h 14"/>
                  <a:gd name="T20" fmla="*/ 10 w 14"/>
                  <a:gd name="T21" fmla="*/ 12 h 14"/>
                  <a:gd name="T22" fmla="*/ 13 w 14"/>
                  <a:gd name="T23" fmla="*/ 14 h 14"/>
                  <a:gd name="T24" fmla="*/ 14 w 14"/>
                  <a:gd name="T25" fmla="*/ 11 h 14"/>
                  <a:gd name="T26" fmla="*/ 13 w 14"/>
                  <a:gd name="T27" fmla="*/ 9 h 14"/>
                  <a:gd name="T28" fmla="*/ 13 w 14"/>
                  <a:gd name="T29" fmla="*/ 6 h 14"/>
                  <a:gd name="T30" fmla="*/ 10 w 14"/>
                  <a:gd name="T31" fmla="*/ 6 h 14"/>
                  <a:gd name="T32" fmla="*/ 10 w 14"/>
                  <a:gd name="T33" fmla="*/ 4 h 14"/>
                  <a:gd name="T34" fmla="*/ 7 w 14"/>
                  <a:gd name="T35" fmla="*/ 3 h 14"/>
                  <a:gd name="T36" fmla="*/ 7 w 14"/>
                  <a:gd name="T37" fmla="*/ 4 h 14"/>
                  <a:gd name="T38" fmla="*/ 7 w 14"/>
                  <a:gd name="T39" fmla="*/ 2 h 14"/>
                  <a:gd name="T40" fmla="*/ 6 w 14"/>
                  <a:gd name="T41" fmla="*/ 0 h 14"/>
                  <a:gd name="T42" fmla="*/ 5 w 14"/>
                  <a:gd name="T43" fmla="*/ 1 h 14"/>
                  <a:gd name="T44" fmla="*/ 4 w 14"/>
                  <a:gd name="T4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4">
                    <a:moveTo>
                      <a:pt x="4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7" y="12"/>
                    </a:lnTo>
                    <a:lnTo>
                      <a:pt x="8" y="13"/>
                    </a:lnTo>
                    <a:lnTo>
                      <a:pt x="10" y="12"/>
                    </a:lnTo>
                    <a:lnTo>
                      <a:pt x="13" y="14"/>
                    </a:lnTo>
                    <a:lnTo>
                      <a:pt x="14" y="11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Freeform 1159">
                <a:extLst>
                  <a:ext uri="{FF2B5EF4-FFF2-40B4-BE49-F238E27FC236}">
                    <a16:creationId xmlns:a16="http://schemas.microsoft.com/office/drawing/2014/main" id="{B3DEE102-B607-44ED-866E-40961B57B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448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0 h 3"/>
                  <a:gd name="T4" fmla="*/ 0 w 4"/>
                  <a:gd name="T5" fmla="*/ 0 h 3"/>
                  <a:gd name="T6" fmla="*/ 0 w 4"/>
                  <a:gd name="T7" fmla="*/ 2 h 3"/>
                  <a:gd name="T8" fmla="*/ 3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Freeform 1160">
                <a:extLst>
                  <a:ext uri="{FF2B5EF4-FFF2-40B4-BE49-F238E27FC236}">
                    <a16:creationId xmlns:a16="http://schemas.microsoft.com/office/drawing/2014/main" id="{7B91F4F3-1F06-4CFB-925A-8D67ED0FF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06"/>
                <a:ext cx="2" cy="6"/>
              </a:xfrm>
              <a:custGeom>
                <a:avLst/>
                <a:gdLst>
                  <a:gd name="T0" fmla="*/ 1 w 2"/>
                  <a:gd name="T1" fmla="*/ 6 h 6"/>
                  <a:gd name="T2" fmla="*/ 2 w 2"/>
                  <a:gd name="T3" fmla="*/ 4 h 6"/>
                  <a:gd name="T4" fmla="*/ 1 w 2"/>
                  <a:gd name="T5" fmla="*/ 3 h 6"/>
                  <a:gd name="T6" fmla="*/ 1 w 2"/>
                  <a:gd name="T7" fmla="*/ 0 h 6"/>
                  <a:gd name="T8" fmla="*/ 0 w 2"/>
                  <a:gd name="T9" fmla="*/ 3 h 6"/>
                  <a:gd name="T10" fmla="*/ 1 w 2"/>
                  <a:gd name="T11" fmla="*/ 6 h 6"/>
                  <a:gd name="T12" fmla="*/ 1 w 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lnTo>
                      <a:pt x="2" y="4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Freeform 1161">
                <a:extLst>
                  <a:ext uri="{FF2B5EF4-FFF2-40B4-BE49-F238E27FC236}">
                    <a16:creationId xmlns:a16="http://schemas.microsoft.com/office/drawing/2014/main" id="{CC01C696-5B8B-4F9F-B8B3-F81C941F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96"/>
                <a:ext cx="3" cy="7"/>
              </a:xfrm>
              <a:custGeom>
                <a:avLst/>
                <a:gdLst>
                  <a:gd name="T0" fmla="*/ 2 w 3"/>
                  <a:gd name="T1" fmla="*/ 4 h 7"/>
                  <a:gd name="T2" fmla="*/ 3 w 3"/>
                  <a:gd name="T3" fmla="*/ 3 h 7"/>
                  <a:gd name="T4" fmla="*/ 2 w 3"/>
                  <a:gd name="T5" fmla="*/ 1 h 7"/>
                  <a:gd name="T6" fmla="*/ 0 w 3"/>
                  <a:gd name="T7" fmla="*/ 0 h 7"/>
                  <a:gd name="T8" fmla="*/ 1 w 3"/>
                  <a:gd name="T9" fmla="*/ 3 h 7"/>
                  <a:gd name="T10" fmla="*/ 0 w 3"/>
                  <a:gd name="T11" fmla="*/ 5 h 7"/>
                  <a:gd name="T12" fmla="*/ 0 w 3"/>
                  <a:gd name="T13" fmla="*/ 7 h 7"/>
                  <a:gd name="T14" fmla="*/ 2 w 3"/>
                  <a:gd name="T15" fmla="*/ 7 h 7"/>
                  <a:gd name="T16" fmla="*/ 2 w 3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4"/>
                    </a:move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Rectangle 1162">
                <a:extLst>
                  <a:ext uri="{FF2B5EF4-FFF2-40B4-BE49-F238E27FC236}">
                    <a16:creationId xmlns:a16="http://schemas.microsoft.com/office/drawing/2014/main" id="{5E7AAF27-1D93-40C1-B190-FF37A18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251"/>
                <a:ext cx="1" cy="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Freeform 1163">
                <a:extLst>
                  <a:ext uri="{FF2B5EF4-FFF2-40B4-BE49-F238E27FC236}">
                    <a16:creationId xmlns:a16="http://schemas.microsoft.com/office/drawing/2014/main" id="{43FD81FF-72CC-45AB-ABC7-068256BC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312"/>
                <a:ext cx="30" cy="36"/>
              </a:xfrm>
              <a:custGeom>
                <a:avLst/>
                <a:gdLst>
                  <a:gd name="T0" fmla="*/ 14 w 30"/>
                  <a:gd name="T1" fmla="*/ 2 h 36"/>
                  <a:gd name="T2" fmla="*/ 12 w 30"/>
                  <a:gd name="T3" fmla="*/ 4 h 36"/>
                  <a:gd name="T4" fmla="*/ 7 w 30"/>
                  <a:gd name="T5" fmla="*/ 11 h 36"/>
                  <a:gd name="T6" fmla="*/ 6 w 30"/>
                  <a:gd name="T7" fmla="*/ 13 h 36"/>
                  <a:gd name="T8" fmla="*/ 4 w 30"/>
                  <a:gd name="T9" fmla="*/ 17 h 36"/>
                  <a:gd name="T10" fmla="*/ 0 w 30"/>
                  <a:gd name="T11" fmla="*/ 21 h 36"/>
                  <a:gd name="T12" fmla="*/ 0 w 30"/>
                  <a:gd name="T13" fmla="*/ 25 h 36"/>
                  <a:gd name="T14" fmla="*/ 0 w 30"/>
                  <a:gd name="T15" fmla="*/ 29 h 36"/>
                  <a:gd name="T16" fmla="*/ 0 w 30"/>
                  <a:gd name="T17" fmla="*/ 30 h 36"/>
                  <a:gd name="T18" fmla="*/ 0 w 30"/>
                  <a:gd name="T19" fmla="*/ 34 h 36"/>
                  <a:gd name="T20" fmla="*/ 0 w 30"/>
                  <a:gd name="T21" fmla="*/ 35 h 36"/>
                  <a:gd name="T22" fmla="*/ 2 w 30"/>
                  <a:gd name="T23" fmla="*/ 35 h 36"/>
                  <a:gd name="T24" fmla="*/ 4 w 30"/>
                  <a:gd name="T25" fmla="*/ 36 h 36"/>
                  <a:gd name="T26" fmla="*/ 8 w 30"/>
                  <a:gd name="T27" fmla="*/ 35 h 36"/>
                  <a:gd name="T28" fmla="*/ 10 w 30"/>
                  <a:gd name="T29" fmla="*/ 36 h 36"/>
                  <a:gd name="T30" fmla="*/ 13 w 30"/>
                  <a:gd name="T31" fmla="*/ 35 h 36"/>
                  <a:gd name="T32" fmla="*/ 14 w 30"/>
                  <a:gd name="T33" fmla="*/ 34 h 36"/>
                  <a:gd name="T34" fmla="*/ 15 w 30"/>
                  <a:gd name="T35" fmla="*/ 33 h 36"/>
                  <a:gd name="T36" fmla="*/ 19 w 30"/>
                  <a:gd name="T37" fmla="*/ 31 h 36"/>
                  <a:gd name="T38" fmla="*/ 21 w 30"/>
                  <a:gd name="T39" fmla="*/ 30 h 36"/>
                  <a:gd name="T40" fmla="*/ 22 w 30"/>
                  <a:gd name="T41" fmla="*/ 28 h 36"/>
                  <a:gd name="T42" fmla="*/ 26 w 30"/>
                  <a:gd name="T43" fmla="*/ 21 h 36"/>
                  <a:gd name="T44" fmla="*/ 26 w 30"/>
                  <a:gd name="T45" fmla="*/ 17 h 36"/>
                  <a:gd name="T46" fmla="*/ 28 w 30"/>
                  <a:gd name="T47" fmla="*/ 14 h 36"/>
                  <a:gd name="T48" fmla="*/ 30 w 30"/>
                  <a:gd name="T49" fmla="*/ 12 h 36"/>
                  <a:gd name="T50" fmla="*/ 30 w 30"/>
                  <a:gd name="T51" fmla="*/ 9 h 36"/>
                  <a:gd name="T52" fmla="*/ 29 w 30"/>
                  <a:gd name="T53" fmla="*/ 5 h 36"/>
                  <a:gd name="T54" fmla="*/ 27 w 30"/>
                  <a:gd name="T55" fmla="*/ 3 h 36"/>
                  <a:gd name="T56" fmla="*/ 25 w 30"/>
                  <a:gd name="T57" fmla="*/ 3 h 36"/>
                  <a:gd name="T58" fmla="*/ 25 w 30"/>
                  <a:gd name="T59" fmla="*/ 1 h 36"/>
                  <a:gd name="T60" fmla="*/ 21 w 30"/>
                  <a:gd name="T61" fmla="*/ 0 h 36"/>
                  <a:gd name="T62" fmla="*/ 18 w 30"/>
                  <a:gd name="T63" fmla="*/ 1 h 36"/>
                  <a:gd name="T64" fmla="*/ 17 w 30"/>
                  <a:gd name="T65" fmla="*/ 1 h 36"/>
                  <a:gd name="T66" fmla="*/ 16 w 30"/>
                  <a:gd name="T67" fmla="*/ 2 h 36"/>
                  <a:gd name="T68" fmla="*/ 14 w 30"/>
                  <a:gd name="T69" fmla="*/ 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36">
                    <a:moveTo>
                      <a:pt x="14" y="2"/>
                    </a:moveTo>
                    <a:lnTo>
                      <a:pt x="12" y="4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8" y="35"/>
                    </a:lnTo>
                    <a:lnTo>
                      <a:pt x="10" y="36"/>
                    </a:lnTo>
                    <a:lnTo>
                      <a:pt x="13" y="35"/>
                    </a:lnTo>
                    <a:lnTo>
                      <a:pt x="14" y="34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1" y="30"/>
                    </a:lnTo>
                    <a:lnTo>
                      <a:pt x="22" y="28"/>
                    </a:lnTo>
                    <a:lnTo>
                      <a:pt x="26" y="21"/>
                    </a:lnTo>
                    <a:lnTo>
                      <a:pt x="26" y="17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0" y="9"/>
                    </a:lnTo>
                    <a:lnTo>
                      <a:pt x="29" y="5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5" y="1"/>
                    </a:lnTo>
                    <a:lnTo>
                      <a:pt x="21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Freeform 1164">
                <a:extLst>
                  <a:ext uri="{FF2B5EF4-FFF2-40B4-BE49-F238E27FC236}">
                    <a16:creationId xmlns:a16="http://schemas.microsoft.com/office/drawing/2014/main" id="{9C71AD40-8DB8-43C0-8263-89F21B25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277"/>
                <a:ext cx="8" cy="10"/>
              </a:xfrm>
              <a:custGeom>
                <a:avLst/>
                <a:gdLst>
                  <a:gd name="T0" fmla="*/ 3 w 8"/>
                  <a:gd name="T1" fmla="*/ 10 h 10"/>
                  <a:gd name="T2" fmla="*/ 4 w 8"/>
                  <a:gd name="T3" fmla="*/ 7 h 10"/>
                  <a:gd name="T4" fmla="*/ 6 w 8"/>
                  <a:gd name="T5" fmla="*/ 7 h 10"/>
                  <a:gd name="T6" fmla="*/ 8 w 8"/>
                  <a:gd name="T7" fmla="*/ 4 h 10"/>
                  <a:gd name="T8" fmla="*/ 7 w 8"/>
                  <a:gd name="T9" fmla="*/ 0 h 10"/>
                  <a:gd name="T10" fmla="*/ 4 w 8"/>
                  <a:gd name="T11" fmla="*/ 0 h 10"/>
                  <a:gd name="T12" fmla="*/ 2 w 8"/>
                  <a:gd name="T13" fmla="*/ 0 h 10"/>
                  <a:gd name="T14" fmla="*/ 1 w 8"/>
                  <a:gd name="T15" fmla="*/ 3 h 10"/>
                  <a:gd name="T16" fmla="*/ 0 w 8"/>
                  <a:gd name="T17" fmla="*/ 5 h 10"/>
                  <a:gd name="T18" fmla="*/ 1 w 8"/>
                  <a:gd name="T19" fmla="*/ 9 h 10"/>
                  <a:gd name="T20" fmla="*/ 3 w 8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3" y="10"/>
                    </a:moveTo>
                    <a:lnTo>
                      <a:pt x="4" y="7"/>
                    </a:lnTo>
                    <a:lnTo>
                      <a:pt x="6" y="7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1165">
                <a:extLst>
                  <a:ext uri="{FF2B5EF4-FFF2-40B4-BE49-F238E27FC236}">
                    <a16:creationId xmlns:a16="http://schemas.microsoft.com/office/drawing/2014/main" id="{2FDF14EB-ECAE-489A-8E80-9AE797843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73"/>
                <a:ext cx="18" cy="17"/>
              </a:xfrm>
              <a:custGeom>
                <a:avLst/>
                <a:gdLst>
                  <a:gd name="T0" fmla="*/ 15 w 18"/>
                  <a:gd name="T1" fmla="*/ 3 h 17"/>
                  <a:gd name="T2" fmla="*/ 13 w 18"/>
                  <a:gd name="T3" fmla="*/ 3 h 17"/>
                  <a:gd name="T4" fmla="*/ 11 w 18"/>
                  <a:gd name="T5" fmla="*/ 6 h 17"/>
                  <a:gd name="T6" fmla="*/ 8 w 18"/>
                  <a:gd name="T7" fmla="*/ 8 h 17"/>
                  <a:gd name="T8" fmla="*/ 5 w 18"/>
                  <a:gd name="T9" fmla="*/ 7 h 17"/>
                  <a:gd name="T10" fmla="*/ 3 w 18"/>
                  <a:gd name="T11" fmla="*/ 9 h 17"/>
                  <a:gd name="T12" fmla="*/ 1 w 18"/>
                  <a:gd name="T13" fmla="*/ 12 h 17"/>
                  <a:gd name="T14" fmla="*/ 0 w 18"/>
                  <a:gd name="T15" fmla="*/ 13 h 17"/>
                  <a:gd name="T16" fmla="*/ 1 w 18"/>
                  <a:gd name="T17" fmla="*/ 17 h 17"/>
                  <a:gd name="T18" fmla="*/ 1 w 18"/>
                  <a:gd name="T19" fmla="*/ 16 h 17"/>
                  <a:gd name="T20" fmla="*/ 4 w 18"/>
                  <a:gd name="T21" fmla="*/ 16 h 17"/>
                  <a:gd name="T22" fmla="*/ 6 w 18"/>
                  <a:gd name="T23" fmla="*/ 16 h 17"/>
                  <a:gd name="T24" fmla="*/ 11 w 18"/>
                  <a:gd name="T25" fmla="*/ 12 h 17"/>
                  <a:gd name="T26" fmla="*/ 12 w 18"/>
                  <a:gd name="T27" fmla="*/ 9 h 17"/>
                  <a:gd name="T28" fmla="*/ 14 w 18"/>
                  <a:gd name="T29" fmla="*/ 9 h 17"/>
                  <a:gd name="T30" fmla="*/ 16 w 18"/>
                  <a:gd name="T31" fmla="*/ 6 h 17"/>
                  <a:gd name="T32" fmla="*/ 18 w 18"/>
                  <a:gd name="T33" fmla="*/ 4 h 17"/>
                  <a:gd name="T34" fmla="*/ 18 w 18"/>
                  <a:gd name="T35" fmla="*/ 1 h 17"/>
                  <a:gd name="T36" fmla="*/ 17 w 18"/>
                  <a:gd name="T37" fmla="*/ 0 h 17"/>
                  <a:gd name="T38" fmla="*/ 15 w 18"/>
                  <a:gd name="T39" fmla="*/ 0 h 17"/>
                  <a:gd name="T40" fmla="*/ 15 w 18"/>
                  <a:gd name="T4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7">
                    <a:moveTo>
                      <a:pt x="15" y="3"/>
                    </a:moveTo>
                    <a:lnTo>
                      <a:pt x="13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6"/>
                    </a:lnTo>
                    <a:lnTo>
                      <a:pt x="18" y="4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Freeform 1166">
                <a:extLst>
                  <a:ext uri="{FF2B5EF4-FFF2-40B4-BE49-F238E27FC236}">
                    <a16:creationId xmlns:a16="http://schemas.microsoft.com/office/drawing/2014/main" id="{3D5FBEC6-3ACC-45D4-A80C-76554966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261"/>
                <a:ext cx="9" cy="8"/>
              </a:xfrm>
              <a:custGeom>
                <a:avLst/>
                <a:gdLst>
                  <a:gd name="T0" fmla="*/ 7 w 9"/>
                  <a:gd name="T1" fmla="*/ 0 h 8"/>
                  <a:gd name="T2" fmla="*/ 6 w 9"/>
                  <a:gd name="T3" fmla="*/ 3 h 8"/>
                  <a:gd name="T4" fmla="*/ 3 w 9"/>
                  <a:gd name="T5" fmla="*/ 3 h 8"/>
                  <a:gd name="T6" fmla="*/ 2 w 9"/>
                  <a:gd name="T7" fmla="*/ 6 h 8"/>
                  <a:gd name="T8" fmla="*/ 0 w 9"/>
                  <a:gd name="T9" fmla="*/ 8 h 8"/>
                  <a:gd name="T10" fmla="*/ 2 w 9"/>
                  <a:gd name="T11" fmla="*/ 7 h 8"/>
                  <a:gd name="T12" fmla="*/ 4 w 9"/>
                  <a:gd name="T13" fmla="*/ 7 h 8"/>
                  <a:gd name="T14" fmla="*/ 6 w 9"/>
                  <a:gd name="T15" fmla="*/ 5 h 8"/>
                  <a:gd name="T16" fmla="*/ 9 w 9"/>
                  <a:gd name="T17" fmla="*/ 4 h 8"/>
                  <a:gd name="T18" fmla="*/ 9 w 9"/>
                  <a:gd name="T19" fmla="*/ 2 h 8"/>
                  <a:gd name="T20" fmla="*/ 8 w 9"/>
                  <a:gd name="T21" fmla="*/ 0 h 8"/>
                  <a:gd name="T22" fmla="*/ 7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Freeform 1167">
                <a:extLst>
                  <a:ext uri="{FF2B5EF4-FFF2-40B4-BE49-F238E27FC236}">
                    <a16:creationId xmlns:a16="http://schemas.microsoft.com/office/drawing/2014/main" id="{57969CF1-D5FD-4C28-8A2C-0BF97FD4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649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0 h 5"/>
                  <a:gd name="T4" fmla="*/ 2 w 5"/>
                  <a:gd name="T5" fmla="*/ 1 h 5"/>
                  <a:gd name="T6" fmla="*/ 0 w 5"/>
                  <a:gd name="T7" fmla="*/ 4 h 5"/>
                  <a:gd name="T8" fmla="*/ 2 w 5"/>
                  <a:gd name="T9" fmla="*/ 5 h 5"/>
                  <a:gd name="T10" fmla="*/ 5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Freeform 1168">
                <a:extLst>
                  <a:ext uri="{FF2B5EF4-FFF2-40B4-BE49-F238E27FC236}">
                    <a16:creationId xmlns:a16="http://schemas.microsoft.com/office/drawing/2014/main" id="{8C7E0568-7DAA-4B66-A969-641E3A7A4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832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2 h 2"/>
                  <a:gd name="T10" fmla="*/ 3 w 3"/>
                  <a:gd name="T11" fmla="*/ 0 h 2"/>
                  <a:gd name="T12" fmla="*/ 2 w 3"/>
                  <a:gd name="T13" fmla="*/ 0 h 2"/>
                  <a:gd name="T14" fmla="*/ 0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Freeform 1169">
                <a:extLst>
                  <a:ext uri="{FF2B5EF4-FFF2-40B4-BE49-F238E27FC236}">
                    <a16:creationId xmlns:a16="http://schemas.microsoft.com/office/drawing/2014/main" id="{4A6FF84A-836C-4427-A718-CFEE8A6C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14"/>
                <a:ext cx="3" cy="11"/>
              </a:xfrm>
              <a:custGeom>
                <a:avLst/>
                <a:gdLst>
                  <a:gd name="T0" fmla="*/ 0 w 3"/>
                  <a:gd name="T1" fmla="*/ 11 h 11"/>
                  <a:gd name="T2" fmla="*/ 1 w 3"/>
                  <a:gd name="T3" fmla="*/ 11 h 11"/>
                  <a:gd name="T4" fmla="*/ 3 w 3"/>
                  <a:gd name="T5" fmla="*/ 9 h 11"/>
                  <a:gd name="T6" fmla="*/ 2 w 3"/>
                  <a:gd name="T7" fmla="*/ 7 h 11"/>
                  <a:gd name="T8" fmla="*/ 1 w 3"/>
                  <a:gd name="T9" fmla="*/ 7 h 11"/>
                  <a:gd name="T10" fmla="*/ 1 w 3"/>
                  <a:gd name="T11" fmla="*/ 5 h 11"/>
                  <a:gd name="T12" fmla="*/ 2 w 3"/>
                  <a:gd name="T13" fmla="*/ 4 h 11"/>
                  <a:gd name="T14" fmla="*/ 2 w 3"/>
                  <a:gd name="T15" fmla="*/ 2 h 11"/>
                  <a:gd name="T16" fmla="*/ 1 w 3"/>
                  <a:gd name="T17" fmla="*/ 1 h 11"/>
                  <a:gd name="T18" fmla="*/ 1 w 3"/>
                  <a:gd name="T19" fmla="*/ 0 h 11"/>
                  <a:gd name="T20" fmla="*/ 0 w 3"/>
                  <a:gd name="T21" fmla="*/ 1 h 11"/>
                  <a:gd name="T22" fmla="*/ 0 w 3"/>
                  <a:gd name="T23" fmla="*/ 2 h 11"/>
                  <a:gd name="T24" fmla="*/ 0 w 3"/>
                  <a:gd name="T25" fmla="*/ 4 h 11"/>
                  <a:gd name="T26" fmla="*/ 0 w 3"/>
                  <a:gd name="T27" fmla="*/ 7 h 11"/>
                  <a:gd name="T28" fmla="*/ 0 w 3"/>
                  <a:gd name="T29" fmla="*/ 10 h 11"/>
                  <a:gd name="T30" fmla="*/ 0 w 3"/>
                  <a:gd name="T3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11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Freeform 1170">
                <a:extLst>
                  <a:ext uri="{FF2B5EF4-FFF2-40B4-BE49-F238E27FC236}">
                    <a16:creationId xmlns:a16="http://schemas.microsoft.com/office/drawing/2014/main" id="{009B4882-1CEA-4070-8B25-46F02473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462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Freeform 1171">
                <a:extLst>
                  <a:ext uri="{FF2B5EF4-FFF2-40B4-BE49-F238E27FC236}">
                    <a16:creationId xmlns:a16="http://schemas.microsoft.com/office/drawing/2014/main" id="{AACF9657-6601-408A-912B-1E78CB32F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924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  <a:gd name="T8" fmla="*/ 0 w 1"/>
                  <a:gd name="T9" fmla="*/ 1 h 4"/>
                  <a:gd name="T10" fmla="*/ 0 w 1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Freeform 1172">
                <a:extLst>
                  <a:ext uri="{FF2B5EF4-FFF2-40B4-BE49-F238E27FC236}">
                    <a16:creationId xmlns:a16="http://schemas.microsoft.com/office/drawing/2014/main" id="{DDB75152-0E49-42BB-BBC2-6D0346126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08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0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Freeform 1173">
                <a:extLst>
                  <a:ext uri="{FF2B5EF4-FFF2-40B4-BE49-F238E27FC236}">
                    <a16:creationId xmlns:a16="http://schemas.microsoft.com/office/drawing/2014/main" id="{CD5A4A92-FF07-496E-80F0-AD5904C3E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482"/>
                <a:ext cx="3" cy="12"/>
              </a:xfrm>
              <a:custGeom>
                <a:avLst/>
                <a:gdLst>
                  <a:gd name="T0" fmla="*/ 3 w 3"/>
                  <a:gd name="T1" fmla="*/ 2 h 12"/>
                  <a:gd name="T2" fmla="*/ 2 w 3"/>
                  <a:gd name="T3" fmla="*/ 0 h 12"/>
                  <a:gd name="T4" fmla="*/ 1 w 3"/>
                  <a:gd name="T5" fmla="*/ 6 h 12"/>
                  <a:gd name="T6" fmla="*/ 0 w 3"/>
                  <a:gd name="T7" fmla="*/ 10 h 12"/>
                  <a:gd name="T8" fmla="*/ 2 w 3"/>
                  <a:gd name="T9" fmla="*/ 12 h 12"/>
                  <a:gd name="T10" fmla="*/ 3 w 3"/>
                  <a:gd name="T11" fmla="*/ 11 h 12"/>
                  <a:gd name="T12" fmla="*/ 3 w 3"/>
                  <a:gd name="T13" fmla="*/ 9 h 12"/>
                  <a:gd name="T14" fmla="*/ 3 w 3"/>
                  <a:gd name="T15" fmla="*/ 5 h 12"/>
                  <a:gd name="T16" fmla="*/ 3 w 3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2">
                    <a:moveTo>
                      <a:pt x="3" y="2"/>
                    </a:moveTo>
                    <a:lnTo>
                      <a:pt x="2" y="0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Freeform 1174">
                <a:extLst>
                  <a:ext uri="{FF2B5EF4-FFF2-40B4-BE49-F238E27FC236}">
                    <a16:creationId xmlns:a16="http://schemas.microsoft.com/office/drawing/2014/main" id="{F47DAFBF-B92F-4D5D-8421-B9094BCA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646"/>
                <a:ext cx="378" cy="356"/>
              </a:xfrm>
              <a:custGeom>
                <a:avLst/>
                <a:gdLst>
                  <a:gd name="T0" fmla="*/ 109 w 378"/>
                  <a:gd name="T1" fmla="*/ 61 h 356"/>
                  <a:gd name="T2" fmla="*/ 115 w 378"/>
                  <a:gd name="T3" fmla="*/ 74 h 356"/>
                  <a:gd name="T4" fmla="*/ 136 w 378"/>
                  <a:gd name="T5" fmla="*/ 92 h 356"/>
                  <a:gd name="T6" fmla="*/ 112 w 378"/>
                  <a:gd name="T7" fmla="*/ 91 h 356"/>
                  <a:gd name="T8" fmla="*/ 142 w 378"/>
                  <a:gd name="T9" fmla="*/ 100 h 356"/>
                  <a:gd name="T10" fmla="*/ 123 w 378"/>
                  <a:gd name="T11" fmla="*/ 116 h 356"/>
                  <a:gd name="T12" fmla="*/ 168 w 378"/>
                  <a:gd name="T13" fmla="*/ 123 h 356"/>
                  <a:gd name="T14" fmla="*/ 199 w 378"/>
                  <a:gd name="T15" fmla="*/ 119 h 356"/>
                  <a:gd name="T16" fmla="*/ 207 w 378"/>
                  <a:gd name="T17" fmla="*/ 135 h 356"/>
                  <a:gd name="T18" fmla="*/ 188 w 378"/>
                  <a:gd name="T19" fmla="*/ 152 h 356"/>
                  <a:gd name="T20" fmla="*/ 150 w 378"/>
                  <a:gd name="T21" fmla="*/ 176 h 356"/>
                  <a:gd name="T22" fmla="*/ 115 w 378"/>
                  <a:gd name="T23" fmla="*/ 134 h 356"/>
                  <a:gd name="T24" fmla="*/ 105 w 378"/>
                  <a:gd name="T25" fmla="*/ 189 h 356"/>
                  <a:gd name="T26" fmla="*/ 122 w 378"/>
                  <a:gd name="T27" fmla="*/ 213 h 356"/>
                  <a:gd name="T28" fmla="*/ 97 w 378"/>
                  <a:gd name="T29" fmla="*/ 216 h 356"/>
                  <a:gd name="T30" fmla="*/ 56 w 378"/>
                  <a:gd name="T31" fmla="*/ 243 h 356"/>
                  <a:gd name="T32" fmla="*/ 87 w 378"/>
                  <a:gd name="T33" fmla="*/ 235 h 356"/>
                  <a:gd name="T34" fmla="*/ 69 w 378"/>
                  <a:gd name="T35" fmla="*/ 263 h 356"/>
                  <a:gd name="T36" fmla="*/ 69 w 378"/>
                  <a:gd name="T37" fmla="*/ 278 h 356"/>
                  <a:gd name="T38" fmla="*/ 81 w 378"/>
                  <a:gd name="T39" fmla="*/ 285 h 356"/>
                  <a:gd name="T40" fmla="*/ 42 w 378"/>
                  <a:gd name="T41" fmla="*/ 257 h 356"/>
                  <a:gd name="T42" fmla="*/ 42 w 378"/>
                  <a:gd name="T43" fmla="*/ 287 h 356"/>
                  <a:gd name="T44" fmla="*/ 19 w 378"/>
                  <a:gd name="T45" fmla="*/ 291 h 356"/>
                  <a:gd name="T46" fmla="*/ 5 w 378"/>
                  <a:gd name="T47" fmla="*/ 319 h 356"/>
                  <a:gd name="T48" fmla="*/ 18 w 378"/>
                  <a:gd name="T49" fmla="*/ 314 h 356"/>
                  <a:gd name="T50" fmla="*/ 25 w 378"/>
                  <a:gd name="T51" fmla="*/ 326 h 356"/>
                  <a:gd name="T52" fmla="*/ 44 w 378"/>
                  <a:gd name="T53" fmla="*/ 329 h 356"/>
                  <a:gd name="T54" fmla="*/ 61 w 378"/>
                  <a:gd name="T55" fmla="*/ 332 h 356"/>
                  <a:gd name="T56" fmla="*/ 72 w 378"/>
                  <a:gd name="T57" fmla="*/ 321 h 356"/>
                  <a:gd name="T58" fmla="*/ 91 w 378"/>
                  <a:gd name="T59" fmla="*/ 351 h 356"/>
                  <a:gd name="T60" fmla="*/ 116 w 378"/>
                  <a:gd name="T61" fmla="*/ 325 h 356"/>
                  <a:gd name="T62" fmla="*/ 93 w 378"/>
                  <a:gd name="T63" fmla="*/ 303 h 356"/>
                  <a:gd name="T64" fmla="*/ 94 w 378"/>
                  <a:gd name="T65" fmla="*/ 291 h 356"/>
                  <a:gd name="T66" fmla="*/ 136 w 378"/>
                  <a:gd name="T67" fmla="*/ 290 h 356"/>
                  <a:gd name="T68" fmla="*/ 157 w 378"/>
                  <a:gd name="T69" fmla="*/ 267 h 356"/>
                  <a:gd name="T70" fmla="*/ 181 w 378"/>
                  <a:gd name="T71" fmla="*/ 257 h 356"/>
                  <a:gd name="T72" fmla="*/ 166 w 378"/>
                  <a:gd name="T73" fmla="*/ 228 h 356"/>
                  <a:gd name="T74" fmla="*/ 168 w 378"/>
                  <a:gd name="T75" fmla="*/ 216 h 356"/>
                  <a:gd name="T76" fmla="*/ 181 w 378"/>
                  <a:gd name="T77" fmla="*/ 218 h 356"/>
                  <a:gd name="T78" fmla="*/ 185 w 378"/>
                  <a:gd name="T79" fmla="*/ 206 h 356"/>
                  <a:gd name="T80" fmla="*/ 209 w 378"/>
                  <a:gd name="T81" fmla="*/ 213 h 356"/>
                  <a:gd name="T82" fmla="*/ 229 w 378"/>
                  <a:gd name="T83" fmla="*/ 209 h 356"/>
                  <a:gd name="T84" fmla="*/ 237 w 378"/>
                  <a:gd name="T85" fmla="*/ 188 h 356"/>
                  <a:gd name="T86" fmla="*/ 267 w 378"/>
                  <a:gd name="T87" fmla="*/ 174 h 356"/>
                  <a:gd name="T88" fmla="*/ 324 w 378"/>
                  <a:gd name="T89" fmla="*/ 140 h 356"/>
                  <a:gd name="T90" fmla="*/ 287 w 378"/>
                  <a:gd name="T91" fmla="*/ 136 h 356"/>
                  <a:gd name="T92" fmla="*/ 318 w 378"/>
                  <a:gd name="T93" fmla="*/ 120 h 356"/>
                  <a:gd name="T94" fmla="*/ 362 w 378"/>
                  <a:gd name="T95" fmla="*/ 106 h 356"/>
                  <a:gd name="T96" fmla="*/ 369 w 378"/>
                  <a:gd name="T97" fmla="*/ 60 h 356"/>
                  <a:gd name="T98" fmla="*/ 354 w 378"/>
                  <a:gd name="T99" fmla="*/ 45 h 356"/>
                  <a:gd name="T100" fmla="*/ 349 w 378"/>
                  <a:gd name="T101" fmla="*/ 37 h 356"/>
                  <a:gd name="T102" fmla="*/ 327 w 378"/>
                  <a:gd name="T103" fmla="*/ 20 h 356"/>
                  <a:gd name="T104" fmla="*/ 289 w 378"/>
                  <a:gd name="T105" fmla="*/ 12 h 356"/>
                  <a:gd name="T106" fmla="*/ 254 w 378"/>
                  <a:gd name="T107" fmla="*/ 24 h 356"/>
                  <a:gd name="T108" fmla="*/ 233 w 378"/>
                  <a:gd name="T109" fmla="*/ 3 h 356"/>
                  <a:gd name="T110" fmla="*/ 228 w 378"/>
                  <a:gd name="T111" fmla="*/ 25 h 356"/>
                  <a:gd name="T112" fmla="*/ 214 w 378"/>
                  <a:gd name="T113" fmla="*/ 26 h 356"/>
                  <a:gd name="T114" fmla="*/ 193 w 378"/>
                  <a:gd name="T115" fmla="*/ 39 h 356"/>
                  <a:gd name="T116" fmla="*/ 171 w 378"/>
                  <a:gd name="T117" fmla="*/ 27 h 356"/>
                  <a:gd name="T118" fmla="*/ 166 w 378"/>
                  <a:gd name="T119" fmla="*/ 45 h 356"/>
                  <a:gd name="T120" fmla="*/ 150 w 378"/>
                  <a:gd name="T121" fmla="*/ 37 h 356"/>
                  <a:gd name="T122" fmla="*/ 133 w 378"/>
                  <a:gd name="T123" fmla="*/ 3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356">
                    <a:moveTo>
                      <a:pt x="105" y="51"/>
                    </a:moveTo>
                    <a:lnTo>
                      <a:pt x="105" y="55"/>
                    </a:lnTo>
                    <a:lnTo>
                      <a:pt x="105" y="58"/>
                    </a:lnTo>
                    <a:lnTo>
                      <a:pt x="108" y="56"/>
                    </a:lnTo>
                    <a:lnTo>
                      <a:pt x="109" y="54"/>
                    </a:lnTo>
                    <a:lnTo>
                      <a:pt x="109" y="52"/>
                    </a:lnTo>
                    <a:lnTo>
                      <a:pt x="112" y="51"/>
                    </a:lnTo>
                    <a:lnTo>
                      <a:pt x="114" y="49"/>
                    </a:lnTo>
                    <a:lnTo>
                      <a:pt x="115" y="49"/>
                    </a:lnTo>
                    <a:lnTo>
                      <a:pt x="116" y="53"/>
                    </a:lnTo>
                    <a:lnTo>
                      <a:pt x="118" y="51"/>
                    </a:lnTo>
                    <a:lnTo>
                      <a:pt x="119" y="48"/>
                    </a:lnTo>
                    <a:lnTo>
                      <a:pt x="119" y="47"/>
                    </a:lnTo>
                    <a:lnTo>
                      <a:pt x="119" y="52"/>
                    </a:lnTo>
                    <a:lnTo>
                      <a:pt x="120" y="53"/>
                    </a:lnTo>
                    <a:lnTo>
                      <a:pt x="123" y="54"/>
                    </a:lnTo>
                    <a:lnTo>
                      <a:pt x="121" y="55"/>
                    </a:lnTo>
                    <a:lnTo>
                      <a:pt x="117" y="56"/>
                    </a:lnTo>
                    <a:lnTo>
                      <a:pt x="112" y="60"/>
                    </a:lnTo>
                    <a:lnTo>
                      <a:pt x="109" y="61"/>
                    </a:lnTo>
                    <a:lnTo>
                      <a:pt x="110" y="64"/>
                    </a:lnTo>
                    <a:lnTo>
                      <a:pt x="110" y="67"/>
                    </a:lnTo>
                    <a:lnTo>
                      <a:pt x="112" y="67"/>
                    </a:lnTo>
                    <a:lnTo>
                      <a:pt x="114" y="65"/>
                    </a:lnTo>
                    <a:lnTo>
                      <a:pt x="117" y="64"/>
                    </a:lnTo>
                    <a:lnTo>
                      <a:pt x="120" y="63"/>
                    </a:lnTo>
                    <a:lnTo>
                      <a:pt x="126" y="62"/>
                    </a:lnTo>
                    <a:lnTo>
                      <a:pt x="131" y="61"/>
                    </a:lnTo>
                    <a:lnTo>
                      <a:pt x="133" y="63"/>
                    </a:lnTo>
                    <a:lnTo>
                      <a:pt x="133" y="64"/>
                    </a:lnTo>
                    <a:lnTo>
                      <a:pt x="130" y="65"/>
                    </a:lnTo>
                    <a:lnTo>
                      <a:pt x="129" y="63"/>
                    </a:lnTo>
                    <a:lnTo>
                      <a:pt x="126" y="64"/>
                    </a:lnTo>
                    <a:lnTo>
                      <a:pt x="124" y="66"/>
                    </a:lnTo>
                    <a:lnTo>
                      <a:pt x="119" y="66"/>
                    </a:lnTo>
                    <a:lnTo>
                      <a:pt x="115" y="70"/>
                    </a:lnTo>
                    <a:lnTo>
                      <a:pt x="112" y="70"/>
                    </a:lnTo>
                    <a:lnTo>
                      <a:pt x="111" y="71"/>
                    </a:lnTo>
                    <a:lnTo>
                      <a:pt x="112" y="74"/>
                    </a:lnTo>
                    <a:lnTo>
                      <a:pt x="115" y="74"/>
                    </a:lnTo>
                    <a:lnTo>
                      <a:pt x="118" y="77"/>
                    </a:lnTo>
                    <a:lnTo>
                      <a:pt x="115" y="77"/>
                    </a:lnTo>
                    <a:lnTo>
                      <a:pt x="112" y="77"/>
                    </a:lnTo>
                    <a:lnTo>
                      <a:pt x="109" y="7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81"/>
                    </a:lnTo>
                    <a:lnTo>
                      <a:pt x="105" y="82"/>
                    </a:lnTo>
                    <a:lnTo>
                      <a:pt x="105" y="85"/>
                    </a:lnTo>
                    <a:lnTo>
                      <a:pt x="108" y="87"/>
                    </a:lnTo>
                    <a:lnTo>
                      <a:pt x="112" y="85"/>
                    </a:lnTo>
                    <a:lnTo>
                      <a:pt x="116" y="88"/>
                    </a:lnTo>
                    <a:lnTo>
                      <a:pt x="119" y="87"/>
                    </a:lnTo>
                    <a:lnTo>
                      <a:pt x="121" y="89"/>
                    </a:lnTo>
                    <a:lnTo>
                      <a:pt x="122" y="89"/>
                    </a:lnTo>
                    <a:lnTo>
                      <a:pt x="126" y="92"/>
                    </a:lnTo>
                    <a:lnTo>
                      <a:pt x="129" y="92"/>
                    </a:lnTo>
                    <a:lnTo>
                      <a:pt x="129" y="91"/>
                    </a:lnTo>
                    <a:lnTo>
                      <a:pt x="133" y="92"/>
                    </a:lnTo>
                    <a:lnTo>
                      <a:pt x="136" y="92"/>
                    </a:lnTo>
                    <a:lnTo>
                      <a:pt x="139" y="88"/>
                    </a:lnTo>
                    <a:lnTo>
                      <a:pt x="146" y="89"/>
                    </a:lnTo>
                    <a:lnTo>
                      <a:pt x="149" y="88"/>
                    </a:lnTo>
                    <a:lnTo>
                      <a:pt x="151" y="87"/>
                    </a:lnTo>
                    <a:lnTo>
                      <a:pt x="153" y="86"/>
                    </a:lnTo>
                    <a:lnTo>
                      <a:pt x="154" y="85"/>
                    </a:lnTo>
                    <a:lnTo>
                      <a:pt x="154" y="87"/>
                    </a:lnTo>
                    <a:lnTo>
                      <a:pt x="153" y="90"/>
                    </a:lnTo>
                    <a:lnTo>
                      <a:pt x="148" y="91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38" y="94"/>
                    </a:lnTo>
                    <a:lnTo>
                      <a:pt x="137" y="95"/>
                    </a:lnTo>
                    <a:lnTo>
                      <a:pt x="134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6" y="94"/>
                    </a:lnTo>
                    <a:lnTo>
                      <a:pt x="124" y="94"/>
                    </a:lnTo>
                    <a:lnTo>
                      <a:pt x="120" y="91"/>
                    </a:lnTo>
                    <a:lnTo>
                      <a:pt x="112" y="91"/>
                    </a:lnTo>
                    <a:lnTo>
                      <a:pt x="110" y="90"/>
                    </a:lnTo>
                    <a:lnTo>
                      <a:pt x="107" y="91"/>
                    </a:lnTo>
                    <a:lnTo>
                      <a:pt x="105" y="90"/>
                    </a:lnTo>
                    <a:lnTo>
                      <a:pt x="103" y="91"/>
                    </a:lnTo>
                    <a:lnTo>
                      <a:pt x="104" y="96"/>
                    </a:lnTo>
                    <a:lnTo>
                      <a:pt x="105" y="98"/>
                    </a:lnTo>
                    <a:lnTo>
                      <a:pt x="105" y="102"/>
                    </a:lnTo>
                    <a:lnTo>
                      <a:pt x="106" y="107"/>
                    </a:lnTo>
                    <a:lnTo>
                      <a:pt x="108" y="108"/>
                    </a:lnTo>
                    <a:lnTo>
                      <a:pt x="109" y="109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6" y="115"/>
                    </a:lnTo>
                    <a:lnTo>
                      <a:pt x="120" y="111"/>
                    </a:lnTo>
                    <a:lnTo>
                      <a:pt x="125" y="108"/>
                    </a:lnTo>
                    <a:lnTo>
                      <a:pt x="130" y="104"/>
                    </a:lnTo>
                    <a:lnTo>
                      <a:pt x="133" y="100"/>
                    </a:lnTo>
                    <a:lnTo>
                      <a:pt x="134" y="98"/>
                    </a:lnTo>
                    <a:lnTo>
                      <a:pt x="136" y="98"/>
                    </a:lnTo>
                    <a:lnTo>
                      <a:pt x="142" y="100"/>
                    </a:lnTo>
                    <a:lnTo>
                      <a:pt x="147" y="99"/>
                    </a:lnTo>
                    <a:lnTo>
                      <a:pt x="151" y="99"/>
                    </a:lnTo>
                    <a:lnTo>
                      <a:pt x="155" y="101"/>
                    </a:lnTo>
                    <a:lnTo>
                      <a:pt x="160" y="103"/>
                    </a:lnTo>
                    <a:lnTo>
                      <a:pt x="166" y="103"/>
                    </a:lnTo>
                    <a:lnTo>
                      <a:pt x="168" y="105"/>
                    </a:lnTo>
                    <a:lnTo>
                      <a:pt x="167" y="105"/>
                    </a:lnTo>
                    <a:lnTo>
                      <a:pt x="163" y="106"/>
                    </a:lnTo>
                    <a:lnTo>
                      <a:pt x="160" y="105"/>
                    </a:lnTo>
                    <a:lnTo>
                      <a:pt x="156" y="105"/>
                    </a:lnTo>
                    <a:lnTo>
                      <a:pt x="150" y="101"/>
                    </a:lnTo>
                    <a:lnTo>
                      <a:pt x="147" y="101"/>
                    </a:lnTo>
                    <a:lnTo>
                      <a:pt x="146" y="102"/>
                    </a:lnTo>
                    <a:lnTo>
                      <a:pt x="140" y="101"/>
                    </a:lnTo>
                    <a:lnTo>
                      <a:pt x="137" y="101"/>
                    </a:lnTo>
                    <a:lnTo>
                      <a:pt x="136" y="103"/>
                    </a:lnTo>
                    <a:lnTo>
                      <a:pt x="132" y="105"/>
                    </a:lnTo>
                    <a:lnTo>
                      <a:pt x="129" y="109"/>
                    </a:lnTo>
                    <a:lnTo>
                      <a:pt x="125" y="112"/>
                    </a:lnTo>
                    <a:lnTo>
                      <a:pt x="123" y="116"/>
                    </a:lnTo>
                    <a:lnTo>
                      <a:pt x="121" y="119"/>
                    </a:lnTo>
                    <a:lnTo>
                      <a:pt x="120" y="121"/>
                    </a:lnTo>
                    <a:lnTo>
                      <a:pt x="123" y="123"/>
                    </a:lnTo>
                    <a:lnTo>
                      <a:pt x="127" y="124"/>
                    </a:lnTo>
                    <a:lnTo>
                      <a:pt x="127" y="125"/>
                    </a:lnTo>
                    <a:lnTo>
                      <a:pt x="129" y="129"/>
                    </a:lnTo>
                    <a:lnTo>
                      <a:pt x="135" y="129"/>
                    </a:lnTo>
                    <a:lnTo>
                      <a:pt x="140" y="132"/>
                    </a:lnTo>
                    <a:lnTo>
                      <a:pt x="145" y="131"/>
                    </a:lnTo>
                    <a:lnTo>
                      <a:pt x="149" y="126"/>
                    </a:lnTo>
                    <a:lnTo>
                      <a:pt x="150" y="122"/>
                    </a:lnTo>
                    <a:lnTo>
                      <a:pt x="154" y="120"/>
                    </a:lnTo>
                    <a:lnTo>
                      <a:pt x="157" y="120"/>
                    </a:lnTo>
                    <a:lnTo>
                      <a:pt x="153" y="122"/>
                    </a:lnTo>
                    <a:lnTo>
                      <a:pt x="153" y="125"/>
                    </a:lnTo>
                    <a:lnTo>
                      <a:pt x="156" y="126"/>
                    </a:lnTo>
                    <a:lnTo>
                      <a:pt x="160" y="124"/>
                    </a:lnTo>
                    <a:lnTo>
                      <a:pt x="163" y="125"/>
                    </a:lnTo>
                    <a:lnTo>
                      <a:pt x="166" y="123"/>
                    </a:lnTo>
                    <a:lnTo>
                      <a:pt x="168" y="123"/>
                    </a:lnTo>
                    <a:lnTo>
                      <a:pt x="166" y="126"/>
                    </a:lnTo>
                    <a:lnTo>
                      <a:pt x="160" y="127"/>
                    </a:lnTo>
                    <a:lnTo>
                      <a:pt x="158" y="129"/>
                    </a:lnTo>
                    <a:lnTo>
                      <a:pt x="154" y="129"/>
                    </a:lnTo>
                    <a:lnTo>
                      <a:pt x="150" y="132"/>
                    </a:lnTo>
                    <a:lnTo>
                      <a:pt x="151" y="136"/>
                    </a:lnTo>
                    <a:lnTo>
                      <a:pt x="153" y="136"/>
                    </a:lnTo>
                    <a:lnTo>
                      <a:pt x="157" y="136"/>
                    </a:lnTo>
                    <a:lnTo>
                      <a:pt x="161" y="139"/>
                    </a:lnTo>
                    <a:lnTo>
                      <a:pt x="169" y="139"/>
                    </a:lnTo>
                    <a:lnTo>
                      <a:pt x="172" y="140"/>
                    </a:lnTo>
                    <a:lnTo>
                      <a:pt x="175" y="139"/>
                    </a:lnTo>
                    <a:lnTo>
                      <a:pt x="185" y="135"/>
                    </a:lnTo>
                    <a:lnTo>
                      <a:pt x="188" y="134"/>
                    </a:lnTo>
                    <a:lnTo>
                      <a:pt x="193" y="129"/>
                    </a:lnTo>
                    <a:lnTo>
                      <a:pt x="192" y="128"/>
                    </a:lnTo>
                    <a:lnTo>
                      <a:pt x="191" y="128"/>
                    </a:lnTo>
                    <a:lnTo>
                      <a:pt x="195" y="122"/>
                    </a:lnTo>
                    <a:lnTo>
                      <a:pt x="197" y="122"/>
                    </a:lnTo>
                    <a:lnTo>
                      <a:pt x="199" y="119"/>
                    </a:lnTo>
                    <a:lnTo>
                      <a:pt x="200" y="119"/>
                    </a:lnTo>
                    <a:lnTo>
                      <a:pt x="201" y="122"/>
                    </a:lnTo>
                    <a:lnTo>
                      <a:pt x="202" y="122"/>
                    </a:lnTo>
                    <a:lnTo>
                      <a:pt x="202" y="119"/>
                    </a:lnTo>
                    <a:lnTo>
                      <a:pt x="210" y="112"/>
                    </a:lnTo>
                    <a:lnTo>
                      <a:pt x="216" y="112"/>
                    </a:lnTo>
                    <a:lnTo>
                      <a:pt x="223" y="108"/>
                    </a:lnTo>
                    <a:lnTo>
                      <a:pt x="223" y="109"/>
                    </a:lnTo>
                    <a:lnTo>
                      <a:pt x="216" y="113"/>
                    </a:lnTo>
                    <a:lnTo>
                      <a:pt x="212" y="114"/>
                    </a:lnTo>
                    <a:lnTo>
                      <a:pt x="205" y="119"/>
                    </a:lnTo>
                    <a:lnTo>
                      <a:pt x="204" y="123"/>
                    </a:lnTo>
                    <a:lnTo>
                      <a:pt x="201" y="126"/>
                    </a:lnTo>
                    <a:lnTo>
                      <a:pt x="198" y="127"/>
                    </a:lnTo>
                    <a:lnTo>
                      <a:pt x="196" y="132"/>
                    </a:lnTo>
                    <a:lnTo>
                      <a:pt x="195" y="133"/>
                    </a:lnTo>
                    <a:lnTo>
                      <a:pt x="195" y="135"/>
                    </a:lnTo>
                    <a:lnTo>
                      <a:pt x="202" y="133"/>
                    </a:lnTo>
                    <a:lnTo>
                      <a:pt x="204" y="135"/>
                    </a:lnTo>
                    <a:lnTo>
                      <a:pt x="207" y="135"/>
                    </a:lnTo>
                    <a:lnTo>
                      <a:pt x="210" y="137"/>
                    </a:lnTo>
                    <a:lnTo>
                      <a:pt x="210" y="139"/>
                    </a:lnTo>
                    <a:lnTo>
                      <a:pt x="212" y="140"/>
                    </a:lnTo>
                    <a:lnTo>
                      <a:pt x="214" y="140"/>
                    </a:lnTo>
                    <a:lnTo>
                      <a:pt x="216" y="143"/>
                    </a:lnTo>
                    <a:lnTo>
                      <a:pt x="212" y="143"/>
                    </a:lnTo>
                    <a:lnTo>
                      <a:pt x="209" y="145"/>
                    </a:lnTo>
                    <a:lnTo>
                      <a:pt x="206" y="142"/>
                    </a:lnTo>
                    <a:lnTo>
                      <a:pt x="202" y="139"/>
                    </a:lnTo>
                    <a:lnTo>
                      <a:pt x="195" y="140"/>
                    </a:lnTo>
                    <a:lnTo>
                      <a:pt x="185" y="141"/>
                    </a:lnTo>
                    <a:lnTo>
                      <a:pt x="181" y="143"/>
                    </a:lnTo>
                    <a:lnTo>
                      <a:pt x="179" y="143"/>
                    </a:lnTo>
                    <a:lnTo>
                      <a:pt x="178" y="144"/>
                    </a:lnTo>
                    <a:lnTo>
                      <a:pt x="180" y="146"/>
                    </a:lnTo>
                    <a:lnTo>
                      <a:pt x="184" y="147"/>
                    </a:lnTo>
                    <a:lnTo>
                      <a:pt x="188" y="147"/>
                    </a:lnTo>
                    <a:lnTo>
                      <a:pt x="190" y="150"/>
                    </a:lnTo>
                    <a:lnTo>
                      <a:pt x="190" y="151"/>
                    </a:lnTo>
                    <a:lnTo>
                      <a:pt x="188" y="152"/>
                    </a:lnTo>
                    <a:lnTo>
                      <a:pt x="185" y="150"/>
                    </a:lnTo>
                    <a:lnTo>
                      <a:pt x="179" y="150"/>
                    </a:lnTo>
                    <a:lnTo>
                      <a:pt x="177" y="146"/>
                    </a:lnTo>
                    <a:lnTo>
                      <a:pt x="174" y="146"/>
                    </a:lnTo>
                    <a:lnTo>
                      <a:pt x="170" y="149"/>
                    </a:lnTo>
                    <a:lnTo>
                      <a:pt x="164" y="149"/>
                    </a:lnTo>
                    <a:lnTo>
                      <a:pt x="160" y="147"/>
                    </a:lnTo>
                    <a:lnTo>
                      <a:pt x="156" y="146"/>
                    </a:lnTo>
                    <a:lnTo>
                      <a:pt x="152" y="145"/>
                    </a:lnTo>
                    <a:lnTo>
                      <a:pt x="150" y="144"/>
                    </a:lnTo>
                    <a:lnTo>
                      <a:pt x="145" y="144"/>
                    </a:lnTo>
                    <a:lnTo>
                      <a:pt x="143" y="148"/>
                    </a:lnTo>
                    <a:lnTo>
                      <a:pt x="145" y="151"/>
                    </a:lnTo>
                    <a:lnTo>
                      <a:pt x="145" y="163"/>
                    </a:lnTo>
                    <a:lnTo>
                      <a:pt x="145" y="166"/>
                    </a:lnTo>
                    <a:lnTo>
                      <a:pt x="143" y="169"/>
                    </a:lnTo>
                    <a:lnTo>
                      <a:pt x="143" y="171"/>
                    </a:lnTo>
                    <a:lnTo>
                      <a:pt x="145" y="173"/>
                    </a:lnTo>
                    <a:lnTo>
                      <a:pt x="146" y="176"/>
                    </a:lnTo>
                    <a:lnTo>
                      <a:pt x="150" y="176"/>
                    </a:lnTo>
                    <a:lnTo>
                      <a:pt x="152" y="178"/>
                    </a:lnTo>
                    <a:lnTo>
                      <a:pt x="150" y="177"/>
                    </a:lnTo>
                    <a:lnTo>
                      <a:pt x="147" y="179"/>
                    </a:lnTo>
                    <a:lnTo>
                      <a:pt x="146" y="181"/>
                    </a:lnTo>
                    <a:lnTo>
                      <a:pt x="146" y="178"/>
                    </a:lnTo>
                    <a:lnTo>
                      <a:pt x="143" y="175"/>
                    </a:lnTo>
                    <a:lnTo>
                      <a:pt x="143" y="175"/>
                    </a:lnTo>
                    <a:lnTo>
                      <a:pt x="141" y="177"/>
                    </a:lnTo>
                    <a:lnTo>
                      <a:pt x="139" y="174"/>
                    </a:lnTo>
                    <a:lnTo>
                      <a:pt x="139" y="168"/>
                    </a:lnTo>
                    <a:lnTo>
                      <a:pt x="139" y="162"/>
                    </a:lnTo>
                    <a:lnTo>
                      <a:pt x="138" y="154"/>
                    </a:lnTo>
                    <a:lnTo>
                      <a:pt x="134" y="150"/>
                    </a:lnTo>
                    <a:lnTo>
                      <a:pt x="134" y="146"/>
                    </a:lnTo>
                    <a:lnTo>
                      <a:pt x="128" y="141"/>
                    </a:lnTo>
                    <a:lnTo>
                      <a:pt x="126" y="141"/>
                    </a:lnTo>
                    <a:lnTo>
                      <a:pt x="122" y="138"/>
                    </a:lnTo>
                    <a:lnTo>
                      <a:pt x="122" y="135"/>
                    </a:lnTo>
                    <a:lnTo>
                      <a:pt x="119" y="133"/>
                    </a:lnTo>
                    <a:lnTo>
                      <a:pt x="115" y="134"/>
                    </a:lnTo>
                    <a:lnTo>
                      <a:pt x="106" y="146"/>
                    </a:lnTo>
                    <a:lnTo>
                      <a:pt x="105" y="150"/>
                    </a:lnTo>
                    <a:lnTo>
                      <a:pt x="105" y="153"/>
                    </a:lnTo>
                    <a:lnTo>
                      <a:pt x="107" y="155"/>
                    </a:lnTo>
                    <a:lnTo>
                      <a:pt x="110" y="156"/>
                    </a:lnTo>
                    <a:lnTo>
                      <a:pt x="112" y="160"/>
                    </a:lnTo>
                    <a:lnTo>
                      <a:pt x="112" y="162"/>
                    </a:lnTo>
                    <a:lnTo>
                      <a:pt x="111" y="163"/>
                    </a:lnTo>
                    <a:lnTo>
                      <a:pt x="108" y="159"/>
                    </a:lnTo>
                    <a:lnTo>
                      <a:pt x="107" y="158"/>
                    </a:lnTo>
                    <a:lnTo>
                      <a:pt x="105" y="156"/>
                    </a:lnTo>
                    <a:lnTo>
                      <a:pt x="104" y="157"/>
                    </a:lnTo>
                    <a:lnTo>
                      <a:pt x="102" y="158"/>
                    </a:lnTo>
                    <a:lnTo>
                      <a:pt x="101" y="160"/>
                    </a:lnTo>
                    <a:lnTo>
                      <a:pt x="102" y="164"/>
                    </a:lnTo>
                    <a:lnTo>
                      <a:pt x="104" y="166"/>
                    </a:lnTo>
                    <a:lnTo>
                      <a:pt x="105" y="170"/>
                    </a:lnTo>
                    <a:lnTo>
                      <a:pt x="106" y="180"/>
                    </a:lnTo>
                    <a:lnTo>
                      <a:pt x="105" y="184"/>
                    </a:lnTo>
                    <a:lnTo>
                      <a:pt x="105" y="189"/>
                    </a:lnTo>
                    <a:lnTo>
                      <a:pt x="102" y="194"/>
                    </a:lnTo>
                    <a:lnTo>
                      <a:pt x="102" y="198"/>
                    </a:lnTo>
                    <a:lnTo>
                      <a:pt x="103" y="199"/>
                    </a:lnTo>
                    <a:lnTo>
                      <a:pt x="105" y="198"/>
                    </a:lnTo>
                    <a:lnTo>
                      <a:pt x="105" y="203"/>
                    </a:lnTo>
                    <a:lnTo>
                      <a:pt x="102" y="207"/>
                    </a:lnTo>
                    <a:lnTo>
                      <a:pt x="101" y="205"/>
                    </a:lnTo>
                    <a:lnTo>
                      <a:pt x="101" y="201"/>
                    </a:lnTo>
                    <a:lnTo>
                      <a:pt x="98" y="199"/>
                    </a:lnTo>
                    <a:lnTo>
                      <a:pt x="96" y="201"/>
                    </a:lnTo>
                    <a:lnTo>
                      <a:pt x="96" y="207"/>
                    </a:lnTo>
                    <a:lnTo>
                      <a:pt x="100" y="215"/>
                    </a:lnTo>
                    <a:lnTo>
                      <a:pt x="104" y="214"/>
                    </a:lnTo>
                    <a:lnTo>
                      <a:pt x="106" y="215"/>
                    </a:lnTo>
                    <a:lnTo>
                      <a:pt x="108" y="218"/>
                    </a:lnTo>
                    <a:lnTo>
                      <a:pt x="112" y="218"/>
                    </a:lnTo>
                    <a:lnTo>
                      <a:pt x="117" y="220"/>
                    </a:lnTo>
                    <a:lnTo>
                      <a:pt x="119" y="218"/>
                    </a:lnTo>
                    <a:lnTo>
                      <a:pt x="122" y="215"/>
                    </a:lnTo>
                    <a:lnTo>
                      <a:pt x="122" y="213"/>
                    </a:lnTo>
                    <a:lnTo>
                      <a:pt x="124" y="212"/>
                    </a:lnTo>
                    <a:lnTo>
                      <a:pt x="124" y="215"/>
                    </a:lnTo>
                    <a:lnTo>
                      <a:pt x="123" y="218"/>
                    </a:lnTo>
                    <a:lnTo>
                      <a:pt x="122" y="222"/>
                    </a:lnTo>
                    <a:lnTo>
                      <a:pt x="122" y="223"/>
                    </a:lnTo>
                    <a:lnTo>
                      <a:pt x="119" y="222"/>
                    </a:lnTo>
                    <a:lnTo>
                      <a:pt x="113" y="222"/>
                    </a:lnTo>
                    <a:lnTo>
                      <a:pt x="111" y="222"/>
                    </a:lnTo>
                    <a:lnTo>
                      <a:pt x="111" y="225"/>
                    </a:lnTo>
                    <a:lnTo>
                      <a:pt x="112" y="225"/>
                    </a:lnTo>
                    <a:lnTo>
                      <a:pt x="115" y="226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33"/>
                    </a:lnTo>
                    <a:lnTo>
                      <a:pt x="109" y="226"/>
                    </a:lnTo>
                    <a:lnTo>
                      <a:pt x="108" y="227"/>
                    </a:lnTo>
                    <a:lnTo>
                      <a:pt x="106" y="224"/>
                    </a:lnTo>
                    <a:lnTo>
                      <a:pt x="105" y="221"/>
                    </a:lnTo>
                    <a:lnTo>
                      <a:pt x="99" y="216"/>
                    </a:lnTo>
                    <a:lnTo>
                      <a:pt x="97" y="216"/>
                    </a:lnTo>
                    <a:lnTo>
                      <a:pt x="94" y="212"/>
                    </a:lnTo>
                    <a:lnTo>
                      <a:pt x="93" y="211"/>
                    </a:lnTo>
                    <a:lnTo>
                      <a:pt x="91" y="211"/>
                    </a:lnTo>
                    <a:lnTo>
                      <a:pt x="88" y="213"/>
                    </a:lnTo>
                    <a:lnTo>
                      <a:pt x="86" y="213"/>
                    </a:lnTo>
                    <a:lnTo>
                      <a:pt x="84" y="215"/>
                    </a:lnTo>
                    <a:lnTo>
                      <a:pt x="80" y="213"/>
                    </a:lnTo>
                    <a:lnTo>
                      <a:pt x="74" y="215"/>
                    </a:lnTo>
                    <a:lnTo>
                      <a:pt x="72" y="214"/>
                    </a:lnTo>
                    <a:lnTo>
                      <a:pt x="68" y="219"/>
                    </a:lnTo>
                    <a:lnTo>
                      <a:pt x="66" y="224"/>
                    </a:lnTo>
                    <a:lnTo>
                      <a:pt x="66" y="228"/>
                    </a:lnTo>
                    <a:lnTo>
                      <a:pt x="63" y="229"/>
                    </a:lnTo>
                    <a:lnTo>
                      <a:pt x="60" y="230"/>
                    </a:lnTo>
                    <a:lnTo>
                      <a:pt x="57" y="232"/>
                    </a:lnTo>
                    <a:lnTo>
                      <a:pt x="57" y="235"/>
                    </a:lnTo>
                    <a:lnTo>
                      <a:pt x="53" y="238"/>
                    </a:lnTo>
                    <a:lnTo>
                      <a:pt x="53" y="242"/>
                    </a:lnTo>
                    <a:lnTo>
                      <a:pt x="55" y="242"/>
                    </a:lnTo>
                    <a:lnTo>
                      <a:pt x="56" y="243"/>
                    </a:lnTo>
                    <a:lnTo>
                      <a:pt x="53" y="243"/>
                    </a:lnTo>
                    <a:lnTo>
                      <a:pt x="51" y="246"/>
                    </a:lnTo>
                    <a:lnTo>
                      <a:pt x="55" y="250"/>
                    </a:lnTo>
                    <a:lnTo>
                      <a:pt x="59" y="250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4" y="246"/>
                    </a:lnTo>
                    <a:lnTo>
                      <a:pt x="69" y="242"/>
                    </a:lnTo>
                    <a:lnTo>
                      <a:pt x="69" y="246"/>
                    </a:lnTo>
                    <a:lnTo>
                      <a:pt x="66" y="247"/>
                    </a:lnTo>
                    <a:lnTo>
                      <a:pt x="63" y="250"/>
                    </a:lnTo>
                    <a:lnTo>
                      <a:pt x="63" y="253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4" y="250"/>
                    </a:lnTo>
                    <a:lnTo>
                      <a:pt x="77" y="246"/>
                    </a:lnTo>
                    <a:lnTo>
                      <a:pt x="81" y="239"/>
                    </a:lnTo>
                    <a:lnTo>
                      <a:pt x="84" y="232"/>
                    </a:lnTo>
                    <a:lnTo>
                      <a:pt x="87" y="232"/>
                    </a:lnTo>
                    <a:lnTo>
                      <a:pt x="87" y="235"/>
                    </a:lnTo>
                    <a:lnTo>
                      <a:pt x="84" y="236"/>
                    </a:lnTo>
                    <a:lnTo>
                      <a:pt x="81" y="243"/>
                    </a:lnTo>
                    <a:lnTo>
                      <a:pt x="82" y="245"/>
                    </a:lnTo>
                    <a:lnTo>
                      <a:pt x="80" y="246"/>
                    </a:lnTo>
                    <a:lnTo>
                      <a:pt x="77" y="249"/>
                    </a:lnTo>
                    <a:lnTo>
                      <a:pt x="77" y="250"/>
                    </a:lnTo>
                    <a:lnTo>
                      <a:pt x="80" y="250"/>
                    </a:lnTo>
                    <a:lnTo>
                      <a:pt x="79" y="252"/>
                    </a:lnTo>
                    <a:lnTo>
                      <a:pt x="77" y="252"/>
                    </a:lnTo>
                    <a:lnTo>
                      <a:pt x="74" y="255"/>
                    </a:lnTo>
                    <a:lnTo>
                      <a:pt x="75" y="257"/>
                    </a:lnTo>
                    <a:lnTo>
                      <a:pt x="78" y="257"/>
                    </a:lnTo>
                    <a:lnTo>
                      <a:pt x="76" y="259"/>
                    </a:lnTo>
                    <a:lnTo>
                      <a:pt x="73" y="257"/>
                    </a:lnTo>
                    <a:lnTo>
                      <a:pt x="70" y="257"/>
                    </a:lnTo>
                    <a:lnTo>
                      <a:pt x="69" y="258"/>
                    </a:lnTo>
                    <a:lnTo>
                      <a:pt x="67" y="259"/>
                    </a:lnTo>
                    <a:lnTo>
                      <a:pt x="65" y="261"/>
                    </a:lnTo>
                    <a:lnTo>
                      <a:pt x="67" y="263"/>
                    </a:lnTo>
                    <a:lnTo>
                      <a:pt x="69" y="263"/>
                    </a:lnTo>
                    <a:lnTo>
                      <a:pt x="70" y="262"/>
                    </a:lnTo>
                    <a:lnTo>
                      <a:pt x="71" y="263"/>
                    </a:lnTo>
                    <a:lnTo>
                      <a:pt x="74" y="263"/>
                    </a:lnTo>
                    <a:lnTo>
                      <a:pt x="74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8" y="266"/>
                    </a:lnTo>
                    <a:lnTo>
                      <a:pt x="68" y="267"/>
                    </a:lnTo>
                    <a:lnTo>
                      <a:pt x="70" y="267"/>
                    </a:lnTo>
                    <a:lnTo>
                      <a:pt x="70" y="268"/>
                    </a:lnTo>
                    <a:lnTo>
                      <a:pt x="67" y="270"/>
                    </a:lnTo>
                    <a:lnTo>
                      <a:pt x="66" y="270"/>
                    </a:lnTo>
                    <a:lnTo>
                      <a:pt x="66" y="272"/>
                    </a:lnTo>
                    <a:lnTo>
                      <a:pt x="67" y="276"/>
                    </a:lnTo>
                    <a:lnTo>
                      <a:pt x="70" y="276"/>
                    </a:lnTo>
                    <a:lnTo>
                      <a:pt x="71" y="274"/>
                    </a:lnTo>
                    <a:lnTo>
                      <a:pt x="74" y="271"/>
                    </a:lnTo>
                    <a:lnTo>
                      <a:pt x="74" y="274"/>
                    </a:lnTo>
                    <a:lnTo>
                      <a:pt x="71" y="276"/>
                    </a:lnTo>
                    <a:lnTo>
                      <a:pt x="69" y="278"/>
                    </a:lnTo>
                    <a:lnTo>
                      <a:pt x="69" y="281"/>
                    </a:lnTo>
                    <a:lnTo>
                      <a:pt x="72" y="283"/>
                    </a:lnTo>
                    <a:lnTo>
                      <a:pt x="76" y="283"/>
                    </a:lnTo>
                    <a:lnTo>
                      <a:pt x="76" y="282"/>
                    </a:lnTo>
                    <a:lnTo>
                      <a:pt x="77" y="282"/>
                    </a:lnTo>
                    <a:lnTo>
                      <a:pt x="79" y="284"/>
                    </a:lnTo>
                    <a:lnTo>
                      <a:pt x="84" y="281"/>
                    </a:lnTo>
                    <a:lnTo>
                      <a:pt x="88" y="277"/>
                    </a:lnTo>
                    <a:lnTo>
                      <a:pt x="88" y="276"/>
                    </a:lnTo>
                    <a:lnTo>
                      <a:pt x="91" y="274"/>
                    </a:lnTo>
                    <a:lnTo>
                      <a:pt x="95" y="268"/>
                    </a:lnTo>
                    <a:lnTo>
                      <a:pt x="96" y="265"/>
                    </a:lnTo>
                    <a:lnTo>
                      <a:pt x="98" y="263"/>
                    </a:lnTo>
                    <a:lnTo>
                      <a:pt x="100" y="263"/>
                    </a:lnTo>
                    <a:lnTo>
                      <a:pt x="98" y="265"/>
                    </a:lnTo>
                    <a:lnTo>
                      <a:pt x="98" y="268"/>
                    </a:lnTo>
                    <a:lnTo>
                      <a:pt x="93" y="274"/>
                    </a:lnTo>
                    <a:lnTo>
                      <a:pt x="88" y="278"/>
                    </a:lnTo>
                    <a:lnTo>
                      <a:pt x="84" y="283"/>
                    </a:lnTo>
                    <a:lnTo>
                      <a:pt x="81" y="285"/>
                    </a:lnTo>
                    <a:lnTo>
                      <a:pt x="78" y="288"/>
                    </a:lnTo>
                    <a:lnTo>
                      <a:pt x="80" y="290"/>
                    </a:lnTo>
                    <a:lnTo>
                      <a:pt x="79" y="291"/>
                    </a:lnTo>
                    <a:lnTo>
                      <a:pt x="75" y="287"/>
                    </a:lnTo>
                    <a:lnTo>
                      <a:pt x="69" y="287"/>
                    </a:lnTo>
                    <a:lnTo>
                      <a:pt x="69" y="289"/>
                    </a:lnTo>
                    <a:lnTo>
                      <a:pt x="67" y="289"/>
                    </a:lnTo>
                    <a:lnTo>
                      <a:pt x="66" y="284"/>
                    </a:lnTo>
                    <a:lnTo>
                      <a:pt x="60" y="281"/>
                    </a:lnTo>
                    <a:lnTo>
                      <a:pt x="59" y="282"/>
                    </a:lnTo>
                    <a:lnTo>
                      <a:pt x="57" y="281"/>
                    </a:lnTo>
                    <a:lnTo>
                      <a:pt x="59" y="277"/>
                    </a:lnTo>
                    <a:lnTo>
                      <a:pt x="59" y="267"/>
                    </a:lnTo>
                    <a:lnTo>
                      <a:pt x="57" y="260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49" y="255"/>
                    </a:lnTo>
                    <a:lnTo>
                      <a:pt x="47" y="255"/>
                    </a:lnTo>
                    <a:lnTo>
                      <a:pt x="44" y="255"/>
                    </a:lnTo>
                    <a:lnTo>
                      <a:pt x="42" y="257"/>
                    </a:lnTo>
                    <a:lnTo>
                      <a:pt x="39" y="257"/>
                    </a:lnTo>
                    <a:lnTo>
                      <a:pt x="39" y="260"/>
                    </a:lnTo>
                    <a:lnTo>
                      <a:pt x="40" y="263"/>
                    </a:lnTo>
                    <a:lnTo>
                      <a:pt x="39" y="263"/>
                    </a:lnTo>
                    <a:lnTo>
                      <a:pt x="39" y="269"/>
                    </a:lnTo>
                    <a:lnTo>
                      <a:pt x="40" y="272"/>
                    </a:lnTo>
                    <a:lnTo>
                      <a:pt x="42" y="272"/>
                    </a:lnTo>
                    <a:lnTo>
                      <a:pt x="41" y="274"/>
                    </a:lnTo>
                    <a:lnTo>
                      <a:pt x="39" y="276"/>
                    </a:lnTo>
                    <a:lnTo>
                      <a:pt x="39" y="277"/>
                    </a:lnTo>
                    <a:lnTo>
                      <a:pt x="40" y="281"/>
                    </a:lnTo>
                    <a:lnTo>
                      <a:pt x="42" y="281"/>
                    </a:lnTo>
                    <a:lnTo>
                      <a:pt x="43" y="279"/>
                    </a:lnTo>
                    <a:lnTo>
                      <a:pt x="46" y="281"/>
                    </a:lnTo>
                    <a:lnTo>
                      <a:pt x="45" y="281"/>
                    </a:lnTo>
                    <a:lnTo>
                      <a:pt x="43" y="281"/>
                    </a:lnTo>
                    <a:lnTo>
                      <a:pt x="42" y="282"/>
                    </a:lnTo>
                    <a:lnTo>
                      <a:pt x="44" y="284"/>
                    </a:lnTo>
                    <a:lnTo>
                      <a:pt x="44" y="285"/>
                    </a:lnTo>
                    <a:lnTo>
                      <a:pt x="42" y="287"/>
                    </a:lnTo>
                    <a:lnTo>
                      <a:pt x="42" y="288"/>
                    </a:lnTo>
                    <a:lnTo>
                      <a:pt x="43" y="288"/>
                    </a:lnTo>
                    <a:lnTo>
                      <a:pt x="45" y="290"/>
                    </a:lnTo>
                    <a:lnTo>
                      <a:pt x="47" y="290"/>
                    </a:lnTo>
                    <a:lnTo>
                      <a:pt x="48" y="291"/>
                    </a:lnTo>
                    <a:lnTo>
                      <a:pt x="47" y="292"/>
                    </a:lnTo>
                    <a:lnTo>
                      <a:pt x="44" y="292"/>
                    </a:lnTo>
                    <a:lnTo>
                      <a:pt x="43" y="293"/>
                    </a:lnTo>
                    <a:lnTo>
                      <a:pt x="40" y="291"/>
                    </a:lnTo>
                    <a:lnTo>
                      <a:pt x="39" y="291"/>
                    </a:lnTo>
                    <a:lnTo>
                      <a:pt x="39" y="292"/>
                    </a:lnTo>
                    <a:lnTo>
                      <a:pt x="36" y="292"/>
                    </a:lnTo>
                    <a:lnTo>
                      <a:pt x="36" y="289"/>
                    </a:lnTo>
                    <a:lnTo>
                      <a:pt x="33" y="288"/>
                    </a:lnTo>
                    <a:lnTo>
                      <a:pt x="32" y="290"/>
                    </a:lnTo>
                    <a:lnTo>
                      <a:pt x="27" y="290"/>
                    </a:lnTo>
                    <a:lnTo>
                      <a:pt x="23" y="288"/>
                    </a:lnTo>
                    <a:lnTo>
                      <a:pt x="21" y="288"/>
                    </a:lnTo>
                    <a:lnTo>
                      <a:pt x="19" y="289"/>
                    </a:lnTo>
                    <a:lnTo>
                      <a:pt x="19" y="291"/>
                    </a:lnTo>
                    <a:lnTo>
                      <a:pt x="18" y="292"/>
                    </a:lnTo>
                    <a:lnTo>
                      <a:pt x="15" y="293"/>
                    </a:lnTo>
                    <a:lnTo>
                      <a:pt x="14" y="295"/>
                    </a:lnTo>
                    <a:lnTo>
                      <a:pt x="10" y="296"/>
                    </a:lnTo>
                    <a:lnTo>
                      <a:pt x="8" y="297"/>
                    </a:lnTo>
                    <a:lnTo>
                      <a:pt x="7" y="298"/>
                    </a:lnTo>
                    <a:lnTo>
                      <a:pt x="4" y="300"/>
                    </a:lnTo>
                    <a:lnTo>
                      <a:pt x="4" y="302"/>
                    </a:lnTo>
                    <a:lnTo>
                      <a:pt x="4" y="305"/>
                    </a:lnTo>
                    <a:lnTo>
                      <a:pt x="3" y="307"/>
                    </a:lnTo>
                    <a:lnTo>
                      <a:pt x="0" y="309"/>
                    </a:lnTo>
                    <a:lnTo>
                      <a:pt x="0" y="312"/>
                    </a:lnTo>
                    <a:lnTo>
                      <a:pt x="1" y="313"/>
                    </a:lnTo>
                    <a:lnTo>
                      <a:pt x="0" y="317"/>
                    </a:lnTo>
                    <a:lnTo>
                      <a:pt x="1" y="319"/>
                    </a:lnTo>
                    <a:lnTo>
                      <a:pt x="4" y="319"/>
                    </a:lnTo>
                    <a:lnTo>
                      <a:pt x="6" y="315"/>
                    </a:lnTo>
                    <a:lnTo>
                      <a:pt x="7" y="315"/>
                    </a:lnTo>
                    <a:lnTo>
                      <a:pt x="6" y="316"/>
                    </a:lnTo>
                    <a:lnTo>
                      <a:pt x="5" y="319"/>
                    </a:lnTo>
                    <a:lnTo>
                      <a:pt x="6" y="320"/>
                    </a:lnTo>
                    <a:lnTo>
                      <a:pt x="8" y="318"/>
                    </a:lnTo>
                    <a:lnTo>
                      <a:pt x="8" y="313"/>
                    </a:lnTo>
                    <a:lnTo>
                      <a:pt x="9" y="306"/>
                    </a:lnTo>
                    <a:lnTo>
                      <a:pt x="11" y="305"/>
                    </a:lnTo>
                    <a:lnTo>
                      <a:pt x="13" y="304"/>
                    </a:lnTo>
                    <a:lnTo>
                      <a:pt x="10" y="311"/>
                    </a:lnTo>
                    <a:lnTo>
                      <a:pt x="10" y="314"/>
                    </a:lnTo>
                    <a:lnTo>
                      <a:pt x="9" y="315"/>
                    </a:lnTo>
                    <a:lnTo>
                      <a:pt x="9" y="319"/>
                    </a:lnTo>
                    <a:lnTo>
                      <a:pt x="8" y="322"/>
                    </a:lnTo>
                    <a:lnTo>
                      <a:pt x="8" y="323"/>
                    </a:lnTo>
                    <a:lnTo>
                      <a:pt x="10" y="323"/>
                    </a:lnTo>
                    <a:lnTo>
                      <a:pt x="11" y="325"/>
                    </a:lnTo>
                    <a:lnTo>
                      <a:pt x="15" y="326"/>
                    </a:lnTo>
                    <a:lnTo>
                      <a:pt x="15" y="322"/>
                    </a:lnTo>
                    <a:lnTo>
                      <a:pt x="15" y="321"/>
                    </a:lnTo>
                    <a:lnTo>
                      <a:pt x="16" y="319"/>
                    </a:lnTo>
                    <a:lnTo>
                      <a:pt x="17" y="315"/>
                    </a:lnTo>
                    <a:lnTo>
                      <a:pt x="18" y="314"/>
                    </a:lnTo>
                    <a:lnTo>
                      <a:pt x="18" y="316"/>
                    </a:lnTo>
                    <a:lnTo>
                      <a:pt x="18" y="318"/>
                    </a:lnTo>
                    <a:lnTo>
                      <a:pt x="17" y="322"/>
                    </a:lnTo>
                    <a:lnTo>
                      <a:pt x="18" y="324"/>
                    </a:lnTo>
                    <a:lnTo>
                      <a:pt x="18" y="326"/>
                    </a:lnTo>
                    <a:lnTo>
                      <a:pt x="19" y="329"/>
                    </a:lnTo>
                    <a:lnTo>
                      <a:pt x="21" y="329"/>
                    </a:lnTo>
                    <a:lnTo>
                      <a:pt x="22" y="328"/>
                    </a:lnTo>
                    <a:lnTo>
                      <a:pt x="22" y="326"/>
                    </a:lnTo>
                    <a:lnTo>
                      <a:pt x="22" y="325"/>
                    </a:lnTo>
                    <a:lnTo>
                      <a:pt x="22" y="324"/>
                    </a:lnTo>
                    <a:lnTo>
                      <a:pt x="25" y="324"/>
                    </a:lnTo>
                    <a:lnTo>
                      <a:pt x="25" y="322"/>
                    </a:lnTo>
                    <a:lnTo>
                      <a:pt x="25" y="319"/>
                    </a:lnTo>
                    <a:lnTo>
                      <a:pt x="24" y="318"/>
                    </a:lnTo>
                    <a:lnTo>
                      <a:pt x="24" y="315"/>
                    </a:lnTo>
                    <a:lnTo>
                      <a:pt x="25" y="316"/>
                    </a:lnTo>
                    <a:lnTo>
                      <a:pt x="27" y="321"/>
                    </a:lnTo>
                    <a:lnTo>
                      <a:pt x="27" y="323"/>
                    </a:lnTo>
                    <a:lnTo>
                      <a:pt x="25" y="326"/>
                    </a:lnTo>
                    <a:lnTo>
                      <a:pt x="25" y="326"/>
                    </a:lnTo>
                    <a:lnTo>
                      <a:pt x="23" y="329"/>
                    </a:lnTo>
                    <a:lnTo>
                      <a:pt x="23" y="331"/>
                    </a:lnTo>
                    <a:lnTo>
                      <a:pt x="25" y="331"/>
                    </a:lnTo>
                    <a:lnTo>
                      <a:pt x="26" y="332"/>
                    </a:lnTo>
                    <a:lnTo>
                      <a:pt x="26" y="333"/>
                    </a:lnTo>
                    <a:lnTo>
                      <a:pt x="29" y="332"/>
                    </a:lnTo>
                    <a:lnTo>
                      <a:pt x="32" y="336"/>
                    </a:lnTo>
                    <a:lnTo>
                      <a:pt x="33" y="336"/>
                    </a:lnTo>
                    <a:lnTo>
                      <a:pt x="34" y="339"/>
                    </a:lnTo>
                    <a:lnTo>
                      <a:pt x="39" y="339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1" y="334"/>
                    </a:lnTo>
                    <a:lnTo>
                      <a:pt x="40" y="329"/>
                    </a:lnTo>
                    <a:lnTo>
                      <a:pt x="42" y="325"/>
                    </a:lnTo>
                    <a:lnTo>
                      <a:pt x="43" y="323"/>
                    </a:lnTo>
                    <a:lnTo>
                      <a:pt x="43" y="324"/>
                    </a:lnTo>
                    <a:lnTo>
                      <a:pt x="44" y="329"/>
                    </a:lnTo>
                    <a:lnTo>
                      <a:pt x="44" y="332"/>
                    </a:lnTo>
                    <a:lnTo>
                      <a:pt x="45" y="333"/>
                    </a:lnTo>
                    <a:lnTo>
                      <a:pt x="46" y="332"/>
                    </a:lnTo>
                    <a:lnTo>
                      <a:pt x="47" y="332"/>
                    </a:lnTo>
                    <a:lnTo>
                      <a:pt x="49" y="332"/>
                    </a:lnTo>
                    <a:lnTo>
                      <a:pt x="50" y="330"/>
                    </a:lnTo>
                    <a:lnTo>
                      <a:pt x="50" y="328"/>
                    </a:lnTo>
                    <a:lnTo>
                      <a:pt x="52" y="326"/>
                    </a:lnTo>
                    <a:lnTo>
                      <a:pt x="53" y="322"/>
                    </a:lnTo>
                    <a:lnTo>
                      <a:pt x="53" y="321"/>
                    </a:lnTo>
                    <a:lnTo>
                      <a:pt x="54" y="321"/>
                    </a:lnTo>
                    <a:lnTo>
                      <a:pt x="55" y="325"/>
                    </a:lnTo>
                    <a:lnTo>
                      <a:pt x="54" y="326"/>
                    </a:lnTo>
                    <a:lnTo>
                      <a:pt x="53" y="329"/>
                    </a:lnTo>
                    <a:lnTo>
                      <a:pt x="53" y="332"/>
                    </a:lnTo>
                    <a:lnTo>
                      <a:pt x="53" y="332"/>
                    </a:lnTo>
                    <a:lnTo>
                      <a:pt x="53" y="336"/>
                    </a:lnTo>
                    <a:lnTo>
                      <a:pt x="56" y="337"/>
                    </a:lnTo>
                    <a:lnTo>
                      <a:pt x="59" y="336"/>
                    </a:lnTo>
                    <a:lnTo>
                      <a:pt x="61" y="332"/>
                    </a:lnTo>
                    <a:lnTo>
                      <a:pt x="60" y="328"/>
                    </a:lnTo>
                    <a:lnTo>
                      <a:pt x="60" y="324"/>
                    </a:lnTo>
                    <a:lnTo>
                      <a:pt x="63" y="322"/>
                    </a:lnTo>
                    <a:lnTo>
                      <a:pt x="65" y="321"/>
                    </a:lnTo>
                    <a:lnTo>
                      <a:pt x="63" y="324"/>
                    </a:lnTo>
                    <a:lnTo>
                      <a:pt x="62" y="327"/>
                    </a:lnTo>
                    <a:lnTo>
                      <a:pt x="63" y="330"/>
                    </a:lnTo>
                    <a:lnTo>
                      <a:pt x="61" y="336"/>
                    </a:lnTo>
                    <a:lnTo>
                      <a:pt x="61" y="339"/>
                    </a:lnTo>
                    <a:lnTo>
                      <a:pt x="63" y="341"/>
                    </a:lnTo>
                    <a:lnTo>
                      <a:pt x="66" y="340"/>
                    </a:lnTo>
                    <a:lnTo>
                      <a:pt x="68" y="341"/>
                    </a:lnTo>
                    <a:lnTo>
                      <a:pt x="70" y="339"/>
                    </a:lnTo>
                    <a:lnTo>
                      <a:pt x="70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69" y="327"/>
                    </a:lnTo>
                    <a:lnTo>
                      <a:pt x="70" y="322"/>
                    </a:lnTo>
                    <a:lnTo>
                      <a:pt x="70" y="318"/>
                    </a:lnTo>
                    <a:lnTo>
                      <a:pt x="72" y="321"/>
                    </a:lnTo>
                    <a:lnTo>
                      <a:pt x="72" y="323"/>
                    </a:lnTo>
                    <a:lnTo>
                      <a:pt x="71" y="326"/>
                    </a:lnTo>
                    <a:lnTo>
                      <a:pt x="73" y="331"/>
                    </a:lnTo>
                    <a:lnTo>
                      <a:pt x="74" y="332"/>
                    </a:lnTo>
                    <a:lnTo>
                      <a:pt x="77" y="332"/>
                    </a:lnTo>
                    <a:lnTo>
                      <a:pt x="74" y="333"/>
                    </a:lnTo>
                    <a:lnTo>
                      <a:pt x="73" y="337"/>
                    </a:lnTo>
                    <a:lnTo>
                      <a:pt x="74" y="339"/>
                    </a:lnTo>
                    <a:lnTo>
                      <a:pt x="77" y="341"/>
                    </a:lnTo>
                    <a:lnTo>
                      <a:pt x="79" y="339"/>
                    </a:lnTo>
                    <a:lnTo>
                      <a:pt x="82" y="344"/>
                    </a:lnTo>
                    <a:lnTo>
                      <a:pt x="82" y="346"/>
                    </a:lnTo>
                    <a:lnTo>
                      <a:pt x="80" y="350"/>
                    </a:lnTo>
                    <a:lnTo>
                      <a:pt x="77" y="352"/>
                    </a:lnTo>
                    <a:lnTo>
                      <a:pt x="79" y="353"/>
                    </a:lnTo>
                    <a:lnTo>
                      <a:pt x="80" y="356"/>
                    </a:lnTo>
                    <a:lnTo>
                      <a:pt x="83" y="356"/>
                    </a:lnTo>
                    <a:lnTo>
                      <a:pt x="85" y="354"/>
                    </a:lnTo>
                    <a:lnTo>
                      <a:pt x="86" y="355"/>
                    </a:lnTo>
                    <a:lnTo>
                      <a:pt x="91" y="351"/>
                    </a:lnTo>
                    <a:lnTo>
                      <a:pt x="94" y="351"/>
                    </a:lnTo>
                    <a:lnTo>
                      <a:pt x="94" y="352"/>
                    </a:lnTo>
                    <a:lnTo>
                      <a:pt x="98" y="348"/>
                    </a:lnTo>
                    <a:lnTo>
                      <a:pt x="101" y="347"/>
                    </a:lnTo>
                    <a:lnTo>
                      <a:pt x="103" y="343"/>
                    </a:lnTo>
                    <a:lnTo>
                      <a:pt x="105" y="341"/>
                    </a:lnTo>
                    <a:lnTo>
                      <a:pt x="105" y="342"/>
                    </a:lnTo>
                    <a:lnTo>
                      <a:pt x="105" y="346"/>
                    </a:lnTo>
                    <a:lnTo>
                      <a:pt x="104" y="350"/>
                    </a:lnTo>
                    <a:lnTo>
                      <a:pt x="105" y="350"/>
                    </a:lnTo>
                    <a:lnTo>
                      <a:pt x="108" y="348"/>
                    </a:lnTo>
                    <a:lnTo>
                      <a:pt x="109" y="345"/>
                    </a:lnTo>
                    <a:lnTo>
                      <a:pt x="112" y="343"/>
                    </a:lnTo>
                    <a:lnTo>
                      <a:pt x="115" y="343"/>
                    </a:lnTo>
                    <a:lnTo>
                      <a:pt x="118" y="336"/>
                    </a:lnTo>
                    <a:lnTo>
                      <a:pt x="119" y="330"/>
                    </a:lnTo>
                    <a:lnTo>
                      <a:pt x="118" y="328"/>
                    </a:lnTo>
                    <a:lnTo>
                      <a:pt x="119" y="325"/>
                    </a:lnTo>
                    <a:lnTo>
                      <a:pt x="117" y="324"/>
                    </a:lnTo>
                    <a:lnTo>
                      <a:pt x="116" y="325"/>
                    </a:lnTo>
                    <a:lnTo>
                      <a:pt x="114" y="325"/>
                    </a:lnTo>
                    <a:lnTo>
                      <a:pt x="111" y="327"/>
                    </a:lnTo>
                    <a:lnTo>
                      <a:pt x="109" y="329"/>
                    </a:lnTo>
                    <a:lnTo>
                      <a:pt x="107" y="329"/>
                    </a:lnTo>
                    <a:lnTo>
                      <a:pt x="109" y="326"/>
                    </a:lnTo>
                    <a:lnTo>
                      <a:pt x="109" y="324"/>
                    </a:lnTo>
                    <a:lnTo>
                      <a:pt x="107" y="324"/>
                    </a:lnTo>
                    <a:lnTo>
                      <a:pt x="106" y="323"/>
                    </a:lnTo>
                    <a:lnTo>
                      <a:pt x="107" y="321"/>
                    </a:lnTo>
                    <a:lnTo>
                      <a:pt x="108" y="321"/>
                    </a:lnTo>
                    <a:lnTo>
                      <a:pt x="110" y="315"/>
                    </a:lnTo>
                    <a:lnTo>
                      <a:pt x="112" y="313"/>
                    </a:lnTo>
                    <a:lnTo>
                      <a:pt x="111" y="310"/>
                    </a:lnTo>
                    <a:lnTo>
                      <a:pt x="108" y="308"/>
                    </a:lnTo>
                    <a:lnTo>
                      <a:pt x="102" y="309"/>
                    </a:lnTo>
                    <a:lnTo>
                      <a:pt x="99" y="312"/>
                    </a:lnTo>
                    <a:lnTo>
                      <a:pt x="101" y="308"/>
                    </a:lnTo>
                    <a:lnTo>
                      <a:pt x="98" y="305"/>
                    </a:lnTo>
                    <a:lnTo>
                      <a:pt x="95" y="302"/>
                    </a:lnTo>
                    <a:lnTo>
                      <a:pt x="93" y="303"/>
                    </a:lnTo>
                    <a:lnTo>
                      <a:pt x="92" y="305"/>
                    </a:lnTo>
                    <a:lnTo>
                      <a:pt x="91" y="305"/>
                    </a:lnTo>
                    <a:lnTo>
                      <a:pt x="88" y="308"/>
                    </a:lnTo>
                    <a:lnTo>
                      <a:pt x="85" y="308"/>
                    </a:lnTo>
                    <a:lnTo>
                      <a:pt x="87" y="304"/>
                    </a:lnTo>
                    <a:lnTo>
                      <a:pt x="84" y="301"/>
                    </a:lnTo>
                    <a:lnTo>
                      <a:pt x="87" y="301"/>
                    </a:lnTo>
                    <a:lnTo>
                      <a:pt x="88" y="301"/>
                    </a:lnTo>
                    <a:lnTo>
                      <a:pt x="91" y="301"/>
                    </a:lnTo>
                    <a:lnTo>
                      <a:pt x="93" y="301"/>
                    </a:lnTo>
                    <a:lnTo>
                      <a:pt x="94" y="299"/>
                    </a:lnTo>
                    <a:lnTo>
                      <a:pt x="91" y="295"/>
                    </a:lnTo>
                    <a:lnTo>
                      <a:pt x="92" y="293"/>
                    </a:lnTo>
                    <a:lnTo>
                      <a:pt x="94" y="288"/>
                    </a:lnTo>
                    <a:lnTo>
                      <a:pt x="94" y="286"/>
                    </a:lnTo>
                    <a:lnTo>
                      <a:pt x="96" y="282"/>
                    </a:lnTo>
                    <a:lnTo>
                      <a:pt x="96" y="284"/>
                    </a:lnTo>
                    <a:lnTo>
                      <a:pt x="97" y="286"/>
                    </a:lnTo>
                    <a:lnTo>
                      <a:pt x="96" y="289"/>
                    </a:lnTo>
                    <a:lnTo>
                      <a:pt x="94" y="291"/>
                    </a:lnTo>
                    <a:lnTo>
                      <a:pt x="96" y="298"/>
                    </a:lnTo>
                    <a:lnTo>
                      <a:pt x="102" y="306"/>
                    </a:lnTo>
                    <a:lnTo>
                      <a:pt x="105" y="307"/>
                    </a:lnTo>
                    <a:lnTo>
                      <a:pt x="106" y="306"/>
                    </a:lnTo>
                    <a:lnTo>
                      <a:pt x="110" y="306"/>
                    </a:lnTo>
                    <a:lnTo>
                      <a:pt x="116" y="310"/>
                    </a:lnTo>
                    <a:lnTo>
                      <a:pt x="118" y="309"/>
                    </a:lnTo>
                    <a:lnTo>
                      <a:pt x="119" y="305"/>
                    </a:lnTo>
                    <a:lnTo>
                      <a:pt x="122" y="302"/>
                    </a:lnTo>
                    <a:lnTo>
                      <a:pt x="122" y="302"/>
                    </a:lnTo>
                    <a:lnTo>
                      <a:pt x="122" y="305"/>
                    </a:lnTo>
                    <a:lnTo>
                      <a:pt x="123" y="305"/>
                    </a:lnTo>
                    <a:lnTo>
                      <a:pt x="126" y="304"/>
                    </a:lnTo>
                    <a:lnTo>
                      <a:pt x="126" y="301"/>
                    </a:lnTo>
                    <a:lnTo>
                      <a:pt x="127" y="300"/>
                    </a:lnTo>
                    <a:lnTo>
                      <a:pt x="129" y="301"/>
                    </a:lnTo>
                    <a:lnTo>
                      <a:pt x="132" y="300"/>
                    </a:lnTo>
                    <a:lnTo>
                      <a:pt x="132" y="296"/>
                    </a:lnTo>
                    <a:lnTo>
                      <a:pt x="136" y="293"/>
                    </a:lnTo>
                    <a:lnTo>
                      <a:pt x="136" y="290"/>
                    </a:lnTo>
                    <a:lnTo>
                      <a:pt x="135" y="289"/>
                    </a:lnTo>
                    <a:lnTo>
                      <a:pt x="133" y="289"/>
                    </a:lnTo>
                    <a:lnTo>
                      <a:pt x="135" y="286"/>
                    </a:lnTo>
                    <a:lnTo>
                      <a:pt x="136" y="280"/>
                    </a:lnTo>
                    <a:lnTo>
                      <a:pt x="139" y="279"/>
                    </a:lnTo>
                    <a:lnTo>
                      <a:pt x="145" y="281"/>
                    </a:lnTo>
                    <a:lnTo>
                      <a:pt x="147" y="283"/>
                    </a:lnTo>
                    <a:lnTo>
                      <a:pt x="151" y="283"/>
                    </a:lnTo>
                    <a:lnTo>
                      <a:pt x="154" y="281"/>
                    </a:lnTo>
                    <a:lnTo>
                      <a:pt x="156" y="281"/>
                    </a:lnTo>
                    <a:lnTo>
                      <a:pt x="158" y="284"/>
                    </a:lnTo>
                    <a:lnTo>
                      <a:pt x="160" y="283"/>
                    </a:lnTo>
                    <a:lnTo>
                      <a:pt x="163" y="280"/>
                    </a:lnTo>
                    <a:lnTo>
                      <a:pt x="165" y="278"/>
                    </a:lnTo>
                    <a:lnTo>
                      <a:pt x="165" y="276"/>
                    </a:lnTo>
                    <a:lnTo>
                      <a:pt x="162" y="276"/>
                    </a:lnTo>
                    <a:lnTo>
                      <a:pt x="153" y="270"/>
                    </a:lnTo>
                    <a:lnTo>
                      <a:pt x="153" y="268"/>
                    </a:lnTo>
                    <a:lnTo>
                      <a:pt x="155" y="267"/>
                    </a:lnTo>
                    <a:lnTo>
                      <a:pt x="157" y="267"/>
                    </a:lnTo>
                    <a:lnTo>
                      <a:pt x="159" y="269"/>
                    </a:lnTo>
                    <a:lnTo>
                      <a:pt x="161" y="268"/>
                    </a:lnTo>
                    <a:lnTo>
                      <a:pt x="166" y="273"/>
                    </a:lnTo>
                    <a:lnTo>
                      <a:pt x="167" y="272"/>
                    </a:lnTo>
                    <a:lnTo>
                      <a:pt x="171" y="269"/>
                    </a:lnTo>
                    <a:lnTo>
                      <a:pt x="173" y="268"/>
                    </a:lnTo>
                    <a:lnTo>
                      <a:pt x="174" y="267"/>
                    </a:lnTo>
                    <a:lnTo>
                      <a:pt x="174" y="262"/>
                    </a:lnTo>
                    <a:lnTo>
                      <a:pt x="170" y="260"/>
                    </a:lnTo>
                    <a:lnTo>
                      <a:pt x="168" y="259"/>
                    </a:lnTo>
                    <a:lnTo>
                      <a:pt x="167" y="257"/>
                    </a:lnTo>
                    <a:lnTo>
                      <a:pt x="164" y="256"/>
                    </a:lnTo>
                    <a:lnTo>
                      <a:pt x="164" y="254"/>
                    </a:lnTo>
                    <a:lnTo>
                      <a:pt x="167" y="254"/>
                    </a:lnTo>
                    <a:lnTo>
                      <a:pt x="170" y="256"/>
                    </a:lnTo>
                    <a:lnTo>
                      <a:pt x="170" y="257"/>
                    </a:lnTo>
                    <a:lnTo>
                      <a:pt x="172" y="259"/>
                    </a:lnTo>
                    <a:lnTo>
                      <a:pt x="174" y="259"/>
                    </a:lnTo>
                    <a:lnTo>
                      <a:pt x="177" y="260"/>
                    </a:lnTo>
                    <a:lnTo>
                      <a:pt x="181" y="257"/>
                    </a:lnTo>
                    <a:lnTo>
                      <a:pt x="181" y="256"/>
                    </a:lnTo>
                    <a:lnTo>
                      <a:pt x="183" y="250"/>
                    </a:lnTo>
                    <a:lnTo>
                      <a:pt x="186" y="244"/>
                    </a:lnTo>
                    <a:lnTo>
                      <a:pt x="186" y="241"/>
                    </a:lnTo>
                    <a:lnTo>
                      <a:pt x="184" y="239"/>
                    </a:lnTo>
                    <a:lnTo>
                      <a:pt x="181" y="236"/>
                    </a:lnTo>
                    <a:lnTo>
                      <a:pt x="178" y="237"/>
                    </a:lnTo>
                    <a:lnTo>
                      <a:pt x="176" y="237"/>
                    </a:lnTo>
                    <a:lnTo>
                      <a:pt x="174" y="238"/>
                    </a:lnTo>
                    <a:lnTo>
                      <a:pt x="174" y="236"/>
                    </a:lnTo>
                    <a:lnTo>
                      <a:pt x="177" y="235"/>
                    </a:lnTo>
                    <a:lnTo>
                      <a:pt x="180" y="235"/>
                    </a:lnTo>
                    <a:lnTo>
                      <a:pt x="181" y="232"/>
                    </a:lnTo>
                    <a:lnTo>
                      <a:pt x="176" y="229"/>
                    </a:lnTo>
                    <a:lnTo>
                      <a:pt x="174" y="227"/>
                    </a:lnTo>
                    <a:lnTo>
                      <a:pt x="171" y="228"/>
                    </a:lnTo>
                    <a:lnTo>
                      <a:pt x="171" y="227"/>
                    </a:lnTo>
                    <a:lnTo>
                      <a:pt x="170" y="228"/>
                    </a:lnTo>
                    <a:lnTo>
                      <a:pt x="167" y="229"/>
                    </a:lnTo>
                    <a:lnTo>
                      <a:pt x="166" y="228"/>
                    </a:lnTo>
                    <a:lnTo>
                      <a:pt x="166" y="229"/>
                    </a:lnTo>
                    <a:lnTo>
                      <a:pt x="164" y="228"/>
                    </a:lnTo>
                    <a:lnTo>
                      <a:pt x="164" y="225"/>
                    </a:lnTo>
                    <a:lnTo>
                      <a:pt x="164" y="224"/>
                    </a:lnTo>
                    <a:lnTo>
                      <a:pt x="159" y="222"/>
                    </a:lnTo>
                    <a:lnTo>
                      <a:pt x="158" y="219"/>
                    </a:lnTo>
                    <a:lnTo>
                      <a:pt x="160" y="221"/>
                    </a:lnTo>
                    <a:lnTo>
                      <a:pt x="165" y="222"/>
                    </a:lnTo>
                    <a:lnTo>
                      <a:pt x="167" y="224"/>
                    </a:lnTo>
                    <a:lnTo>
                      <a:pt x="167" y="225"/>
                    </a:lnTo>
                    <a:lnTo>
                      <a:pt x="171" y="225"/>
                    </a:lnTo>
                    <a:lnTo>
                      <a:pt x="176" y="225"/>
                    </a:lnTo>
                    <a:lnTo>
                      <a:pt x="179" y="227"/>
                    </a:lnTo>
                    <a:lnTo>
                      <a:pt x="181" y="227"/>
                    </a:lnTo>
                    <a:lnTo>
                      <a:pt x="181" y="223"/>
                    </a:lnTo>
                    <a:lnTo>
                      <a:pt x="174" y="221"/>
                    </a:lnTo>
                    <a:lnTo>
                      <a:pt x="169" y="220"/>
                    </a:lnTo>
                    <a:lnTo>
                      <a:pt x="165" y="219"/>
                    </a:lnTo>
                    <a:lnTo>
                      <a:pt x="166" y="217"/>
                    </a:lnTo>
                    <a:lnTo>
                      <a:pt x="168" y="216"/>
                    </a:lnTo>
                    <a:lnTo>
                      <a:pt x="171" y="219"/>
                    </a:lnTo>
                    <a:lnTo>
                      <a:pt x="177" y="219"/>
                    </a:lnTo>
                    <a:lnTo>
                      <a:pt x="181" y="220"/>
                    </a:lnTo>
                    <a:lnTo>
                      <a:pt x="183" y="222"/>
                    </a:lnTo>
                    <a:lnTo>
                      <a:pt x="182" y="227"/>
                    </a:lnTo>
                    <a:lnTo>
                      <a:pt x="183" y="229"/>
                    </a:lnTo>
                    <a:lnTo>
                      <a:pt x="187" y="232"/>
                    </a:lnTo>
                    <a:lnTo>
                      <a:pt x="191" y="234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5" y="234"/>
                    </a:lnTo>
                    <a:lnTo>
                      <a:pt x="195" y="231"/>
                    </a:lnTo>
                    <a:lnTo>
                      <a:pt x="195" y="228"/>
                    </a:lnTo>
                    <a:lnTo>
                      <a:pt x="195" y="226"/>
                    </a:lnTo>
                    <a:lnTo>
                      <a:pt x="197" y="224"/>
                    </a:lnTo>
                    <a:lnTo>
                      <a:pt x="195" y="222"/>
                    </a:lnTo>
                    <a:lnTo>
                      <a:pt x="188" y="220"/>
                    </a:lnTo>
                    <a:lnTo>
                      <a:pt x="185" y="221"/>
                    </a:lnTo>
                    <a:lnTo>
                      <a:pt x="184" y="221"/>
                    </a:lnTo>
                    <a:lnTo>
                      <a:pt x="181" y="218"/>
                    </a:lnTo>
                    <a:lnTo>
                      <a:pt x="178" y="216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3" y="215"/>
                    </a:lnTo>
                    <a:lnTo>
                      <a:pt x="171" y="215"/>
                    </a:lnTo>
                    <a:lnTo>
                      <a:pt x="171" y="212"/>
                    </a:lnTo>
                    <a:lnTo>
                      <a:pt x="167" y="210"/>
                    </a:lnTo>
                    <a:lnTo>
                      <a:pt x="167" y="208"/>
                    </a:lnTo>
                    <a:lnTo>
                      <a:pt x="170" y="208"/>
                    </a:lnTo>
                    <a:lnTo>
                      <a:pt x="171" y="209"/>
                    </a:lnTo>
                    <a:lnTo>
                      <a:pt x="174" y="210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5" y="205"/>
                    </a:lnTo>
                    <a:lnTo>
                      <a:pt x="177" y="207"/>
                    </a:lnTo>
                    <a:lnTo>
                      <a:pt x="177" y="211"/>
                    </a:lnTo>
                    <a:lnTo>
                      <a:pt x="179" y="212"/>
                    </a:lnTo>
                    <a:lnTo>
                      <a:pt x="187" y="215"/>
                    </a:lnTo>
                    <a:lnTo>
                      <a:pt x="188" y="213"/>
                    </a:lnTo>
                    <a:lnTo>
                      <a:pt x="185" y="206"/>
                    </a:lnTo>
                    <a:lnTo>
                      <a:pt x="181" y="205"/>
                    </a:lnTo>
                    <a:lnTo>
                      <a:pt x="179" y="203"/>
                    </a:lnTo>
                    <a:lnTo>
                      <a:pt x="178" y="201"/>
                    </a:lnTo>
                    <a:lnTo>
                      <a:pt x="179" y="200"/>
                    </a:lnTo>
                    <a:lnTo>
                      <a:pt x="181" y="202"/>
                    </a:lnTo>
                    <a:lnTo>
                      <a:pt x="185" y="203"/>
                    </a:lnTo>
                    <a:lnTo>
                      <a:pt x="187" y="205"/>
                    </a:lnTo>
                    <a:lnTo>
                      <a:pt x="188" y="208"/>
                    </a:lnTo>
                    <a:lnTo>
                      <a:pt x="189" y="207"/>
                    </a:lnTo>
                    <a:lnTo>
                      <a:pt x="191" y="210"/>
                    </a:lnTo>
                    <a:lnTo>
                      <a:pt x="194" y="212"/>
                    </a:lnTo>
                    <a:lnTo>
                      <a:pt x="195" y="213"/>
                    </a:lnTo>
                    <a:lnTo>
                      <a:pt x="196" y="214"/>
                    </a:lnTo>
                    <a:lnTo>
                      <a:pt x="198" y="211"/>
                    </a:lnTo>
                    <a:lnTo>
                      <a:pt x="200" y="211"/>
                    </a:lnTo>
                    <a:lnTo>
                      <a:pt x="203" y="214"/>
                    </a:lnTo>
                    <a:lnTo>
                      <a:pt x="204" y="213"/>
                    </a:lnTo>
                    <a:lnTo>
                      <a:pt x="204" y="210"/>
                    </a:lnTo>
                    <a:lnTo>
                      <a:pt x="206" y="210"/>
                    </a:lnTo>
                    <a:lnTo>
                      <a:pt x="209" y="213"/>
                    </a:lnTo>
                    <a:lnTo>
                      <a:pt x="212" y="213"/>
                    </a:lnTo>
                    <a:lnTo>
                      <a:pt x="212" y="212"/>
                    </a:lnTo>
                    <a:lnTo>
                      <a:pt x="212" y="202"/>
                    </a:lnTo>
                    <a:lnTo>
                      <a:pt x="206" y="194"/>
                    </a:lnTo>
                    <a:lnTo>
                      <a:pt x="204" y="194"/>
                    </a:lnTo>
                    <a:lnTo>
                      <a:pt x="203" y="195"/>
                    </a:lnTo>
                    <a:lnTo>
                      <a:pt x="202" y="194"/>
                    </a:lnTo>
                    <a:lnTo>
                      <a:pt x="202" y="193"/>
                    </a:lnTo>
                    <a:lnTo>
                      <a:pt x="206" y="192"/>
                    </a:lnTo>
                    <a:lnTo>
                      <a:pt x="208" y="193"/>
                    </a:lnTo>
                    <a:lnTo>
                      <a:pt x="210" y="192"/>
                    </a:lnTo>
                    <a:lnTo>
                      <a:pt x="212" y="194"/>
                    </a:lnTo>
                    <a:lnTo>
                      <a:pt x="212" y="197"/>
                    </a:lnTo>
                    <a:lnTo>
                      <a:pt x="212" y="198"/>
                    </a:lnTo>
                    <a:lnTo>
                      <a:pt x="216" y="199"/>
                    </a:lnTo>
                    <a:lnTo>
                      <a:pt x="217" y="205"/>
                    </a:lnTo>
                    <a:lnTo>
                      <a:pt x="218" y="207"/>
                    </a:lnTo>
                    <a:lnTo>
                      <a:pt x="221" y="207"/>
                    </a:lnTo>
                    <a:lnTo>
                      <a:pt x="222" y="208"/>
                    </a:lnTo>
                    <a:lnTo>
                      <a:pt x="229" y="209"/>
                    </a:lnTo>
                    <a:lnTo>
                      <a:pt x="233" y="209"/>
                    </a:lnTo>
                    <a:lnTo>
                      <a:pt x="237" y="204"/>
                    </a:lnTo>
                    <a:lnTo>
                      <a:pt x="237" y="201"/>
                    </a:lnTo>
                    <a:lnTo>
                      <a:pt x="236" y="200"/>
                    </a:lnTo>
                    <a:lnTo>
                      <a:pt x="234" y="201"/>
                    </a:lnTo>
                    <a:lnTo>
                      <a:pt x="233" y="199"/>
                    </a:lnTo>
                    <a:lnTo>
                      <a:pt x="234" y="198"/>
                    </a:lnTo>
                    <a:lnTo>
                      <a:pt x="237" y="197"/>
                    </a:lnTo>
                    <a:lnTo>
                      <a:pt x="241" y="198"/>
                    </a:lnTo>
                    <a:lnTo>
                      <a:pt x="244" y="196"/>
                    </a:lnTo>
                    <a:lnTo>
                      <a:pt x="244" y="193"/>
                    </a:lnTo>
                    <a:lnTo>
                      <a:pt x="243" y="190"/>
                    </a:lnTo>
                    <a:lnTo>
                      <a:pt x="236" y="190"/>
                    </a:lnTo>
                    <a:lnTo>
                      <a:pt x="230" y="188"/>
                    </a:lnTo>
                    <a:lnTo>
                      <a:pt x="230" y="187"/>
                    </a:lnTo>
                    <a:lnTo>
                      <a:pt x="233" y="187"/>
                    </a:lnTo>
                    <a:lnTo>
                      <a:pt x="234" y="184"/>
                    </a:lnTo>
                    <a:lnTo>
                      <a:pt x="236" y="184"/>
                    </a:lnTo>
                    <a:lnTo>
                      <a:pt x="236" y="188"/>
                    </a:lnTo>
                    <a:lnTo>
                      <a:pt x="237" y="188"/>
                    </a:lnTo>
                    <a:lnTo>
                      <a:pt x="239" y="186"/>
                    </a:lnTo>
                    <a:lnTo>
                      <a:pt x="244" y="188"/>
                    </a:lnTo>
                    <a:lnTo>
                      <a:pt x="246" y="187"/>
                    </a:lnTo>
                    <a:lnTo>
                      <a:pt x="249" y="189"/>
                    </a:lnTo>
                    <a:lnTo>
                      <a:pt x="250" y="189"/>
                    </a:lnTo>
                    <a:lnTo>
                      <a:pt x="253" y="185"/>
                    </a:lnTo>
                    <a:lnTo>
                      <a:pt x="252" y="183"/>
                    </a:lnTo>
                    <a:lnTo>
                      <a:pt x="249" y="181"/>
                    </a:lnTo>
                    <a:lnTo>
                      <a:pt x="250" y="177"/>
                    </a:lnTo>
                    <a:lnTo>
                      <a:pt x="251" y="176"/>
                    </a:lnTo>
                    <a:lnTo>
                      <a:pt x="250" y="171"/>
                    </a:lnTo>
                    <a:lnTo>
                      <a:pt x="253" y="174"/>
                    </a:lnTo>
                    <a:lnTo>
                      <a:pt x="253" y="176"/>
                    </a:lnTo>
                    <a:lnTo>
                      <a:pt x="251" y="178"/>
                    </a:lnTo>
                    <a:lnTo>
                      <a:pt x="252" y="181"/>
                    </a:lnTo>
                    <a:lnTo>
                      <a:pt x="254" y="181"/>
                    </a:lnTo>
                    <a:lnTo>
                      <a:pt x="256" y="180"/>
                    </a:lnTo>
                    <a:lnTo>
                      <a:pt x="262" y="179"/>
                    </a:lnTo>
                    <a:lnTo>
                      <a:pt x="264" y="177"/>
                    </a:lnTo>
                    <a:lnTo>
                      <a:pt x="267" y="174"/>
                    </a:lnTo>
                    <a:lnTo>
                      <a:pt x="267" y="170"/>
                    </a:lnTo>
                    <a:lnTo>
                      <a:pt x="268" y="169"/>
                    </a:lnTo>
                    <a:lnTo>
                      <a:pt x="270" y="169"/>
                    </a:lnTo>
                    <a:lnTo>
                      <a:pt x="272" y="167"/>
                    </a:lnTo>
                    <a:lnTo>
                      <a:pt x="275" y="167"/>
                    </a:lnTo>
                    <a:lnTo>
                      <a:pt x="277" y="165"/>
                    </a:lnTo>
                    <a:lnTo>
                      <a:pt x="283" y="164"/>
                    </a:lnTo>
                    <a:lnTo>
                      <a:pt x="285" y="160"/>
                    </a:lnTo>
                    <a:lnTo>
                      <a:pt x="289" y="160"/>
                    </a:lnTo>
                    <a:lnTo>
                      <a:pt x="292" y="156"/>
                    </a:lnTo>
                    <a:lnTo>
                      <a:pt x="295" y="157"/>
                    </a:lnTo>
                    <a:lnTo>
                      <a:pt x="297" y="156"/>
                    </a:lnTo>
                    <a:lnTo>
                      <a:pt x="300" y="156"/>
                    </a:lnTo>
                    <a:lnTo>
                      <a:pt x="305" y="153"/>
                    </a:lnTo>
                    <a:lnTo>
                      <a:pt x="308" y="150"/>
                    </a:lnTo>
                    <a:lnTo>
                      <a:pt x="310" y="150"/>
                    </a:lnTo>
                    <a:lnTo>
                      <a:pt x="312" y="146"/>
                    </a:lnTo>
                    <a:lnTo>
                      <a:pt x="317" y="144"/>
                    </a:lnTo>
                    <a:lnTo>
                      <a:pt x="319" y="143"/>
                    </a:lnTo>
                    <a:lnTo>
                      <a:pt x="324" y="140"/>
                    </a:lnTo>
                    <a:lnTo>
                      <a:pt x="326" y="135"/>
                    </a:lnTo>
                    <a:lnTo>
                      <a:pt x="328" y="130"/>
                    </a:lnTo>
                    <a:lnTo>
                      <a:pt x="323" y="130"/>
                    </a:lnTo>
                    <a:lnTo>
                      <a:pt x="320" y="131"/>
                    </a:lnTo>
                    <a:lnTo>
                      <a:pt x="318" y="130"/>
                    </a:lnTo>
                    <a:lnTo>
                      <a:pt x="315" y="130"/>
                    </a:lnTo>
                    <a:lnTo>
                      <a:pt x="310" y="136"/>
                    </a:lnTo>
                    <a:lnTo>
                      <a:pt x="303" y="137"/>
                    </a:lnTo>
                    <a:lnTo>
                      <a:pt x="292" y="138"/>
                    </a:lnTo>
                    <a:lnTo>
                      <a:pt x="288" y="137"/>
                    </a:lnTo>
                    <a:lnTo>
                      <a:pt x="281" y="137"/>
                    </a:lnTo>
                    <a:lnTo>
                      <a:pt x="277" y="140"/>
                    </a:lnTo>
                    <a:lnTo>
                      <a:pt x="277" y="136"/>
                    </a:lnTo>
                    <a:lnTo>
                      <a:pt x="274" y="137"/>
                    </a:lnTo>
                    <a:lnTo>
                      <a:pt x="275" y="134"/>
                    </a:lnTo>
                    <a:lnTo>
                      <a:pt x="278" y="133"/>
                    </a:lnTo>
                    <a:lnTo>
                      <a:pt x="280" y="134"/>
                    </a:lnTo>
                    <a:lnTo>
                      <a:pt x="283" y="132"/>
                    </a:lnTo>
                    <a:lnTo>
                      <a:pt x="283" y="135"/>
                    </a:lnTo>
                    <a:lnTo>
                      <a:pt x="287" y="136"/>
                    </a:lnTo>
                    <a:lnTo>
                      <a:pt x="292" y="134"/>
                    </a:lnTo>
                    <a:lnTo>
                      <a:pt x="295" y="134"/>
                    </a:lnTo>
                    <a:lnTo>
                      <a:pt x="302" y="132"/>
                    </a:lnTo>
                    <a:lnTo>
                      <a:pt x="315" y="127"/>
                    </a:lnTo>
                    <a:lnTo>
                      <a:pt x="316" y="125"/>
                    </a:lnTo>
                    <a:lnTo>
                      <a:pt x="315" y="123"/>
                    </a:lnTo>
                    <a:lnTo>
                      <a:pt x="309" y="122"/>
                    </a:lnTo>
                    <a:lnTo>
                      <a:pt x="300" y="120"/>
                    </a:lnTo>
                    <a:lnTo>
                      <a:pt x="299" y="117"/>
                    </a:lnTo>
                    <a:lnTo>
                      <a:pt x="302" y="119"/>
                    </a:lnTo>
                    <a:lnTo>
                      <a:pt x="306" y="119"/>
                    </a:lnTo>
                    <a:lnTo>
                      <a:pt x="305" y="116"/>
                    </a:lnTo>
                    <a:lnTo>
                      <a:pt x="302" y="113"/>
                    </a:lnTo>
                    <a:lnTo>
                      <a:pt x="301" y="109"/>
                    </a:lnTo>
                    <a:lnTo>
                      <a:pt x="304" y="112"/>
                    </a:lnTo>
                    <a:lnTo>
                      <a:pt x="308" y="119"/>
                    </a:lnTo>
                    <a:lnTo>
                      <a:pt x="309" y="119"/>
                    </a:lnTo>
                    <a:lnTo>
                      <a:pt x="311" y="118"/>
                    </a:lnTo>
                    <a:lnTo>
                      <a:pt x="313" y="119"/>
                    </a:lnTo>
                    <a:lnTo>
                      <a:pt x="318" y="120"/>
                    </a:lnTo>
                    <a:lnTo>
                      <a:pt x="320" y="122"/>
                    </a:lnTo>
                    <a:lnTo>
                      <a:pt x="322" y="122"/>
                    </a:lnTo>
                    <a:lnTo>
                      <a:pt x="326" y="122"/>
                    </a:lnTo>
                    <a:lnTo>
                      <a:pt x="328" y="121"/>
                    </a:lnTo>
                    <a:lnTo>
                      <a:pt x="326" y="120"/>
                    </a:lnTo>
                    <a:lnTo>
                      <a:pt x="323" y="119"/>
                    </a:lnTo>
                    <a:lnTo>
                      <a:pt x="323" y="116"/>
                    </a:lnTo>
                    <a:lnTo>
                      <a:pt x="326" y="118"/>
                    </a:lnTo>
                    <a:lnTo>
                      <a:pt x="330" y="119"/>
                    </a:lnTo>
                    <a:lnTo>
                      <a:pt x="333" y="122"/>
                    </a:lnTo>
                    <a:lnTo>
                      <a:pt x="335" y="121"/>
                    </a:lnTo>
                    <a:lnTo>
                      <a:pt x="336" y="118"/>
                    </a:lnTo>
                    <a:lnTo>
                      <a:pt x="338" y="120"/>
                    </a:lnTo>
                    <a:lnTo>
                      <a:pt x="342" y="120"/>
                    </a:lnTo>
                    <a:lnTo>
                      <a:pt x="346" y="119"/>
                    </a:lnTo>
                    <a:lnTo>
                      <a:pt x="349" y="118"/>
                    </a:lnTo>
                    <a:lnTo>
                      <a:pt x="352" y="115"/>
                    </a:lnTo>
                    <a:lnTo>
                      <a:pt x="361" y="110"/>
                    </a:lnTo>
                    <a:lnTo>
                      <a:pt x="362" y="108"/>
                    </a:lnTo>
                    <a:lnTo>
                      <a:pt x="362" y="106"/>
                    </a:lnTo>
                    <a:lnTo>
                      <a:pt x="365" y="105"/>
                    </a:lnTo>
                    <a:lnTo>
                      <a:pt x="368" y="105"/>
                    </a:lnTo>
                    <a:lnTo>
                      <a:pt x="368" y="104"/>
                    </a:lnTo>
                    <a:lnTo>
                      <a:pt x="374" y="101"/>
                    </a:lnTo>
                    <a:lnTo>
                      <a:pt x="378" y="93"/>
                    </a:lnTo>
                    <a:lnTo>
                      <a:pt x="378" y="85"/>
                    </a:lnTo>
                    <a:lnTo>
                      <a:pt x="378" y="80"/>
                    </a:lnTo>
                    <a:lnTo>
                      <a:pt x="377" y="76"/>
                    </a:lnTo>
                    <a:lnTo>
                      <a:pt x="373" y="74"/>
                    </a:lnTo>
                    <a:lnTo>
                      <a:pt x="372" y="74"/>
                    </a:lnTo>
                    <a:lnTo>
                      <a:pt x="371" y="74"/>
                    </a:lnTo>
                    <a:lnTo>
                      <a:pt x="368" y="74"/>
                    </a:lnTo>
                    <a:lnTo>
                      <a:pt x="366" y="77"/>
                    </a:lnTo>
                    <a:lnTo>
                      <a:pt x="365" y="79"/>
                    </a:lnTo>
                    <a:lnTo>
                      <a:pt x="363" y="77"/>
                    </a:lnTo>
                    <a:lnTo>
                      <a:pt x="367" y="72"/>
                    </a:lnTo>
                    <a:lnTo>
                      <a:pt x="368" y="70"/>
                    </a:lnTo>
                    <a:lnTo>
                      <a:pt x="370" y="67"/>
                    </a:lnTo>
                    <a:lnTo>
                      <a:pt x="370" y="63"/>
                    </a:lnTo>
                    <a:lnTo>
                      <a:pt x="369" y="60"/>
                    </a:lnTo>
                    <a:lnTo>
                      <a:pt x="368" y="59"/>
                    </a:lnTo>
                    <a:lnTo>
                      <a:pt x="370" y="57"/>
                    </a:lnTo>
                    <a:lnTo>
                      <a:pt x="372" y="50"/>
                    </a:lnTo>
                    <a:lnTo>
                      <a:pt x="369" y="49"/>
                    </a:lnTo>
                    <a:lnTo>
                      <a:pt x="366" y="50"/>
                    </a:lnTo>
                    <a:lnTo>
                      <a:pt x="365" y="53"/>
                    </a:lnTo>
                    <a:lnTo>
                      <a:pt x="364" y="55"/>
                    </a:lnTo>
                    <a:lnTo>
                      <a:pt x="362" y="56"/>
                    </a:lnTo>
                    <a:lnTo>
                      <a:pt x="361" y="54"/>
                    </a:lnTo>
                    <a:lnTo>
                      <a:pt x="362" y="52"/>
                    </a:lnTo>
                    <a:lnTo>
                      <a:pt x="362" y="50"/>
                    </a:lnTo>
                    <a:lnTo>
                      <a:pt x="364" y="47"/>
                    </a:lnTo>
                    <a:lnTo>
                      <a:pt x="362" y="46"/>
                    </a:lnTo>
                    <a:lnTo>
                      <a:pt x="360" y="48"/>
                    </a:lnTo>
                    <a:lnTo>
                      <a:pt x="358" y="52"/>
                    </a:lnTo>
                    <a:lnTo>
                      <a:pt x="357" y="53"/>
                    </a:lnTo>
                    <a:lnTo>
                      <a:pt x="356" y="51"/>
                    </a:lnTo>
                    <a:lnTo>
                      <a:pt x="358" y="47"/>
                    </a:lnTo>
                    <a:lnTo>
                      <a:pt x="357" y="45"/>
                    </a:lnTo>
                    <a:lnTo>
                      <a:pt x="354" y="45"/>
                    </a:lnTo>
                    <a:lnTo>
                      <a:pt x="350" y="47"/>
                    </a:lnTo>
                    <a:lnTo>
                      <a:pt x="348" y="51"/>
                    </a:lnTo>
                    <a:lnTo>
                      <a:pt x="345" y="50"/>
                    </a:lnTo>
                    <a:lnTo>
                      <a:pt x="344" y="52"/>
                    </a:lnTo>
                    <a:lnTo>
                      <a:pt x="342" y="55"/>
                    </a:lnTo>
                    <a:lnTo>
                      <a:pt x="340" y="55"/>
                    </a:lnTo>
                    <a:lnTo>
                      <a:pt x="338" y="53"/>
                    </a:lnTo>
                    <a:lnTo>
                      <a:pt x="333" y="53"/>
                    </a:lnTo>
                    <a:lnTo>
                      <a:pt x="326" y="53"/>
                    </a:lnTo>
                    <a:lnTo>
                      <a:pt x="330" y="51"/>
                    </a:lnTo>
                    <a:lnTo>
                      <a:pt x="332" y="49"/>
                    </a:lnTo>
                    <a:lnTo>
                      <a:pt x="334" y="51"/>
                    </a:lnTo>
                    <a:lnTo>
                      <a:pt x="336" y="50"/>
                    </a:lnTo>
                    <a:lnTo>
                      <a:pt x="340" y="48"/>
                    </a:lnTo>
                    <a:lnTo>
                      <a:pt x="344" y="47"/>
                    </a:lnTo>
                    <a:lnTo>
                      <a:pt x="346" y="43"/>
                    </a:lnTo>
                    <a:lnTo>
                      <a:pt x="351" y="41"/>
                    </a:lnTo>
                    <a:lnTo>
                      <a:pt x="353" y="39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4" y="33"/>
                    </a:lnTo>
                    <a:lnTo>
                      <a:pt x="344" y="31"/>
                    </a:lnTo>
                    <a:lnTo>
                      <a:pt x="342" y="31"/>
                    </a:lnTo>
                    <a:lnTo>
                      <a:pt x="340" y="33"/>
                    </a:lnTo>
                    <a:lnTo>
                      <a:pt x="338" y="35"/>
                    </a:lnTo>
                    <a:lnTo>
                      <a:pt x="337" y="34"/>
                    </a:lnTo>
                    <a:lnTo>
                      <a:pt x="336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3" y="27"/>
                    </a:lnTo>
                    <a:lnTo>
                      <a:pt x="331" y="30"/>
                    </a:lnTo>
                    <a:lnTo>
                      <a:pt x="330" y="29"/>
                    </a:lnTo>
                    <a:lnTo>
                      <a:pt x="329" y="25"/>
                    </a:lnTo>
                    <a:lnTo>
                      <a:pt x="326" y="27"/>
                    </a:lnTo>
                    <a:lnTo>
                      <a:pt x="325" y="29"/>
                    </a:lnTo>
                    <a:lnTo>
                      <a:pt x="323" y="26"/>
                    </a:lnTo>
                    <a:lnTo>
                      <a:pt x="325" y="25"/>
                    </a:lnTo>
                    <a:lnTo>
                      <a:pt x="324" y="22"/>
                    </a:lnTo>
                    <a:lnTo>
                      <a:pt x="326" y="22"/>
                    </a:lnTo>
                    <a:lnTo>
                      <a:pt x="327" y="20"/>
                    </a:lnTo>
                    <a:lnTo>
                      <a:pt x="326" y="18"/>
                    </a:lnTo>
                    <a:lnTo>
                      <a:pt x="320" y="16"/>
                    </a:lnTo>
                    <a:lnTo>
                      <a:pt x="316" y="14"/>
                    </a:lnTo>
                    <a:lnTo>
                      <a:pt x="313" y="15"/>
                    </a:lnTo>
                    <a:lnTo>
                      <a:pt x="310" y="18"/>
                    </a:lnTo>
                    <a:lnTo>
                      <a:pt x="309" y="21"/>
                    </a:lnTo>
                    <a:lnTo>
                      <a:pt x="308" y="22"/>
                    </a:lnTo>
                    <a:lnTo>
                      <a:pt x="306" y="19"/>
                    </a:lnTo>
                    <a:lnTo>
                      <a:pt x="309" y="15"/>
                    </a:lnTo>
                    <a:lnTo>
                      <a:pt x="310" y="13"/>
                    </a:lnTo>
                    <a:lnTo>
                      <a:pt x="306" y="13"/>
                    </a:lnTo>
                    <a:lnTo>
                      <a:pt x="303" y="11"/>
                    </a:lnTo>
                    <a:lnTo>
                      <a:pt x="300" y="11"/>
                    </a:lnTo>
                    <a:lnTo>
                      <a:pt x="299" y="14"/>
                    </a:lnTo>
                    <a:lnTo>
                      <a:pt x="294" y="17"/>
                    </a:lnTo>
                    <a:lnTo>
                      <a:pt x="291" y="22"/>
                    </a:lnTo>
                    <a:lnTo>
                      <a:pt x="289" y="22"/>
                    </a:lnTo>
                    <a:lnTo>
                      <a:pt x="288" y="20"/>
                    </a:lnTo>
                    <a:lnTo>
                      <a:pt x="290" y="16"/>
                    </a:lnTo>
                    <a:lnTo>
                      <a:pt x="289" y="12"/>
                    </a:lnTo>
                    <a:lnTo>
                      <a:pt x="288" y="11"/>
                    </a:lnTo>
                    <a:lnTo>
                      <a:pt x="288" y="8"/>
                    </a:lnTo>
                    <a:lnTo>
                      <a:pt x="284" y="5"/>
                    </a:lnTo>
                    <a:lnTo>
                      <a:pt x="281" y="6"/>
                    </a:lnTo>
                    <a:lnTo>
                      <a:pt x="277" y="5"/>
                    </a:lnTo>
                    <a:lnTo>
                      <a:pt x="276" y="2"/>
                    </a:lnTo>
                    <a:lnTo>
                      <a:pt x="273" y="1"/>
                    </a:lnTo>
                    <a:lnTo>
                      <a:pt x="269" y="3"/>
                    </a:lnTo>
                    <a:lnTo>
                      <a:pt x="267" y="1"/>
                    </a:lnTo>
                    <a:lnTo>
                      <a:pt x="264" y="1"/>
                    </a:lnTo>
                    <a:lnTo>
                      <a:pt x="263" y="0"/>
                    </a:lnTo>
                    <a:lnTo>
                      <a:pt x="261" y="1"/>
                    </a:lnTo>
                    <a:lnTo>
                      <a:pt x="261" y="5"/>
                    </a:lnTo>
                    <a:lnTo>
                      <a:pt x="262" y="13"/>
                    </a:lnTo>
                    <a:lnTo>
                      <a:pt x="261" y="19"/>
                    </a:lnTo>
                    <a:lnTo>
                      <a:pt x="261" y="24"/>
                    </a:lnTo>
                    <a:lnTo>
                      <a:pt x="260" y="25"/>
                    </a:lnTo>
                    <a:lnTo>
                      <a:pt x="257" y="25"/>
                    </a:lnTo>
                    <a:lnTo>
                      <a:pt x="254" y="25"/>
                    </a:lnTo>
                    <a:lnTo>
                      <a:pt x="254" y="24"/>
                    </a:lnTo>
                    <a:lnTo>
                      <a:pt x="255" y="22"/>
                    </a:lnTo>
                    <a:lnTo>
                      <a:pt x="254" y="15"/>
                    </a:lnTo>
                    <a:lnTo>
                      <a:pt x="255" y="13"/>
                    </a:lnTo>
                    <a:lnTo>
                      <a:pt x="255" y="9"/>
                    </a:lnTo>
                    <a:lnTo>
                      <a:pt x="254" y="8"/>
                    </a:lnTo>
                    <a:lnTo>
                      <a:pt x="250" y="12"/>
                    </a:lnTo>
                    <a:lnTo>
                      <a:pt x="250" y="13"/>
                    </a:lnTo>
                    <a:lnTo>
                      <a:pt x="248" y="13"/>
                    </a:lnTo>
                    <a:lnTo>
                      <a:pt x="247" y="12"/>
                    </a:lnTo>
                    <a:lnTo>
                      <a:pt x="248" y="8"/>
                    </a:lnTo>
                    <a:lnTo>
                      <a:pt x="247" y="5"/>
                    </a:lnTo>
                    <a:lnTo>
                      <a:pt x="246" y="7"/>
                    </a:lnTo>
                    <a:lnTo>
                      <a:pt x="244" y="11"/>
                    </a:lnTo>
                    <a:lnTo>
                      <a:pt x="242" y="12"/>
                    </a:lnTo>
                    <a:lnTo>
                      <a:pt x="241" y="9"/>
                    </a:lnTo>
                    <a:lnTo>
                      <a:pt x="243" y="7"/>
                    </a:lnTo>
                    <a:lnTo>
                      <a:pt x="243" y="3"/>
                    </a:lnTo>
                    <a:lnTo>
                      <a:pt x="242" y="1"/>
                    </a:lnTo>
                    <a:lnTo>
                      <a:pt x="236" y="0"/>
                    </a:lnTo>
                    <a:lnTo>
                      <a:pt x="233" y="3"/>
                    </a:lnTo>
                    <a:lnTo>
                      <a:pt x="230" y="3"/>
                    </a:lnTo>
                    <a:lnTo>
                      <a:pt x="229" y="4"/>
                    </a:lnTo>
                    <a:lnTo>
                      <a:pt x="231" y="7"/>
                    </a:lnTo>
                    <a:lnTo>
                      <a:pt x="233" y="7"/>
                    </a:lnTo>
                    <a:lnTo>
                      <a:pt x="234" y="8"/>
                    </a:lnTo>
                    <a:lnTo>
                      <a:pt x="231" y="9"/>
                    </a:lnTo>
                    <a:lnTo>
                      <a:pt x="230" y="11"/>
                    </a:lnTo>
                    <a:lnTo>
                      <a:pt x="231" y="13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3" y="19"/>
                    </a:lnTo>
                    <a:lnTo>
                      <a:pt x="236" y="23"/>
                    </a:lnTo>
                    <a:lnTo>
                      <a:pt x="238" y="24"/>
                    </a:lnTo>
                    <a:lnTo>
                      <a:pt x="237" y="25"/>
                    </a:lnTo>
                    <a:lnTo>
                      <a:pt x="236" y="26"/>
                    </a:lnTo>
                    <a:lnTo>
                      <a:pt x="235" y="27"/>
                    </a:lnTo>
                    <a:lnTo>
                      <a:pt x="230" y="20"/>
                    </a:lnTo>
                    <a:lnTo>
                      <a:pt x="229" y="21"/>
                    </a:lnTo>
                    <a:lnTo>
                      <a:pt x="228" y="23"/>
                    </a:lnTo>
                    <a:lnTo>
                      <a:pt x="228" y="25"/>
                    </a:lnTo>
                    <a:lnTo>
                      <a:pt x="226" y="25"/>
                    </a:lnTo>
                    <a:lnTo>
                      <a:pt x="226" y="19"/>
                    </a:lnTo>
                    <a:lnTo>
                      <a:pt x="226" y="15"/>
                    </a:lnTo>
                    <a:lnTo>
                      <a:pt x="225" y="12"/>
                    </a:lnTo>
                    <a:lnTo>
                      <a:pt x="225" y="8"/>
                    </a:lnTo>
                    <a:lnTo>
                      <a:pt x="224" y="6"/>
                    </a:lnTo>
                    <a:lnTo>
                      <a:pt x="222" y="6"/>
                    </a:lnTo>
                    <a:lnTo>
                      <a:pt x="219" y="3"/>
                    </a:lnTo>
                    <a:lnTo>
                      <a:pt x="218" y="3"/>
                    </a:lnTo>
                    <a:lnTo>
                      <a:pt x="216" y="7"/>
                    </a:lnTo>
                    <a:lnTo>
                      <a:pt x="217" y="13"/>
                    </a:lnTo>
                    <a:lnTo>
                      <a:pt x="216" y="18"/>
                    </a:lnTo>
                    <a:lnTo>
                      <a:pt x="218" y="23"/>
                    </a:lnTo>
                    <a:lnTo>
                      <a:pt x="218" y="28"/>
                    </a:lnTo>
                    <a:lnTo>
                      <a:pt x="219" y="30"/>
                    </a:lnTo>
                    <a:lnTo>
                      <a:pt x="219" y="34"/>
                    </a:lnTo>
                    <a:lnTo>
                      <a:pt x="217" y="36"/>
                    </a:lnTo>
                    <a:lnTo>
                      <a:pt x="216" y="32"/>
                    </a:lnTo>
                    <a:lnTo>
                      <a:pt x="216" y="29"/>
                    </a:lnTo>
                    <a:lnTo>
                      <a:pt x="214" y="26"/>
                    </a:lnTo>
                    <a:lnTo>
                      <a:pt x="214" y="22"/>
                    </a:lnTo>
                    <a:lnTo>
                      <a:pt x="213" y="18"/>
                    </a:lnTo>
                    <a:lnTo>
                      <a:pt x="213" y="13"/>
                    </a:lnTo>
                    <a:lnTo>
                      <a:pt x="208" y="10"/>
                    </a:lnTo>
                    <a:lnTo>
                      <a:pt x="205" y="10"/>
                    </a:lnTo>
                    <a:lnTo>
                      <a:pt x="205" y="13"/>
                    </a:lnTo>
                    <a:lnTo>
                      <a:pt x="204" y="15"/>
                    </a:lnTo>
                    <a:lnTo>
                      <a:pt x="205" y="19"/>
                    </a:lnTo>
                    <a:lnTo>
                      <a:pt x="209" y="23"/>
                    </a:lnTo>
                    <a:lnTo>
                      <a:pt x="209" y="25"/>
                    </a:lnTo>
                    <a:lnTo>
                      <a:pt x="205" y="25"/>
                    </a:lnTo>
                    <a:lnTo>
                      <a:pt x="204" y="24"/>
                    </a:lnTo>
                    <a:lnTo>
                      <a:pt x="202" y="24"/>
                    </a:lnTo>
                    <a:lnTo>
                      <a:pt x="200" y="26"/>
                    </a:lnTo>
                    <a:lnTo>
                      <a:pt x="202" y="32"/>
                    </a:lnTo>
                    <a:lnTo>
                      <a:pt x="201" y="35"/>
                    </a:lnTo>
                    <a:lnTo>
                      <a:pt x="198" y="36"/>
                    </a:lnTo>
                    <a:lnTo>
                      <a:pt x="197" y="39"/>
                    </a:lnTo>
                    <a:lnTo>
                      <a:pt x="195" y="40"/>
                    </a:lnTo>
                    <a:lnTo>
                      <a:pt x="193" y="39"/>
                    </a:lnTo>
                    <a:lnTo>
                      <a:pt x="193" y="36"/>
                    </a:lnTo>
                    <a:lnTo>
                      <a:pt x="192" y="36"/>
                    </a:lnTo>
                    <a:lnTo>
                      <a:pt x="191" y="39"/>
                    </a:lnTo>
                    <a:lnTo>
                      <a:pt x="188" y="40"/>
                    </a:lnTo>
                    <a:lnTo>
                      <a:pt x="188" y="33"/>
                    </a:lnTo>
                    <a:lnTo>
                      <a:pt x="188" y="29"/>
                    </a:lnTo>
                    <a:lnTo>
                      <a:pt x="188" y="26"/>
                    </a:lnTo>
                    <a:lnTo>
                      <a:pt x="183" y="24"/>
                    </a:lnTo>
                    <a:lnTo>
                      <a:pt x="183" y="22"/>
                    </a:lnTo>
                    <a:lnTo>
                      <a:pt x="185" y="20"/>
                    </a:lnTo>
                    <a:lnTo>
                      <a:pt x="185" y="18"/>
                    </a:lnTo>
                    <a:lnTo>
                      <a:pt x="183" y="15"/>
                    </a:lnTo>
                    <a:lnTo>
                      <a:pt x="178" y="15"/>
                    </a:lnTo>
                    <a:lnTo>
                      <a:pt x="177" y="14"/>
                    </a:lnTo>
                    <a:lnTo>
                      <a:pt x="173" y="15"/>
                    </a:lnTo>
                    <a:lnTo>
                      <a:pt x="172" y="18"/>
                    </a:lnTo>
                    <a:lnTo>
                      <a:pt x="174" y="20"/>
                    </a:lnTo>
                    <a:lnTo>
                      <a:pt x="174" y="26"/>
                    </a:lnTo>
                    <a:lnTo>
                      <a:pt x="173" y="29"/>
                    </a:lnTo>
                    <a:lnTo>
                      <a:pt x="171" y="27"/>
                    </a:lnTo>
                    <a:lnTo>
                      <a:pt x="167" y="29"/>
                    </a:lnTo>
                    <a:lnTo>
                      <a:pt x="166" y="26"/>
                    </a:lnTo>
                    <a:lnTo>
                      <a:pt x="163" y="26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5" y="35"/>
                    </a:lnTo>
                    <a:lnTo>
                      <a:pt x="167" y="37"/>
                    </a:lnTo>
                    <a:lnTo>
                      <a:pt x="167" y="40"/>
                    </a:lnTo>
                    <a:lnTo>
                      <a:pt x="168" y="43"/>
                    </a:lnTo>
                    <a:lnTo>
                      <a:pt x="170" y="43"/>
                    </a:lnTo>
                    <a:lnTo>
                      <a:pt x="172" y="48"/>
                    </a:lnTo>
                    <a:lnTo>
                      <a:pt x="172" y="52"/>
                    </a:lnTo>
                    <a:lnTo>
                      <a:pt x="171" y="53"/>
                    </a:lnTo>
                    <a:lnTo>
                      <a:pt x="171" y="49"/>
                    </a:lnTo>
                    <a:lnTo>
                      <a:pt x="170" y="50"/>
                    </a:lnTo>
                    <a:lnTo>
                      <a:pt x="167" y="53"/>
                    </a:lnTo>
                    <a:lnTo>
                      <a:pt x="166" y="51"/>
                    </a:lnTo>
                    <a:lnTo>
                      <a:pt x="166" y="48"/>
                    </a:lnTo>
                    <a:lnTo>
                      <a:pt x="167" y="47"/>
                    </a:lnTo>
                    <a:lnTo>
                      <a:pt x="166" y="45"/>
                    </a:lnTo>
                    <a:lnTo>
                      <a:pt x="164" y="46"/>
                    </a:lnTo>
                    <a:lnTo>
                      <a:pt x="163" y="47"/>
                    </a:lnTo>
                    <a:lnTo>
                      <a:pt x="163" y="51"/>
                    </a:lnTo>
                    <a:lnTo>
                      <a:pt x="162" y="53"/>
                    </a:lnTo>
                    <a:lnTo>
                      <a:pt x="161" y="51"/>
                    </a:lnTo>
                    <a:lnTo>
                      <a:pt x="160" y="49"/>
                    </a:lnTo>
                    <a:lnTo>
                      <a:pt x="160" y="46"/>
                    </a:lnTo>
                    <a:lnTo>
                      <a:pt x="160" y="42"/>
                    </a:lnTo>
                    <a:lnTo>
                      <a:pt x="157" y="37"/>
                    </a:lnTo>
                    <a:lnTo>
                      <a:pt x="156" y="37"/>
                    </a:lnTo>
                    <a:lnTo>
                      <a:pt x="153" y="43"/>
                    </a:lnTo>
                    <a:lnTo>
                      <a:pt x="152" y="43"/>
                    </a:lnTo>
                    <a:lnTo>
                      <a:pt x="152" y="47"/>
                    </a:lnTo>
                    <a:lnTo>
                      <a:pt x="153" y="49"/>
                    </a:lnTo>
                    <a:lnTo>
                      <a:pt x="152" y="51"/>
                    </a:lnTo>
                    <a:lnTo>
                      <a:pt x="150" y="49"/>
                    </a:lnTo>
                    <a:lnTo>
                      <a:pt x="150" y="46"/>
                    </a:lnTo>
                    <a:lnTo>
                      <a:pt x="150" y="44"/>
                    </a:lnTo>
                    <a:lnTo>
                      <a:pt x="150" y="42"/>
                    </a:lnTo>
                    <a:lnTo>
                      <a:pt x="150" y="37"/>
                    </a:lnTo>
                    <a:lnTo>
                      <a:pt x="147" y="36"/>
                    </a:lnTo>
                    <a:lnTo>
                      <a:pt x="147" y="32"/>
                    </a:lnTo>
                    <a:lnTo>
                      <a:pt x="146" y="29"/>
                    </a:lnTo>
                    <a:lnTo>
                      <a:pt x="145" y="28"/>
                    </a:lnTo>
                    <a:lnTo>
                      <a:pt x="142" y="32"/>
                    </a:lnTo>
                    <a:lnTo>
                      <a:pt x="139" y="32"/>
                    </a:lnTo>
                    <a:lnTo>
                      <a:pt x="139" y="36"/>
                    </a:lnTo>
                    <a:lnTo>
                      <a:pt x="139" y="39"/>
                    </a:lnTo>
                    <a:lnTo>
                      <a:pt x="139" y="40"/>
                    </a:lnTo>
                    <a:lnTo>
                      <a:pt x="139" y="43"/>
                    </a:lnTo>
                    <a:lnTo>
                      <a:pt x="137" y="44"/>
                    </a:lnTo>
                    <a:lnTo>
                      <a:pt x="137" y="42"/>
                    </a:lnTo>
                    <a:lnTo>
                      <a:pt x="138" y="40"/>
                    </a:lnTo>
                    <a:lnTo>
                      <a:pt x="137" y="39"/>
                    </a:lnTo>
                    <a:lnTo>
                      <a:pt x="135" y="41"/>
                    </a:lnTo>
                    <a:lnTo>
                      <a:pt x="133" y="46"/>
                    </a:lnTo>
                    <a:lnTo>
                      <a:pt x="132" y="46"/>
                    </a:lnTo>
                    <a:lnTo>
                      <a:pt x="132" y="39"/>
                    </a:lnTo>
                    <a:lnTo>
                      <a:pt x="133" y="37"/>
                    </a:lnTo>
                    <a:lnTo>
                      <a:pt x="133" y="35"/>
                    </a:lnTo>
                    <a:lnTo>
                      <a:pt x="130" y="34"/>
                    </a:lnTo>
                    <a:lnTo>
                      <a:pt x="129" y="35"/>
                    </a:lnTo>
                    <a:lnTo>
                      <a:pt x="123" y="36"/>
                    </a:lnTo>
                    <a:lnTo>
                      <a:pt x="119" y="38"/>
                    </a:lnTo>
                    <a:lnTo>
                      <a:pt x="116" y="38"/>
                    </a:lnTo>
                    <a:lnTo>
                      <a:pt x="113" y="39"/>
                    </a:lnTo>
                    <a:lnTo>
                      <a:pt x="112" y="43"/>
                    </a:lnTo>
                    <a:lnTo>
                      <a:pt x="108" y="43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4" y="46"/>
                    </a:lnTo>
                    <a:lnTo>
                      <a:pt x="103" y="48"/>
                    </a:lnTo>
                    <a:lnTo>
                      <a:pt x="104" y="51"/>
                    </a:lnTo>
                    <a:lnTo>
                      <a:pt x="105" y="5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Freeform 1175">
                <a:extLst>
                  <a:ext uri="{FF2B5EF4-FFF2-40B4-BE49-F238E27FC236}">
                    <a16:creationId xmlns:a16="http://schemas.microsoft.com/office/drawing/2014/main" id="{6B47E31D-ED88-401B-BCFB-0B0D4DA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16"/>
                <a:ext cx="25" cy="33"/>
              </a:xfrm>
              <a:custGeom>
                <a:avLst/>
                <a:gdLst>
                  <a:gd name="T0" fmla="*/ 1 w 25"/>
                  <a:gd name="T1" fmla="*/ 29 h 33"/>
                  <a:gd name="T2" fmla="*/ 5 w 25"/>
                  <a:gd name="T3" fmla="*/ 31 h 33"/>
                  <a:gd name="T4" fmla="*/ 6 w 25"/>
                  <a:gd name="T5" fmla="*/ 33 h 33"/>
                  <a:gd name="T6" fmla="*/ 7 w 25"/>
                  <a:gd name="T7" fmla="*/ 32 h 33"/>
                  <a:gd name="T8" fmla="*/ 8 w 25"/>
                  <a:gd name="T9" fmla="*/ 29 h 33"/>
                  <a:gd name="T10" fmla="*/ 8 w 25"/>
                  <a:gd name="T11" fmla="*/ 29 h 33"/>
                  <a:gd name="T12" fmla="*/ 10 w 25"/>
                  <a:gd name="T13" fmla="*/ 31 h 33"/>
                  <a:gd name="T14" fmla="*/ 12 w 25"/>
                  <a:gd name="T15" fmla="*/ 31 h 33"/>
                  <a:gd name="T16" fmla="*/ 17 w 25"/>
                  <a:gd name="T17" fmla="*/ 27 h 33"/>
                  <a:gd name="T18" fmla="*/ 21 w 25"/>
                  <a:gd name="T19" fmla="*/ 26 h 33"/>
                  <a:gd name="T20" fmla="*/ 22 w 25"/>
                  <a:gd name="T21" fmla="*/ 25 h 33"/>
                  <a:gd name="T22" fmla="*/ 25 w 25"/>
                  <a:gd name="T23" fmla="*/ 24 h 33"/>
                  <a:gd name="T24" fmla="*/ 24 w 25"/>
                  <a:gd name="T25" fmla="*/ 22 h 33"/>
                  <a:gd name="T26" fmla="*/ 23 w 25"/>
                  <a:gd name="T27" fmla="*/ 18 h 33"/>
                  <a:gd name="T28" fmla="*/ 21 w 25"/>
                  <a:gd name="T29" fmla="*/ 18 h 33"/>
                  <a:gd name="T30" fmla="*/ 19 w 25"/>
                  <a:gd name="T31" fmla="*/ 18 h 33"/>
                  <a:gd name="T32" fmla="*/ 19 w 25"/>
                  <a:gd name="T33" fmla="*/ 21 h 33"/>
                  <a:gd name="T34" fmla="*/ 17 w 25"/>
                  <a:gd name="T35" fmla="*/ 22 h 33"/>
                  <a:gd name="T36" fmla="*/ 16 w 25"/>
                  <a:gd name="T37" fmla="*/ 21 h 33"/>
                  <a:gd name="T38" fmla="*/ 18 w 25"/>
                  <a:gd name="T39" fmla="*/ 18 h 33"/>
                  <a:gd name="T40" fmla="*/ 16 w 25"/>
                  <a:gd name="T41" fmla="*/ 16 h 33"/>
                  <a:gd name="T42" fmla="*/ 14 w 25"/>
                  <a:gd name="T43" fmla="*/ 15 h 33"/>
                  <a:gd name="T44" fmla="*/ 15 w 25"/>
                  <a:gd name="T45" fmla="*/ 12 h 33"/>
                  <a:gd name="T46" fmla="*/ 18 w 25"/>
                  <a:gd name="T47" fmla="*/ 6 h 33"/>
                  <a:gd name="T48" fmla="*/ 18 w 25"/>
                  <a:gd name="T49" fmla="*/ 4 h 33"/>
                  <a:gd name="T50" fmla="*/ 16 w 25"/>
                  <a:gd name="T51" fmla="*/ 4 h 33"/>
                  <a:gd name="T52" fmla="*/ 17 w 25"/>
                  <a:gd name="T53" fmla="*/ 1 h 33"/>
                  <a:gd name="T54" fmla="*/ 17 w 25"/>
                  <a:gd name="T55" fmla="*/ 0 h 33"/>
                  <a:gd name="T56" fmla="*/ 15 w 25"/>
                  <a:gd name="T57" fmla="*/ 1 h 33"/>
                  <a:gd name="T58" fmla="*/ 14 w 25"/>
                  <a:gd name="T59" fmla="*/ 3 h 33"/>
                  <a:gd name="T60" fmla="*/ 11 w 25"/>
                  <a:gd name="T61" fmla="*/ 6 h 33"/>
                  <a:gd name="T62" fmla="*/ 9 w 25"/>
                  <a:gd name="T63" fmla="*/ 10 h 33"/>
                  <a:gd name="T64" fmla="*/ 8 w 25"/>
                  <a:gd name="T65" fmla="*/ 12 h 33"/>
                  <a:gd name="T66" fmla="*/ 5 w 25"/>
                  <a:gd name="T67" fmla="*/ 17 h 33"/>
                  <a:gd name="T68" fmla="*/ 1 w 25"/>
                  <a:gd name="T69" fmla="*/ 19 h 33"/>
                  <a:gd name="T70" fmla="*/ 0 w 25"/>
                  <a:gd name="T71" fmla="*/ 22 h 33"/>
                  <a:gd name="T72" fmla="*/ 1 w 25"/>
                  <a:gd name="T73" fmla="*/ 24 h 33"/>
                  <a:gd name="T74" fmla="*/ 1 w 25"/>
                  <a:gd name="T7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33">
                    <a:moveTo>
                      <a:pt x="1" y="29"/>
                    </a:moveTo>
                    <a:lnTo>
                      <a:pt x="5" y="31"/>
                    </a:lnTo>
                    <a:lnTo>
                      <a:pt x="6" y="33"/>
                    </a:lnTo>
                    <a:lnTo>
                      <a:pt x="7" y="32"/>
                    </a:lnTo>
                    <a:lnTo>
                      <a:pt x="8" y="29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2" y="31"/>
                    </a:lnTo>
                    <a:lnTo>
                      <a:pt x="17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5" y="24"/>
                    </a:lnTo>
                    <a:lnTo>
                      <a:pt x="24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7" y="22"/>
                    </a:lnTo>
                    <a:lnTo>
                      <a:pt x="16" y="21"/>
                    </a:lnTo>
                    <a:lnTo>
                      <a:pt x="18" y="18"/>
                    </a:lnTo>
                    <a:lnTo>
                      <a:pt x="16" y="16"/>
                    </a:lnTo>
                    <a:lnTo>
                      <a:pt x="14" y="15"/>
                    </a:lnTo>
                    <a:lnTo>
                      <a:pt x="15" y="12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7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4" y="3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8" y="12"/>
                    </a:lnTo>
                    <a:lnTo>
                      <a:pt x="5" y="17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Freeform 1176">
                <a:extLst>
                  <a:ext uri="{FF2B5EF4-FFF2-40B4-BE49-F238E27FC236}">
                    <a16:creationId xmlns:a16="http://schemas.microsoft.com/office/drawing/2014/main" id="{6DD35934-1D71-47B1-B600-16DEBDA3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814"/>
                <a:ext cx="88" cy="116"/>
              </a:xfrm>
              <a:custGeom>
                <a:avLst/>
                <a:gdLst>
                  <a:gd name="T0" fmla="*/ 104 w 114"/>
                  <a:gd name="T1" fmla="*/ 73 h 150"/>
                  <a:gd name="T2" fmla="*/ 93 w 114"/>
                  <a:gd name="T3" fmla="*/ 65 h 150"/>
                  <a:gd name="T4" fmla="*/ 90 w 114"/>
                  <a:gd name="T5" fmla="*/ 69 h 150"/>
                  <a:gd name="T6" fmla="*/ 84 w 114"/>
                  <a:gd name="T7" fmla="*/ 68 h 150"/>
                  <a:gd name="T8" fmla="*/ 76 w 114"/>
                  <a:gd name="T9" fmla="*/ 75 h 150"/>
                  <a:gd name="T10" fmla="*/ 73 w 114"/>
                  <a:gd name="T11" fmla="*/ 69 h 150"/>
                  <a:gd name="T12" fmla="*/ 66 w 114"/>
                  <a:gd name="T13" fmla="*/ 65 h 150"/>
                  <a:gd name="T14" fmla="*/ 67 w 114"/>
                  <a:gd name="T15" fmla="*/ 57 h 150"/>
                  <a:gd name="T16" fmla="*/ 70 w 114"/>
                  <a:gd name="T17" fmla="*/ 53 h 150"/>
                  <a:gd name="T18" fmla="*/ 66 w 114"/>
                  <a:gd name="T19" fmla="*/ 47 h 150"/>
                  <a:gd name="T20" fmla="*/ 61 w 114"/>
                  <a:gd name="T21" fmla="*/ 45 h 150"/>
                  <a:gd name="T22" fmla="*/ 51 w 114"/>
                  <a:gd name="T23" fmla="*/ 56 h 150"/>
                  <a:gd name="T24" fmla="*/ 58 w 114"/>
                  <a:gd name="T25" fmla="*/ 38 h 150"/>
                  <a:gd name="T26" fmla="*/ 67 w 114"/>
                  <a:gd name="T27" fmla="*/ 24 h 150"/>
                  <a:gd name="T28" fmla="*/ 75 w 114"/>
                  <a:gd name="T29" fmla="*/ 17 h 150"/>
                  <a:gd name="T30" fmla="*/ 71 w 114"/>
                  <a:gd name="T31" fmla="*/ 8 h 150"/>
                  <a:gd name="T32" fmla="*/ 78 w 114"/>
                  <a:gd name="T33" fmla="*/ 2 h 150"/>
                  <a:gd name="T34" fmla="*/ 71 w 114"/>
                  <a:gd name="T35" fmla="*/ 4 h 150"/>
                  <a:gd name="T36" fmla="*/ 57 w 114"/>
                  <a:gd name="T37" fmla="*/ 16 h 150"/>
                  <a:gd name="T38" fmla="*/ 49 w 114"/>
                  <a:gd name="T39" fmla="*/ 26 h 150"/>
                  <a:gd name="T40" fmla="*/ 45 w 114"/>
                  <a:gd name="T41" fmla="*/ 34 h 150"/>
                  <a:gd name="T42" fmla="*/ 39 w 114"/>
                  <a:gd name="T43" fmla="*/ 42 h 150"/>
                  <a:gd name="T44" fmla="*/ 33 w 114"/>
                  <a:gd name="T45" fmla="*/ 61 h 150"/>
                  <a:gd name="T46" fmla="*/ 30 w 114"/>
                  <a:gd name="T47" fmla="*/ 69 h 150"/>
                  <a:gd name="T48" fmla="*/ 19 w 114"/>
                  <a:gd name="T49" fmla="*/ 78 h 150"/>
                  <a:gd name="T50" fmla="*/ 12 w 114"/>
                  <a:gd name="T51" fmla="*/ 81 h 150"/>
                  <a:gd name="T52" fmla="*/ 7 w 114"/>
                  <a:gd name="T53" fmla="*/ 89 h 150"/>
                  <a:gd name="T54" fmla="*/ 7 w 114"/>
                  <a:gd name="T55" fmla="*/ 102 h 150"/>
                  <a:gd name="T56" fmla="*/ 3 w 114"/>
                  <a:gd name="T57" fmla="*/ 115 h 150"/>
                  <a:gd name="T58" fmla="*/ 19 w 114"/>
                  <a:gd name="T59" fmla="*/ 110 h 150"/>
                  <a:gd name="T60" fmla="*/ 34 w 114"/>
                  <a:gd name="T61" fmla="*/ 116 h 150"/>
                  <a:gd name="T62" fmla="*/ 44 w 114"/>
                  <a:gd name="T63" fmla="*/ 116 h 150"/>
                  <a:gd name="T64" fmla="*/ 54 w 114"/>
                  <a:gd name="T65" fmla="*/ 114 h 150"/>
                  <a:gd name="T66" fmla="*/ 56 w 114"/>
                  <a:gd name="T67" fmla="*/ 113 h 150"/>
                  <a:gd name="T68" fmla="*/ 59 w 114"/>
                  <a:gd name="T69" fmla="*/ 115 h 150"/>
                  <a:gd name="T70" fmla="*/ 57 w 114"/>
                  <a:gd name="T71" fmla="*/ 120 h 150"/>
                  <a:gd name="T72" fmla="*/ 67 w 114"/>
                  <a:gd name="T73" fmla="*/ 117 h 150"/>
                  <a:gd name="T74" fmla="*/ 78 w 114"/>
                  <a:gd name="T75" fmla="*/ 117 h 150"/>
                  <a:gd name="T76" fmla="*/ 67 w 114"/>
                  <a:gd name="T77" fmla="*/ 127 h 150"/>
                  <a:gd name="T78" fmla="*/ 55 w 114"/>
                  <a:gd name="T79" fmla="*/ 135 h 150"/>
                  <a:gd name="T80" fmla="*/ 62 w 114"/>
                  <a:gd name="T81" fmla="*/ 137 h 150"/>
                  <a:gd name="T82" fmla="*/ 70 w 114"/>
                  <a:gd name="T83" fmla="*/ 132 h 150"/>
                  <a:gd name="T84" fmla="*/ 78 w 114"/>
                  <a:gd name="T85" fmla="*/ 126 h 150"/>
                  <a:gd name="T86" fmla="*/ 87 w 114"/>
                  <a:gd name="T87" fmla="*/ 110 h 150"/>
                  <a:gd name="T88" fmla="*/ 91 w 114"/>
                  <a:gd name="T89" fmla="*/ 125 h 150"/>
                  <a:gd name="T90" fmla="*/ 86 w 114"/>
                  <a:gd name="T91" fmla="*/ 144 h 150"/>
                  <a:gd name="T92" fmla="*/ 100 w 114"/>
                  <a:gd name="T93" fmla="*/ 132 h 150"/>
                  <a:gd name="T94" fmla="*/ 95 w 114"/>
                  <a:gd name="T95" fmla="*/ 148 h 150"/>
                  <a:gd name="T96" fmla="*/ 106 w 114"/>
                  <a:gd name="T97" fmla="*/ 147 h 150"/>
                  <a:gd name="T98" fmla="*/ 108 w 114"/>
                  <a:gd name="T99" fmla="*/ 135 h 150"/>
                  <a:gd name="T100" fmla="*/ 112 w 114"/>
                  <a:gd name="T101" fmla="*/ 116 h 150"/>
                  <a:gd name="T102" fmla="*/ 104 w 114"/>
                  <a:gd name="T103" fmla="*/ 116 h 150"/>
                  <a:gd name="T104" fmla="*/ 110 w 114"/>
                  <a:gd name="T105" fmla="*/ 107 h 150"/>
                  <a:gd name="T106" fmla="*/ 98 w 114"/>
                  <a:gd name="T107" fmla="*/ 119 h 150"/>
                  <a:gd name="T108" fmla="*/ 95 w 114"/>
                  <a:gd name="T109" fmla="*/ 113 h 150"/>
                  <a:gd name="T110" fmla="*/ 93 w 114"/>
                  <a:gd name="T111" fmla="*/ 105 h 150"/>
                  <a:gd name="T112" fmla="*/ 105 w 114"/>
                  <a:gd name="T113" fmla="*/ 95 h 150"/>
                  <a:gd name="T114" fmla="*/ 105 w 114"/>
                  <a:gd name="T115" fmla="*/ 90 h 150"/>
                  <a:gd name="T116" fmla="*/ 97 w 114"/>
                  <a:gd name="T117" fmla="*/ 96 h 150"/>
                  <a:gd name="T118" fmla="*/ 92 w 114"/>
                  <a:gd name="T119" fmla="*/ 97 h 150"/>
                  <a:gd name="T120" fmla="*/ 96 w 114"/>
                  <a:gd name="T121" fmla="*/ 86 h 150"/>
                  <a:gd name="T122" fmla="*/ 92 w 114"/>
                  <a:gd name="T123" fmla="*/ 83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" h="150">
                    <a:moveTo>
                      <a:pt x="93" y="82"/>
                    </a:moveTo>
                    <a:cubicBezTo>
                      <a:pt x="96" y="81"/>
                      <a:pt x="96" y="81"/>
                      <a:pt x="96" y="81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78"/>
                      <a:pt x="100" y="78"/>
                      <a:pt x="100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97" y="65"/>
                      <a:pt x="97" y="65"/>
                      <a:pt x="97" y="65"/>
                    </a:cubicBezTo>
                    <a:cubicBezTo>
                      <a:pt x="94" y="65"/>
                      <a:pt x="94" y="65"/>
                      <a:pt x="94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0"/>
                      <a:pt x="90" y="70"/>
                      <a:pt x="90" y="70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0" y="63"/>
                      <a:pt x="90" y="63"/>
                      <a:pt x="90" y="63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5" y="70"/>
                      <a:pt x="85" y="70"/>
                      <a:pt x="85" y="70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7" y="68"/>
                      <a:pt x="67" y="68"/>
                      <a:pt x="67" y="68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6" y="64"/>
                      <a:pt x="66" y="64"/>
                      <a:pt x="66" y="64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8"/>
                      <a:pt x="75" y="48"/>
                      <a:pt x="75" y="48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3" y="8"/>
                      <a:pt x="73" y="8"/>
                      <a:pt x="73" y="8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5" y="4"/>
                      <a:pt x="75" y="4"/>
                      <a:pt x="75" y="4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71" y="4"/>
                      <a:pt x="71" y="4"/>
                      <a:pt x="71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11" y="116"/>
                      <a:pt x="11" y="116"/>
                      <a:pt x="11" y="116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4" y="116"/>
                      <a:pt x="34" y="116"/>
                      <a:pt x="34" y="116"/>
                    </a:cubicBezTo>
                    <a:cubicBezTo>
                      <a:pt x="35" y="117"/>
                      <a:pt x="35" y="117"/>
                      <a:pt x="35" y="117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9" y="117"/>
                      <a:pt x="39" y="117"/>
                      <a:pt x="39" y="117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7" y="117"/>
                      <a:pt x="47" y="117"/>
                      <a:pt x="47" y="117"/>
                    </a:cubicBezTo>
                    <a:cubicBezTo>
                      <a:pt x="49" y="117"/>
                      <a:pt x="49" y="117"/>
                      <a:pt x="49" y="117"/>
                    </a:cubicBezTo>
                    <a:cubicBezTo>
                      <a:pt x="50" y="115"/>
                      <a:pt x="50" y="115"/>
                      <a:pt x="50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4" y="114"/>
                      <a:pt x="54" y="114"/>
                      <a:pt x="54" y="114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09"/>
                      <a:pt x="57" y="109"/>
                      <a:pt x="57" y="109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59" y="114"/>
                      <a:pt x="59" y="114"/>
                      <a:pt x="59" y="114"/>
                    </a:cubicBezTo>
                    <a:cubicBezTo>
                      <a:pt x="59" y="115"/>
                      <a:pt x="59" y="115"/>
                      <a:pt x="59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1"/>
                      <a:pt x="56" y="121"/>
                      <a:pt x="56" y="121"/>
                    </a:cubicBezTo>
                    <a:cubicBezTo>
                      <a:pt x="57" y="120"/>
                      <a:pt x="57" y="120"/>
                      <a:pt x="57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62" y="121"/>
                      <a:pt x="62" y="121"/>
                      <a:pt x="62" y="121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1"/>
                      <a:pt x="64" y="121"/>
                      <a:pt x="64" y="121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71" y="117"/>
                      <a:pt x="71" y="117"/>
                      <a:pt x="71" y="117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6" y="117"/>
                      <a:pt x="76" y="117"/>
                      <a:pt x="76" y="117"/>
                    </a:cubicBezTo>
                    <a:cubicBezTo>
                      <a:pt x="78" y="117"/>
                      <a:pt x="78" y="117"/>
                      <a:pt x="78" y="117"/>
                    </a:cubicBezTo>
                    <a:cubicBezTo>
                      <a:pt x="76" y="119"/>
                      <a:pt x="76" y="119"/>
                      <a:pt x="76" y="119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3" y="122"/>
                      <a:pt x="73" y="122"/>
                      <a:pt x="73" y="122"/>
                    </a:cubicBezTo>
                    <a:cubicBezTo>
                      <a:pt x="70" y="122"/>
                      <a:pt x="70" y="122"/>
                      <a:pt x="70" y="122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7" y="127"/>
                      <a:pt x="67" y="127"/>
                      <a:pt x="67" y="127"/>
                    </a:cubicBezTo>
                    <a:cubicBezTo>
                      <a:pt x="67" y="129"/>
                      <a:pt x="67" y="129"/>
                      <a:pt x="67" y="129"/>
                    </a:cubicBezTo>
                    <a:cubicBezTo>
                      <a:pt x="64" y="129"/>
                      <a:pt x="64" y="129"/>
                      <a:pt x="64" y="129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8" y="133"/>
                      <a:pt x="58" y="133"/>
                      <a:pt x="58" y="133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6" y="138"/>
                      <a:pt x="56" y="138"/>
                      <a:pt x="56" y="138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9" y="140"/>
                      <a:pt x="59" y="140"/>
                      <a:pt x="59" y="140"/>
                    </a:cubicBezTo>
                    <a:cubicBezTo>
                      <a:pt x="60" y="138"/>
                      <a:pt x="60" y="138"/>
                      <a:pt x="60" y="138"/>
                    </a:cubicBezTo>
                    <a:cubicBezTo>
                      <a:pt x="61" y="137"/>
                      <a:pt x="61" y="137"/>
                      <a:pt x="61" y="137"/>
                    </a:cubicBezTo>
                    <a:cubicBezTo>
                      <a:pt x="62" y="137"/>
                      <a:pt x="62" y="137"/>
                      <a:pt x="62" y="137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6" y="139"/>
                      <a:pt x="66" y="139"/>
                      <a:pt x="66" y="139"/>
                    </a:cubicBezTo>
                    <a:cubicBezTo>
                      <a:pt x="68" y="137"/>
                      <a:pt x="68" y="137"/>
                      <a:pt x="68" y="137"/>
                    </a:cubicBezTo>
                    <a:cubicBezTo>
                      <a:pt x="69" y="135"/>
                      <a:pt x="69" y="135"/>
                      <a:pt x="69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2"/>
                      <a:pt x="70" y="132"/>
                      <a:pt x="70" y="132"/>
                    </a:cubicBezTo>
                    <a:cubicBezTo>
                      <a:pt x="71" y="129"/>
                      <a:pt x="71" y="129"/>
                      <a:pt x="71" y="129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5" y="125"/>
                      <a:pt x="75" y="125"/>
                      <a:pt x="75" y="125"/>
                    </a:cubicBezTo>
                    <a:cubicBezTo>
                      <a:pt x="77" y="124"/>
                      <a:pt x="77" y="124"/>
                      <a:pt x="77" y="124"/>
                    </a:cubicBezTo>
                    <a:cubicBezTo>
                      <a:pt x="78" y="125"/>
                      <a:pt x="78" y="125"/>
                      <a:pt x="78" y="125"/>
                    </a:cubicBezTo>
                    <a:cubicBezTo>
                      <a:pt x="81" y="125"/>
                      <a:pt x="81" y="125"/>
                      <a:pt x="81" y="125"/>
                    </a:cubicBezTo>
                    <a:cubicBezTo>
                      <a:pt x="78" y="126"/>
                      <a:pt x="78" y="126"/>
                      <a:pt x="78" y="126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0"/>
                      <a:pt x="83" y="120"/>
                      <a:pt x="83" y="120"/>
                    </a:cubicBezTo>
                    <a:cubicBezTo>
                      <a:pt x="85" y="115"/>
                      <a:pt x="85" y="115"/>
                      <a:pt x="85" y="115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8" y="112"/>
                      <a:pt x="88" y="112"/>
                      <a:pt x="88" y="112"/>
                    </a:cubicBezTo>
                    <a:cubicBezTo>
                      <a:pt x="89" y="112"/>
                      <a:pt x="89" y="112"/>
                      <a:pt x="89" y="112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91" y="118"/>
                      <a:pt x="91" y="118"/>
                      <a:pt x="91" y="118"/>
                    </a:cubicBezTo>
                    <a:cubicBezTo>
                      <a:pt x="90" y="120"/>
                      <a:pt x="90" y="120"/>
                      <a:pt x="90" y="120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1" y="125"/>
                      <a:pt x="91" y="125"/>
                      <a:pt x="91" y="125"/>
                    </a:cubicBezTo>
                    <a:cubicBezTo>
                      <a:pt x="90" y="128"/>
                      <a:pt x="90" y="128"/>
                      <a:pt x="90" y="128"/>
                    </a:cubicBezTo>
                    <a:cubicBezTo>
                      <a:pt x="87" y="130"/>
                      <a:pt x="87" y="130"/>
                      <a:pt x="87" y="130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84" y="141"/>
                      <a:pt x="84" y="141"/>
                      <a:pt x="84" y="141"/>
                    </a:cubicBezTo>
                    <a:cubicBezTo>
                      <a:pt x="84" y="143"/>
                      <a:pt x="84" y="143"/>
                      <a:pt x="84" y="143"/>
                    </a:cubicBezTo>
                    <a:cubicBezTo>
                      <a:pt x="86" y="144"/>
                      <a:pt x="86" y="144"/>
                      <a:pt x="86" y="144"/>
                    </a:cubicBezTo>
                    <a:cubicBezTo>
                      <a:pt x="89" y="142"/>
                      <a:pt x="89" y="142"/>
                      <a:pt x="89" y="142"/>
                    </a:cubicBezTo>
                    <a:cubicBezTo>
                      <a:pt x="91" y="136"/>
                      <a:pt x="91" y="136"/>
                      <a:pt x="91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5" y="133"/>
                      <a:pt x="95" y="133"/>
                      <a:pt x="95" y="133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7" y="132"/>
                      <a:pt x="97" y="132"/>
                      <a:pt x="97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4" y="140"/>
                      <a:pt x="94" y="140"/>
                      <a:pt x="94" y="140"/>
                    </a:cubicBezTo>
                    <a:cubicBezTo>
                      <a:pt x="94" y="143"/>
                      <a:pt x="94" y="143"/>
                      <a:pt x="94" y="143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7" y="150"/>
                      <a:pt x="97" y="150"/>
                      <a:pt x="97" y="150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99" y="145"/>
                      <a:pt x="100" y="145"/>
                      <a:pt x="100" y="145"/>
                    </a:cubicBezTo>
                    <a:cubicBezTo>
                      <a:pt x="101" y="145"/>
                      <a:pt x="102" y="148"/>
                      <a:pt x="102" y="148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7" y="144"/>
                      <a:pt x="107" y="144"/>
                      <a:pt x="107" y="144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8" y="139"/>
                      <a:pt x="108" y="139"/>
                      <a:pt x="108" y="139"/>
                    </a:cubicBezTo>
                    <a:cubicBezTo>
                      <a:pt x="109" y="137"/>
                      <a:pt x="109" y="137"/>
                      <a:pt x="109" y="137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2"/>
                      <a:pt x="109" y="132"/>
                      <a:pt x="109" y="132"/>
                    </a:cubicBezTo>
                    <a:cubicBezTo>
                      <a:pt x="112" y="127"/>
                      <a:pt x="112" y="127"/>
                      <a:pt x="112" y="127"/>
                    </a:cubicBezTo>
                    <a:cubicBezTo>
                      <a:pt x="114" y="123"/>
                      <a:pt x="114" y="123"/>
                      <a:pt x="114" y="123"/>
                    </a:cubicBezTo>
                    <a:cubicBezTo>
                      <a:pt x="113" y="117"/>
                      <a:pt x="113" y="117"/>
                      <a:pt x="113" y="117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2" y="114"/>
                      <a:pt x="112" y="114"/>
                      <a:pt x="112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08" y="121"/>
                      <a:pt x="108" y="121"/>
                      <a:pt x="108" y="121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5" y="125"/>
                      <a:pt x="105" y="125"/>
                      <a:pt x="105" y="125"/>
                    </a:cubicBezTo>
                    <a:cubicBezTo>
                      <a:pt x="104" y="122"/>
                      <a:pt x="104" y="122"/>
                      <a:pt x="104" y="122"/>
                    </a:cubicBezTo>
                    <a:cubicBezTo>
                      <a:pt x="104" y="119"/>
                      <a:pt x="104" y="119"/>
                      <a:pt x="104" y="119"/>
                    </a:cubicBezTo>
                    <a:cubicBezTo>
                      <a:pt x="104" y="116"/>
                      <a:pt x="104" y="116"/>
                      <a:pt x="104" y="116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11"/>
                      <a:pt x="108" y="111"/>
                      <a:pt x="108" y="111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1" y="108"/>
                      <a:pt x="111" y="108"/>
                      <a:pt x="111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0" y="107"/>
                      <a:pt x="110" y="107"/>
                      <a:pt x="110" y="107"/>
                    </a:cubicBezTo>
                    <a:cubicBezTo>
                      <a:pt x="109" y="107"/>
                      <a:pt x="109" y="107"/>
                      <a:pt x="109" y="107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3" y="112"/>
                      <a:pt x="103" y="112"/>
                      <a:pt x="103" y="112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98" y="119"/>
                      <a:pt x="98" y="119"/>
                      <a:pt x="98" y="119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94" y="115"/>
                      <a:pt x="94" y="115"/>
                      <a:pt x="94" y="115"/>
                    </a:cubicBezTo>
                    <a:cubicBezTo>
                      <a:pt x="93" y="113"/>
                      <a:pt x="93" y="113"/>
                      <a:pt x="93" y="113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4" y="113"/>
                      <a:pt x="94" y="113"/>
                      <a:pt x="94" y="113"/>
                    </a:cubicBezTo>
                    <a:cubicBezTo>
                      <a:pt x="95" y="113"/>
                      <a:pt x="95" y="113"/>
                      <a:pt x="95" y="113"/>
                    </a:cubicBezTo>
                    <a:cubicBezTo>
                      <a:pt x="97" y="109"/>
                      <a:pt x="97" y="109"/>
                      <a:pt x="97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3" y="108"/>
                      <a:pt x="93" y="108"/>
                      <a:pt x="93" y="108"/>
                    </a:cubicBezTo>
                    <a:cubicBezTo>
                      <a:pt x="95" y="108"/>
                      <a:pt x="95" y="108"/>
                      <a:pt x="95" y="108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102" y="95"/>
                      <a:pt x="102" y="95"/>
                      <a:pt x="102" y="95"/>
                    </a:cubicBezTo>
                    <a:cubicBezTo>
                      <a:pt x="105" y="95"/>
                      <a:pt x="105" y="95"/>
                      <a:pt x="105" y="95"/>
                    </a:cubicBezTo>
                    <a:cubicBezTo>
                      <a:pt x="106" y="96"/>
                      <a:pt x="106" y="96"/>
                      <a:pt x="106" y="96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1"/>
                      <a:pt x="110" y="91"/>
                      <a:pt x="110" y="91"/>
                    </a:cubicBezTo>
                    <a:cubicBezTo>
                      <a:pt x="110" y="88"/>
                      <a:pt x="110" y="88"/>
                      <a:pt x="110" y="88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07" y="89"/>
                      <a:pt x="107" y="89"/>
                      <a:pt x="107" y="89"/>
                    </a:cubicBezTo>
                    <a:cubicBezTo>
                      <a:pt x="105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5" y="97"/>
                      <a:pt x="95" y="97"/>
                      <a:pt x="95" y="97"/>
                    </a:cubicBezTo>
                    <a:cubicBezTo>
                      <a:pt x="95" y="99"/>
                      <a:pt x="95" y="99"/>
                      <a:pt x="95" y="99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5" y="96"/>
                      <a:pt x="95" y="96"/>
                      <a:pt x="95" y="96"/>
                    </a:cubicBezTo>
                    <a:cubicBezTo>
                      <a:pt x="94" y="97"/>
                      <a:pt x="94" y="97"/>
                      <a:pt x="94" y="97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94" y="96"/>
                      <a:pt x="94" y="96"/>
                      <a:pt x="94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95" y="91"/>
                      <a:pt x="95" y="91"/>
                      <a:pt x="95" y="91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96" y="85"/>
                      <a:pt x="96" y="85"/>
                      <a:pt x="96" y="85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83"/>
                      <a:pt x="92" y="83"/>
                      <a:pt x="92" y="83"/>
                    </a:cubicBezTo>
                    <a:lnTo>
                      <a:pt x="93" y="8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Freeform 1177">
                <a:extLst>
                  <a:ext uri="{FF2B5EF4-FFF2-40B4-BE49-F238E27FC236}">
                    <a16:creationId xmlns:a16="http://schemas.microsoft.com/office/drawing/2014/main" id="{522AE46B-B7F3-4A82-9479-F6F409991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894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1 h 2"/>
                  <a:gd name="T4" fmla="*/ 2 w 4"/>
                  <a:gd name="T5" fmla="*/ 2 h 2"/>
                  <a:gd name="T6" fmla="*/ 4 w 4"/>
                  <a:gd name="T7" fmla="*/ 2 h 2"/>
                  <a:gd name="T8" fmla="*/ 4 w 4"/>
                  <a:gd name="T9" fmla="*/ 1 h 2"/>
                  <a:gd name="T10" fmla="*/ 2 w 4"/>
                  <a:gd name="T11" fmla="*/ 0 h 2"/>
                  <a:gd name="T12" fmla="*/ 0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Freeform 1178">
                <a:extLst>
                  <a:ext uri="{FF2B5EF4-FFF2-40B4-BE49-F238E27FC236}">
                    <a16:creationId xmlns:a16="http://schemas.microsoft.com/office/drawing/2014/main" id="{181DDF7F-296B-499B-BAC0-545363AB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903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Freeform 1179">
                <a:extLst>
                  <a:ext uri="{FF2B5EF4-FFF2-40B4-BE49-F238E27FC236}">
                    <a16:creationId xmlns:a16="http://schemas.microsoft.com/office/drawing/2014/main" id="{D970312E-50DB-40C8-8986-7DE91FB6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5"/>
                <a:ext cx="9" cy="14"/>
              </a:xfrm>
              <a:custGeom>
                <a:avLst/>
                <a:gdLst>
                  <a:gd name="T0" fmla="*/ 2 w 9"/>
                  <a:gd name="T1" fmla="*/ 4 h 14"/>
                  <a:gd name="T2" fmla="*/ 2 w 9"/>
                  <a:gd name="T3" fmla="*/ 7 h 14"/>
                  <a:gd name="T4" fmla="*/ 2 w 9"/>
                  <a:gd name="T5" fmla="*/ 9 h 14"/>
                  <a:gd name="T6" fmla="*/ 4 w 9"/>
                  <a:gd name="T7" fmla="*/ 10 h 14"/>
                  <a:gd name="T8" fmla="*/ 6 w 9"/>
                  <a:gd name="T9" fmla="*/ 7 h 14"/>
                  <a:gd name="T10" fmla="*/ 5 w 9"/>
                  <a:gd name="T11" fmla="*/ 11 h 14"/>
                  <a:gd name="T12" fmla="*/ 6 w 9"/>
                  <a:gd name="T13" fmla="*/ 14 h 14"/>
                  <a:gd name="T14" fmla="*/ 9 w 9"/>
                  <a:gd name="T15" fmla="*/ 10 h 14"/>
                  <a:gd name="T16" fmla="*/ 9 w 9"/>
                  <a:gd name="T17" fmla="*/ 2 h 14"/>
                  <a:gd name="T18" fmla="*/ 6 w 9"/>
                  <a:gd name="T19" fmla="*/ 0 h 14"/>
                  <a:gd name="T20" fmla="*/ 3 w 9"/>
                  <a:gd name="T21" fmla="*/ 0 h 14"/>
                  <a:gd name="T22" fmla="*/ 0 w 9"/>
                  <a:gd name="T23" fmla="*/ 4 h 14"/>
                  <a:gd name="T24" fmla="*/ 2 w 9"/>
                  <a:gd name="T2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4">
                    <a:moveTo>
                      <a:pt x="2" y="4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5" y="11"/>
                    </a:lnTo>
                    <a:lnTo>
                      <a:pt x="6" y="14"/>
                    </a:lnTo>
                    <a:lnTo>
                      <a:pt x="9" y="10"/>
                    </a:lnTo>
                    <a:lnTo>
                      <a:pt x="9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Freeform 1180">
                <a:extLst>
                  <a:ext uri="{FF2B5EF4-FFF2-40B4-BE49-F238E27FC236}">
                    <a16:creationId xmlns:a16="http://schemas.microsoft.com/office/drawing/2014/main" id="{AF29FFF3-311F-4AAA-9772-BACB949C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065"/>
                <a:ext cx="8" cy="7"/>
              </a:xfrm>
              <a:custGeom>
                <a:avLst/>
                <a:gdLst>
                  <a:gd name="T0" fmla="*/ 4 w 8"/>
                  <a:gd name="T1" fmla="*/ 6 h 7"/>
                  <a:gd name="T2" fmla="*/ 6 w 8"/>
                  <a:gd name="T3" fmla="*/ 7 h 7"/>
                  <a:gd name="T4" fmla="*/ 8 w 8"/>
                  <a:gd name="T5" fmla="*/ 7 h 7"/>
                  <a:gd name="T6" fmla="*/ 5 w 8"/>
                  <a:gd name="T7" fmla="*/ 2 h 7"/>
                  <a:gd name="T8" fmla="*/ 1 w 8"/>
                  <a:gd name="T9" fmla="*/ 0 h 7"/>
                  <a:gd name="T10" fmla="*/ 0 w 8"/>
                  <a:gd name="T11" fmla="*/ 3 h 7"/>
                  <a:gd name="T12" fmla="*/ 2 w 8"/>
                  <a:gd name="T13" fmla="*/ 7 h 7"/>
                  <a:gd name="T14" fmla="*/ 4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6"/>
                    </a:moveTo>
                    <a:lnTo>
                      <a:pt x="6" y="7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Freeform 1181">
                <a:extLst>
                  <a:ext uri="{FF2B5EF4-FFF2-40B4-BE49-F238E27FC236}">
                    <a16:creationId xmlns:a16="http://schemas.microsoft.com/office/drawing/2014/main" id="{20421980-EC0A-49F4-AF79-C297A15A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1634"/>
                <a:ext cx="8" cy="6"/>
              </a:xfrm>
              <a:custGeom>
                <a:avLst/>
                <a:gdLst>
                  <a:gd name="T0" fmla="*/ 4 w 8"/>
                  <a:gd name="T1" fmla="*/ 4 h 6"/>
                  <a:gd name="T2" fmla="*/ 5 w 8"/>
                  <a:gd name="T3" fmla="*/ 6 h 6"/>
                  <a:gd name="T4" fmla="*/ 7 w 8"/>
                  <a:gd name="T5" fmla="*/ 6 h 6"/>
                  <a:gd name="T6" fmla="*/ 8 w 8"/>
                  <a:gd name="T7" fmla="*/ 2 h 6"/>
                  <a:gd name="T8" fmla="*/ 6 w 8"/>
                  <a:gd name="T9" fmla="*/ 0 h 6"/>
                  <a:gd name="T10" fmla="*/ 2 w 8"/>
                  <a:gd name="T11" fmla="*/ 1 h 6"/>
                  <a:gd name="T12" fmla="*/ 0 w 8"/>
                  <a:gd name="T13" fmla="*/ 4 h 6"/>
                  <a:gd name="T14" fmla="*/ 4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4" y="4"/>
                    </a:moveTo>
                    <a:lnTo>
                      <a:pt x="5" y="6"/>
                    </a:lnTo>
                    <a:lnTo>
                      <a:pt x="7" y="6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Freeform 1182">
                <a:extLst>
                  <a:ext uri="{FF2B5EF4-FFF2-40B4-BE49-F238E27FC236}">
                    <a16:creationId xmlns:a16="http://schemas.microsoft.com/office/drawing/2014/main" id="{AEC5E460-4141-418C-96BD-1AA6C136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1660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Freeform 1183">
                <a:extLst>
                  <a:ext uri="{FF2B5EF4-FFF2-40B4-BE49-F238E27FC236}">
                    <a16:creationId xmlns:a16="http://schemas.microsoft.com/office/drawing/2014/main" id="{FF39D192-D092-428C-8AB2-39646485C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650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0 h 6"/>
                  <a:gd name="T4" fmla="*/ 3 w 5"/>
                  <a:gd name="T5" fmla="*/ 0 h 6"/>
                  <a:gd name="T6" fmla="*/ 0 w 5"/>
                  <a:gd name="T7" fmla="*/ 2 h 6"/>
                  <a:gd name="T8" fmla="*/ 0 w 5"/>
                  <a:gd name="T9" fmla="*/ 6 h 6"/>
                  <a:gd name="T10" fmla="*/ 1 w 5"/>
                  <a:gd name="T11" fmla="*/ 5 h 6"/>
                  <a:gd name="T12" fmla="*/ 3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Freeform 1184">
                <a:extLst>
                  <a:ext uri="{FF2B5EF4-FFF2-40B4-BE49-F238E27FC236}">
                    <a16:creationId xmlns:a16="http://schemas.microsoft.com/office/drawing/2014/main" id="{779A1B0F-64E5-446F-80B0-55656DC5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099"/>
                <a:ext cx="5" cy="11"/>
              </a:xfrm>
              <a:custGeom>
                <a:avLst/>
                <a:gdLst>
                  <a:gd name="T0" fmla="*/ 4 w 6"/>
                  <a:gd name="T1" fmla="*/ 13 h 13"/>
                  <a:gd name="T2" fmla="*/ 5 w 6"/>
                  <a:gd name="T3" fmla="*/ 9 h 13"/>
                  <a:gd name="T4" fmla="*/ 6 w 6"/>
                  <a:gd name="T5" fmla="*/ 0 h 13"/>
                  <a:gd name="T6" fmla="*/ 2 w 6"/>
                  <a:gd name="T7" fmla="*/ 4 h 13"/>
                  <a:gd name="T8" fmla="*/ 1 w 6"/>
                  <a:gd name="T9" fmla="*/ 8 h 13"/>
                  <a:gd name="T10" fmla="*/ 0 w 6"/>
                  <a:gd name="T11" fmla="*/ 9 h 13"/>
                  <a:gd name="T12" fmla="*/ 1 w 6"/>
                  <a:gd name="T13" fmla="*/ 11 h 13"/>
                  <a:gd name="T14" fmla="*/ 4 w 6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3">
                    <a:moveTo>
                      <a:pt x="4" y="13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4" y="13"/>
                      <a:pt x="4" y="13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Freeform 1185">
                <a:extLst>
                  <a:ext uri="{FF2B5EF4-FFF2-40B4-BE49-F238E27FC236}">
                    <a16:creationId xmlns:a16="http://schemas.microsoft.com/office/drawing/2014/main" id="{8545ECCF-1928-44B8-A426-6DC7D6F4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081"/>
                <a:ext cx="3" cy="3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0 h 4"/>
                  <a:gd name="T4" fmla="*/ 0 w 4"/>
                  <a:gd name="T5" fmla="*/ 3 h 4"/>
                  <a:gd name="T6" fmla="*/ 2 w 4"/>
                  <a:gd name="T7" fmla="*/ 4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Freeform 1186">
                <a:extLst>
                  <a:ext uri="{FF2B5EF4-FFF2-40B4-BE49-F238E27FC236}">
                    <a16:creationId xmlns:a16="http://schemas.microsoft.com/office/drawing/2014/main" id="{961DF5CC-8EC1-48E1-A128-CF3F380E2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085"/>
                <a:ext cx="23" cy="25"/>
              </a:xfrm>
              <a:custGeom>
                <a:avLst/>
                <a:gdLst>
                  <a:gd name="T0" fmla="*/ 1 w 23"/>
                  <a:gd name="T1" fmla="*/ 25 h 25"/>
                  <a:gd name="T2" fmla="*/ 4 w 23"/>
                  <a:gd name="T3" fmla="*/ 25 h 25"/>
                  <a:gd name="T4" fmla="*/ 5 w 23"/>
                  <a:gd name="T5" fmla="*/ 23 h 25"/>
                  <a:gd name="T6" fmla="*/ 8 w 23"/>
                  <a:gd name="T7" fmla="*/ 23 h 25"/>
                  <a:gd name="T8" fmla="*/ 18 w 23"/>
                  <a:gd name="T9" fmla="*/ 14 h 25"/>
                  <a:gd name="T10" fmla="*/ 22 w 23"/>
                  <a:gd name="T11" fmla="*/ 11 h 25"/>
                  <a:gd name="T12" fmla="*/ 23 w 23"/>
                  <a:gd name="T13" fmla="*/ 7 h 25"/>
                  <a:gd name="T14" fmla="*/ 22 w 23"/>
                  <a:gd name="T15" fmla="*/ 7 h 25"/>
                  <a:gd name="T16" fmla="*/ 20 w 23"/>
                  <a:gd name="T17" fmla="*/ 7 h 25"/>
                  <a:gd name="T18" fmla="*/ 19 w 23"/>
                  <a:gd name="T19" fmla="*/ 0 h 25"/>
                  <a:gd name="T20" fmla="*/ 18 w 23"/>
                  <a:gd name="T21" fmla="*/ 0 h 25"/>
                  <a:gd name="T22" fmla="*/ 15 w 23"/>
                  <a:gd name="T23" fmla="*/ 5 h 25"/>
                  <a:gd name="T24" fmla="*/ 13 w 23"/>
                  <a:gd name="T25" fmla="*/ 7 h 25"/>
                  <a:gd name="T26" fmla="*/ 14 w 23"/>
                  <a:gd name="T27" fmla="*/ 9 h 25"/>
                  <a:gd name="T28" fmla="*/ 11 w 23"/>
                  <a:gd name="T29" fmla="*/ 9 h 25"/>
                  <a:gd name="T30" fmla="*/ 10 w 23"/>
                  <a:gd name="T31" fmla="*/ 10 h 25"/>
                  <a:gd name="T32" fmla="*/ 9 w 23"/>
                  <a:gd name="T33" fmla="*/ 13 h 25"/>
                  <a:gd name="T34" fmla="*/ 8 w 23"/>
                  <a:gd name="T35" fmla="*/ 10 h 25"/>
                  <a:gd name="T36" fmla="*/ 9 w 23"/>
                  <a:gd name="T37" fmla="*/ 8 h 25"/>
                  <a:gd name="T38" fmla="*/ 8 w 23"/>
                  <a:gd name="T39" fmla="*/ 6 h 25"/>
                  <a:gd name="T40" fmla="*/ 5 w 23"/>
                  <a:gd name="T41" fmla="*/ 9 h 25"/>
                  <a:gd name="T42" fmla="*/ 4 w 23"/>
                  <a:gd name="T43" fmla="*/ 8 h 25"/>
                  <a:gd name="T44" fmla="*/ 3 w 23"/>
                  <a:gd name="T45" fmla="*/ 12 h 25"/>
                  <a:gd name="T46" fmla="*/ 1 w 23"/>
                  <a:gd name="T47" fmla="*/ 14 h 25"/>
                  <a:gd name="T48" fmla="*/ 2 w 23"/>
                  <a:gd name="T49" fmla="*/ 19 h 25"/>
                  <a:gd name="T50" fmla="*/ 0 w 23"/>
                  <a:gd name="T51" fmla="*/ 22 h 25"/>
                  <a:gd name="T52" fmla="*/ 1 w 23"/>
                  <a:gd name="T5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5">
                    <a:moveTo>
                      <a:pt x="1" y="25"/>
                    </a:moveTo>
                    <a:lnTo>
                      <a:pt x="4" y="25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18" y="14"/>
                    </a:lnTo>
                    <a:lnTo>
                      <a:pt x="22" y="11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5" y="5"/>
                    </a:lnTo>
                    <a:lnTo>
                      <a:pt x="13" y="7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3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8" y="6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12"/>
                    </a:lnTo>
                    <a:lnTo>
                      <a:pt x="1" y="14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1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Freeform 1187">
                <a:extLst>
                  <a:ext uri="{FF2B5EF4-FFF2-40B4-BE49-F238E27FC236}">
                    <a16:creationId xmlns:a16="http://schemas.microsoft.com/office/drawing/2014/main" id="{EDDCCE37-80F9-450B-919F-D7E263E64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06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1 w 4"/>
                  <a:gd name="T5" fmla="*/ 2 h 6"/>
                  <a:gd name="T6" fmla="*/ 0 w 4"/>
                  <a:gd name="T7" fmla="*/ 4 h 6"/>
                  <a:gd name="T8" fmla="*/ 1 w 4"/>
                  <a:gd name="T9" fmla="*/ 6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Freeform 1188">
                <a:extLst>
                  <a:ext uri="{FF2B5EF4-FFF2-40B4-BE49-F238E27FC236}">
                    <a16:creationId xmlns:a16="http://schemas.microsoft.com/office/drawing/2014/main" id="{90338D65-20E3-4DE0-8275-61366B26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111"/>
                <a:ext cx="10" cy="18"/>
              </a:xfrm>
              <a:custGeom>
                <a:avLst/>
                <a:gdLst>
                  <a:gd name="T0" fmla="*/ 2 w 10"/>
                  <a:gd name="T1" fmla="*/ 9 h 18"/>
                  <a:gd name="T2" fmla="*/ 5 w 10"/>
                  <a:gd name="T3" fmla="*/ 12 h 18"/>
                  <a:gd name="T4" fmla="*/ 9 w 10"/>
                  <a:gd name="T5" fmla="*/ 18 h 18"/>
                  <a:gd name="T6" fmla="*/ 10 w 10"/>
                  <a:gd name="T7" fmla="*/ 15 h 18"/>
                  <a:gd name="T8" fmla="*/ 8 w 10"/>
                  <a:gd name="T9" fmla="*/ 9 h 18"/>
                  <a:gd name="T10" fmla="*/ 8 w 10"/>
                  <a:gd name="T11" fmla="*/ 4 h 18"/>
                  <a:gd name="T12" fmla="*/ 6 w 10"/>
                  <a:gd name="T13" fmla="*/ 4 h 18"/>
                  <a:gd name="T14" fmla="*/ 2 w 10"/>
                  <a:gd name="T15" fmla="*/ 0 h 18"/>
                  <a:gd name="T16" fmla="*/ 0 w 10"/>
                  <a:gd name="T17" fmla="*/ 0 h 18"/>
                  <a:gd name="T18" fmla="*/ 0 w 10"/>
                  <a:gd name="T19" fmla="*/ 2 h 18"/>
                  <a:gd name="T20" fmla="*/ 5 w 10"/>
                  <a:gd name="T21" fmla="*/ 8 h 18"/>
                  <a:gd name="T22" fmla="*/ 2 w 10"/>
                  <a:gd name="T23" fmla="*/ 7 h 18"/>
                  <a:gd name="T24" fmla="*/ 2 w 10"/>
                  <a:gd name="T2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2" y="9"/>
                    </a:moveTo>
                    <a:lnTo>
                      <a:pt x="5" y="12"/>
                    </a:lnTo>
                    <a:lnTo>
                      <a:pt x="9" y="18"/>
                    </a:lnTo>
                    <a:lnTo>
                      <a:pt x="10" y="15"/>
                    </a:lnTo>
                    <a:lnTo>
                      <a:pt x="8" y="9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5" y="8"/>
                    </a:lnTo>
                    <a:lnTo>
                      <a:pt x="2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1189">
                <a:extLst>
                  <a:ext uri="{FF2B5EF4-FFF2-40B4-BE49-F238E27FC236}">
                    <a16:creationId xmlns:a16="http://schemas.microsoft.com/office/drawing/2014/main" id="{7C372053-55DE-42E4-9888-FBDA738CB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94"/>
                <a:ext cx="8" cy="19"/>
              </a:xfrm>
              <a:custGeom>
                <a:avLst/>
                <a:gdLst>
                  <a:gd name="T0" fmla="*/ 2 w 8"/>
                  <a:gd name="T1" fmla="*/ 16 h 19"/>
                  <a:gd name="T2" fmla="*/ 0 w 8"/>
                  <a:gd name="T3" fmla="*/ 18 h 19"/>
                  <a:gd name="T4" fmla="*/ 3 w 8"/>
                  <a:gd name="T5" fmla="*/ 19 h 19"/>
                  <a:gd name="T6" fmla="*/ 7 w 8"/>
                  <a:gd name="T7" fmla="*/ 17 h 19"/>
                  <a:gd name="T8" fmla="*/ 6 w 8"/>
                  <a:gd name="T9" fmla="*/ 15 h 19"/>
                  <a:gd name="T10" fmla="*/ 8 w 8"/>
                  <a:gd name="T11" fmla="*/ 12 h 19"/>
                  <a:gd name="T12" fmla="*/ 8 w 8"/>
                  <a:gd name="T13" fmla="*/ 4 h 19"/>
                  <a:gd name="T14" fmla="*/ 7 w 8"/>
                  <a:gd name="T15" fmla="*/ 0 h 19"/>
                  <a:gd name="T16" fmla="*/ 5 w 8"/>
                  <a:gd name="T17" fmla="*/ 1 h 19"/>
                  <a:gd name="T18" fmla="*/ 5 w 8"/>
                  <a:gd name="T19" fmla="*/ 3 h 19"/>
                  <a:gd name="T20" fmla="*/ 3 w 8"/>
                  <a:gd name="T21" fmla="*/ 2 h 19"/>
                  <a:gd name="T22" fmla="*/ 2 w 8"/>
                  <a:gd name="T23" fmla="*/ 4 h 19"/>
                  <a:gd name="T24" fmla="*/ 2 w 8"/>
                  <a:gd name="T25" fmla="*/ 11 h 19"/>
                  <a:gd name="T26" fmla="*/ 3 w 8"/>
                  <a:gd name="T27" fmla="*/ 14 h 19"/>
                  <a:gd name="T28" fmla="*/ 2 w 8"/>
                  <a:gd name="T2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9">
                    <a:moveTo>
                      <a:pt x="2" y="16"/>
                    </a:moveTo>
                    <a:lnTo>
                      <a:pt x="0" y="18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6" y="15"/>
                    </a:lnTo>
                    <a:lnTo>
                      <a:pt x="8" y="12"/>
                    </a:lnTo>
                    <a:lnTo>
                      <a:pt x="8" y="4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Freeform 1190">
                <a:extLst>
                  <a:ext uri="{FF2B5EF4-FFF2-40B4-BE49-F238E27FC236}">
                    <a16:creationId xmlns:a16="http://schemas.microsoft.com/office/drawing/2014/main" id="{85EB9A22-9DFB-4847-89E6-7B6499DE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60"/>
                <a:ext cx="11" cy="12"/>
              </a:xfrm>
              <a:custGeom>
                <a:avLst/>
                <a:gdLst>
                  <a:gd name="T0" fmla="*/ 1 w 11"/>
                  <a:gd name="T1" fmla="*/ 4 h 12"/>
                  <a:gd name="T2" fmla="*/ 2 w 11"/>
                  <a:gd name="T3" fmla="*/ 5 h 12"/>
                  <a:gd name="T4" fmla="*/ 3 w 11"/>
                  <a:gd name="T5" fmla="*/ 6 h 12"/>
                  <a:gd name="T6" fmla="*/ 5 w 11"/>
                  <a:gd name="T7" fmla="*/ 8 h 12"/>
                  <a:gd name="T8" fmla="*/ 5 w 11"/>
                  <a:gd name="T9" fmla="*/ 10 h 12"/>
                  <a:gd name="T10" fmla="*/ 5 w 11"/>
                  <a:gd name="T11" fmla="*/ 11 h 12"/>
                  <a:gd name="T12" fmla="*/ 7 w 11"/>
                  <a:gd name="T13" fmla="*/ 11 h 12"/>
                  <a:gd name="T14" fmla="*/ 8 w 11"/>
                  <a:gd name="T15" fmla="*/ 12 h 12"/>
                  <a:gd name="T16" fmla="*/ 9 w 11"/>
                  <a:gd name="T17" fmla="*/ 12 h 12"/>
                  <a:gd name="T18" fmla="*/ 9 w 11"/>
                  <a:gd name="T19" fmla="*/ 10 h 12"/>
                  <a:gd name="T20" fmla="*/ 10 w 11"/>
                  <a:gd name="T21" fmla="*/ 10 h 12"/>
                  <a:gd name="T22" fmla="*/ 11 w 11"/>
                  <a:gd name="T23" fmla="*/ 9 h 12"/>
                  <a:gd name="T24" fmla="*/ 9 w 11"/>
                  <a:gd name="T25" fmla="*/ 7 h 12"/>
                  <a:gd name="T26" fmla="*/ 10 w 11"/>
                  <a:gd name="T27" fmla="*/ 6 h 12"/>
                  <a:gd name="T28" fmla="*/ 10 w 11"/>
                  <a:gd name="T29" fmla="*/ 5 h 12"/>
                  <a:gd name="T30" fmla="*/ 8 w 11"/>
                  <a:gd name="T31" fmla="*/ 3 h 12"/>
                  <a:gd name="T32" fmla="*/ 6 w 11"/>
                  <a:gd name="T33" fmla="*/ 3 h 12"/>
                  <a:gd name="T34" fmla="*/ 5 w 11"/>
                  <a:gd name="T35" fmla="*/ 2 h 12"/>
                  <a:gd name="T36" fmla="*/ 5 w 11"/>
                  <a:gd name="T37" fmla="*/ 1 h 12"/>
                  <a:gd name="T38" fmla="*/ 4 w 11"/>
                  <a:gd name="T39" fmla="*/ 1 h 12"/>
                  <a:gd name="T40" fmla="*/ 2 w 11"/>
                  <a:gd name="T41" fmla="*/ 0 h 12"/>
                  <a:gd name="T42" fmla="*/ 1 w 11"/>
                  <a:gd name="T43" fmla="*/ 1 h 12"/>
                  <a:gd name="T44" fmla="*/ 0 w 11"/>
                  <a:gd name="T45" fmla="*/ 2 h 12"/>
                  <a:gd name="T46" fmla="*/ 1 w 11"/>
                  <a:gd name="T47" fmla="*/ 4 h 12"/>
                  <a:gd name="T48" fmla="*/ 1 w 11"/>
                  <a:gd name="T4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" h="12">
                    <a:moveTo>
                      <a:pt x="1" y="4"/>
                    </a:moveTo>
                    <a:lnTo>
                      <a:pt x="2" y="5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Freeform 1191">
                <a:extLst>
                  <a:ext uri="{FF2B5EF4-FFF2-40B4-BE49-F238E27FC236}">
                    <a16:creationId xmlns:a16="http://schemas.microsoft.com/office/drawing/2014/main" id="{70584D38-1F23-4478-947E-67975265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26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Freeform 1192">
                <a:extLst>
                  <a:ext uri="{FF2B5EF4-FFF2-40B4-BE49-F238E27FC236}">
                    <a16:creationId xmlns:a16="http://schemas.microsoft.com/office/drawing/2014/main" id="{92B07ECE-F263-4DAF-B16B-FB85F33D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264"/>
                <a:ext cx="5" cy="3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2 h 3"/>
                  <a:gd name="T4" fmla="*/ 3 w 5"/>
                  <a:gd name="T5" fmla="*/ 2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1 w 5"/>
                  <a:gd name="T13" fmla="*/ 0 h 3"/>
                  <a:gd name="T14" fmla="*/ 0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Freeform 1193">
                <a:extLst>
                  <a:ext uri="{FF2B5EF4-FFF2-40B4-BE49-F238E27FC236}">
                    <a16:creationId xmlns:a16="http://schemas.microsoft.com/office/drawing/2014/main" id="{48B7219A-F5FE-4151-A848-0F92F34B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248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2 h 3"/>
                  <a:gd name="T8" fmla="*/ 2 w 4"/>
                  <a:gd name="T9" fmla="*/ 3 h 3"/>
                  <a:gd name="T10" fmla="*/ 3 w 4"/>
                  <a:gd name="T11" fmla="*/ 3 h 3"/>
                  <a:gd name="T12" fmla="*/ 4 w 4"/>
                  <a:gd name="T13" fmla="*/ 3 h 3"/>
                  <a:gd name="T14" fmla="*/ 4 w 4"/>
                  <a:gd name="T15" fmla="*/ 2 h 3"/>
                  <a:gd name="T16" fmla="*/ 2 w 4"/>
                  <a:gd name="T17" fmla="*/ 0 h 3"/>
                  <a:gd name="T18" fmla="*/ 2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Freeform 1194">
                <a:extLst>
                  <a:ext uri="{FF2B5EF4-FFF2-40B4-BE49-F238E27FC236}">
                    <a16:creationId xmlns:a16="http://schemas.microsoft.com/office/drawing/2014/main" id="{EBBFEEAB-5F4A-4961-9D7B-1C8FA1F20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26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1195">
                <a:extLst>
                  <a:ext uri="{FF2B5EF4-FFF2-40B4-BE49-F238E27FC236}">
                    <a16:creationId xmlns:a16="http://schemas.microsoft.com/office/drawing/2014/main" id="{7DAFFA28-2A52-4F42-9101-D1CB3D56F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244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3 w 3"/>
                  <a:gd name="T5" fmla="*/ 4 h 4"/>
                  <a:gd name="T6" fmla="*/ 3 w 3"/>
                  <a:gd name="T7" fmla="*/ 3 h 4"/>
                  <a:gd name="T8" fmla="*/ 3 w 3"/>
                  <a:gd name="T9" fmla="*/ 1 h 4"/>
                  <a:gd name="T10" fmla="*/ 1 w 3"/>
                  <a:gd name="T11" fmla="*/ 1 h 4"/>
                  <a:gd name="T12" fmla="*/ 0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Freeform 1196">
                <a:extLst>
                  <a:ext uri="{FF2B5EF4-FFF2-40B4-BE49-F238E27FC236}">
                    <a16:creationId xmlns:a16="http://schemas.microsoft.com/office/drawing/2014/main" id="{D7C195F7-7254-47FD-B52B-58F7E040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464"/>
                <a:ext cx="12" cy="15"/>
              </a:xfrm>
              <a:custGeom>
                <a:avLst/>
                <a:gdLst>
                  <a:gd name="T0" fmla="*/ 12 w 12"/>
                  <a:gd name="T1" fmla="*/ 5 h 15"/>
                  <a:gd name="T2" fmla="*/ 10 w 12"/>
                  <a:gd name="T3" fmla="*/ 4 h 15"/>
                  <a:gd name="T4" fmla="*/ 8 w 12"/>
                  <a:gd name="T5" fmla="*/ 3 h 15"/>
                  <a:gd name="T6" fmla="*/ 7 w 12"/>
                  <a:gd name="T7" fmla="*/ 1 h 15"/>
                  <a:gd name="T8" fmla="*/ 5 w 12"/>
                  <a:gd name="T9" fmla="*/ 0 h 15"/>
                  <a:gd name="T10" fmla="*/ 4 w 12"/>
                  <a:gd name="T11" fmla="*/ 1 h 15"/>
                  <a:gd name="T12" fmla="*/ 1 w 12"/>
                  <a:gd name="T13" fmla="*/ 1 h 15"/>
                  <a:gd name="T14" fmla="*/ 0 w 12"/>
                  <a:gd name="T15" fmla="*/ 0 h 15"/>
                  <a:gd name="T16" fmla="*/ 0 w 12"/>
                  <a:gd name="T17" fmla="*/ 1 h 15"/>
                  <a:gd name="T18" fmla="*/ 0 w 12"/>
                  <a:gd name="T19" fmla="*/ 5 h 15"/>
                  <a:gd name="T20" fmla="*/ 2 w 12"/>
                  <a:gd name="T21" fmla="*/ 7 h 15"/>
                  <a:gd name="T22" fmla="*/ 4 w 12"/>
                  <a:gd name="T23" fmla="*/ 10 h 15"/>
                  <a:gd name="T24" fmla="*/ 4 w 12"/>
                  <a:gd name="T25" fmla="*/ 11 h 15"/>
                  <a:gd name="T26" fmla="*/ 5 w 12"/>
                  <a:gd name="T27" fmla="*/ 14 h 15"/>
                  <a:gd name="T28" fmla="*/ 6 w 12"/>
                  <a:gd name="T29" fmla="*/ 15 h 15"/>
                  <a:gd name="T30" fmla="*/ 8 w 12"/>
                  <a:gd name="T31" fmla="*/ 14 h 15"/>
                  <a:gd name="T32" fmla="*/ 10 w 12"/>
                  <a:gd name="T33" fmla="*/ 13 h 15"/>
                  <a:gd name="T34" fmla="*/ 11 w 12"/>
                  <a:gd name="T35" fmla="*/ 13 h 15"/>
                  <a:gd name="T36" fmla="*/ 12 w 12"/>
                  <a:gd name="T37" fmla="*/ 11 h 15"/>
                  <a:gd name="T38" fmla="*/ 12 w 12"/>
                  <a:gd name="T39" fmla="*/ 10 h 15"/>
                  <a:gd name="T40" fmla="*/ 12 w 12"/>
                  <a:gd name="T41" fmla="*/ 9 h 15"/>
                  <a:gd name="T42" fmla="*/ 12 w 12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5">
                    <a:moveTo>
                      <a:pt x="12" y="5"/>
                    </a:moveTo>
                    <a:lnTo>
                      <a:pt x="10" y="4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10"/>
                    </a:lnTo>
                    <a:lnTo>
                      <a:pt x="4" y="11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1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1197">
                <a:extLst>
                  <a:ext uri="{FF2B5EF4-FFF2-40B4-BE49-F238E27FC236}">
                    <a16:creationId xmlns:a16="http://schemas.microsoft.com/office/drawing/2014/main" id="{7D628AD7-302E-4696-BC8F-7C7E3BC5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244"/>
                <a:ext cx="3" cy="7"/>
              </a:xfrm>
              <a:custGeom>
                <a:avLst/>
                <a:gdLst>
                  <a:gd name="T0" fmla="*/ 2 w 3"/>
                  <a:gd name="T1" fmla="*/ 7 h 7"/>
                  <a:gd name="T2" fmla="*/ 3 w 3"/>
                  <a:gd name="T3" fmla="*/ 6 h 7"/>
                  <a:gd name="T4" fmla="*/ 3 w 3"/>
                  <a:gd name="T5" fmla="*/ 1 h 7"/>
                  <a:gd name="T6" fmla="*/ 2 w 3"/>
                  <a:gd name="T7" fmla="*/ 0 h 7"/>
                  <a:gd name="T8" fmla="*/ 1 w 3"/>
                  <a:gd name="T9" fmla="*/ 0 h 7"/>
                  <a:gd name="T10" fmla="*/ 0 w 3"/>
                  <a:gd name="T11" fmla="*/ 3 h 7"/>
                  <a:gd name="T12" fmla="*/ 1 w 3"/>
                  <a:gd name="T13" fmla="*/ 4 h 7"/>
                  <a:gd name="T14" fmla="*/ 1 w 3"/>
                  <a:gd name="T15" fmla="*/ 7 h 7"/>
                  <a:gd name="T16" fmla="*/ 2 w 3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lnTo>
                      <a:pt x="3" y="6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Freeform 1198">
                <a:extLst>
                  <a:ext uri="{FF2B5EF4-FFF2-40B4-BE49-F238E27FC236}">
                    <a16:creationId xmlns:a16="http://schemas.microsoft.com/office/drawing/2014/main" id="{96D8CB8D-97EF-4C66-933B-FE50FF1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243"/>
                <a:ext cx="2" cy="5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5 h 5"/>
                  <a:gd name="T4" fmla="*/ 1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5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Freeform 1199">
                <a:extLst>
                  <a:ext uri="{FF2B5EF4-FFF2-40B4-BE49-F238E27FC236}">
                    <a16:creationId xmlns:a16="http://schemas.microsoft.com/office/drawing/2014/main" id="{604B3739-543E-4DCF-AF03-FDC05015F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224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1 w 5"/>
                  <a:gd name="T3" fmla="*/ 3 h 3"/>
                  <a:gd name="T4" fmla="*/ 3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3 w 5"/>
                  <a:gd name="T11" fmla="*/ 0 h 3"/>
                  <a:gd name="T12" fmla="*/ 2 w 5"/>
                  <a:gd name="T13" fmla="*/ 0 h 3"/>
                  <a:gd name="T14" fmla="*/ 0 w 5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Freeform 1200">
                <a:extLst>
                  <a:ext uri="{FF2B5EF4-FFF2-40B4-BE49-F238E27FC236}">
                    <a16:creationId xmlns:a16="http://schemas.microsoft.com/office/drawing/2014/main" id="{C24F0CCA-33B6-42D7-B0A4-C91A18A29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02"/>
                <a:ext cx="4" cy="14"/>
              </a:xfrm>
              <a:custGeom>
                <a:avLst/>
                <a:gdLst>
                  <a:gd name="T0" fmla="*/ 3 w 4"/>
                  <a:gd name="T1" fmla="*/ 0 h 14"/>
                  <a:gd name="T2" fmla="*/ 1 w 4"/>
                  <a:gd name="T3" fmla="*/ 1 h 14"/>
                  <a:gd name="T4" fmla="*/ 1 w 4"/>
                  <a:gd name="T5" fmla="*/ 4 h 14"/>
                  <a:gd name="T6" fmla="*/ 0 w 4"/>
                  <a:gd name="T7" fmla="*/ 7 h 14"/>
                  <a:gd name="T8" fmla="*/ 0 w 4"/>
                  <a:gd name="T9" fmla="*/ 10 h 14"/>
                  <a:gd name="T10" fmla="*/ 1 w 4"/>
                  <a:gd name="T11" fmla="*/ 11 h 14"/>
                  <a:gd name="T12" fmla="*/ 2 w 4"/>
                  <a:gd name="T13" fmla="*/ 14 h 14"/>
                  <a:gd name="T14" fmla="*/ 3 w 4"/>
                  <a:gd name="T15" fmla="*/ 13 h 14"/>
                  <a:gd name="T16" fmla="*/ 4 w 4"/>
                  <a:gd name="T17" fmla="*/ 12 h 14"/>
                  <a:gd name="T18" fmla="*/ 3 w 4"/>
                  <a:gd name="T19" fmla="*/ 8 h 14"/>
                  <a:gd name="T20" fmla="*/ 4 w 4"/>
                  <a:gd name="T21" fmla="*/ 3 h 14"/>
                  <a:gd name="T22" fmla="*/ 3 w 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4">
                    <a:moveTo>
                      <a:pt x="3" y="0"/>
                    </a:moveTo>
                    <a:lnTo>
                      <a:pt x="1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3" y="8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Freeform 1201">
                <a:extLst>
                  <a:ext uri="{FF2B5EF4-FFF2-40B4-BE49-F238E27FC236}">
                    <a16:creationId xmlns:a16="http://schemas.microsoft.com/office/drawing/2014/main" id="{BC372EB4-B47D-446D-9298-F3646C50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224"/>
                <a:ext cx="10" cy="9"/>
              </a:xfrm>
              <a:custGeom>
                <a:avLst/>
                <a:gdLst>
                  <a:gd name="T0" fmla="*/ 7 w 13"/>
                  <a:gd name="T1" fmla="*/ 1 h 11"/>
                  <a:gd name="T2" fmla="*/ 4 w 13"/>
                  <a:gd name="T3" fmla="*/ 0 h 11"/>
                  <a:gd name="T4" fmla="*/ 3 w 13"/>
                  <a:gd name="T5" fmla="*/ 2 h 11"/>
                  <a:gd name="T6" fmla="*/ 0 w 13"/>
                  <a:gd name="T7" fmla="*/ 3 h 11"/>
                  <a:gd name="T8" fmla="*/ 1 w 13"/>
                  <a:gd name="T9" fmla="*/ 4 h 11"/>
                  <a:gd name="T10" fmla="*/ 1 w 13"/>
                  <a:gd name="T11" fmla="*/ 8 h 11"/>
                  <a:gd name="T12" fmla="*/ 3 w 13"/>
                  <a:gd name="T13" fmla="*/ 9 h 11"/>
                  <a:gd name="T14" fmla="*/ 4 w 13"/>
                  <a:gd name="T15" fmla="*/ 7 h 11"/>
                  <a:gd name="T16" fmla="*/ 6 w 13"/>
                  <a:gd name="T17" fmla="*/ 9 h 11"/>
                  <a:gd name="T18" fmla="*/ 9 w 13"/>
                  <a:gd name="T19" fmla="*/ 9 h 11"/>
                  <a:gd name="T20" fmla="*/ 10 w 13"/>
                  <a:gd name="T21" fmla="*/ 11 h 11"/>
                  <a:gd name="T22" fmla="*/ 12 w 13"/>
                  <a:gd name="T23" fmla="*/ 11 h 11"/>
                  <a:gd name="T24" fmla="*/ 13 w 13"/>
                  <a:gd name="T25" fmla="*/ 8 h 11"/>
                  <a:gd name="T26" fmla="*/ 13 w 13"/>
                  <a:gd name="T27" fmla="*/ 5 h 11"/>
                  <a:gd name="T28" fmla="*/ 9 w 13"/>
                  <a:gd name="T29" fmla="*/ 4 h 11"/>
                  <a:gd name="T30" fmla="*/ 7 w 13"/>
                  <a:gd name="T3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7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2" y="11"/>
                      <a:pt x="12" y="11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4"/>
                      <a:pt x="9" y="4"/>
                      <a:pt x="9" y="4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Freeform 1202">
                <a:extLst>
                  <a:ext uri="{FF2B5EF4-FFF2-40B4-BE49-F238E27FC236}">
                    <a16:creationId xmlns:a16="http://schemas.microsoft.com/office/drawing/2014/main" id="{05E18ADC-2AE5-4B54-977B-4665B1624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91"/>
                <a:ext cx="11" cy="10"/>
              </a:xfrm>
              <a:custGeom>
                <a:avLst/>
                <a:gdLst>
                  <a:gd name="T0" fmla="*/ 6 w 11"/>
                  <a:gd name="T1" fmla="*/ 6 h 10"/>
                  <a:gd name="T2" fmla="*/ 11 w 11"/>
                  <a:gd name="T3" fmla="*/ 2 h 10"/>
                  <a:gd name="T4" fmla="*/ 11 w 11"/>
                  <a:gd name="T5" fmla="*/ 0 h 10"/>
                  <a:gd name="T6" fmla="*/ 7 w 11"/>
                  <a:gd name="T7" fmla="*/ 2 h 10"/>
                  <a:gd name="T8" fmla="*/ 6 w 11"/>
                  <a:gd name="T9" fmla="*/ 5 h 10"/>
                  <a:gd name="T10" fmla="*/ 3 w 11"/>
                  <a:gd name="T11" fmla="*/ 5 h 10"/>
                  <a:gd name="T12" fmla="*/ 0 w 11"/>
                  <a:gd name="T13" fmla="*/ 10 h 10"/>
                  <a:gd name="T14" fmla="*/ 2 w 11"/>
                  <a:gd name="T15" fmla="*/ 10 h 10"/>
                  <a:gd name="T16" fmla="*/ 5 w 11"/>
                  <a:gd name="T17" fmla="*/ 7 h 10"/>
                  <a:gd name="T18" fmla="*/ 6 w 11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6"/>
                    </a:moveTo>
                    <a:lnTo>
                      <a:pt x="11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7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1203">
                <a:extLst>
                  <a:ext uri="{FF2B5EF4-FFF2-40B4-BE49-F238E27FC236}">
                    <a16:creationId xmlns:a16="http://schemas.microsoft.com/office/drawing/2014/main" id="{F29F153F-1A3D-40F0-9ADE-970E93FF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315"/>
                <a:ext cx="2" cy="4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0 h 4"/>
                  <a:gd name="T4" fmla="*/ 1 w 2"/>
                  <a:gd name="T5" fmla="*/ 0 h 4"/>
                  <a:gd name="T6" fmla="*/ 0 w 2"/>
                  <a:gd name="T7" fmla="*/ 2 h 4"/>
                  <a:gd name="T8" fmla="*/ 1 w 2"/>
                  <a:gd name="T9" fmla="*/ 4 h 4"/>
                  <a:gd name="T10" fmla="*/ 2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Freeform 1204">
                <a:extLst>
                  <a:ext uri="{FF2B5EF4-FFF2-40B4-BE49-F238E27FC236}">
                    <a16:creationId xmlns:a16="http://schemas.microsoft.com/office/drawing/2014/main" id="{9A37AF79-6114-4B17-B683-E6EBE331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2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Freeform 1205">
                <a:extLst>
                  <a:ext uri="{FF2B5EF4-FFF2-40B4-BE49-F238E27FC236}">
                    <a16:creationId xmlns:a16="http://schemas.microsoft.com/office/drawing/2014/main" id="{6EEF0EB9-9D4D-4A08-8C0E-1DFF2A03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204"/>
                <a:ext cx="47" cy="58"/>
              </a:xfrm>
              <a:custGeom>
                <a:avLst/>
                <a:gdLst>
                  <a:gd name="T0" fmla="*/ 16 w 47"/>
                  <a:gd name="T1" fmla="*/ 47 h 58"/>
                  <a:gd name="T2" fmla="*/ 19 w 47"/>
                  <a:gd name="T3" fmla="*/ 48 h 58"/>
                  <a:gd name="T4" fmla="*/ 20 w 47"/>
                  <a:gd name="T5" fmla="*/ 53 h 58"/>
                  <a:gd name="T6" fmla="*/ 22 w 47"/>
                  <a:gd name="T7" fmla="*/ 55 h 58"/>
                  <a:gd name="T8" fmla="*/ 24 w 47"/>
                  <a:gd name="T9" fmla="*/ 51 h 58"/>
                  <a:gd name="T10" fmla="*/ 24 w 47"/>
                  <a:gd name="T11" fmla="*/ 54 h 58"/>
                  <a:gd name="T12" fmla="*/ 28 w 47"/>
                  <a:gd name="T13" fmla="*/ 58 h 58"/>
                  <a:gd name="T14" fmla="*/ 30 w 47"/>
                  <a:gd name="T15" fmla="*/ 57 h 58"/>
                  <a:gd name="T16" fmla="*/ 33 w 47"/>
                  <a:gd name="T17" fmla="*/ 57 h 58"/>
                  <a:gd name="T18" fmla="*/ 36 w 47"/>
                  <a:gd name="T19" fmla="*/ 54 h 58"/>
                  <a:gd name="T20" fmla="*/ 37 w 47"/>
                  <a:gd name="T21" fmla="*/ 54 h 58"/>
                  <a:gd name="T22" fmla="*/ 40 w 47"/>
                  <a:gd name="T23" fmla="*/ 51 h 58"/>
                  <a:gd name="T24" fmla="*/ 42 w 47"/>
                  <a:gd name="T25" fmla="*/ 54 h 58"/>
                  <a:gd name="T26" fmla="*/ 44 w 47"/>
                  <a:gd name="T27" fmla="*/ 52 h 58"/>
                  <a:gd name="T28" fmla="*/ 47 w 47"/>
                  <a:gd name="T29" fmla="*/ 49 h 58"/>
                  <a:gd name="T30" fmla="*/ 47 w 47"/>
                  <a:gd name="T31" fmla="*/ 46 h 58"/>
                  <a:gd name="T32" fmla="*/ 44 w 47"/>
                  <a:gd name="T33" fmla="*/ 47 h 58"/>
                  <a:gd name="T34" fmla="*/ 43 w 47"/>
                  <a:gd name="T35" fmla="*/ 45 h 58"/>
                  <a:gd name="T36" fmla="*/ 45 w 47"/>
                  <a:gd name="T37" fmla="*/ 38 h 58"/>
                  <a:gd name="T38" fmla="*/ 47 w 47"/>
                  <a:gd name="T39" fmla="*/ 35 h 58"/>
                  <a:gd name="T40" fmla="*/ 43 w 47"/>
                  <a:gd name="T41" fmla="*/ 37 h 58"/>
                  <a:gd name="T42" fmla="*/ 41 w 47"/>
                  <a:gd name="T43" fmla="*/ 42 h 58"/>
                  <a:gd name="T44" fmla="*/ 41 w 47"/>
                  <a:gd name="T45" fmla="*/ 39 h 58"/>
                  <a:gd name="T46" fmla="*/ 43 w 47"/>
                  <a:gd name="T47" fmla="*/ 31 h 58"/>
                  <a:gd name="T48" fmla="*/ 41 w 47"/>
                  <a:gd name="T49" fmla="*/ 19 h 58"/>
                  <a:gd name="T50" fmla="*/ 37 w 47"/>
                  <a:gd name="T51" fmla="*/ 16 h 58"/>
                  <a:gd name="T52" fmla="*/ 37 w 47"/>
                  <a:gd name="T53" fmla="*/ 13 h 58"/>
                  <a:gd name="T54" fmla="*/ 36 w 47"/>
                  <a:gd name="T55" fmla="*/ 13 h 58"/>
                  <a:gd name="T56" fmla="*/ 33 w 47"/>
                  <a:gd name="T57" fmla="*/ 16 h 58"/>
                  <a:gd name="T58" fmla="*/ 33 w 47"/>
                  <a:gd name="T59" fmla="*/ 13 h 58"/>
                  <a:gd name="T60" fmla="*/ 36 w 47"/>
                  <a:gd name="T61" fmla="*/ 10 h 58"/>
                  <a:gd name="T62" fmla="*/ 34 w 47"/>
                  <a:gd name="T63" fmla="*/ 6 h 58"/>
                  <a:gd name="T64" fmla="*/ 35 w 47"/>
                  <a:gd name="T65" fmla="*/ 4 h 58"/>
                  <a:gd name="T66" fmla="*/ 35 w 47"/>
                  <a:gd name="T67" fmla="*/ 0 h 58"/>
                  <a:gd name="T68" fmla="*/ 30 w 47"/>
                  <a:gd name="T69" fmla="*/ 2 h 58"/>
                  <a:gd name="T70" fmla="*/ 26 w 47"/>
                  <a:gd name="T71" fmla="*/ 6 h 58"/>
                  <a:gd name="T72" fmla="*/ 25 w 47"/>
                  <a:gd name="T73" fmla="*/ 12 h 58"/>
                  <a:gd name="T74" fmla="*/ 26 w 47"/>
                  <a:gd name="T75" fmla="*/ 17 h 58"/>
                  <a:gd name="T76" fmla="*/ 23 w 47"/>
                  <a:gd name="T77" fmla="*/ 16 h 58"/>
                  <a:gd name="T78" fmla="*/ 23 w 47"/>
                  <a:gd name="T79" fmla="*/ 12 h 58"/>
                  <a:gd name="T80" fmla="*/ 21 w 47"/>
                  <a:gd name="T81" fmla="*/ 11 h 58"/>
                  <a:gd name="T82" fmla="*/ 20 w 47"/>
                  <a:gd name="T83" fmla="*/ 15 h 58"/>
                  <a:gd name="T84" fmla="*/ 19 w 47"/>
                  <a:gd name="T85" fmla="*/ 16 h 58"/>
                  <a:gd name="T86" fmla="*/ 20 w 47"/>
                  <a:gd name="T87" fmla="*/ 19 h 58"/>
                  <a:gd name="T88" fmla="*/ 19 w 47"/>
                  <a:gd name="T89" fmla="*/ 22 h 58"/>
                  <a:gd name="T90" fmla="*/ 16 w 47"/>
                  <a:gd name="T91" fmla="*/ 22 h 58"/>
                  <a:gd name="T92" fmla="*/ 15 w 47"/>
                  <a:gd name="T93" fmla="*/ 24 h 58"/>
                  <a:gd name="T94" fmla="*/ 10 w 47"/>
                  <a:gd name="T95" fmla="*/ 24 h 58"/>
                  <a:gd name="T96" fmla="*/ 9 w 47"/>
                  <a:gd name="T97" fmla="*/ 25 h 58"/>
                  <a:gd name="T98" fmla="*/ 6 w 47"/>
                  <a:gd name="T99" fmla="*/ 24 h 58"/>
                  <a:gd name="T100" fmla="*/ 0 w 47"/>
                  <a:gd name="T101" fmla="*/ 29 h 58"/>
                  <a:gd name="T102" fmla="*/ 1 w 47"/>
                  <a:gd name="T103" fmla="*/ 33 h 58"/>
                  <a:gd name="T104" fmla="*/ 4 w 47"/>
                  <a:gd name="T105" fmla="*/ 37 h 58"/>
                  <a:gd name="T106" fmla="*/ 6 w 47"/>
                  <a:gd name="T107" fmla="*/ 35 h 58"/>
                  <a:gd name="T108" fmla="*/ 5 w 47"/>
                  <a:gd name="T109" fmla="*/ 33 h 58"/>
                  <a:gd name="T110" fmla="*/ 6 w 47"/>
                  <a:gd name="T111" fmla="*/ 31 h 58"/>
                  <a:gd name="T112" fmla="*/ 9 w 47"/>
                  <a:gd name="T113" fmla="*/ 33 h 58"/>
                  <a:gd name="T114" fmla="*/ 8 w 47"/>
                  <a:gd name="T115" fmla="*/ 38 h 58"/>
                  <a:gd name="T116" fmla="*/ 11 w 47"/>
                  <a:gd name="T117" fmla="*/ 41 h 58"/>
                  <a:gd name="T118" fmla="*/ 12 w 47"/>
                  <a:gd name="T119" fmla="*/ 38 h 58"/>
                  <a:gd name="T120" fmla="*/ 13 w 47"/>
                  <a:gd name="T121" fmla="*/ 40 h 58"/>
                  <a:gd name="T122" fmla="*/ 12 w 47"/>
                  <a:gd name="T123" fmla="*/ 43 h 58"/>
                  <a:gd name="T124" fmla="*/ 16 w 47"/>
                  <a:gd name="T125" fmla="*/ 4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7" h="58">
                    <a:moveTo>
                      <a:pt x="16" y="47"/>
                    </a:moveTo>
                    <a:lnTo>
                      <a:pt x="19" y="48"/>
                    </a:lnTo>
                    <a:lnTo>
                      <a:pt x="20" y="53"/>
                    </a:lnTo>
                    <a:lnTo>
                      <a:pt x="22" y="55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8" y="58"/>
                    </a:lnTo>
                    <a:lnTo>
                      <a:pt x="30" y="57"/>
                    </a:lnTo>
                    <a:lnTo>
                      <a:pt x="33" y="57"/>
                    </a:lnTo>
                    <a:lnTo>
                      <a:pt x="36" y="54"/>
                    </a:lnTo>
                    <a:lnTo>
                      <a:pt x="37" y="54"/>
                    </a:lnTo>
                    <a:lnTo>
                      <a:pt x="40" y="51"/>
                    </a:lnTo>
                    <a:lnTo>
                      <a:pt x="42" y="54"/>
                    </a:lnTo>
                    <a:lnTo>
                      <a:pt x="44" y="52"/>
                    </a:lnTo>
                    <a:lnTo>
                      <a:pt x="47" y="49"/>
                    </a:lnTo>
                    <a:lnTo>
                      <a:pt x="47" y="46"/>
                    </a:lnTo>
                    <a:lnTo>
                      <a:pt x="44" y="47"/>
                    </a:lnTo>
                    <a:lnTo>
                      <a:pt x="43" y="45"/>
                    </a:lnTo>
                    <a:lnTo>
                      <a:pt x="45" y="38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41" y="42"/>
                    </a:lnTo>
                    <a:lnTo>
                      <a:pt x="41" y="39"/>
                    </a:lnTo>
                    <a:lnTo>
                      <a:pt x="43" y="31"/>
                    </a:lnTo>
                    <a:lnTo>
                      <a:pt x="41" y="19"/>
                    </a:lnTo>
                    <a:lnTo>
                      <a:pt x="37" y="16"/>
                    </a:lnTo>
                    <a:lnTo>
                      <a:pt x="37" y="13"/>
                    </a:lnTo>
                    <a:lnTo>
                      <a:pt x="36" y="13"/>
                    </a:lnTo>
                    <a:lnTo>
                      <a:pt x="33" y="16"/>
                    </a:lnTo>
                    <a:lnTo>
                      <a:pt x="33" y="13"/>
                    </a:lnTo>
                    <a:lnTo>
                      <a:pt x="36" y="10"/>
                    </a:lnTo>
                    <a:lnTo>
                      <a:pt x="34" y="6"/>
                    </a:lnTo>
                    <a:lnTo>
                      <a:pt x="35" y="4"/>
                    </a:lnTo>
                    <a:lnTo>
                      <a:pt x="35" y="0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25" y="12"/>
                    </a:lnTo>
                    <a:lnTo>
                      <a:pt x="26" y="17"/>
                    </a:lnTo>
                    <a:lnTo>
                      <a:pt x="23" y="16"/>
                    </a:lnTo>
                    <a:lnTo>
                      <a:pt x="23" y="12"/>
                    </a:lnTo>
                    <a:lnTo>
                      <a:pt x="21" y="11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20" y="19"/>
                    </a:lnTo>
                    <a:lnTo>
                      <a:pt x="19" y="22"/>
                    </a:lnTo>
                    <a:lnTo>
                      <a:pt x="16" y="22"/>
                    </a:lnTo>
                    <a:lnTo>
                      <a:pt x="15" y="24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4" y="37"/>
                    </a:lnTo>
                    <a:lnTo>
                      <a:pt x="6" y="35"/>
                    </a:lnTo>
                    <a:lnTo>
                      <a:pt x="5" y="33"/>
                    </a:lnTo>
                    <a:lnTo>
                      <a:pt x="6" y="31"/>
                    </a:lnTo>
                    <a:lnTo>
                      <a:pt x="9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2" y="38"/>
                    </a:lnTo>
                    <a:lnTo>
                      <a:pt x="13" y="40"/>
                    </a:lnTo>
                    <a:lnTo>
                      <a:pt x="12" y="43"/>
                    </a:lnTo>
                    <a:lnTo>
                      <a:pt x="16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Freeform 1206">
                <a:extLst>
                  <a:ext uri="{FF2B5EF4-FFF2-40B4-BE49-F238E27FC236}">
                    <a16:creationId xmlns:a16="http://schemas.microsoft.com/office/drawing/2014/main" id="{3F3370C2-0110-4802-B896-CA15CCB2E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1"/>
                <a:ext cx="186" cy="218"/>
              </a:xfrm>
              <a:custGeom>
                <a:avLst/>
                <a:gdLst>
                  <a:gd name="T0" fmla="*/ 179 w 186"/>
                  <a:gd name="T1" fmla="*/ 166 h 218"/>
                  <a:gd name="T2" fmla="*/ 170 w 186"/>
                  <a:gd name="T3" fmla="*/ 147 h 218"/>
                  <a:gd name="T4" fmla="*/ 164 w 186"/>
                  <a:gd name="T5" fmla="*/ 120 h 218"/>
                  <a:gd name="T6" fmla="*/ 171 w 186"/>
                  <a:gd name="T7" fmla="*/ 95 h 218"/>
                  <a:gd name="T8" fmla="*/ 180 w 186"/>
                  <a:gd name="T9" fmla="*/ 66 h 218"/>
                  <a:gd name="T10" fmla="*/ 182 w 186"/>
                  <a:gd name="T11" fmla="*/ 42 h 218"/>
                  <a:gd name="T12" fmla="*/ 170 w 186"/>
                  <a:gd name="T13" fmla="*/ 26 h 218"/>
                  <a:gd name="T14" fmla="*/ 158 w 186"/>
                  <a:gd name="T15" fmla="*/ 36 h 218"/>
                  <a:gd name="T16" fmla="*/ 149 w 186"/>
                  <a:gd name="T17" fmla="*/ 68 h 218"/>
                  <a:gd name="T18" fmla="*/ 141 w 186"/>
                  <a:gd name="T19" fmla="*/ 89 h 218"/>
                  <a:gd name="T20" fmla="*/ 137 w 186"/>
                  <a:gd name="T21" fmla="*/ 101 h 218"/>
                  <a:gd name="T22" fmla="*/ 137 w 186"/>
                  <a:gd name="T23" fmla="*/ 77 h 218"/>
                  <a:gd name="T24" fmla="*/ 142 w 186"/>
                  <a:gd name="T25" fmla="*/ 53 h 218"/>
                  <a:gd name="T26" fmla="*/ 131 w 186"/>
                  <a:gd name="T27" fmla="*/ 36 h 218"/>
                  <a:gd name="T28" fmla="*/ 130 w 186"/>
                  <a:gd name="T29" fmla="*/ 48 h 218"/>
                  <a:gd name="T30" fmla="*/ 125 w 186"/>
                  <a:gd name="T31" fmla="*/ 53 h 218"/>
                  <a:gd name="T32" fmla="*/ 113 w 186"/>
                  <a:gd name="T33" fmla="*/ 50 h 218"/>
                  <a:gd name="T34" fmla="*/ 113 w 186"/>
                  <a:gd name="T35" fmla="*/ 47 h 218"/>
                  <a:gd name="T36" fmla="*/ 113 w 186"/>
                  <a:gd name="T37" fmla="*/ 28 h 218"/>
                  <a:gd name="T38" fmla="*/ 97 w 186"/>
                  <a:gd name="T39" fmla="*/ 31 h 218"/>
                  <a:gd name="T40" fmla="*/ 82 w 186"/>
                  <a:gd name="T41" fmla="*/ 30 h 218"/>
                  <a:gd name="T42" fmla="*/ 97 w 186"/>
                  <a:gd name="T43" fmla="*/ 16 h 218"/>
                  <a:gd name="T44" fmla="*/ 71 w 186"/>
                  <a:gd name="T45" fmla="*/ 7 h 218"/>
                  <a:gd name="T46" fmla="*/ 34 w 186"/>
                  <a:gd name="T47" fmla="*/ 35 h 218"/>
                  <a:gd name="T48" fmla="*/ 17 w 186"/>
                  <a:gd name="T49" fmla="*/ 54 h 218"/>
                  <a:gd name="T50" fmla="*/ 23 w 186"/>
                  <a:gd name="T51" fmla="*/ 63 h 218"/>
                  <a:gd name="T52" fmla="*/ 27 w 186"/>
                  <a:gd name="T53" fmla="*/ 69 h 218"/>
                  <a:gd name="T54" fmla="*/ 55 w 186"/>
                  <a:gd name="T55" fmla="*/ 74 h 218"/>
                  <a:gd name="T56" fmla="*/ 40 w 186"/>
                  <a:gd name="T57" fmla="*/ 75 h 218"/>
                  <a:gd name="T58" fmla="*/ 11 w 186"/>
                  <a:gd name="T59" fmla="*/ 80 h 218"/>
                  <a:gd name="T60" fmla="*/ 16 w 186"/>
                  <a:gd name="T61" fmla="*/ 102 h 218"/>
                  <a:gd name="T62" fmla="*/ 27 w 186"/>
                  <a:gd name="T63" fmla="*/ 107 h 218"/>
                  <a:gd name="T64" fmla="*/ 45 w 186"/>
                  <a:gd name="T65" fmla="*/ 109 h 218"/>
                  <a:gd name="T66" fmla="*/ 61 w 186"/>
                  <a:gd name="T67" fmla="*/ 119 h 218"/>
                  <a:gd name="T68" fmla="*/ 74 w 186"/>
                  <a:gd name="T69" fmla="*/ 134 h 218"/>
                  <a:gd name="T70" fmla="*/ 59 w 186"/>
                  <a:gd name="T71" fmla="*/ 136 h 218"/>
                  <a:gd name="T72" fmla="*/ 41 w 186"/>
                  <a:gd name="T73" fmla="*/ 126 h 218"/>
                  <a:gd name="T74" fmla="*/ 10 w 186"/>
                  <a:gd name="T75" fmla="*/ 121 h 218"/>
                  <a:gd name="T76" fmla="*/ 3 w 186"/>
                  <a:gd name="T77" fmla="*/ 146 h 218"/>
                  <a:gd name="T78" fmla="*/ 15 w 186"/>
                  <a:gd name="T79" fmla="*/ 164 h 218"/>
                  <a:gd name="T80" fmla="*/ 28 w 186"/>
                  <a:gd name="T81" fmla="*/ 174 h 218"/>
                  <a:gd name="T82" fmla="*/ 23 w 186"/>
                  <a:gd name="T83" fmla="*/ 193 h 218"/>
                  <a:gd name="T84" fmla="*/ 33 w 186"/>
                  <a:gd name="T85" fmla="*/ 202 h 218"/>
                  <a:gd name="T86" fmla="*/ 51 w 186"/>
                  <a:gd name="T87" fmla="*/ 203 h 218"/>
                  <a:gd name="T88" fmla="*/ 61 w 186"/>
                  <a:gd name="T89" fmla="*/ 206 h 218"/>
                  <a:gd name="T90" fmla="*/ 82 w 186"/>
                  <a:gd name="T91" fmla="*/ 195 h 218"/>
                  <a:gd name="T92" fmla="*/ 103 w 186"/>
                  <a:gd name="T93" fmla="*/ 189 h 218"/>
                  <a:gd name="T94" fmla="*/ 113 w 186"/>
                  <a:gd name="T95" fmla="*/ 181 h 218"/>
                  <a:gd name="T96" fmla="*/ 112 w 186"/>
                  <a:gd name="T97" fmla="*/ 195 h 218"/>
                  <a:gd name="T98" fmla="*/ 123 w 186"/>
                  <a:gd name="T99" fmla="*/ 201 h 218"/>
                  <a:gd name="T100" fmla="*/ 126 w 186"/>
                  <a:gd name="T101" fmla="*/ 211 h 218"/>
                  <a:gd name="T102" fmla="*/ 139 w 186"/>
                  <a:gd name="T103" fmla="*/ 216 h 218"/>
                  <a:gd name="T104" fmla="*/ 148 w 186"/>
                  <a:gd name="T105" fmla="*/ 217 h 218"/>
                  <a:gd name="T106" fmla="*/ 158 w 186"/>
                  <a:gd name="T107" fmla="*/ 215 h 218"/>
                  <a:gd name="T108" fmla="*/ 161 w 186"/>
                  <a:gd name="T109" fmla="*/ 204 h 218"/>
                  <a:gd name="T110" fmla="*/ 156 w 186"/>
                  <a:gd name="T111" fmla="*/ 196 h 218"/>
                  <a:gd name="T112" fmla="*/ 148 w 186"/>
                  <a:gd name="T113" fmla="*/ 194 h 218"/>
                  <a:gd name="T114" fmla="*/ 157 w 186"/>
                  <a:gd name="T115" fmla="*/ 191 h 218"/>
                  <a:gd name="T116" fmla="*/ 167 w 186"/>
                  <a:gd name="T117" fmla="*/ 178 h 218"/>
                  <a:gd name="T118" fmla="*/ 172 w 186"/>
                  <a:gd name="T119" fmla="*/ 191 h 218"/>
                  <a:gd name="T120" fmla="*/ 179 w 186"/>
                  <a:gd name="T121" fmla="*/ 19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218">
                    <a:moveTo>
                      <a:pt x="186" y="173"/>
                    </a:moveTo>
                    <a:lnTo>
                      <a:pt x="185" y="173"/>
                    </a:lnTo>
                    <a:lnTo>
                      <a:pt x="183" y="172"/>
                    </a:lnTo>
                    <a:lnTo>
                      <a:pt x="182" y="174"/>
                    </a:lnTo>
                    <a:lnTo>
                      <a:pt x="182" y="170"/>
                    </a:lnTo>
                    <a:lnTo>
                      <a:pt x="182" y="169"/>
                    </a:lnTo>
                    <a:lnTo>
                      <a:pt x="182" y="168"/>
                    </a:lnTo>
                    <a:lnTo>
                      <a:pt x="179" y="168"/>
                    </a:lnTo>
                    <a:lnTo>
                      <a:pt x="179" y="166"/>
                    </a:lnTo>
                    <a:lnTo>
                      <a:pt x="176" y="164"/>
                    </a:lnTo>
                    <a:lnTo>
                      <a:pt x="176" y="161"/>
                    </a:lnTo>
                    <a:lnTo>
                      <a:pt x="174" y="156"/>
                    </a:lnTo>
                    <a:lnTo>
                      <a:pt x="174" y="152"/>
                    </a:lnTo>
                    <a:lnTo>
                      <a:pt x="175" y="148"/>
                    </a:lnTo>
                    <a:lnTo>
                      <a:pt x="174" y="143"/>
                    </a:lnTo>
                    <a:lnTo>
                      <a:pt x="172" y="147"/>
                    </a:lnTo>
                    <a:lnTo>
                      <a:pt x="172" y="150"/>
                    </a:lnTo>
                    <a:lnTo>
                      <a:pt x="170" y="147"/>
                    </a:lnTo>
                    <a:lnTo>
                      <a:pt x="168" y="145"/>
                    </a:lnTo>
                    <a:lnTo>
                      <a:pt x="167" y="138"/>
                    </a:lnTo>
                    <a:lnTo>
                      <a:pt x="165" y="137"/>
                    </a:lnTo>
                    <a:lnTo>
                      <a:pt x="165" y="132"/>
                    </a:lnTo>
                    <a:lnTo>
                      <a:pt x="162" y="129"/>
                    </a:lnTo>
                    <a:lnTo>
                      <a:pt x="162" y="125"/>
                    </a:lnTo>
                    <a:lnTo>
                      <a:pt x="161" y="123"/>
                    </a:lnTo>
                    <a:lnTo>
                      <a:pt x="161" y="121"/>
                    </a:lnTo>
                    <a:lnTo>
                      <a:pt x="164" y="120"/>
                    </a:lnTo>
                    <a:lnTo>
                      <a:pt x="165" y="116"/>
                    </a:lnTo>
                    <a:lnTo>
                      <a:pt x="167" y="116"/>
                    </a:lnTo>
                    <a:lnTo>
                      <a:pt x="168" y="118"/>
                    </a:lnTo>
                    <a:lnTo>
                      <a:pt x="169" y="116"/>
                    </a:lnTo>
                    <a:lnTo>
                      <a:pt x="169" y="113"/>
                    </a:lnTo>
                    <a:lnTo>
                      <a:pt x="172" y="107"/>
                    </a:lnTo>
                    <a:lnTo>
                      <a:pt x="172" y="102"/>
                    </a:lnTo>
                    <a:lnTo>
                      <a:pt x="172" y="100"/>
                    </a:lnTo>
                    <a:lnTo>
                      <a:pt x="171" y="95"/>
                    </a:lnTo>
                    <a:lnTo>
                      <a:pt x="172" y="91"/>
                    </a:lnTo>
                    <a:lnTo>
                      <a:pt x="173" y="91"/>
                    </a:lnTo>
                    <a:lnTo>
                      <a:pt x="173" y="86"/>
                    </a:lnTo>
                    <a:lnTo>
                      <a:pt x="176" y="81"/>
                    </a:lnTo>
                    <a:lnTo>
                      <a:pt x="176" y="78"/>
                    </a:lnTo>
                    <a:lnTo>
                      <a:pt x="178" y="76"/>
                    </a:lnTo>
                    <a:lnTo>
                      <a:pt x="178" y="70"/>
                    </a:lnTo>
                    <a:lnTo>
                      <a:pt x="180" y="69"/>
                    </a:lnTo>
                    <a:lnTo>
                      <a:pt x="180" y="66"/>
                    </a:lnTo>
                    <a:lnTo>
                      <a:pt x="183" y="61"/>
                    </a:lnTo>
                    <a:lnTo>
                      <a:pt x="182" y="57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1"/>
                    </a:lnTo>
                    <a:lnTo>
                      <a:pt x="183" y="48"/>
                    </a:lnTo>
                    <a:lnTo>
                      <a:pt x="184" y="46"/>
                    </a:lnTo>
                    <a:lnTo>
                      <a:pt x="184" y="43"/>
                    </a:lnTo>
                    <a:lnTo>
                      <a:pt x="182" y="42"/>
                    </a:lnTo>
                    <a:lnTo>
                      <a:pt x="180" y="37"/>
                    </a:lnTo>
                    <a:lnTo>
                      <a:pt x="181" y="35"/>
                    </a:lnTo>
                    <a:lnTo>
                      <a:pt x="179" y="30"/>
                    </a:lnTo>
                    <a:lnTo>
                      <a:pt x="177" y="29"/>
                    </a:lnTo>
                    <a:lnTo>
                      <a:pt x="175" y="27"/>
                    </a:lnTo>
                    <a:lnTo>
                      <a:pt x="175" y="28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26"/>
                    </a:lnTo>
                    <a:lnTo>
                      <a:pt x="168" y="25"/>
                    </a:lnTo>
                    <a:lnTo>
                      <a:pt x="166" y="23"/>
                    </a:lnTo>
                    <a:lnTo>
                      <a:pt x="164" y="23"/>
                    </a:lnTo>
                    <a:lnTo>
                      <a:pt x="165" y="28"/>
                    </a:lnTo>
                    <a:lnTo>
                      <a:pt x="164" y="29"/>
                    </a:lnTo>
                    <a:lnTo>
                      <a:pt x="161" y="28"/>
                    </a:lnTo>
                    <a:lnTo>
                      <a:pt x="160" y="33"/>
                    </a:lnTo>
                    <a:lnTo>
                      <a:pt x="160" y="34"/>
                    </a:lnTo>
                    <a:lnTo>
                      <a:pt x="158" y="36"/>
                    </a:lnTo>
                    <a:lnTo>
                      <a:pt x="156" y="43"/>
                    </a:lnTo>
                    <a:lnTo>
                      <a:pt x="156" y="47"/>
                    </a:lnTo>
                    <a:lnTo>
                      <a:pt x="154" y="50"/>
                    </a:lnTo>
                    <a:lnTo>
                      <a:pt x="154" y="54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9"/>
                    </a:lnTo>
                    <a:lnTo>
                      <a:pt x="151" y="66"/>
                    </a:lnTo>
                    <a:lnTo>
                      <a:pt x="149" y="68"/>
                    </a:lnTo>
                    <a:lnTo>
                      <a:pt x="147" y="68"/>
                    </a:lnTo>
                    <a:lnTo>
                      <a:pt x="146" y="73"/>
                    </a:lnTo>
                    <a:lnTo>
                      <a:pt x="147" y="74"/>
                    </a:lnTo>
                    <a:lnTo>
                      <a:pt x="146" y="78"/>
                    </a:lnTo>
                    <a:lnTo>
                      <a:pt x="145" y="81"/>
                    </a:lnTo>
                    <a:lnTo>
                      <a:pt x="144" y="85"/>
                    </a:lnTo>
                    <a:lnTo>
                      <a:pt x="145" y="87"/>
                    </a:lnTo>
                    <a:lnTo>
                      <a:pt x="144" y="89"/>
                    </a:lnTo>
                    <a:lnTo>
                      <a:pt x="141" y="89"/>
                    </a:lnTo>
                    <a:lnTo>
                      <a:pt x="143" y="91"/>
                    </a:lnTo>
                    <a:lnTo>
                      <a:pt x="145" y="92"/>
                    </a:lnTo>
                    <a:lnTo>
                      <a:pt x="145" y="95"/>
                    </a:lnTo>
                    <a:lnTo>
                      <a:pt x="144" y="95"/>
                    </a:lnTo>
                    <a:lnTo>
                      <a:pt x="141" y="95"/>
                    </a:lnTo>
                    <a:lnTo>
                      <a:pt x="139" y="97"/>
                    </a:lnTo>
                    <a:lnTo>
                      <a:pt x="137" y="96"/>
                    </a:lnTo>
                    <a:lnTo>
                      <a:pt x="137" y="98"/>
                    </a:lnTo>
                    <a:lnTo>
                      <a:pt x="137" y="101"/>
                    </a:lnTo>
                    <a:lnTo>
                      <a:pt x="135" y="102"/>
                    </a:lnTo>
                    <a:lnTo>
                      <a:pt x="134" y="101"/>
                    </a:lnTo>
                    <a:lnTo>
                      <a:pt x="133" y="98"/>
                    </a:lnTo>
                    <a:lnTo>
                      <a:pt x="134" y="95"/>
                    </a:lnTo>
                    <a:lnTo>
                      <a:pt x="133" y="93"/>
                    </a:lnTo>
                    <a:lnTo>
                      <a:pt x="132" y="88"/>
                    </a:lnTo>
                    <a:lnTo>
                      <a:pt x="134" y="83"/>
                    </a:lnTo>
                    <a:lnTo>
                      <a:pt x="135" y="78"/>
                    </a:lnTo>
                    <a:lnTo>
                      <a:pt x="137" y="77"/>
                    </a:lnTo>
                    <a:lnTo>
                      <a:pt x="137" y="74"/>
                    </a:lnTo>
                    <a:lnTo>
                      <a:pt x="137" y="71"/>
                    </a:lnTo>
                    <a:lnTo>
                      <a:pt x="139" y="64"/>
                    </a:lnTo>
                    <a:lnTo>
                      <a:pt x="143" y="62"/>
                    </a:lnTo>
                    <a:lnTo>
                      <a:pt x="143" y="57"/>
                    </a:lnTo>
                    <a:lnTo>
                      <a:pt x="141" y="58"/>
                    </a:lnTo>
                    <a:lnTo>
                      <a:pt x="140" y="57"/>
                    </a:lnTo>
                    <a:lnTo>
                      <a:pt x="140" y="55"/>
                    </a:lnTo>
                    <a:lnTo>
                      <a:pt x="142" y="53"/>
                    </a:lnTo>
                    <a:lnTo>
                      <a:pt x="142" y="46"/>
                    </a:lnTo>
                    <a:lnTo>
                      <a:pt x="141" y="45"/>
                    </a:lnTo>
                    <a:lnTo>
                      <a:pt x="139" y="41"/>
                    </a:lnTo>
                    <a:lnTo>
                      <a:pt x="141" y="40"/>
                    </a:lnTo>
                    <a:lnTo>
                      <a:pt x="141" y="36"/>
                    </a:lnTo>
                    <a:lnTo>
                      <a:pt x="139" y="35"/>
                    </a:lnTo>
                    <a:lnTo>
                      <a:pt x="136" y="31"/>
                    </a:lnTo>
                    <a:lnTo>
                      <a:pt x="132" y="33"/>
                    </a:lnTo>
                    <a:lnTo>
                      <a:pt x="131" y="36"/>
                    </a:lnTo>
                    <a:lnTo>
                      <a:pt x="134" y="39"/>
                    </a:lnTo>
                    <a:lnTo>
                      <a:pt x="134" y="42"/>
                    </a:lnTo>
                    <a:lnTo>
                      <a:pt x="135" y="43"/>
                    </a:lnTo>
                    <a:lnTo>
                      <a:pt x="135" y="47"/>
                    </a:lnTo>
                    <a:lnTo>
                      <a:pt x="134" y="47"/>
                    </a:lnTo>
                    <a:lnTo>
                      <a:pt x="133" y="43"/>
                    </a:lnTo>
                    <a:lnTo>
                      <a:pt x="130" y="43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1" y="50"/>
                    </a:lnTo>
                    <a:lnTo>
                      <a:pt x="133" y="55"/>
                    </a:lnTo>
                    <a:lnTo>
                      <a:pt x="131" y="56"/>
                    </a:lnTo>
                    <a:lnTo>
                      <a:pt x="130" y="54"/>
                    </a:lnTo>
                    <a:lnTo>
                      <a:pt x="130" y="53"/>
                    </a:lnTo>
                    <a:lnTo>
                      <a:pt x="129" y="57"/>
                    </a:lnTo>
                    <a:lnTo>
                      <a:pt x="127" y="55"/>
                    </a:lnTo>
                    <a:lnTo>
                      <a:pt x="127" y="52"/>
                    </a:lnTo>
                    <a:lnTo>
                      <a:pt x="125" y="53"/>
                    </a:lnTo>
                    <a:lnTo>
                      <a:pt x="123" y="56"/>
                    </a:lnTo>
                    <a:lnTo>
                      <a:pt x="122" y="55"/>
                    </a:lnTo>
                    <a:lnTo>
                      <a:pt x="122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0" y="50"/>
                    </a:lnTo>
                    <a:lnTo>
                      <a:pt x="116" y="54"/>
                    </a:lnTo>
                    <a:lnTo>
                      <a:pt x="114" y="50"/>
                    </a:lnTo>
                    <a:lnTo>
                      <a:pt x="113" y="50"/>
                    </a:lnTo>
                    <a:lnTo>
                      <a:pt x="110" y="53"/>
                    </a:lnTo>
                    <a:lnTo>
                      <a:pt x="107" y="53"/>
                    </a:lnTo>
                    <a:lnTo>
                      <a:pt x="107" y="50"/>
                    </a:lnTo>
                    <a:lnTo>
                      <a:pt x="104" y="51"/>
                    </a:lnTo>
                    <a:lnTo>
                      <a:pt x="102" y="50"/>
                    </a:lnTo>
                    <a:lnTo>
                      <a:pt x="105" y="47"/>
                    </a:lnTo>
                    <a:lnTo>
                      <a:pt x="108" y="47"/>
                    </a:lnTo>
                    <a:lnTo>
                      <a:pt x="110" y="47"/>
                    </a:lnTo>
                    <a:lnTo>
                      <a:pt x="113" y="47"/>
                    </a:lnTo>
                    <a:lnTo>
                      <a:pt x="113" y="44"/>
                    </a:lnTo>
                    <a:lnTo>
                      <a:pt x="115" y="44"/>
                    </a:lnTo>
                    <a:lnTo>
                      <a:pt x="117" y="44"/>
                    </a:lnTo>
                    <a:lnTo>
                      <a:pt x="120" y="42"/>
                    </a:lnTo>
                    <a:lnTo>
                      <a:pt x="120" y="39"/>
                    </a:lnTo>
                    <a:lnTo>
                      <a:pt x="120" y="37"/>
                    </a:lnTo>
                    <a:lnTo>
                      <a:pt x="119" y="35"/>
                    </a:lnTo>
                    <a:lnTo>
                      <a:pt x="116" y="30"/>
                    </a:lnTo>
                    <a:lnTo>
                      <a:pt x="113" y="28"/>
                    </a:lnTo>
                    <a:lnTo>
                      <a:pt x="113" y="26"/>
                    </a:lnTo>
                    <a:lnTo>
                      <a:pt x="109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96" y="28"/>
                    </a:lnTo>
                    <a:lnTo>
                      <a:pt x="97" y="29"/>
                    </a:lnTo>
                    <a:lnTo>
                      <a:pt x="97" y="31"/>
                    </a:lnTo>
                    <a:lnTo>
                      <a:pt x="95" y="32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89" y="30"/>
                    </a:lnTo>
                    <a:lnTo>
                      <a:pt x="86" y="30"/>
                    </a:lnTo>
                    <a:lnTo>
                      <a:pt x="85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30"/>
                    </a:lnTo>
                    <a:lnTo>
                      <a:pt x="86" y="28"/>
                    </a:lnTo>
                    <a:lnTo>
                      <a:pt x="87" y="25"/>
                    </a:lnTo>
                    <a:lnTo>
                      <a:pt x="89" y="24"/>
                    </a:lnTo>
                    <a:lnTo>
                      <a:pt x="92" y="25"/>
                    </a:lnTo>
                    <a:lnTo>
                      <a:pt x="93" y="21"/>
                    </a:lnTo>
                    <a:lnTo>
                      <a:pt x="94" y="17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1"/>
                    </a:lnTo>
                    <a:lnTo>
                      <a:pt x="99" y="5"/>
                    </a:lnTo>
                    <a:lnTo>
                      <a:pt x="99" y="3"/>
                    </a:lnTo>
                    <a:lnTo>
                      <a:pt x="99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7" y="3"/>
                    </a:lnTo>
                    <a:lnTo>
                      <a:pt x="82" y="5"/>
                    </a:lnTo>
                    <a:lnTo>
                      <a:pt x="71" y="7"/>
                    </a:lnTo>
                    <a:lnTo>
                      <a:pt x="58" y="13"/>
                    </a:lnTo>
                    <a:lnTo>
                      <a:pt x="55" y="16"/>
                    </a:lnTo>
                    <a:lnTo>
                      <a:pt x="47" y="19"/>
                    </a:lnTo>
                    <a:lnTo>
                      <a:pt x="37" y="25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6" y="31"/>
                    </a:lnTo>
                    <a:lnTo>
                      <a:pt x="37" y="33"/>
                    </a:lnTo>
                    <a:lnTo>
                      <a:pt x="34" y="35"/>
                    </a:lnTo>
                    <a:lnTo>
                      <a:pt x="32" y="35"/>
                    </a:lnTo>
                    <a:lnTo>
                      <a:pt x="27" y="40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7" y="49"/>
                    </a:lnTo>
                    <a:lnTo>
                      <a:pt x="16" y="51"/>
                    </a:lnTo>
                    <a:lnTo>
                      <a:pt x="15" y="55"/>
                    </a:lnTo>
                    <a:lnTo>
                      <a:pt x="17" y="54"/>
                    </a:lnTo>
                    <a:lnTo>
                      <a:pt x="19" y="56"/>
                    </a:lnTo>
                    <a:lnTo>
                      <a:pt x="18" y="58"/>
                    </a:lnTo>
                    <a:lnTo>
                      <a:pt x="19" y="59"/>
                    </a:lnTo>
                    <a:lnTo>
                      <a:pt x="20" y="59"/>
                    </a:lnTo>
                    <a:lnTo>
                      <a:pt x="23" y="57"/>
                    </a:lnTo>
                    <a:lnTo>
                      <a:pt x="26" y="57"/>
                    </a:lnTo>
                    <a:lnTo>
                      <a:pt x="27" y="59"/>
                    </a:lnTo>
                    <a:lnTo>
                      <a:pt x="26" y="61"/>
                    </a:lnTo>
                    <a:lnTo>
                      <a:pt x="23" y="63"/>
                    </a:lnTo>
                    <a:lnTo>
                      <a:pt x="20" y="61"/>
                    </a:lnTo>
                    <a:lnTo>
                      <a:pt x="19" y="62"/>
                    </a:lnTo>
                    <a:lnTo>
                      <a:pt x="19" y="65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6" y="65"/>
                    </a:lnTo>
                    <a:lnTo>
                      <a:pt x="27" y="64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30" y="68"/>
                    </a:lnTo>
                    <a:lnTo>
                      <a:pt x="34" y="70"/>
                    </a:lnTo>
                    <a:lnTo>
                      <a:pt x="39" y="68"/>
                    </a:lnTo>
                    <a:lnTo>
                      <a:pt x="41" y="68"/>
                    </a:lnTo>
                    <a:lnTo>
                      <a:pt x="45" y="70"/>
                    </a:lnTo>
                    <a:lnTo>
                      <a:pt x="48" y="69"/>
                    </a:lnTo>
                    <a:lnTo>
                      <a:pt x="51" y="71"/>
                    </a:lnTo>
                    <a:lnTo>
                      <a:pt x="53" y="74"/>
                    </a:lnTo>
                    <a:lnTo>
                      <a:pt x="55" y="74"/>
                    </a:lnTo>
                    <a:lnTo>
                      <a:pt x="54" y="76"/>
                    </a:lnTo>
                    <a:lnTo>
                      <a:pt x="52" y="76"/>
                    </a:lnTo>
                    <a:lnTo>
                      <a:pt x="48" y="73"/>
                    </a:lnTo>
                    <a:lnTo>
                      <a:pt x="43" y="72"/>
                    </a:lnTo>
                    <a:lnTo>
                      <a:pt x="42" y="74"/>
                    </a:lnTo>
                    <a:lnTo>
                      <a:pt x="45" y="75"/>
                    </a:lnTo>
                    <a:lnTo>
                      <a:pt x="46" y="77"/>
                    </a:lnTo>
                    <a:lnTo>
                      <a:pt x="41" y="77"/>
                    </a:lnTo>
                    <a:lnTo>
                      <a:pt x="40" y="75"/>
                    </a:lnTo>
                    <a:lnTo>
                      <a:pt x="33" y="76"/>
                    </a:lnTo>
                    <a:lnTo>
                      <a:pt x="31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6" y="77"/>
                    </a:lnTo>
                    <a:lnTo>
                      <a:pt x="24" y="77"/>
                    </a:lnTo>
                    <a:lnTo>
                      <a:pt x="17" y="78"/>
                    </a:lnTo>
                    <a:lnTo>
                      <a:pt x="16" y="78"/>
                    </a:lnTo>
                    <a:lnTo>
                      <a:pt x="11" y="80"/>
                    </a:lnTo>
                    <a:lnTo>
                      <a:pt x="10" y="83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8"/>
                    </a:lnTo>
                    <a:lnTo>
                      <a:pt x="10" y="99"/>
                    </a:lnTo>
                    <a:lnTo>
                      <a:pt x="10" y="101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6" y="102"/>
                    </a:lnTo>
                    <a:lnTo>
                      <a:pt x="17" y="103"/>
                    </a:lnTo>
                    <a:lnTo>
                      <a:pt x="19" y="103"/>
                    </a:lnTo>
                    <a:lnTo>
                      <a:pt x="20" y="102"/>
                    </a:lnTo>
                    <a:lnTo>
                      <a:pt x="21" y="102"/>
                    </a:lnTo>
                    <a:lnTo>
                      <a:pt x="23" y="103"/>
                    </a:lnTo>
                    <a:lnTo>
                      <a:pt x="24" y="104"/>
                    </a:lnTo>
                    <a:lnTo>
                      <a:pt x="25" y="103"/>
                    </a:lnTo>
                    <a:lnTo>
                      <a:pt x="26" y="106"/>
                    </a:lnTo>
                    <a:lnTo>
                      <a:pt x="27" y="107"/>
                    </a:lnTo>
                    <a:lnTo>
                      <a:pt x="29" y="108"/>
                    </a:lnTo>
                    <a:lnTo>
                      <a:pt x="31" y="107"/>
                    </a:lnTo>
                    <a:lnTo>
                      <a:pt x="33" y="107"/>
                    </a:lnTo>
                    <a:lnTo>
                      <a:pt x="34" y="109"/>
                    </a:lnTo>
                    <a:lnTo>
                      <a:pt x="37" y="109"/>
                    </a:lnTo>
                    <a:lnTo>
                      <a:pt x="39" y="108"/>
                    </a:lnTo>
                    <a:lnTo>
                      <a:pt x="41" y="109"/>
                    </a:lnTo>
                    <a:lnTo>
                      <a:pt x="44" y="108"/>
                    </a:lnTo>
                    <a:lnTo>
                      <a:pt x="45" y="109"/>
                    </a:lnTo>
                    <a:lnTo>
                      <a:pt x="49" y="109"/>
                    </a:lnTo>
                    <a:lnTo>
                      <a:pt x="51" y="109"/>
                    </a:lnTo>
                    <a:lnTo>
                      <a:pt x="54" y="109"/>
                    </a:lnTo>
                    <a:lnTo>
                      <a:pt x="55" y="112"/>
                    </a:lnTo>
                    <a:lnTo>
                      <a:pt x="57" y="111"/>
                    </a:lnTo>
                    <a:lnTo>
                      <a:pt x="57" y="113"/>
                    </a:lnTo>
                    <a:lnTo>
                      <a:pt x="59" y="116"/>
                    </a:lnTo>
                    <a:lnTo>
                      <a:pt x="59" y="117"/>
                    </a:lnTo>
                    <a:lnTo>
                      <a:pt x="61" y="119"/>
                    </a:lnTo>
                    <a:lnTo>
                      <a:pt x="63" y="119"/>
                    </a:lnTo>
                    <a:lnTo>
                      <a:pt x="64" y="119"/>
                    </a:lnTo>
                    <a:lnTo>
                      <a:pt x="65" y="122"/>
                    </a:lnTo>
                    <a:lnTo>
                      <a:pt x="67" y="123"/>
                    </a:lnTo>
                    <a:lnTo>
                      <a:pt x="68" y="125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71" y="131"/>
                    </a:lnTo>
                    <a:lnTo>
                      <a:pt x="74" y="134"/>
                    </a:lnTo>
                    <a:lnTo>
                      <a:pt x="74" y="136"/>
                    </a:lnTo>
                    <a:lnTo>
                      <a:pt x="73" y="137"/>
                    </a:lnTo>
                    <a:lnTo>
                      <a:pt x="74" y="139"/>
                    </a:lnTo>
                    <a:lnTo>
                      <a:pt x="72" y="138"/>
                    </a:lnTo>
                    <a:lnTo>
                      <a:pt x="68" y="137"/>
                    </a:lnTo>
                    <a:lnTo>
                      <a:pt x="64" y="135"/>
                    </a:lnTo>
                    <a:lnTo>
                      <a:pt x="61" y="136"/>
                    </a:lnTo>
                    <a:lnTo>
                      <a:pt x="59" y="135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4" y="133"/>
                    </a:lnTo>
                    <a:lnTo>
                      <a:pt x="53" y="133"/>
                    </a:lnTo>
                    <a:lnTo>
                      <a:pt x="51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1" y="126"/>
                    </a:lnTo>
                    <a:lnTo>
                      <a:pt x="40" y="124"/>
                    </a:lnTo>
                    <a:lnTo>
                      <a:pt x="40" y="124"/>
                    </a:lnTo>
                    <a:lnTo>
                      <a:pt x="38" y="123"/>
                    </a:lnTo>
                    <a:lnTo>
                      <a:pt x="35" y="123"/>
                    </a:lnTo>
                    <a:lnTo>
                      <a:pt x="33" y="123"/>
                    </a:lnTo>
                    <a:lnTo>
                      <a:pt x="27" y="123"/>
                    </a:lnTo>
                    <a:lnTo>
                      <a:pt x="23" y="123"/>
                    </a:lnTo>
                    <a:lnTo>
                      <a:pt x="21" y="122"/>
                    </a:lnTo>
                    <a:lnTo>
                      <a:pt x="10" y="121"/>
                    </a:lnTo>
                    <a:lnTo>
                      <a:pt x="8" y="122"/>
                    </a:lnTo>
                    <a:lnTo>
                      <a:pt x="5" y="123"/>
                    </a:lnTo>
                    <a:lnTo>
                      <a:pt x="3" y="126"/>
                    </a:lnTo>
                    <a:lnTo>
                      <a:pt x="3" y="131"/>
                    </a:lnTo>
                    <a:lnTo>
                      <a:pt x="1" y="136"/>
                    </a:lnTo>
                    <a:lnTo>
                      <a:pt x="2" y="140"/>
                    </a:lnTo>
                    <a:lnTo>
                      <a:pt x="0" y="143"/>
                    </a:lnTo>
                    <a:lnTo>
                      <a:pt x="1" y="144"/>
                    </a:lnTo>
                    <a:lnTo>
                      <a:pt x="3" y="146"/>
                    </a:lnTo>
                    <a:lnTo>
                      <a:pt x="2" y="147"/>
                    </a:lnTo>
                    <a:lnTo>
                      <a:pt x="2" y="148"/>
                    </a:lnTo>
                    <a:lnTo>
                      <a:pt x="3" y="155"/>
                    </a:lnTo>
                    <a:lnTo>
                      <a:pt x="5" y="157"/>
                    </a:lnTo>
                    <a:lnTo>
                      <a:pt x="6" y="159"/>
                    </a:lnTo>
                    <a:lnTo>
                      <a:pt x="10" y="162"/>
                    </a:lnTo>
                    <a:lnTo>
                      <a:pt x="12" y="164"/>
                    </a:lnTo>
                    <a:lnTo>
                      <a:pt x="13" y="163"/>
                    </a:lnTo>
                    <a:lnTo>
                      <a:pt x="15" y="164"/>
                    </a:lnTo>
                    <a:lnTo>
                      <a:pt x="17" y="165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3" y="166"/>
                    </a:lnTo>
                    <a:lnTo>
                      <a:pt x="26" y="166"/>
                    </a:lnTo>
                    <a:lnTo>
                      <a:pt x="29" y="170"/>
                    </a:lnTo>
                    <a:lnTo>
                      <a:pt x="30" y="171"/>
                    </a:lnTo>
                    <a:lnTo>
                      <a:pt x="30" y="173"/>
                    </a:lnTo>
                    <a:lnTo>
                      <a:pt x="28" y="174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6" y="179"/>
                    </a:lnTo>
                    <a:lnTo>
                      <a:pt x="26" y="181"/>
                    </a:lnTo>
                    <a:lnTo>
                      <a:pt x="23" y="184"/>
                    </a:lnTo>
                    <a:lnTo>
                      <a:pt x="23" y="185"/>
                    </a:lnTo>
                    <a:lnTo>
                      <a:pt x="21" y="187"/>
                    </a:lnTo>
                    <a:lnTo>
                      <a:pt x="23" y="189"/>
                    </a:lnTo>
                    <a:lnTo>
                      <a:pt x="23" y="193"/>
                    </a:lnTo>
                    <a:lnTo>
                      <a:pt x="25" y="197"/>
                    </a:lnTo>
                    <a:lnTo>
                      <a:pt x="25" y="199"/>
                    </a:lnTo>
                    <a:lnTo>
                      <a:pt x="22" y="200"/>
                    </a:lnTo>
                    <a:lnTo>
                      <a:pt x="23" y="202"/>
                    </a:lnTo>
                    <a:lnTo>
                      <a:pt x="27" y="202"/>
                    </a:lnTo>
                    <a:lnTo>
                      <a:pt x="29" y="202"/>
                    </a:lnTo>
                    <a:lnTo>
                      <a:pt x="30" y="202"/>
                    </a:lnTo>
                    <a:lnTo>
                      <a:pt x="31" y="203"/>
                    </a:lnTo>
                    <a:lnTo>
                      <a:pt x="33" y="202"/>
                    </a:lnTo>
                    <a:lnTo>
                      <a:pt x="34" y="201"/>
                    </a:lnTo>
                    <a:lnTo>
                      <a:pt x="35" y="202"/>
                    </a:lnTo>
                    <a:lnTo>
                      <a:pt x="39" y="202"/>
                    </a:lnTo>
                    <a:lnTo>
                      <a:pt x="43" y="204"/>
                    </a:lnTo>
                    <a:lnTo>
                      <a:pt x="45" y="202"/>
                    </a:lnTo>
                    <a:lnTo>
                      <a:pt x="48" y="202"/>
                    </a:lnTo>
                    <a:lnTo>
                      <a:pt x="49" y="204"/>
                    </a:lnTo>
                    <a:lnTo>
                      <a:pt x="50" y="204"/>
                    </a:lnTo>
                    <a:lnTo>
                      <a:pt x="51" y="203"/>
                    </a:lnTo>
                    <a:lnTo>
                      <a:pt x="53" y="202"/>
                    </a:lnTo>
                    <a:lnTo>
                      <a:pt x="54" y="203"/>
                    </a:lnTo>
                    <a:lnTo>
                      <a:pt x="54" y="206"/>
                    </a:lnTo>
                    <a:lnTo>
                      <a:pt x="56" y="205"/>
                    </a:lnTo>
                    <a:lnTo>
                      <a:pt x="57" y="204"/>
                    </a:lnTo>
                    <a:lnTo>
                      <a:pt x="58" y="205"/>
                    </a:lnTo>
                    <a:lnTo>
                      <a:pt x="59" y="208"/>
                    </a:lnTo>
                    <a:lnTo>
                      <a:pt x="61" y="208"/>
                    </a:lnTo>
                    <a:lnTo>
                      <a:pt x="61" y="206"/>
                    </a:lnTo>
                    <a:lnTo>
                      <a:pt x="65" y="206"/>
                    </a:lnTo>
                    <a:lnTo>
                      <a:pt x="67" y="203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4" y="199"/>
                    </a:lnTo>
                    <a:lnTo>
                      <a:pt x="78" y="198"/>
                    </a:lnTo>
                    <a:lnTo>
                      <a:pt x="80" y="197"/>
                    </a:lnTo>
                    <a:lnTo>
                      <a:pt x="80" y="195"/>
                    </a:lnTo>
                    <a:lnTo>
                      <a:pt x="82" y="195"/>
                    </a:lnTo>
                    <a:lnTo>
                      <a:pt x="85" y="196"/>
                    </a:lnTo>
                    <a:lnTo>
                      <a:pt x="87" y="195"/>
                    </a:lnTo>
                    <a:lnTo>
                      <a:pt x="89" y="197"/>
                    </a:lnTo>
                    <a:lnTo>
                      <a:pt x="94" y="197"/>
                    </a:lnTo>
                    <a:lnTo>
                      <a:pt x="100" y="192"/>
                    </a:lnTo>
                    <a:lnTo>
                      <a:pt x="101" y="190"/>
                    </a:lnTo>
                    <a:lnTo>
                      <a:pt x="102" y="190"/>
                    </a:lnTo>
                    <a:lnTo>
                      <a:pt x="102" y="192"/>
                    </a:lnTo>
                    <a:lnTo>
                      <a:pt x="103" y="189"/>
                    </a:lnTo>
                    <a:lnTo>
                      <a:pt x="106" y="188"/>
                    </a:lnTo>
                    <a:lnTo>
                      <a:pt x="106" y="186"/>
                    </a:lnTo>
                    <a:lnTo>
                      <a:pt x="106" y="185"/>
                    </a:lnTo>
                    <a:lnTo>
                      <a:pt x="107" y="185"/>
                    </a:lnTo>
                    <a:lnTo>
                      <a:pt x="109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1" y="182"/>
                    </a:lnTo>
                    <a:lnTo>
                      <a:pt x="113" y="181"/>
                    </a:lnTo>
                    <a:lnTo>
                      <a:pt x="113" y="184"/>
                    </a:lnTo>
                    <a:lnTo>
                      <a:pt x="113" y="185"/>
                    </a:lnTo>
                    <a:lnTo>
                      <a:pt x="114" y="187"/>
                    </a:lnTo>
                    <a:lnTo>
                      <a:pt x="113" y="188"/>
                    </a:lnTo>
                    <a:lnTo>
                      <a:pt x="113" y="191"/>
                    </a:lnTo>
                    <a:lnTo>
                      <a:pt x="111" y="193"/>
                    </a:lnTo>
                    <a:lnTo>
                      <a:pt x="109" y="194"/>
                    </a:lnTo>
                    <a:lnTo>
                      <a:pt x="110" y="195"/>
                    </a:lnTo>
                    <a:lnTo>
                      <a:pt x="112" y="195"/>
                    </a:lnTo>
                    <a:lnTo>
                      <a:pt x="114" y="198"/>
                    </a:lnTo>
                    <a:lnTo>
                      <a:pt x="115" y="197"/>
                    </a:lnTo>
                    <a:lnTo>
                      <a:pt x="116" y="196"/>
                    </a:lnTo>
                    <a:lnTo>
                      <a:pt x="119" y="198"/>
                    </a:lnTo>
                    <a:lnTo>
                      <a:pt x="120" y="201"/>
                    </a:lnTo>
                    <a:lnTo>
                      <a:pt x="121" y="202"/>
                    </a:lnTo>
                    <a:lnTo>
                      <a:pt x="121" y="201"/>
                    </a:lnTo>
                    <a:lnTo>
                      <a:pt x="122" y="199"/>
                    </a:lnTo>
                    <a:lnTo>
                      <a:pt x="123" y="201"/>
                    </a:lnTo>
                    <a:lnTo>
                      <a:pt x="123" y="203"/>
                    </a:lnTo>
                    <a:lnTo>
                      <a:pt x="122" y="205"/>
                    </a:lnTo>
                    <a:lnTo>
                      <a:pt x="120" y="205"/>
                    </a:lnTo>
                    <a:lnTo>
                      <a:pt x="118" y="207"/>
                    </a:lnTo>
                    <a:lnTo>
                      <a:pt x="119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3" y="212"/>
                    </a:lnTo>
                    <a:lnTo>
                      <a:pt x="126" y="211"/>
                    </a:lnTo>
                    <a:lnTo>
                      <a:pt x="127" y="207"/>
                    </a:lnTo>
                    <a:lnTo>
                      <a:pt x="128" y="207"/>
                    </a:lnTo>
                    <a:lnTo>
                      <a:pt x="128" y="210"/>
                    </a:lnTo>
                    <a:lnTo>
                      <a:pt x="130" y="213"/>
                    </a:lnTo>
                    <a:lnTo>
                      <a:pt x="131" y="214"/>
                    </a:lnTo>
                    <a:lnTo>
                      <a:pt x="133" y="212"/>
                    </a:lnTo>
                    <a:lnTo>
                      <a:pt x="135" y="213"/>
                    </a:lnTo>
                    <a:lnTo>
                      <a:pt x="137" y="216"/>
                    </a:lnTo>
                    <a:lnTo>
                      <a:pt x="139" y="216"/>
                    </a:lnTo>
                    <a:lnTo>
                      <a:pt x="140" y="217"/>
                    </a:lnTo>
                    <a:lnTo>
                      <a:pt x="141" y="217"/>
                    </a:lnTo>
                    <a:lnTo>
                      <a:pt x="141" y="215"/>
                    </a:lnTo>
                    <a:lnTo>
                      <a:pt x="142" y="215"/>
                    </a:lnTo>
                    <a:lnTo>
                      <a:pt x="144" y="214"/>
                    </a:lnTo>
                    <a:lnTo>
                      <a:pt x="145" y="215"/>
                    </a:lnTo>
                    <a:lnTo>
                      <a:pt x="145" y="217"/>
                    </a:lnTo>
                    <a:lnTo>
                      <a:pt x="146" y="218"/>
                    </a:lnTo>
                    <a:lnTo>
                      <a:pt x="148" y="217"/>
                    </a:lnTo>
                    <a:lnTo>
                      <a:pt x="149" y="215"/>
                    </a:lnTo>
                    <a:lnTo>
                      <a:pt x="151" y="216"/>
                    </a:lnTo>
                    <a:lnTo>
                      <a:pt x="151" y="218"/>
                    </a:lnTo>
                    <a:lnTo>
                      <a:pt x="152" y="218"/>
                    </a:lnTo>
                    <a:lnTo>
                      <a:pt x="153" y="216"/>
                    </a:lnTo>
                    <a:lnTo>
                      <a:pt x="154" y="216"/>
                    </a:lnTo>
                    <a:lnTo>
                      <a:pt x="155" y="214"/>
                    </a:lnTo>
                    <a:lnTo>
                      <a:pt x="157" y="214"/>
                    </a:lnTo>
                    <a:lnTo>
                      <a:pt x="158" y="215"/>
                    </a:lnTo>
                    <a:lnTo>
                      <a:pt x="159" y="216"/>
                    </a:lnTo>
                    <a:lnTo>
                      <a:pt x="160" y="215"/>
                    </a:lnTo>
                    <a:lnTo>
                      <a:pt x="160" y="214"/>
                    </a:lnTo>
                    <a:lnTo>
                      <a:pt x="160" y="212"/>
                    </a:lnTo>
                    <a:lnTo>
                      <a:pt x="161" y="209"/>
                    </a:lnTo>
                    <a:lnTo>
                      <a:pt x="161" y="208"/>
                    </a:lnTo>
                    <a:lnTo>
                      <a:pt x="163" y="206"/>
                    </a:lnTo>
                    <a:lnTo>
                      <a:pt x="163" y="204"/>
                    </a:lnTo>
                    <a:lnTo>
                      <a:pt x="161" y="204"/>
                    </a:lnTo>
                    <a:lnTo>
                      <a:pt x="160" y="202"/>
                    </a:lnTo>
                    <a:lnTo>
                      <a:pt x="161" y="199"/>
                    </a:lnTo>
                    <a:lnTo>
                      <a:pt x="163" y="199"/>
                    </a:lnTo>
                    <a:lnTo>
                      <a:pt x="163" y="195"/>
                    </a:lnTo>
                    <a:lnTo>
                      <a:pt x="161" y="193"/>
                    </a:lnTo>
                    <a:lnTo>
                      <a:pt x="158" y="194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6" y="196"/>
                    </a:lnTo>
                    <a:lnTo>
                      <a:pt x="152" y="196"/>
                    </a:lnTo>
                    <a:lnTo>
                      <a:pt x="149" y="200"/>
                    </a:lnTo>
                    <a:lnTo>
                      <a:pt x="147" y="202"/>
                    </a:lnTo>
                    <a:lnTo>
                      <a:pt x="147" y="201"/>
                    </a:lnTo>
                    <a:lnTo>
                      <a:pt x="149" y="199"/>
                    </a:lnTo>
                    <a:lnTo>
                      <a:pt x="151" y="196"/>
                    </a:lnTo>
                    <a:lnTo>
                      <a:pt x="151" y="192"/>
                    </a:lnTo>
                    <a:lnTo>
                      <a:pt x="150" y="195"/>
                    </a:lnTo>
                    <a:lnTo>
                      <a:pt x="148" y="194"/>
                    </a:lnTo>
                    <a:lnTo>
                      <a:pt x="148" y="192"/>
                    </a:lnTo>
                    <a:lnTo>
                      <a:pt x="151" y="189"/>
                    </a:lnTo>
                    <a:lnTo>
                      <a:pt x="149" y="185"/>
                    </a:lnTo>
                    <a:lnTo>
                      <a:pt x="151" y="182"/>
                    </a:lnTo>
                    <a:lnTo>
                      <a:pt x="152" y="182"/>
                    </a:lnTo>
                    <a:lnTo>
                      <a:pt x="152" y="185"/>
                    </a:lnTo>
                    <a:lnTo>
                      <a:pt x="154" y="189"/>
                    </a:lnTo>
                    <a:lnTo>
                      <a:pt x="155" y="192"/>
                    </a:lnTo>
                    <a:lnTo>
                      <a:pt x="157" y="191"/>
                    </a:lnTo>
                    <a:lnTo>
                      <a:pt x="159" y="191"/>
                    </a:lnTo>
                    <a:lnTo>
                      <a:pt x="161" y="187"/>
                    </a:lnTo>
                    <a:lnTo>
                      <a:pt x="159" y="185"/>
                    </a:lnTo>
                    <a:lnTo>
                      <a:pt x="159" y="184"/>
                    </a:lnTo>
                    <a:lnTo>
                      <a:pt x="161" y="184"/>
                    </a:lnTo>
                    <a:lnTo>
                      <a:pt x="162" y="185"/>
                    </a:lnTo>
                    <a:lnTo>
                      <a:pt x="164" y="185"/>
                    </a:lnTo>
                    <a:lnTo>
                      <a:pt x="166" y="181"/>
                    </a:lnTo>
                    <a:lnTo>
                      <a:pt x="167" y="178"/>
                    </a:lnTo>
                    <a:lnTo>
                      <a:pt x="167" y="181"/>
                    </a:lnTo>
                    <a:lnTo>
                      <a:pt x="168" y="181"/>
                    </a:lnTo>
                    <a:lnTo>
                      <a:pt x="171" y="178"/>
                    </a:lnTo>
                    <a:lnTo>
                      <a:pt x="168" y="184"/>
                    </a:lnTo>
                    <a:lnTo>
                      <a:pt x="168" y="188"/>
                    </a:lnTo>
                    <a:lnTo>
                      <a:pt x="170" y="188"/>
                    </a:lnTo>
                    <a:lnTo>
                      <a:pt x="171" y="188"/>
                    </a:lnTo>
                    <a:lnTo>
                      <a:pt x="170" y="191"/>
                    </a:lnTo>
                    <a:lnTo>
                      <a:pt x="172" y="191"/>
                    </a:lnTo>
                    <a:lnTo>
                      <a:pt x="173" y="188"/>
                    </a:lnTo>
                    <a:lnTo>
                      <a:pt x="174" y="186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84"/>
                    </a:lnTo>
                    <a:lnTo>
                      <a:pt x="175" y="187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9" y="194"/>
                    </a:lnTo>
                    <a:lnTo>
                      <a:pt x="181" y="192"/>
                    </a:lnTo>
                    <a:lnTo>
                      <a:pt x="184" y="188"/>
                    </a:lnTo>
                    <a:lnTo>
                      <a:pt x="185" y="183"/>
                    </a:lnTo>
                    <a:lnTo>
                      <a:pt x="186" y="180"/>
                    </a:lnTo>
                    <a:lnTo>
                      <a:pt x="186" y="176"/>
                    </a:lnTo>
                    <a:lnTo>
                      <a:pt x="186" y="175"/>
                    </a:lnTo>
                    <a:lnTo>
                      <a:pt x="186" y="17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Freeform 1207">
                <a:extLst>
                  <a:ext uri="{FF2B5EF4-FFF2-40B4-BE49-F238E27FC236}">
                    <a16:creationId xmlns:a16="http://schemas.microsoft.com/office/drawing/2014/main" id="{E2CE93EA-C86B-437E-93FA-0F87E427A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1227"/>
                <a:ext cx="7" cy="14"/>
              </a:xfrm>
              <a:custGeom>
                <a:avLst/>
                <a:gdLst>
                  <a:gd name="T0" fmla="*/ 0 w 7"/>
                  <a:gd name="T1" fmla="*/ 11 h 14"/>
                  <a:gd name="T2" fmla="*/ 1 w 7"/>
                  <a:gd name="T3" fmla="*/ 14 h 14"/>
                  <a:gd name="T4" fmla="*/ 3 w 7"/>
                  <a:gd name="T5" fmla="*/ 13 h 14"/>
                  <a:gd name="T6" fmla="*/ 3 w 7"/>
                  <a:gd name="T7" fmla="*/ 10 h 14"/>
                  <a:gd name="T8" fmla="*/ 6 w 7"/>
                  <a:gd name="T9" fmla="*/ 9 h 14"/>
                  <a:gd name="T10" fmla="*/ 7 w 7"/>
                  <a:gd name="T11" fmla="*/ 5 h 14"/>
                  <a:gd name="T12" fmla="*/ 5 w 7"/>
                  <a:gd name="T13" fmla="*/ 3 h 14"/>
                  <a:gd name="T14" fmla="*/ 5 w 7"/>
                  <a:gd name="T15" fmla="*/ 0 h 14"/>
                  <a:gd name="T16" fmla="*/ 3 w 7"/>
                  <a:gd name="T17" fmla="*/ 0 h 14"/>
                  <a:gd name="T18" fmla="*/ 2 w 7"/>
                  <a:gd name="T19" fmla="*/ 2 h 14"/>
                  <a:gd name="T20" fmla="*/ 3 w 7"/>
                  <a:gd name="T21" fmla="*/ 4 h 14"/>
                  <a:gd name="T22" fmla="*/ 0 w 7"/>
                  <a:gd name="T23" fmla="*/ 9 h 14"/>
                  <a:gd name="T24" fmla="*/ 0 w 7"/>
                  <a:gd name="T2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4">
                    <a:moveTo>
                      <a:pt x="0" y="11"/>
                    </a:moveTo>
                    <a:lnTo>
                      <a:pt x="1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Freeform 1208">
                <a:extLst>
                  <a:ext uri="{FF2B5EF4-FFF2-40B4-BE49-F238E27FC236}">
                    <a16:creationId xmlns:a16="http://schemas.microsoft.com/office/drawing/2014/main" id="{6AB67196-FA4A-4721-87B2-D0015FFB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206"/>
                <a:ext cx="4" cy="10"/>
              </a:xfrm>
              <a:custGeom>
                <a:avLst/>
                <a:gdLst>
                  <a:gd name="T0" fmla="*/ 0 w 4"/>
                  <a:gd name="T1" fmla="*/ 8 h 10"/>
                  <a:gd name="T2" fmla="*/ 0 w 4"/>
                  <a:gd name="T3" fmla="*/ 10 h 10"/>
                  <a:gd name="T4" fmla="*/ 1 w 4"/>
                  <a:gd name="T5" fmla="*/ 10 h 10"/>
                  <a:gd name="T6" fmla="*/ 2 w 4"/>
                  <a:gd name="T7" fmla="*/ 8 h 10"/>
                  <a:gd name="T8" fmla="*/ 3 w 4"/>
                  <a:gd name="T9" fmla="*/ 8 h 10"/>
                  <a:gd name="T10" fmla="*/ 4 w 4"/>
                  <a:gd name="T11" fmla="*/ 6 h 10"/>
                  <a:gd name="T12" fmla="*/ 4 w 4"/>
                  <a:gd name="T13" fmla="*/ 4 h 10"/>
                  <a:gd name="T14" fmla="*/ 3 w 4"/>
                  <a:gd name="T15" fmla="*/ 3 h 10"/>
                  <a:gd name="T16" fmla="*/ 3 w 4"/>
                  <a:gd name="T17" fmla="*/ 0 h 10"/>
                  <a:gd name="T18" fmla="*/ 2 w 4"/>
                  <a:gd name="T19" fmla="*/ 0 h 10"/>
                  <a:gd name="T20" fmla="*/ 1 w 4"/>
                  <a:gd name="T21" fmla="*/ 3 h 10"/>
                  <a:gd name="T22" fmla="*/ 2 w 4"/>
                  <a:gd name="T23" fmla="*/ 5 h 10"/>
                  <a:gd name="T24" fmla="*/ 0 w 4"/>
                  <a:gd name="T25" fmla="*/ 6 h 10"/>
                  <a:gd name="T26" fmla="*/ 0 w 4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10">
                    <a:moveTo>
                      <a:pt x="0" y="8"/>
                    </a:moveTo>
                    <a:lnTo>
                      <a:pt x="0" y="10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Freeform 1209">
                <a:extLst>
                  <a:ext uri="{FF2B5EF4-FFF2-40B4-BE49-F238E27FC236}">
                    <a16:creationId xmlns:a16="http://schemas.microsoft.com/office/drawing/2014/main" id="{EC96E874-F88A-4209-980C-DEDC06091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1223"/>
                <a:ext cx="5" cy="8"/>
              </a:xfrm>
              <a:custGeom>
                <a:avLst/>
                <a:gdLst>
                  <a:gd name="T0" fmla="*/ 4 w 6"/>
                  <a:gd name="T1" fmla="*/ 7 h 11"/>
                  <a:gd name="T2" fmla="*/ 6 w 6"/>
                  <a:gd name="T3" fmla="*/ 4 h 11"/>
                  <a:gd name="T4" fmla="*/ 4 w 6"/>
                  <a:gd name="T5" fmla="*/ 0 h 11"/>
                  <a:gd name="T6" fmla="*/ 3 w 6"/>
                  <a:gd name="T7" fmla="*/ 1 h 11"/>
                  <a:gd name="T8" fmla="*/ 0 w 6"/>
                  <a:gd name="T9" fmla="*/ 7 h 11"/>
                  <a:gd name="T10" fmla="*/ 1 w 6"/>
                  <a:gd name="T11" fmla="*/ 9 h 11"/>
                  <a:gd name="T12" fmla="*/ 2 w 6"/>
                  <a:gd name="T13" fmla="*/ 11 h 11"/>
                  <a:gd name="T14" fmla="*/ 4 w 6"/>
                  <a:gd name="T15" fmla="*/ 11 h 11"/>
                  <a:gd name="T16" fmla="*/ 4 w 6"/>
                  <a:gd name="T1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4" y="7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05" name="Group 1404">
              <a:extLst>
                <a:ext uri="{FF2B5EF4-FFF2-40B4-BE49-F238E27FC236}">
                  <a16:creationId xmlns:a16="http://schemas.microsoft.com/office/drawing/2014/main" id="{8DAEF192-9647-4A61-9DD9-5D773A92244F}"/>
                </a:ext>
              </a:extLst>
            </p:cNvPr>
            <p:cNvGrpSpPr/>
            <p:nvPr/>
          </p:nvGrpSpPr>
          <p:grpSpPr>
            <a:xfrm>
              <a:off x="2425701" y="1103313"/>
              <a:ext cx="7337425" cy="5118100"/>
              <a:chOff x="2425792" y="1103208"/>
              <a:chExt cx="7337698" cy="5117624"/>
            </a:xfrm>
            <a:grpFill/>
          </p:grpSpPr>
          <p:sp>
            <p:nvSpPr>
              <p:cNvPr id="1406" name="Freeform 1263">
                <a:extLst>
                  <a:ext uri="{FF2B5EF4-FFF2-40B4-BE49-F238E27FC236}">
                    <a16:creationId xmlns:a16="http://schemas.microsoft.com/office/drawing/2014/main" id="{17861999-9CA4-4E16-BB00-0200C36A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990" y="2844532"/>
                <a:ext cx="1271636" cy="900028"/>
              </a:xfrm>
              <a:custGeom>
                <a:avLst/>
                <a:gdLst>
                  <a:gd name="T0" fmla="*/ 227 w 801"/>
                  <a:gd name="T1" fmla="*/ 444 h 567"/>
                  <a:gd name="T2" fmla="*/ 236 w 801"/>
                  <a:gd name="T3" fmla="*/ 468 h 567"/>
                  <a:gd name="T4" fmla="*/ 255 w 801"/>
                  <a:gd name="T5" fmla="*/ 485 h 567"/>
                  <a:gd name="T6" fmla="*/ 270 w 801"/>
                  <a:gd name="T7" fmla="*/ 472 h 567"/>
                  <a:gd name="T8" fmla="*/ 293 w 801"/>
                  <a:gd name="T9" fmla="*/ 494 h 567"/>
                  <a:gd name="T10" fmla="*/ 307 w 801"/>
                  <a:gd name="T11" fmla="*/ 539 h 567"/>
                  <a:gd name="T12" fmla="*/ 331 w 801"/>
                  <a:gd name="T13" fmla="*/ 534 h 567"/>
                  <a:gd name="T14" fmla="*/ 345 w 801"/>
                  <a:gd name="T15" fmla="*/ 497 h 567"/>
                  <a:gd name="T16" fmla="*/ 369 w 801"/>
                  <a:gd name="T17" fmla="*/ 474 h 567"/>
                  <a:gd name="T18" fmla="*/ 399 w 801"/>
                  <a:gd name="T19" fmla="*/ 478 h 567"/>
                  <a:gd name="T20" fmla="*/ 423 w 801"/>
                  <a:gd name="T21" fmla="*/ 484 h 567"/>
                  <a:gd name="T22" fmla="*/ 442 w 801"/>
                  <a:gd name="T23" fmla="*/ 486 h 567"/>
                  <a:gd name="T24" fmla="*/ 445 w 801"/>
                  <a:gd name="T25" fmla="*/ 474 h 567"/>
                  <a:gd name="T26" fmla="*/ 469 w 801"/>
                  <a:gd name="T27" fmla="*/ 459 h 567"/>
                  <a:gd name="T28" fmla="*/ 488 w 801"/>
                  <a:gd name="T29" fmla="*/ 465 h 567"/>
                  <a:gd name="T30" fmla="*/ 506 w 801"/>
                  <a:gd name="T31" fmla="*/ 477 h 567"/>
                  <a:gd name="T32" fmla="*/ 528 w 801"/>
                  <a:gd name="T33" fmla="*/ 479 h 567"/>
                  <a:gd name="T34" fmla="*/ 537 w 801"/>
                  <a:gd name="T35" fmla="*/ 518 h 567"/>
                  <a:gd name="T36" fmla="*/ 546 w 801"/>
                  <a:gd name="T37" fmla="*/ 532 h 567"/>
                  <a:gd name="T38" fmla="*/ 557 w 801"/>
                  <a:gd name="T39" fmla="*/ 563 h 567"/>
                  <a:gd name="T40" fmla="*/ 570 w 801"/>
                  <a:gd name="T41" fmla="*/ 526 h 567"/>
                  <a:gd name="T42" fmla="*/ 564 w 801"/>
                  <a:gd name="T43" fmla="*/ 442 h 567"/>
                  <a:gd name="T44" fmla="*/ 590 w 801"/>
                  <a:gd name="T45" fmla="*/ 420 h 567"/>
                  <a:gd name="T46" fmla="*/ 625 w 801"/>
                  <a:gd name="T47" fmla="*/ 386 h 567"/>
                  <a:gd name="T48" fmla="*/ 638 w 801"/>
                  <a:gd name="T49" fmla="*/ 374 h 567"/>
                  <a:gd name="T50" fmla="*/ 651 w 801"/>
                  <a:gd name="T51" fmla="*/ 363 h 567"/>
                  <a:gd name="T52" fmla="*/ 642 w 801"/>
                  <a:gd name="T53" fmla="*/ 354 h 567"/>
                  <a:gd name="T54" fmla="*/ 643 w 801"/>
                  <a:gd name="T55" fmla="*/ 331 h 567"/>
                  <a:gd name="T56" fmla="*/ 643 w 801"/>
                  <a:gd name="T57" fmla="*/ 316 h 567"/>
                  <a:gd name="T58" fmla="*/ 639 w 801"/>
                  <a:gd name="T59" fmla="*/ 301 h 567"/>
                  <a:gd name="T60" fmla="*/ 653 w 801"/>
                  <a:gd name="T61" fmla="*/ 279 h 567"/>
                  <a:gd name="T62" fmla="*/ 655 w 801"/>
                  <a:gd name="T63" fmla="*/ 309 h 567"/>
                  <a:gd name="T64" fmla="*/ 657 w 801"/>
                  <a:gd name="T65" fmla="*/ 324 h 567"/>
                  <a:gd name="T66" fmla="*/ 669 w 801"/>
                  <a:gd name="T67" fmla="*/ 273 h 567"/>
                  <a:gd name="T68" fmla="*/ 681 w 801"/>
                  <a:gd name="T69" fmla="*/ 279 h 567"/>
                  <a:gd name="T70" fmla="*/ 693 w 801"/>
                  <a:gd name="T71" fmla="*/ 249 h 567"/>
                  <a:gd name="T72" fmla="*/ 729 w 801"/>
                  <a:gd name="T73" fmla="*/ 238 h 567"/>
                  <a:gd name="T74" fmla="*/ 739 w 801"/>
                  <a:gd name="T75" fmla="*/ 229 h 567"/>
                  <a:gd name="T76" fmla="*/ 753 w 801"/>
                  <a:gd name="T77" fmla="*/ 184 h 567"/>
                  <a:gd name="T78" fmla="*/ 775 w 801"/>
                  <a:gd name="T79" fmla="*/ 173 h 567"/>
                  <a:gd name="T80" fmla="*/ 795 w 801"/>
                  <a:gd name="T81" fmla="*/ 167 h 567"/>
                  <a:gd name="T82" fmla="*/ 791 w 801"/>
                  <a:gd name="T83" fmla="*/ 117 h 567"/>
                  <a:gd name="T84" fmla="*/ 757 w 801"/>
                  <a:gd name="T85" fmla="*/ 137 h 567"/>
                  <a:gd name="T86" fmla="*/ 679 w 801"/>
                  <a:gd name="T87" fmla="*/ 164 h 567"/>
                  <a:gd name="T88" fmla="*/ 584 w 801"/>
                  <a:gd name="T89" fmla="*/ 174 h 567"/>
                  <a:gd name="T90" fmla="*/ 476 w 801"/>
                  <a:gd name="T91" fmla="*/ 65 h 567"/>
                  <a:gd name="T92" fmla="*/ 446 w 801"/>
                  <a:gd name="T93" fmla="*/ 48 h 567"/>
                  <a:gd name="T94" fmla="*/ 74 w 801"/>
                  <a:gd name="T95" fmla="*/ 27 h 567"/>
                  <a:gd name="T96" fmla="*/ 64 w 801"/>
                  <a:gd name="T97" fmla="*/ 44 h 567"/>
                  <a:gd name="T98" fmla="*/ 62 w 801"/>
                  <a:gd name="T99" fmla="*/ 27 h 567"/>
                  <a:gd name="T100" fmla="*/ 41 w 801"/>
                  <a:gd name="T101" fmla="*/ 52 h 567"/>
                  <a:gd name="T102" fmla="*/ 47 w 801"/>
                  <a:gd name="T103" fmla="*/ 75 h 567"/>
                  <a:gd name="T104" fmla="*/ 33 w 801"/>
                  <a:gd name="T105" fmla="*/ 91 h 567"/>
                  <a:gd name="T106" fmla="*/ 8 w 801"/>
                  <a:gd name="T107" fmla="*/ 175 h 567"/>
                  <a:gd name="T108" fmla="*/ 5 w 801"/>
                  <a:gd name="T109" fmla="*/ 229 h 567"/>
                  <a:gd name="T110" fmla="*/ 13 w 801"/>
                  <a:gd name="T111" fmla="*/ 281 h 567"/>
                  <a:gd name="T112" fmla="*/ 17 w 801"/>
                  <a:gd name="T113" fmla="*/ 280 h 567"/>
                  <a:gd name="T114" fmla="*/ 16 w 801"/>
                  <a:gd name="T115" fmla="*/ 301 h 567"/>
                  <a:gd name="T116" fmla="*/ 26 w 801"/>
                  <a:gd name="T117" fmla="*/ 341 h 567"/>
                  <a:gd name="T118" fmla="*/ 47 w 801"/>
                  <a:gd name="T119" fmla="*/ 370 h 567"/>
                  <a:gd name="T120" fmla="*/ 103 w 801"/>
                  <a:gd name="T121" fmla="*/ 404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01" h="567">
                    <a:moveTo>
                      <a:pt x="103" y="404"/>
                    </a:moveTo>
                    <a:lnTo>
                      <a:pt x="102" y="405"/>
                    </a:lnTo>
                    <a:lnTo>
                      <a:pt x="151" y="432"/>
                    </a:lnTo>
                    <a:lnTo>
                      <a:pt x="192" y="432"/>
                    </a:lnTo>
                    <a:lnTo>
                      <a:pt x="192" y="426"/>
                    </a:lnTo>
                    <a:lnTo>
                      <a:pt x="214" y="428"/>
                    </a:lnTo>
                    <a:lnTo>
                      <a:pt x="217" y="429"/>
                    </a:lnTo>
                    <a:lnTo>
                      <a:pt x="220" y="433"/>
                    </a:lnTo>
                    <a:lnTo>
                      <a:pt x="220" y="435"/>
                    </a:lnTo>
                    <a:lnTo>
                      <a:pt x="221" y="436"/>
                    </a:lnTo>
                    <a:lnTo>
                      <a:pt x="222" y="436"/>
                    </a:lnTo>
                    <a:lnTo>
                      <a:pt x="224" y="439"/>
                    </a:lnTo>
                    <a:lnTo>
                      <a:pt x="224" y="441"/>
                    </a:lnTo>
                    <a:lnTo>
                      <a:pt x="225" y="442"/>
                    </a:lnTo>
                    <a:lnTo>
                      <a:pt x="227" y="444"/>
                    </a:lnTo>
                    <a:lnTo>
                      <a:pt x="227" y="445"/>
                    </a:lnTo>
                    <a:lnTo>
                      <a:pt x="227" y="446"/>
                    </a:lnTo>
                    <a:lnTo>
                      <a:pt x="228" y="447"/>
                    </a:lnTo>
                    <a:lnTo>
                      <a:pt x="231" y="449"/>
                    </a:lnTo>
                    <a:lnTo>
                      <a:pt x="231" y="451"/>
                    </a:lnTo>
                    <a:lnTo>
                      <a:pt x="232" y="455"/>
                    </a:lnTo>
                    <a:lnTo>
                      <a:pt x="233" y="456"/>
                    </a:lnTo>
                    <a:lnTo>
                      <a:pt x="234" y="456"/>
                    </a:lnTo>
                    <a:lnTo>
                      <a:pt x="234" y="458"/>
                    </a:lnTo>
                    <a:lnTo>
                      <a:pt x="236" y="460"/>
                    </a:lnTo>
                    <a:lnTo>
                      <a:pt x="236" y="462"/>
                    </a:lnTo>
                    <a:lnTo>
                      <a:pt x="235" y="463"/>
                    </a:lnTo>
                    <a:lnTo>
                      <a:pt x="234" y="463"/>
                    </a:lnTo>
                    <a:lnTo>
                      <a:pt x="234" y="465"/>
                    </a:lnTo>
                    <a:lnTo>
                      <a:pt x="236" y="468"/>
                    </a:lnTo>
                    <a:lnTo>
                      <a:pt x="237" y="471"/>
                    </a:lnTo>
                    <a:lnTo>
                      <a:pt x="238" y="474"/>
                    </a:lnTo>
                    <a:lnTo>
                      <a:pt x="238" y="474"/>
                    </a:lnTo>
                    <a:lnTo>
                      <a:pt x="239" y="474"/>
                    </a:lnTo>
                    <a:lnTo>
                      <a:pt x="241" y="476"/>
                    </a:lnTo>
                    <a:lnTo>
                      <a:pt x="241" y="476"/>
                    </a:lnTo>
                    <a:lnTo>
                      <a:pt x="243" y="476"/>
                    </a:lnTo>
                    <a:lnTo>
                      <a:pt x="243" y="477"/>
                    </a:lnTo>
                    <a:lnTo>
                      <a:pt x="243" y="478"/>
                    </a:lnTo>
                    <a:lnTo>
                      <a:pt x="244" y="480"/>
                    </a:lnTo>
                    <a:lnTo>
                      <a:pt x="246" y="480"/>
                    </a:lnTo>
                    <a:lnTo>
                      <a:pt x="248" y="481"/>
                    </a:lnTo>
                    <a:lnTo>
                      <a:pt x="249" y="483"/>
                    </a:lnTo>
                    <a:lnTo>
                      <a:pt x="251" y="484"/>
                    </a:lnTo>
                    <a:lnTo>
                      <a:pt x="255" y="485"/>
                    </a:lnTo>
                    <a:lnTo>
                      <a:pt x="255" y="487"/>
                    </a:lnTo>
                    <a:lnTo>
                      <a:pt x="256" y="487"/>
                    </a:lnTo>
                    <a:lnTo>
                      <a:pt x="258" y="486"/>
                    </a:lnTo>
                    <a:lnTo>
                      <a:pt x="258" y="485"/>
                    </a:lnTo>
                    <a:lnTo>
                      <a:pt x="260" y="483"/>
                    </a:lnTo>
                    <a:lnTo>
                      <a:pt x="262" y="483"/>
                    </a:lnTo>
                    <a:lnTo>
                      <a:pt x="262" y="481"/>
                    </a:lnTo>
                    <a:lnTo>
                      <a:pt x="262" y="481"/>
                    </a:lnTo>
                    <a:lnTo>
                      <a:pt x="262" y="478"/>
                    </a:lnTo>
                    <a:lnTo>
                      <a:pt x="265" y="474"/>
                    </a:lnTo>
                    <a:lnTo>
                      <a:pt x="266" y="472"/>
                    </a:lnTo>
                    <a:lnTo>
                      <a:pt x="268" y="471"/>
                    </a:lnTo>
                    <a:lnTo>
                      <a:pt x="269" y="472"/>
                    </a:lnTo>
                    <a:lnTo>
                      <a:pt x="269" y="472"/>
                    </a:lnTo>
                    <a:lnTo>
                      <a:pt x="270" y="472"/>
                    </a:lnTo>
                    <a:lnTo>
                      <a:pt x="271" y="470"/>
                    </a:lnTo>
                    <a:lnTo>
                      <a:pt x="274" y="470"/>
                    </a:lnTo>
                    <a:lnTo>
                      <a:pt x="276" y="470"/>
                    </a:lnTo>
                    <a:lnTo>
                      <a:pt x="279" y="470"/>
                    </a:lnTo>
                    <a:lnTo>
                      <a:pt x="279" y="470"/>
                    </a:lnTo>
                    <a:lnTo>
                      <a:pt x="280" y="472"/>
                    </a:lnTo>
                    <a:lnTo>
                      <a:pt x="282" y="471"/>
                    </a:lnTo>
                    <a:lnTo>
                      <a:pt x="284" y="473"/>
                    </a:lnTo>
                    <a:lnTo>
                      <a:pt x="286" y="475"/>
                    </a:lnTo>
                    <a:lnTo>
                      <a:pt x="288" y="477"/>
                    </a:lnTo>
                    <a:lnTo>
                      <a:pt x="290" y="482"/>
                    </a:lnTo>
                    <a:lnTo>
                      <a:pt x="291" y="485"/>
                    </a:lnTo>
                    <a:lnTo>
                      <a:pt x="292" y="487"/>
                    </a:lnTo>
                    <a:lnTo>
                      <a:pt x="293" y="489"/>
                    </a:lnTo>
                    <a:lnTo>
                      <a:pt x="293" y="494"/>
                    </a:lnTo>
                    <a:lnTo>
                      <a:pt x="294" y="494"/>
                    </a:lnTo>
                    <a:lnTo>
                      <a:pt x="295" y="497"/>
                    </a:lnTo>
                    <a:lnTo>
                      <a:pt x="296" y="503"/>
                    </a:lnTo>
                    <a:lnTo>
                      <a:pt x="298" y="504"/>
                    </a:lnTo>
                    <a:lnTo>
                      <a:pt x="299" y="506"/>
                    </a:lnTo>
                    <a:lnTo>
                      <a:pt x="300" y="507"/>
                    </a:lnTo>
                    <a:lnTo>
                      <a:pt x="301" y="511"/>
                    </a:lnTo>
                    <a:lnTo>
                      <a:pt x="303" y="513"/>
                    </a:lnTo>
                    <a:lnTo>
                      <a:pt x="305" y="516"/>
                    </a:lnTo>
                    <a:lnTo>
                      <a:pt x="305" y="519"/>
                    </a:lnTo>
                    <a:lnTo>
                      <a:pt x="304" y="522"/>
                    </a:lnTo>
                    <a:lnTo>
                      <a:pt x="304" y="523"/>
                    </a:lnTo>
                    <a:lnTo>
                      <a:pt x="305" y="525"/>
                    </a:lnTo>
                    <a:lnTo>
                      <a:pt x="307" y="534"/>
                    </a:lnTo>
                    <a:lnTo>
                      <a:pt x="307" y="539"/>
                    </a:lnTo>
                    <a:lnTo>
                      <a:pt x="309" y="540"/>
                    </a:lnTo>
                    <a:lnTo>
                      <a:pt x="309" y="541"/>
                    </a:lnTo>
                    <a:lnTo>
                      <a:pt x="310" y="542"/>
                    </a:lnTo>
                    <a:lnTo>
                      <a:pt x="313" y="541"/>
                    </a:lnTo>
                    <a:lnTo>
                      <a:pt x="314" y="543"/>
                    </a:lnTo>
                    <a:lnTo>
                      <a:pt x="317" y="546"/>
                    </a:lnTo>
                    <a:lnTo>
                      <a:pt x="321" y="547"/>
                    </a:lnTo>
                    <a:lnTo>
                      <a:pt x="324" y="549"/>
                    </a:lnTo>
                    <a:lnTo>
                      <a:pt x="326" y="550"/>
                    </a:lnTo>
                    <a:lnTo>
                      <a:pt x="328" y="552"/>
                    </a:lnTo>
                    <a:lnTo>
                      <a:pt x="328" y="553"/>
                    </a:lnTo>
                    <a:lnTo>
                      <a:pt x="330" y="547"/>
                    </a:lnTo>
                    <a:lnTo>
                      <a:pt x="331" y="543"/>
                    </a:lnTo>
                    <a:lnTo>
                      <a:pt x="330" y="541"/>
                    </a:lnTo>
                    <a:lnTo>
                      <a:pt x="331" y="534"/>
                    </a:lnTo>
                    <a:lnTo>
                      <a:pt x="329" y="532"/>
                    </a:lnTo>
                    <a:lnTo>
                      <a:pt x="331" y="527"/>
                    </a:lnTo>
                    <a:lnTo>
                      <a:pt x="332" y="522"/>
                    </a:lnTo>
                    <a:lnTo>
                      <a:pt x="334" y="519"/>
                    </a:lnTo>
                    <a:lnTo>
                      <a:pt x="333" y="512"/>
                    </a:lnTo>
                    <a:lnTo>
                      <a:pt x="335" y="512"/>
                    </a:lnTo>
                    <a:lnTo>
                      <a:pt x="338" y="508"/>
                    </a:lnTo>
                    <a:lnTo>
                      <a:pt x="336" y="507"/>
                    </a:lnTo>
                    <a:lnTo>
                      <a:pt x="339" y="503"/>
                    </a:lnTo>
                    <a:lnTo>
                      <a:pt x="340" y="504"/>
                    </a:lnTo>
                    <a:lnTo>
                      <a:pt x="343" y="502"/>
                    </a:lnTo>
                    <a:lnTo>
                      <a:pt x="342" y="498"/>
                    </a:lnTo>
                    <a:lnTo>
                      <a:pt x="344" y="500"/>
                    </a:lnTo>
                    <a:lnTo>
                      <a:pt x="347" y="498"/>
                    </a:lnTo>
                    <a:lnTo>
                      <a:pt x="345" y="497"/>
                    </a:lnTo>
                    <a:lnTo>
                      <a:pt x="348" y="494"/>
                    </a:lnTo>
                    <a:lnTo>
                      <a:pt x="349" y="495"/>
                    </a:lnTo>
                    <a:lnTo>
                      <a:pt x="351" y="494"/>
                    </a:lnTo>
                    <a:lnTo>
                      <a:pt x="352" y="497"/>
                    </a:lnTo>
                    <a:lnTo>
                      <a:pt x="350" y="499"/>
                    </a:lnTo>
                    <a:lnTo>
                      <a:pt x="352" y="499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62" y="493"/>
                    </a:lnTo>
                    <a:lnTo>
                      <a:pt x="367" y="488"/>
                    </a:lnTo>
                    <a:lnTo>
                      <a:pt x="369" y="488"/>
                    </a:lnTo>
                    <a:lnTo>
                      <a:pt x="371" y="486"/>
                    </a:lnTo>
                    <a:lnTo>
                      <a:pt x="370" y="483"/>
                    </a:lnTo>
                    <a:lnTo>
                      <a:pt x="370" y="479"/>
                    </a:lnTo>
                    <a:lnTo>
                      <a:pt x="369" y="474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4" y="474"/>
                    </a:lnTo>
                    <a:lnTo>
                      <a:pt x="375" y="472"/>
                    </a:lnTo>
                    <a:lnTo>
                      <a:pt x="376" y="475"/>
                    </a:lnTo>
                    <a:lnTo>
                      <a:pt x="374" y="478"/>
                    </a:lnTo>
                    <a:lnTo>
                      <a:pt x="375" y="481"/>
                    </a:lnTo>
                    <a:lnTo>
                      <a:pt x="374" y="484"/>
                    </a:lnTo>
                    <a:lnTo>
                      <a:pt x="377" y="483"/>
                    </a:lnTo>
                    <a:lnTo>
                      <a:pt x="379" y="479"/>
                    </a:lnTo>
                    <a:lnTo>
                      <a:pt x="382" y="479"/>
                    </a:lnTo>
                    <a:lnTo>
                      <a:pt x="383" y="477"/>
                    </a:lnTo>
                    <a:lnTo>
                      <a:pt x="389" y="476"/>
                    </a:lnTo>
                    <a:lnTo>
                      <a:pt x="392" y="476"/>
                    </a:lnTo>
                    <a:lnTo>
                      <a:pt x="399" y="478"/>
                    </a:lnTo>
                    <a:lnTo>
                      <a:pt x="400" y="480"/>
                    </a:lnTo>
                    <a:lnTo>
                      <a:pt x="408" y="481"/>
                    </a:lnTo>
                    <a:lnTo>
                      <a:pt x="411" y="480"/>
                    </a:lnTo>
                    <a:lnTo>
                      <a:pt x="410" y="478"/>
                    </a:lnTo>
                    <a:lnTo>
                      <a:pt x="411" y="477"/>
                    </a:lnTo>
                    <a:lnTo>
                      <a:pt x="413" y="475"/>
                    </a:lnTo>
                    <a:lnTo>
                      <a:pt x="414" y="476"/>
                    </a:lnTo>
                    <a:lnTo>
                      <a:pt x="414" y="477"/>
                    </a:lnTo>
                    <a:lnTo>
                      <a:pt x="415" y="478"/>
                    </a:lnTo>
                    <a:lnTo>
                      <a:pt x="417" y="477"/>
                    </a:lnTo>
                    <a:lnTo>
                      <a:pt x="418" y="479"/>
                    </a:lnTo>
                    <a:lnTo>
                      <a:pt x="418" y="481"/>
                    </a:lnTo>
                    <a:lnTo>
                      <a:pt x="419" y="483"/>
                    </a:lnTo>
                    <a:lnTo>
                      <a:pt x="421" y="482"/>
                    </a:lnTo>
                    <a:lnTo>
                      <a:pt x="423" y="484"/>
                    </a:lnTo>
                    <a:lnTo>
                      <a:pt x="421" y="486"/>
                    </a:lnTo>
                    <a:lnTo>
                      <a:pt x="420" y="488"/>
                    </a:lnTo>
                    <a:lnTo>
                      <a:pt x="421" y="488"/>
                    </a:lnTo>
                    <a:lnTo>
                      <a:pt x="424" y="488"/>
                    </a:lnTo>
                    <a:lnTo>
                      <a:pt x="425" y="489"/>
                    </a:lnTo>
                    <a:lnTo>
                      <a:pt x="429" y="491"/>
                    </a:lnTo>
                    <a:lnTo>
                      <a:pt x="431" y="488"/>
                    </a:lnTo>
                    <a:lnTo>
                      <a:pt x="432" y="487"/>
                    </a:lnTo>
                    <a:lnTo>
                      <a:pt x="435" y="489"/>
                    </a:lnTo>
                    <a:lnTo>
                      <a:pt x="436" y="491"/>
                    </a:lnTo>
                    <a:lnTo>
                      <a:pt x="438" y="490"/>
                    </a:lnTo>
                    <a:lnTo>
                      <a:pt x="438" y="485"/>
                    </a:lnTo>
                    <a:lnTo>
                      <a:pt x="437" y="483"/>
                    </a:lnTo>
                    <a:lnTo>
                      <a:pt x="439" y="482"/>
                    </a:lnTo>
                    <a:lnTo>
                      <a:pt x="442" y="486"/>
                    </a:lnTo>
                    <a:lnTo>
                      <a:pt x="443" y="487"/>
                    </a:lnTo>
                    <a:lnTo>
                      <a:pt x="445" y="489"/>
                    </a:lnTo>
                    <a:lnTo>
                      <a:pt x="446" y="489"/>
                    </a:lnTo>
                    <a:lnTo>
                      <a:pt x="448" y="490"/>
                    </a:lnTo>
                    <a:lnTo>
                      <a:pt x="448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2" y="490"/>
                    </a:lnTo>
                    <a:lnTo>
                      <a:pt x="448" y="487"/>
                    </a:lnTo>
                    <a:lnTo>
                      <a:pt x="443" y="484"/>
                    </a:lnTo>
                    <a:lnTo>
                      <a:pt x="442" y="482"/>
                    </a:lnTo>
                    <a:lnTo>
                      <a:pt x="442" y="479"/>
                    </a:lnTo>
                    <a:lnTo>
                      <a:pt x="447" y="477"/>
                    </a:lnTo>
                    <a:lnTo>
                      <a:pt x="448" y="476"/>
                    </a:lnTo>
                    <a:lnTo>
                      <a:pt x="445" y="474"/>
                    </a:lnTo>
                    <a:lnTo>
                      <a:pt x="445" y="473"/>
                    </a:lnTo>
                    <a:lnTo>
                      <a:pt x="444" y="473"/>
                    </a:lnTo>
                    <a:lnTo>
                      <a:pt x="442" y="475"/>
                    </a:lnTo>
                    <a:lnTo>
                      <a:pt x="440" y="476"/>
                    </a:lnTo>
                    <a:lnTo>
                      <a:pt x="440" y="474"/>
                    </a:lnTo>
                    <a:lnTo>
                      <a:pt x="442" y="470"/>
                    </a:lnTo>
                    <a:lnTo>
                      <a:pt x="447" y="468"/>
                    </a:lnTo>
                    <a:lnTo>
                      <a:pt x="449" y="465"/>
                    </a:lnTo>
                    <a:lnTo>
                      <a:pt x="458" y="463"/>
                    </a:lnTo>
                    <a:lnTo>
                      <a:pt x="461" y="464"/>
                    </a:lnTo>
                    <a:lnTo>
                      <a:pt x="463" y="463"/>
                    </a:lnTo>
                    <a:lnTo>
                      <a:pt x="465" y="464"/>
                    </a:lnTo>
                    <a:lnTo>
                      <a:pt x="466" y="461"/>
                    </a:lnTo>
                    <a:lnTo>
                      <a:pt x="467" y="458"/>
                    </a:lnTo>
                    <a:lnTo>
                      <a:pt x="469" y="459"/>
                    </a:lnTo>
                    <a:lnTo>
                      <a:pt x="469" y="461"/>
                    </a:lnTo>
                    <a:lnTo>
                      <a:pt x="469" y="463"/>
                    </a:lnTo>
                    <a:lnTo>
                      <a:pt x="472" y="466"/>
                    </a:lnTo>
                    <a:lnTo>
                      <a:pt x="474" y="464"/>
                    </a:lnTo>
                    <a:lnTo>
                      <a:pt x="478" y="465"/>
                    </a:lnTo>
                    <a:lnTo>
                      <a:pt x="480" y="463"/>
                    </a:lnTo>
                    <a:lnTo>
                      <a:pt x="482" y="465"/>
                    </a:lnTo>
                    <a:lnTo>
                      <a:pt x="486" y="464"/>
                    </a:lnTo>
                    <a:lnTo>
                      <a:pt x="487" y="465"/>
                    </a:lnTo>
                    <a:lnTo>
                      <a:pt x="490" y="463"/>
                    </a:lnTo>
                    <a:lnTo>
                      <a:pt x="494" y="463"/>
                    </a:lnTo>
                    <a:lnTo>
                      <a:pt x="494" y="464"/>
                    </a:lnTo>
                    <a:lnTo>
                      <a:pt x="492" y="464"/>
                    </a:lnTo>
                    <a:lnTo>
                      <a:pt x="489" y="464"/>
                    </a:lnTo>
                    <a:lnTo>
                      <a:pt x="488" y="465"/>
                    </a:lnTo>
                    <a:lnTo>
                      <a:pt x="492" y="466"/>
                    </a:lnTo>
                    <a:lnTo>
                      <a:pt x="496" y="466"/>
                    </a:lnTo>
                    <a:lnTo>
                      <a:pt x="498" y="468"/>
                    </a:lnTo>
                    <a:lnTo>
                      <a:pt x="500" y="470"/>
                    </a:lnTo>
                    <a:lnTo>
                      <a:pt x="499" y="467"/>
                    </a:lnTo>
                    <a:lnTo>
                      <a:pt x="499" y="466"/>
                    </a:lnTo>
                    <a:lnTo>
                      <a:pt x="501" y="466"/>
                    </a:lnTo>
                    <a:lnTo>
                      <a:pt x="501" y="467"/>
                    </a:lnTo>
                    <a:lnTo>
                      <a:pt x="504" y="470"/>
                    </a:lnTo>
                    <a:lnTo>
                      <a:pt x="503" y="471"/>
                    </a:lnTo>
                    <a:lnTo>
                      <a:pt x="501" y="470"/>
                    </a:lnTo>
                    <a:lnTo>
                      <a:pt x="501" y="470"/>
                    </a:lnTo>
                    <a:lnTo>
                      <a:pt x="504" y="473"/>
                    </a:lnTo>
                    <a:lnTo>
                      <a:pt x="505" y="476"/>
                    </a:lnTo>
                    <a:lnTo>
                      <a:pt x="506" y="477"/>
                    </a:lnTo>
                    <a:lnTo>
                      <a:pt x="505" y="477"/>
                    </a:lnTo>
                    <a:lnTo>
                      <a:pt x="505" y="477"/>
                    </a:lnTo>
                    <a:lnTo>
                      <a:pt x="504" y="477"/>
                    </a:lnTo>
                    <a:lnTo>
                      <a:pt x="505" y="479"/>
                    </a:lnTo>
                    <a:lnTo>
                      <a:pt x="510" y="478"/>
                    </a:lnTo>
                    <a:lnTo>
                      <a:pt x="512" y="477"/>
                    </a:lnTo>
                    <a:lnTo>
                      <a:pt x="516" y="474"/>
                    </a:lnTo>
                    <a:lnTo>
                      <a:pt x="517" y="474"/>
                    </a:lnTo>
                    <a:lnTo>
                      <a:pt x="518" y="474"/>
                    </a:lnTo>
                    <a:lnTo>
                      <a:pt x="518" y="473"/>
                    </a:lnTo>
                    <a:lnTo>
                      <a:pt x="519" y="471"/>
                    </a:lnTo>
                    <a:lnTo>
                      <a:pt x="522" y="470"/>
                    </a:lnTo>
                    <a:lnTo>
                      <a:pt x="524" y="471"/>
                    </a:lnTo>
                    <a:lnTo>
                      <a:pt x="527" y="473"/>
                    </a:lnTo>
                    <a:lnTo>
                      <a:pt x="528" y="479"/>
                    </a:lnTo>
                    <a:lnTo>
                      <a:pt x="530" y="481"/>
                    </a:lnTo>
                    <a:lnTo>
                      <a:pt x="531" y="481"/>
                    </a:lnTo>
                    <a:lnTo>
                      <a:pt x="532" y="484"/>
                    </a:lnTo>
                    <a:lnTo>
                      <a:pt x="533" y="486"/>
                    </a:lnTo>
                    <a:lnTo>
                      <a:pt x="535" y="486"/>
                    </a:lnTo>
                    <a:lnTo>
                      <a:pt x="535" y="488"/>
                    </a:lnTo>
                    <a:lnTo>
                      <a:pt x="535" y="490"/>
                    </a:lnTo>
                    <a:lnTo>
                      <a:pt x="538" y="491"/>
                    </a:lnTo>
                    <a:lnTo>
                      <a:pt x="540" y="494"/>
                    </a:lnTo>
                    <a:lnTo>
                      <a:pt x="539" y="498"/>
                    </a:lnTo>
                    <a:lnTo>
                      <a:pt x="538" y="506"/>
                    </a:lnTo>
                    <a:lnTo>
                      <a:pt x="535" y="512"/>
                    </a:lnTo>
                    <a:lnTo>
                      <a:pt x="535" y="515"/>
                    </a:lnTo>
                    <a:lnTo>
                      <a:pt x="536" y="519"/>
                    </a:lnTo>
                    <a:lnTo>
                      <a:pt x="537" y="518"/>
                    </a:lnTo>
                    <a:lnTo>
                      <a:pt x="539" y="515"/>
                    </a:lnTo>
                    <a:lnTo>
                      <a:pt x="539" y="514"/>
                    </a:lnTo>
                    <a:lnTo>
                      <a:pt x="539" y="512"/>
                    </a:lnTo>
                    <a:lnTo>
                      <a:pt x="542" y="514"/>
                    </a:lnTo>
                    <a:lnTo>
                      <a:pt x="542" y="517"/>
                    </a:lnTo>
                    <a:lnTo>
                      <a:pt x="538" y="522"/>
                    </a:lnTo>
                    <a:lnTo>
                      <a:pt x="539" y="525"/>
                    </a:lnTo>
                    <a:lnTo>
                      <a:pt x="539" y="528"/>
                    </a:lnTo>
                    <a:lnTo>
                      <a:pt x="541" y="530"/>
                    </a:lnTo>
                    <a:lnTo>
                      <a:pt x="542" y="532"/>
                    </a:lnTo>
                    <a:lnTo>
                      <a:pt x="542" y="532"/>
                    </a:lnTo>
                    <a:lnTo>
                      <a:pt x="543" y="535"/>
                    </a:lnTo>
                    <a:lnTo>
                      <a:pt x="544" y="533"/>
                    </a:lnTo>
                    <a:lnTo>
                      <a:pt x="544" y="532"/>
                    </a:lnTo>
                    <a:lnTo>
                      <a:pt x="546" y="532"/>
                    </a:lnTo>
                    <a:lnTo>
                      <a:pt x="548" y="532"/>
                    </a:lnTo>
                    <a:lnTo>
                      <a:pt x="546" y="534"/>
                    </a:lnTo>
                    <a:lnTo>
                      <a:pt x="546" y="537"/>
                    </a:lnTo>
                    <a:lnTo>
                      <a:pt x="544" y="539"/>
                    </a:lnTo>
                    <a:lnTo>
                      <a:pt x="545" y="541"/>
                    </a:lnTo>
                    <a:lnTo>
                      <a:pt x="548" y="544"/>
                    </a:lnTo>
                    <a:lnTo>
                      <a:pt x="549" y="547"/>
                    </a:lnTo>
                    <a:lnTo>
                      <a:pt x="548" y="552"/>
                    </a:lnTo>
                    <a:lnTo>
                      <a:pt x="549" y="553"/>
                    </a:lnTo>
                    <a:lnTo>
                      <a:pt x="552" y="553"/>
                    </a:lnTo>
                    <a:lnTo>
                      <a:pt x="553" y="556"/>
                    </a:lnTo>
                    <a:lnTo>
                      <a:pt x="553" y="558"/>
                    </a:lnTo>
                    <a:lnTo>
                      <a:pt x="556" y="562"/>
                    </a:lnTo>
                    <a:lnTo>
                      <a:pt x="554" y="563"/>
                    </a:lnTo>
                    <a:lnTo>
                      <a:pt x="557" y="563"/>
                    </a:lnTo>
                    <a:lnTo>
                      <a:pt x="558" y="566"/>
                    </a:lnTo>
                    <a:lnTo>
                      <a:pt x="561" y="567"/>
                    </a:lnTo>
                    <a:lnTo>
                      <a:pt x="563" y="565"/>
                    </a:lnTo>
                    <a:lnTo>
                      <a:pt x="566" y="564"/>
                    </a:lnTo>
                    <a:lnTo>
                      <a:pt x="566" y="560"/>
                    </a:lnTo>
                    <a:lnTo>
                      <a:pt x="568" y="557"/>
                    </a:lnTo>
                    <a:lnTo>
                      <a:pt x="570" y="553"/>
                    </a:lnTo>
                    <a:lnTo>
                      <a:pt x="572" y="547"/>
                    </a:lnTo>
                    <a:lnTo>
                      <a:pt x="572" y="544"/>
                    </a:lnTo>
                    <a:lnTo>
                      <a:pt x="572" y="543"/>
                    </a:lnTo>
                    <a:lnTo>
                      <a:pt x="573" y="536"/>
                    </a:lnTo>
                    <a:lnTo>
                      <a:pt x="572" y="536"/>
                    </a:lnTo>
                    <a:lnTo>
                      <a:pt x="573" y="533"/>
                    </a:lnTo>
                    <a:lnTo>
                      <a:pt x="573" y="529"/>
                    </a:lnTo>
                    <a:lnTo>
                      <a:pt x="570" y="526"/>
                    </a:lnTo>
                    <a:lnTo>
                      <a:pt x="568" y="515"/>
                    </a:lnTo>
                    <a:lnTo>
                      <a:pt x="567" y="514"/>
                    </a:lnTo>
                    <a:lnTo>
                      <a:pt x="568" y="508"/>
                    </a:lnTo>
                    <a:lnTo>
                      <a:pt x="569" y="505"/>
                    </a:lnTo>
                    <a:lnTo>
                      <a:pt x="568" y="501"/>
                    </a:lnTo>
                    <a:lnTo>
                      <a:pt x="566" y="498"/>
                    </a:lnTo>
                    <a:lnTo>
                      <a:pt x="565" y="491"/>
                    </a:lnTo>
                    <a:lnTo>
                      <a:pt x="563" y="488"/>
                    </a:lnTo>
                    <a:lnTo>
                      <a:pt x="563" y="480"/>
                    </a:lnTo>
                    <a:lnTo>
                      <a:pt x="561" y="475"/>
                    </a:lnTo>
                    <a:lnTo>
                      <a:pt x="562" y="468"/>
                    </a:lnTo>
                    <a:lnTo>
                      <a:pt x="562" y="463"/>
                    </a:lnTo>
                    <a:lnTo>
                      <a:pt x="563" y="453"/>
                    </a:lnTo>
                    <a:lnTo>
                      <a:pt x="563" y="447"/>
                    </a:lnTo>
                    <a:lnTo>
                      <a:pt x="564" y="442"/>
                    </a:lnTo>
                    <a:lnTo>
                      <a:pt x="567" y="437"/>
                    </a:lnTo>
                    <a:lnTo>
                      <a:pt x="570" y="436"/>
                    </a:lnTo>
                    <a:lnTo>
                      <a:pt x="570" y="435"/>
                    </a:lnTo>
                    <a:lnTo>
                      <a:pt x="572" y="434"/>
                    </a:lnTo>
                    <a:lnTo>
                      <a:pt x="573" y="431"/>
                    </a:lnTo>
                    <a:lnTo>
                      <a:pt x="574" y="428"/>
                    </a:lnTo>
                    <a:lnTo>
                      <a:pt x="573" y="427"/>
                    </a:lnTo>
                    <a:lnTo>
                      <a:pt x="573" y="426"/>
                    </a:lnTo>
                    <a:lnTo>
                      <a:pt x="577" y="426"/>
                    </a:lnTo>
                    <a:lnTo>
                      <a:pt x="577" y="424"/>
                    </a:lnTo>
                    <a:lnTo>
                      <a:pt x="580" y="425"/>
                    </a:lnTo>
                    <a:lnTo>
                      <a:pt x="581" y="422"/>
                    </a:lnTo>
                    <a:lnTo>
                      <a:pt x="585" y="422"/>
                    </a:lnTo>
                    <a:lnTo>
                      <a:pt x="587" y="419"/>
                    </a:lnTo>
                    <a:lnTo>
                      <a:pt x="590" y="420"/>
                    </a:lnTo>
                    <a:lnTo>
                      <a:pt x="591" y="418"/>
                    </a:lnTo>
                    <a:lnTo>
                      <a:pt x="592" y="418"/>
                    </a:lnTo>
                    <a:lnTo>
                      <a:pt x="594" y="418"/>
                    </a:lnTo>
                    <a:lnTo>
                      <a:pt x="596" y="415"/>
                    </a:lnTo>
                    <a:lnTo>
                      <a:pt x="597" y="413"/>
                    </a:lnTo>
                    <a:lnTo>
                      <a:pt x="598" y="413"/>
                    </a:lnTo>
                    <a:lnTo>
                      <a:pt x="600" y="411"/>
                    </a:lnTo>
                    <a:lnTo>
                      <a:pt x="600" y="409"/>
                    </a:lnTo>
                    <a:lnTo>
                      <a:pt x="605" y="401"/>
                    </a:lnTo>
                    <a:lnTo>
                      <a:pt x="608" y="398"/>
                    </a:lnTo>
                    <a:lnTo>
                      <a:pt x="612" y="397"/>
                    </a:lnTo>
                    <a:lnTo>
                      <a:pt x="614" y="398"/>
                    </a:lnTo>
                    <a:lnTo>
                      <a:pt x="615" y="398"/>
                    </a:lnTo>
                    <a:lnTo>
                      <a:pt x="617" y="393"/>
                    </a:lnTo>
                    <a:lnTo>
                      <a:pt x="625" y="386"/>
                    </a:lnTo>
                    <a:lnTo>
                      <a:pt x="631" y="381"/>
                    </a:lnTo>
                    <a:lnTo>
                      <a:pt x="634" y="381"/>
                    </a:lnTo>
                    <a:lnTo>
                      <a:pt x="636" y="380"/>
                    </a:lnTo>
                    <a:lnTo>
                      <a:pt x="637" y="380"/>
                    </a:lnTo>
                    <a:lnTo>
                      <a:pt x="637" y="381"/>
                    </a:lnTo>
                    <a:lnTo>
                      <a:pt x="639" y="381"/>
                    </a:lnTo>
                    <a:lnTo>
                      <a:pt x="643" y="377"/>
                    </a:lnTo>
                    <a:lnTo>
                      <a:pt x="642" y="377"/>
                    </a:lnTo>
                    <a:lnTo>
                      <a:pt x="641" y="375"/>
                    </a:lnTo>
                    <a:lnTo>
                      <a:pt x="638" y="378"/>
                    </a:lnTo>
                    <a:lnTo>
                      <a:pt x="635" y="377"/>
                    </a:lnTo>
                    <a:lnTo>
                      <a:pt x="632" y="375"/>
                    </a:lnTo>
                    <a:lnTo>
                      <a:pt x="635" y="377"/>
                    </a:lnTo>
                    <a:lnTo>
                      <a:pt x="639" y="374"/>
                    </a:lnTo>
                    <a:lnTo>
                      <a:pt x="638" y="374"/>
                    </a:lnTo>
                    <a:lnTo>
                      <a:pt x="639" y="372"/>
                    </a:lnTo>
                    <a:lnTo>
                      <a:pt x="639" y="370"/>
                    </a:lnTo>
                    <a:lnTo>
                      <a:pt x="636" y="370"/>
                    </a:lnTo>
                    <a:lnTo>
                      <a:pt x="634" y="367"/>
                    </a:lnTo>
                    <a:lnTo>
                      <a:pt x="636" y="367"/>
                    </a:lnTo>
                    <a:lnTo>
                      <a:pt x="638" y="368"/>
                    </a:lnTo>
                    <a:lnTo>
                      <a:pt x="639" y="367"/>
                    </a:lnTo>
                    <a:lnTo>
                      <a:pt x="640" y="365"/>
                    </a:lnTo>
                    <a:lnTo>
                      <a:pt x="641" y="369"/>
                    </a:lnTo>
                    <a:lnTo>
                      <a:pt x="643" y="368"/>
                    </a:lnTo>
                    <a:lnTo>
                      <a:pt x="645" y="370"/>
                    </a:lnTo>
                    <a:lnTo>
                      <a:pt x="646" y="369"/>
                    </a:lnTo>
                    <a:lnTo>
                      <a:pt x="647" y="366"/>
                    </a:lnTo>
                    <a:lnTo>
                      <a:pt x="650" y="363"/>
                    </a:lnTo>
                    <a:lnTo>
                      <a:pt x="651" y="363"/>
                    </a:lnTo>
                    <a:lnTo>
                      <a:pt x="652" y="360"/>
                    </a:lnTo>
                    <a:lnTo>
                      <a:pt x="650" y="356"/>
                    </a:lnTo>
                    <a:lnTo>
                      <a:pt x="650" y="356"/>
                    </a:lnTo>
                    <a:lnTo>
                      <a:pt x="649" y="360"/>
                    </a:lnTo>
                    <a:lnTo>
                      <a:pt x="648" y="362"/>
                    </a:lnTo>
                    <a:lnTo>
                      <a:pt x="647" y="362"/>
                    </a:lnTo>
                    <a:lnTo>
                      <a:pt x="646" y="356"/>
                    </a:lnTo>
                    <a:lnTo>
                      <a:pt x="646" y="356"/>
                    </a:lnTo>
                    <a:lnTo>
                      <a:pt x="639" y="357"/>
                    </a:lnTo>
                    <a:lnTo>
                      <a:pt x="637" y="358"/>
                    </a:lnTo>
                    <a:lnTo>
                      <a:pt x="637" y="356"/>
                    </a:lnTo>
                    <a:lnTo>
                      <a:pt x="638" y="351"/>
                    </a:lnTo>
                    <a:lnTo>
                      <a:pt x="639" y="350"/>
                    </a:lnTo>
                    <a:lnTo>
                      <a:pt x="640" y="354"/>
                    </a:lnTo>
                    <a:lnTo>
                      <a:pt x="642" y="354"/>
                    </a:lnTo>
                    <a:lnTo>
                      <a:pt x="643" y="353"/>
                    </a:lnTo>
                    <a:lnTo>
                      <a:pt x="647" y="352"/>
                    </a:lnTo>
                    <a:lnTo>
                      <a:pt x="647" y="351"/>
                    </a:lnTo>
                    <a:lnTo>
                      <a:pt x="650" y="351"/>
                    </a:lnTo>
                    <a:lnTo>
                      <a:pt x="650" y="349"/>
                    </a:lnTo>
                    <a:lnTo>
                      <a:pt x="650" y="346"/>
                    </a:lnTo>
                    <a:lnTo>
                      <a:pt x="649" y="344"/>
                    </a:lnTo>
                    <a:lnTo>
                      <a:pt x="649" y="343"/>
                    </a:lnTo>
                    <a:lnTo>
                      <a:pt x="650" y="343"/>
                    </a:lnTo>
                    <a:lnTo>
                      <a:pt x="651" y="340"/>
                    </a:lnTo>
                    <a:lnTo>
                      <a:pt x="650" y="336"/>
                    </a:lnTo>
                    <a:lnTo>
                      <a:pt x="650" y="336"/>
                    </a:lnTo>
                    <a:lnTo>
                      <a:pt x="647" y="336"/>
                    </a:lnTo>
                    <a:lnTo>
                      <a:pt x="645" y="336"/>
                    </a:lnTo>
                    <a:lnTo>
                      <a:pt x="643" y="331"/>
                    </a:lnTo>
                    <a:lnTo>
                      <a:pt x="642" y="331"/>
                    </a:lnTo>
                    <a:lnTo>
                      <a:pt x="639" y="330"/>
                    </a:lnTo>
                    <a:lnTo>
                      <a:pt x="638" y="327"/>
                    </a:lnTo>
                    <a:lnTo>
                      <a:pt x="640" y="329"/>
                    </a:lnTo>
                    <a:lnTo>
                      <a:pt x="643" y="329"/>
                    </a:lnTo>
                    <a:lnTo>
                      <a:pt x="645" y="332"/>
                    </a:lnTo>
                    <a:lnTo>
                      <a:pt x="646" y="332"/>
                    </a:lnTo>
                    <a:lnTo>
                      <a:pt x="648" y="330"/>
                    </a:lnTo>
                    <a:lnTo>
                      <a:pt x="644" y="327"/>
                    </a:lnTo>
                    <a:lnTo>
                      <a:pt x="647" y="328"/>
                    </a:lnTo>
                    <a:lnTo>
                      <a:pt x="647" y="326"/>
                    </a:lnTo>
                    <a:lnTo>
                      <a:pt x="648" y="325"/>
                    </a:lnTo>
                    <a:lnTo>
                      <a:pt x="647" y="322"/>
                    </a:lnTo>
                    <a:lnTo>
                      <a:pt x="644" y="320"/>
                    </a:lnTo>
                    <a:lnTo>
                      <a:pt x="643" y="316"/>
                    </a:lnTo>
                    <a:lnTo>
                      <a:pt x="645" y="317"/>
                    </a:lnTo>
                    <a:lnTo>
                      <a:pt x="646" y="320"/>
                    </a:lnTo>
                    <a:lnTo>
                      <a:pt x="647" y="320"/>
                    </a:lnTo>
                    <a:lnTo>
                      <a:pt x="648" y="316"/>
                    </a:lnTo>
                    <a:lnTo>
                      <a:pt x="648" y="314"/>
                    </a:lnTo>
                    <a:lnTo>
                      <a:pt x="646" y="312"/>
                    </a:lnTo>
                    <a:lnTo>
                      <a:pt x="643" y="308"/>
                    </a:lnTo>
                    <a:lnTo>
                      <a:pt x="639" y="306"/>
                    </a:lnTo>
                    <a:lnTo>
                      <a:pt x="638" y="303"/>
                    </a:lnTo>
                    <a:lnTo>
                      <a:pt x="636" y="301"/>
                    </a:lnTo>
                    <a:lnTo>
                      <a:pt x="636" y="299"/>
                    </a:lnTo>
                    <a:lnTo>
                      <a:pt x="638" y="295"/>
                    </a:lnTo>
                    <a:lnTo>
                      <a:pt x="637" y="299"/>
                    </a:lnTo>
                    <a:lnTo>
                      <a:pt x="637" y="301"/>
                    </a:lnTo>
                    <a:lnTo>
                      <a:pt x="639" y="301"/>
                    </a:lnTo>
                    <a:lnTo>
                      <a:pt x="640" y="305"/>
                    </a:lnTo>
                    <a:lnTo>
                      <a:pt x="643" y="305"/>
                    </a:lnTo>
                    <a:lnTo>
                      <a:pt x="646" y="310"/>
                    </a:lnTo>
                    <a:lnTo>
                      <a:pt x="647" y="310"/>
                    </a:lnTo>
                    <a:lnTo>
                      <a:pt x="647" y="303"/>
                    </a:lnTo>
                    <a:lnTo>
                      <a:pt x="647" y="300"/>
                    </a:lnTo>
                    <a:lnTo>
                      <a:pt x="648" y="298"/>
                    </a:lnTo>
                    <a:lnTo>
                      <a:pt x="647" y="295"/>
                    </a:lnTo>
                    <a:lnTo>
                      <a:pt x="647" y="291"/>
                    </a:lnTo>
                    <a:lnTo>
                      <a:pt x="648" y="288"/>
                    </a:lnTo>
                    <a:lnTo>
                      <a:pt x="646" y="286"/>
                    </a:lnTo>
                    <a:lnTo>
                      <a:pt x="648" y="287"/>
                    </a:lnTo>
                    <a:lnTo>
                      <a:pt x="650" y="285"/>
                    </a:lnTo>
                    <a:lnTo>
                      <a:pt x="653" y="282"/>
                    </a:lnTo>
                    <a:lnTo>
                      <a:pt x="653" y="279"/>
                    </a:lnTo>
                    <a:lnTo>
                      <a:pt x="653" y="278"/>
                    </a:lnTo>
                    <a:lnTo>
                      <a:pt x="654" y="279"/>
                    </a:lnTo>
                    <a:lnTo>
                      <a:pt x="653" y="282"/>
                    </a:lnTo>
                    <a:lnTo>
                      <a:pt x="654" y="284"/>
                    </a:lnTo>
                    <a:lnTo>
                      <a:pt x="652" y="285"/>
                    </a:lnTo>
                    <a:lnTo>
                      <a:pt x="650" y="289"/>
                    </a:lnTo>
                    <a:lnTo>
                      <a:pt x="653" y="293"/>
                    </a:lnTo>
                    <a:lnTo>
                      <a:pt x="652" y="298"/>
                    </a:lnTo>
                    <a:lnTo>
                      <a:pt x="650" y="301"/>
                    </a:lnTo>
                    <a:lnTo>
                      <a:pt x="650" y="305"/>
                    </a:lnTo>
                    <a:lnTo>
                      <a:pt x="652" y="308"/>
                    </a:lnTo>
                    <a:lnTo>
                      <a:pt x="653" y="307"/>
                    </a:lnTo>
                    <a:lnTo>
                      <a:pt x="653" y="308"/>
                    </a:lnTo>
                    <a:lnTo>
                      <a:pt x="655" y="308"/>
                    </a:lnTo>
                    <a:lnTo>
                      <a:pt x="655" y="309"/>
                    </a:lnTo>
                    <a:lnTo>
                      <a:pt x="654" y="311"/>
                    </a:lnTo>
                    <a:lnTo>
                      <a:pt x="655" y="313"/>
                    </a:lnTo>
                    <a:lnTo>
                      <a:pt x="658" y="313"/>
                    </a:lnTo>
                    <a:lnTo>
                      <a:pt x="656" y="315"/>
                    </a:lnTo>
                    <a:lnTo>
                      <a:pt x="656" y="315"/>
                    </a:lnTo>
                    <a:lnTo>
                      <a:pt x="654" y="318"/>
                    </a:lnTo>
                    <a:lnTo>
                      <a:pt x="655" y="320"/>
                    </a:lnTo>
                    <a:lnTo>
                      <a:pt x="653" y="323"/>
                    </a:lnTo>
                    <a:lnTo>
                      <a:pt x="653" y="327"/>
                    </a:lnTo>
                    <a:lnTo>
                      <a:pt x="653" y="330"/>
                    </a:lnTo>
                    <a:lnTo>
                      <a:pt x="653" y="329"/>
                    </a:lnTo>
                    <a:lnTo>
                      <a:pt x="654" y="328"/>
                    </a:lnTo>
                    <a:lnTo>
                      <a:pt x="656" y="322"/>
                    </a:lnTo>
                    <a:lnTo>
                      <a:pt x="657" y="322"/>
                    </a:lnTo>
                    <a:lnTo>
                      <a:pt x="657" y="324"/>
                    </a:lnTo>
                    <a:lnTo>
                      <a:pt x="658" y="322"/>
                    </a:lnTo>
                    <a:lnTo>
                      <a:pt x="658" y="321"/>
                    </a:lnTo>
                    <a:lnTo>
                      <a:pt x="660" y="317"/>
                    </a:lnTo>
                    <a:lnTo>
                      <a:pt x="662" y="311"/>
                    </a:lnTo>
                    <a:lnTo>
                      <a:pt x="665" y="308"/>
                    </a:lnTo>
                    <a:lnTo>
                      <a:pt x="667" y="301"/>
                    </a:lnTo>
                    <a:lnTo>
                      <a:pt x="667" y="298"/>
                    </a:lnTo>
                    <a:lnTo>
                      <a:pt x="666" y="292"/>
                    </a:lnTo>
                    <a:lnTo>
                      <a:pt x="664" y="290"/>
                    </a:lnTo>
                    <a:lnTo>
                      <a:pt x="664" y="285"/>
                    </a:lnTo>
                    <a:lnTo>
                      <a:pt x="663" y="284"/>
                    </a:lnTo>
                    <a:lnTo>
                      <a:pt x="662" y="280"/>
                    </a:lnTo>
                    <a:lnTo>
                      <a:pt x="663" y="277"/>
                    </a:lnTo>
                    <a:lnTo>
                      <a:pt x="666" y="274"/>
                    </a:lnTo>
                    <a:lnTo>
                      <a:pt x="669" y="273"/>
                    </a:lnTo>
                    <a:lnTo>
                      <a:pt x="664" y="278"/>
                    </a:lnTo>
                    <a:lnTo>
                      <a:pt x="663" y="281"/>
                    </a:lnTo>
                    <a:lnTo>
                      <a:pt x="665" y="284"/>
                    </a:lnTo>
                    <a:lnTo>
                      <a:pt x="668" y="287"/>
                    </a:lnTo>
                    <a:lnTo>
                      <a:pt x="670" y="287"/>
                    </a:lnTo>
                    <a:lnTo>
                      <a:pt x="671" y="288"/>
                    </a:lnTo>
                    <a:lnTo>
                      <a:pt x="670" y="293"/>
                    </a:lnTo>
                    <a:lnTo>
                      <a:pt x="672" y="291"/>
                    </a:lnTo>
                    <a:lnTo>
                      <a:pt x="672" y="292"/>
                    </a:lnTo>
                    <a:lnTo>
                      <a:pt x="674" y="288"/>
                    </a:lnTo>
                    <a:lnTo>
                      <a:pt x="675" y="287"/>
                    </a:lnTo>
                    <a:lnTo>
                      <a:pt x="676" y="287"/>
                    </a:lnTo>
                    <a:lnTo>
                      <a:pt x="677" y="284"/>
                    </a:lnTo>
                    <a:lnTo>
                      <a:pt x="679" y="284"/>
                    </a:lnTo>
                    <a:lnTo>
                      <a:pt x="681" y="279"/>
                    </a:lnTo>
                    <a:lnTo>
                      <a:pt x="681" y="277"/>
                    </a:lnTo>
                    <a:lnTo>
                      <a:pt x="683" y="277"/>
                    </a:lnTo>
                    <a:lnTo>
                      <a:pt x="684" y="274"/>
                    </a:lnTo>
                    <a:lnTo>
                      <a:pt x="685" y="271"/>
                    </a:lnTo>
                    <a:lnTo>
                      <a:pt x="684" y="270"/>
                    </a:lnTo>
                    <a:lnTo>
                      <a:pt x="686" y="267"/>
                    </a:lnTo>
                    <a:lnTo>
                      <a:pt x="686" y="265"/>
                    </a:lnTo>
                    <a:lnTo>
                      <a:pt x="688" y="263"/>
                    </a:lnTo>
                    <a:lnTo>
                      <a:pt x="687" y="260"/>
                    </a:lnTo>
                    <a:lnTo>
                      <a:pt x="685" y="259"/>
                    </a:lnTo>
                    <a:lnTo>
                      <a:pt x="684" y="256"/>
                    </a:lnTo>
                    <a:lnTo>
                      <a:pt x="688" y="254"/>
                    </a:lnTo>
                    <a:lnTo>
                      <a:pt x="688" y="252"/>
                    </a:lnTo>
                    <a:lnTo>
                      <a:pt x="690" y="249"/>
                    </a:lnTo>
                    <a:lnTo>
                      <a:pt x="693" y="249"/>
                    </a:lnTo>
                    <a:lnTo>
                      <a:pt x="697" y="246"/>
                    </a:lnTo>
                    <a:lnTo>
                      <a:pt x="700" y="246"/>
                    </a:lnTo>
                    <a:lnTo>
                      <a:pt x="705" y="242"/>
                    </a:lnTo>
                    <a:lnTo>
                      <a:pt x="706" y="242"/>
                    </a:lnTo>
                    <a:lnTo>
                      <a:pt x="708" y="242"/>
                    </a:lnTo>
                    <a:lnTo>
                      <a:pt x="713" y="242"/>
                    </a:lnTo>
                    <a:lnTo>
                      <a:pt x="715" y="243"/>
                    </a:lnTo>
                    <a:lnTo>
                      <a:pt x="719" y="242"/>
                    </a:lnTo>
                    <a:lnTo>
                      <a:pt x="725" y="242"/>
                    </a:lnTo>
                    <a:lnTo>
                      <a:pt x="726" y="241"/>
                    </a:lnTo>
                    <a:lnTo>
                      <a:pt x="726" y="239"/>
                    </a:lnTo>
                    <a:lnTo>
                      <a:pt x="726" y="235"/>
                    </a:lnTo>
                    <a:lnTo>
                      <a:pt x="726" y="231"/>
                    </a:lnTo>
                    <a:lnTo>
                      <a:pt x="729" y="235"/>
                    </a:lnTo>
                    <a:lnTo>
                      <a:pt x="729" y="238"/>
                    </a:lnTo>
                    <a:lnTo>
                      <a:pt x="729" y="240"/>
                    </a:lnTo>
                    <a:lnTo>
                      <a:pt x="730" y="241"/>
                    </a:lnTo>
                    <a:lnTo>
                      <a:pt x="733" y="237"/>
                    </a:lnTo>
                    <a:lnTo>
                      <a:pt x="736" y="232"/>
                    </a:lnTo>
                    <a:lnTo>
                      <a:pt x="736" y="235"/>
                    </a:lnTo>
                    <a:lnTo>
                      <a:pt x="736" y="237"/>
                    </a:lnTo>
                    <a:lnTo>
                      <a:pt x="739" y="238"/>
                    </a:lnTo>
                    <a:lnTo>
                      <a:pt x="745" y="234"/>
                    </a:lnTo>
                    <a:lnTo>
                      <a:pt x="747" y="230"/>
                    </a:lnTo>
                    <a:lnTo>
                      <a:pt x="746" y="225"/>
                    </a:lnTo>
                    <a:lnTo>
                      <a:pt x="744" y="225"/>
                    </a:lnTo>
                    <a:lnTo>
                      <a:pt x="744" y="228"/>
                    </a:lnTo>
                    <a:lnTo>
                      <a:pt x="743" y="232"/>
                    </a:lnTo>
                    <a:lnTo>
                      <a:pt x="740" y="232"/>
                    </a:lnTo>
                    <a:lnTo>
                      <a:pt x="739" y="229"/>
                    </a:lnTo>
                    <a:lnTo>
                      <a:pt x="737" y="224"/>
                    </a:lnTo>
                    <a:lnTo>
                      <a:pt x="734" y="221"/>
                    </a:lnTo>
                    <a:lnTo>
                      <a:pt x="734" y="219"/>
                    </a:lnTo>
                    <a:lnTo>
                      <a:pt x="739" y="214"/>
                    </a:lnTo>
                    <a:lnTo>
                      <a:pt x="739" y="211"/>
                    </a:lnTo>
                    <a:lnTo>
                      <a:pt x="736" y="211"/>
                    </a:lnTo>
                    <a:lnTo>
                      <a:pt x="737" y="209"/>
                    </a:lnTo>
                    <a:lnTo>
                      <a:pt x="739" y="208"/>
                    </a:lnTo>
                    <a:lnTo>
                      <a:pt x="739" y="206"/>
                    </a:lnTo>
                    <a:lnTo>
                      <a:pt x="741" y="203"/>
                    </a:lnTo>
                    <a:lnTo>
                      <a:pt x="743" y="198"/>
                    </a:lnTo>
                    <a:lnTo>
                      <a:pt x="748" y="192"/>
                    </a:lnTo>
                    <a:lnTo>
                      <a:pt x="750" y="187"/>
                    </a:lnTo>
                    <a:lnTo>
                      <a:pt x="751" y="187"/>
                    </a:lnTo>
                    <a:lnTo>
                      <a:pt x="753" y="184"/>
                    </a:lnTo>
                    <a:lnTo>
                      <a:pt x="753" y="187"/>
                    </a:lnTo>
                    <a:lnTo>
                      <a:pt x="755" y="187"/>
                    </a:lnTo>
                    <a:lnTo>
                      <a:pt x="756" y="186"/>
                    </a:lnTo>
                    <a:lnTo>
                      <a:pt x="757" y="182"/>
                    </a:lnTo>
                    <a:lnTo>
                      <a:pt x="758" y="186"/>
                    </a:lnTo>
                    <a:lnTo>
                      <a:pt x="760" y="186"/>
                    </a:lnTo>
                    <a:lnTo>
                      <a:pt x="761" y="182"/>
                    </a:lnTo>
                    <a:lnTo>
                      <a:pt x="762" y="184"/>
                    </a:lnTo>
                    <a:lnTo>
                      <a:pt x="764" y="182"/>
                    </a:lnTo>
                    <a:lnTo>
                      <a:pt x="767" y="177"/>
                    </a:lnTo>
                    <a:lnTo>
                      <a:pt x="770" y="171"/>
                    </a:lnTo>
                    <a:lnTo>
                      <a:pt x="769" y="175"/>
                    </a:lnTo>
                    <a:lnTo>
                      <a:pt x="770" y="177"/>
                    </a:lnTo>
                    <a:lnTo>
                      <a:pt x="773" y="177"/>
                    </a:lnTo>
                    <a:lnTo>
                      <a:pt x="775" y="173"/>
                    </a:lnTo>
                    <a:lnTo>
                      <a:pt x="778" y="173"/>
                    </a:lnTo>
                    <a:lnTo>
                      <a:pt x="779" y="177"/>
                    </a:lnTo>
                    <a:lnTo>
                      <a:pt x="781" y="177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9" y="172"/>
                    </a:lnTo>
                    <a:lnTo>
                      <a:pt x="792" y="172"/>
                    </a:lnTo>
                    <a:lnTo>
                      <a:pt x="795" y="170"/>
                    </a:lnTo>
                    <a:lnTo>
                      <a:pt x="796" y="172"/>
                    </a:lnTo>
                    <a:lnTo>
                      <a:pt x="798" y="171"/>
                    </a:lnTo>
                    <a:lnTo>
                      <a:pt x="801" y="168"/>
                    </a:lnTo>
                    <a:lnTo>
                      <a:pt x="798" y="167"/>
                    </a:lnTo>
                    <a:lnTo>
                      <a:pt x="797" y="169"/>
                    </a:lnTo>
                    <a:lnTo>
                      <a:pt x="795" y="167"/>
                    </a:lnTo>
                    <a:lnTo>
                      <a:pt x="795" y="163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90" y="159"/>
                    </a:lnTo>
                    <a:lnTo>
                      <a:pt x="789" y="158"/>
                    </a:lnTo>
                    <a:lnTo>
                      <a:pt x="790" y="156"/>
                    </a:lnTo>
                    <a:lnTo>
                      <a:pt x="790" y="155"/>
                    </a:lnTo>
                    <a:lnTo>
                      <a:pt x="790" y="153"/>
                    </a:lnTo>
                    <a:lnTo>
                      <a:pt x="790" y="150"/>
                    </a:lnTo>
                    <a:lnTo>
                      <a:pt x="789" y="148"/>
                    </a:lnTo>
                    <a:lnTo>
                      <a:pt x="788" y="146"/>
                    </a:lnTo>
                    <a:lnTo>
                      <a:pt x="787" y="146"/>
                    </a:lnTo>
                    <a:lnTo>
                      <a:pt x="788" y="143"/>
                    </a:lnTo>
                    <a:lnTo>
                      <a:pt x="791" y="122"/>
                    </a:lnTo>
                    <a:lnTo>
                      <a:pt x="791" y="117"/>
                    </a:lnTo>
                    <a:lnTo>
                      <a:pt x="785" y="110"/>
                    </a:lnTo>
                    <a:lnTo>
                      <a:pt x="784" y="111"/>
                    </a:lnTo>
                    <a:lnTo>
                      <a:pt x="780" y="111"/>
                    </a:lnTo>
                    <a:lnTo>
                      <a:pt x="777" y="111"/>
                    </a:lnTo>
                    <a:lnTo>
                      <a:pt x="775" y="109"/>
                    </a:lnTo>
                    <a:lnTo>
                      <a:pt x="774" y="108"/>
                    </a:lnTo>
                    <a:lnTo>
                      <a:pt x="772" y="108"/>
                    </a:lnTo>
                    <a:lnTo>
                      <a:pt x="770" y="111"/>
                    </a:lnTo>
                    <a:lnTo>
                      <a:pt x="769" y="114"/>
                    </a:lnTo>
                    <a:lnTo>
                      <a:pt x="764" y="120"/>
                    </a:lnTo>
                    <a:lnTo>
                      <a:pt x="761" y="124"/>
                    </a:lnTo>
                    <a:lnTo>
                      <a:pt x="761" y="127"/>
                    </a:lnTo>
                    <a:lnTo>
                      <a:pt x="758" y="129"/>
                    </a:lnTo>
                    <a:lnTo>
                      <a:pt x="757" y="133"/>
                    </a:lnTo>
                    <a:lnTo>
                      <a:pt x="757" y="137"/>
                    </a:lnTo>
                    <a:lnTo>
                      <a:pt x="753" y="142"/>
                    </a:lnTo>
                    <a:lnTo>
                      <a:pt x="751" y="142"/>
                    </a:lnTo>
                    <a:lnTo>
                      <a:pt x="747" y="149"/>
                    </a:lnTo>
                    <a:lnTo>
                      <a:pt x="746" y="151"/>
                    </a:lnTo>
                    <a:lnTo>
                      <a:pt x="744" y="153"/>
                    </a:lnTo>
                    <a:lnTo>
                      <a:pt x="742" y="152"/>
                    </a:lnTo>
                    <a:lnTo>
                      <a:pt x="740" y="152"/>
                    </a:lnTo>
                    <a:lnTo>
                      <a:pt x="739" y="153"/>
                    </a:lnTo>
                    <a:lnTo>
                      <a:pt x="737" y="153"/>
                    </a:lnTo>
                    <a:lnTo>
                      <a:pt x="734" y="157"/>
                    </a:lnTo>
                    <a:lnTo>
                      <a:pt x="693" y="156"/>
                    </a:lnTo>
                    <a:lnTo>
                      <a:pt x="688" y="157"/>
                    </a:lnTo>
                    <a:lnTo>
                      <a:pt x="685" y="160"/>
                    </a:lnTo>
                    <a:lnTo>
                      <a:pt x="682" y="162"/>
                    </a:lnTo>
                    <a:lnTo>
                      <a:pt x="679" y="164"/>
                    </a:lnTo>
                    <a:lnTo>
                      <a:pt x="673" y="172"/>
                    </a:lnTo>
                    <a:lnTo>
                      <a:pt x="669" y="173"/>
                    </a:lnTo>
                    <a:lnTo>
                      <a:pt x="667" y="175"/>
                    </a:lnTo>
                    <a:lnTo>
                      <a:pt x="655" y="185"/>
                    </a:lnTo>
                    <a:lnTo>
                      <a:pt x="628" y="194"/>
                    </a:lnTo>
                    <a:lnTo>
                      <a:pt x="627" y="203"/>
                    </a:lnTo>
                    <a:lnTo>
                      <a:pt x="621" y="205"/>
                    </a:lnTo>
                    <a:lnTo>
                      <a:pt x="572" y="221"/>
                    </a:lnTo>
                    <a:lnTo>
                      <a:pt x="570" y="216"/>
                    </a:lnTo>
                    <a:lnTo>
                      <a:pt x="573" y="211"/>
                    </a:lnTo>
                    <a:lnTo>
                      <a:pt x="578" y="208"/>
                    </a:lnTo>
                    <a:lnTo>
                      <a:pt x="580" y="205"/>
                    </a:lnTo>
                    <a:lnTo>
                      <a:pt x="582" y="201"/>
                    </a:lnTo>
                    <a:lnTo>
                      <a:pt x="583" y="198"/>
                    </a:lnTo>
                    <a:lnTo>
                      <a:pt x="584" y="174"/>
                    </a:lnTo>
                    <a:lnTo>
                      <a:pt x="575" y="122"/>
                    </a:lnTo>
                    <a:lnTo>
                      <a:pt x="566" y="115"/>
                    </a:lnTo>
                    <a:lnTo>
                      <a:pt x="563" y="109"/>
                    </a:lnTo>
                    <a:lnTo>
                      <a:pt x="506" y="77"/>
                    </a:lnTo>
                    <a:lnTo>
                      <a:pt x="504" y="75"/>
                    </a:lnTo>
                    <a:lnTo>
                      <a:pt x="501" y="74"/>
                    </a:lnTo>
                    <a:lnTo>
                      <a:pt x="499" y="73"/>
                    </a:lnTo>
                    <a:lnTo>
                      <a:pt x="493" y="72"/>
                    </a:lnTo>
                    <a:lnTo>
                      <a:pt x="491" y="70"/>
                    </a:lnTo>
                    <a:lnTo>
                      <a:pt x="490" y="68"/>
                    </a:lnTo>
                    <a:lnTo>
                      <a:pt x="488" y="70"/>
                    </a:lnTo>
                    <a:lnTo>
                      <a:pt x="483" y="70"/>
                    </a:lnTo>
                    <a:lnTo>
                      <a:pt x="481" y="69"/>
                    </a:lnTo>
                    <a:lnTo>
                      <a:pt x="479" y="66"/>
                    </a:lnTo>
                    <a:lnTo>
                      <a:pt x="476" y="65"/>
                    </a:lnTo>
                    <a:lnTo>
                      <a:pt x="472" y="63"/>
                    </a:lnTo>
                    <a:lnTo>
                      <a:pt x="470" y="60"/>
                    </a:lnTo>
                    <a:lnTo>
                      <a:pt x="468" y="60"/>
                    </a:lnTo>
                    <a:lnTo>
                      <a:pt x="465" y="56"/>
                    </a:lnTo>
                    <a:lnTo>
                      <a:pt x="463" y="56"/>
                    </a:lnTo>
                    <a:lnTo>
                      <a:pt x="460" y="56"/>
                    </a:lnTo>
                    <a:lnTo>
                      <a:pt x="457" y="56"/>
                    </a:lnTo>
                    <a:lnTo>
                      <a:pt x="456" y="57"/>
                    </a:lnTo>
                    <a:lnTo>
                      <a:pt x="455" y="55"/>
                    </a:lnTo>
                    <a:lnTo>
                      <a:pt x="452" y="54"/>
                    </a:lnTo>
                    <a:lnTo>
                      <a:pt x="452" y="53"/>
                    </a:lnTo>
                    <a:lnTo>
                      <a:pt x="449" y="52"/>
                    </a:lnTo>
                    <a:lnTo>
                      <a:pt x="448" y="51"/>
                    </a:lnTo>
                    <a:lnTo>
                      <a:pt x="446" y="49"/>
                    </a:lnTo>
                    <a:lnTo>
                      <a:pt x="446" y="48"/>
                    </a:lnTo>
                    <a:lnTo>
                      <a:pt x="443" y="45"/>
                    </a:lnTo>
                    <a:lnTo>
                      <a:pt x="439" y="45"/>
                    </a:lnTo>
                    <a:lnTo>
                      <a:pt x="437" y="44"/>
                    </a:lnTo>
                    <a:lnTo>
                      <a:pt x="70" y="0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4" y="11"/>
                    </a:lnTo>
                    <a:lnTo>
                      <a:pt x="71" y="14"/>
                    </a:lnTo>
                    <a:lnTo>
                      <a:pt x="71" y="16"/>
                    </a:lnTo>
                    <a:lnTo>
                      <a:pt x="74" y="18"/>
                    </a:lnTo>
                    <a:lnTo>
                      <a:pt x="73" y="19"/>
                    </a:lnTo>
                    <a:lnTo>
                      <a:pt x="71" y="22"/>
                    </a:lnTo>
                    <a:lnTo>
                      <a:pt x="72" y="23"/>
                    </a:lnTo>
                    <a:lnTo>
                      <a:pt x="72" y="25"/>
                    </a:lnTo>
                    <a:lnTo>
                      <a:pt x="74" y="27"/>
                    </a:lnTo>
                    <a:lnTo>
                      <a:pt x="71" y="31"/>
                    </a:lnTo>
                    <a:lnTo>
                      <a:pt x="69" y="32"/>
                    </a:lnTo>
                    <a:lnTo>
                      <a:pt x="68" y="37"/>
                    </a:lnTo>
                    <a:lnTo>
                      <a:pt x="67" y="39"/>
                    </a:lnTo>
                    <a:lnTo>
                      <a:pt x="67" y="42"/>
                    </a:lnTo>
                    <a:lnTo>
                      <a:pt x="65" y="44"/>
                    </a:lnTo>
                    <a:lnTo>
                      <a:pt x="64" y="47"/>
                    </a:lnTo>
                    <a:lnTo>
                      <a:pt x="61" y="49"/>
                    </a:lnTo>
                    <a:lnTo>
                      <a:pt x="58" y="48"/>
                    </a:lnTo>
                    <a:lnTo>
                      <a:pt x="57" y="46"/>
                    </a:lnTo>
                    <a:lnTo>
                      <a:pt x="60" y="43"/>
                    </a:lnTo>
                    <a:lnTo>
                      <a:pt x="61" y="45"/>
                    </a:lnTo>
                    <a:lnTo>
                      <a:pt x="62" y="43"/>
                    </a:lnTo>
                    <a:lnTo>
                      <a:pt x="63" y="46"/>
                    </a:lnTo>
                    <a:lnTo>
                      <a:pt x="64" y="44"/>
                    </a:lnTo>
                    <a:lnTo>
                      <a:pt x="64" y="40"/>
                    </a:lnTo>
                    <a:lnTo>
                      <a:pt x="65" y="36"/>
                    </a:lnTo>
                    <a:lnTo>
                      <a:pt x="68" y="34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63" y="35"/>
                    </a:lnTo>
                    <a:lnTo>
                      <a:pt x="61" y="36"/>
                    </a:lnTo>
                    <a:lnTo>
                      <a:pt x="60" y="36"/>
                    </a:lnTo>
                    <a:lnTo>
                      <a:pt x="60" y="35"/>
                    </a:lnTo>
                    <a:lnTo>
                      <a:pt x="62" y="32"/>
                    </a:lnTo>
                    <a:lnTo>
                      <a:pt x="65" y="30"/>
                    </a:lnTo>
                    <a:lnTo>
                      <a:pt x="66" y="29"/>
                    </a:lnTo>
                    <a:lnTo>
                      <a:pt x="65" y="26"/>
                    </a:lnTo>
                    <a:lnTo>
                      <a:pt x="64" y="26"/>
                    </a:lnTo>
                    <a:lnTo>
                      <a:pt x="62" y="27"/>
                    </a:lnTo>
                    <a:lnTo>
                      <a:pt x="61" y="24"/>
                    </a:lnTo>
                    <a:lnTo>
                      <a:pt x="59" y="22"/>
                    </a:lnTo>
                    <a:lnTo>
                      <a:pt x="53" y="22"/>
                    </a:lnTo>
                    <a:lnTo>
                      <a:pt x="49" y="19"/>
                    </a:lnTo>
                    <a:lnTo>
                      <a:pt x="43" y="12"/>
                    </a:lnTo>
                    <a:lnTo>
                      <a:pt x="42" y="13"/>
                    </a:lnTo>
                    <a:lnTo>
                      <a:pt x="41" y="16"/>
                    </a:lnTo>
                    <a:lnTo>
                      <a:pt x="39" y="22"/>
                    </a:lnTo>
                    <a:lnTo>
                      <a:pt x="39" y="25"/>
                    </a:lnTo>
                    <a:lnTo>
                      <a:pt x="40" y="32"/>
                    </a:lnTo>
                    <a:lnTo>
                      <a:pt x="39" y="41"/>
                    </a:lnTo>
                    <a:lnTo>
                      <a:pt x="40" y="45"/>
                    </a:lnTo>
                    <a:lnTo>
                      <a:pt x="39" y="49"/>
                    </a:lnTo>
                    <a:lnTo>
                      <a:pt x="40" y="52"/>
                    </a:lnTo>
                    <a:lnTo>
                      <a:pt x="41" y="52"/>
                    </a:lnTo>
                    <a:lnTo>
                      <a:pt x="41" y="53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38" y="58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0" y="63"/>
                    </a:lnTo>
                    <a:lnTo>
                      <a:pt x="40" y="66"/>
                    </a:lnTo>
                    <a:lnTo>
                      <a:pt x="39" y="69"/>
                    </a:lnTo>
                    <a:lnTo>
                      <a:pt x="38" y="68"/>
                    </a:lnTo>
                    <a:lnTo>
                      <a:pt x="37" y="70"/>
                    </a:lnTo>
                    <a:lnTo>
                      <a:pt x="37" y="71"/>
                    </a:lnTo>
                    <a:lnTo>
                      <a:pt x="41" y="73"/>
                    </a:lnTo>
                    <a:lnTo>
                      <a:pt x="45" y="73"/>
                    </a:lnTo>
                    <a:lnTo>
                      <a:pt x="47" y="75"/>
                    </a:lnTo>
                    <a:lnTo>
                      <a:pt x="50" y="76"/>
                    </a:lnTo>
                    <a:lnTo>
                      <a:pt x="52" y="78"/>
                    </a:lnTo>
                    <a:lnTo>
                      <a:pt x="52" y="82"/>
                    </a:lnTo>
                    <a:lnTo>
                      <a:pt x="51" y="78"/>
                    </a:lnTo>
                    <a:lnTo>
                      <a:pt x="48" y="77"/>
                    </a:lnTo>
                    <a:lnTo>
                      <a:pt x="47" y="77"/>
                    </a:lnTo>
                    <a:lnTo>
                      <a:pt x="44" y="75"/>
                    </a:lnTo>
                    <a:lnTo>
                      <a:pt x="40" y="75"/>
                    </a:lnTo>
                    <a:lnTo>
                      <a:pt x="38" y="73"/>
                    </a:lnTo>
                    <a:lnTo>
                      <a:pt x="37" y="74"/>
                    </a:lnTo>
                    <a:lnTo>
                      <a:pt x="37" y="77"/>
                    </a:lnTo>
                    <a:lnTo>
                      <a:pt x="34" y="81"/>
                    </a:lnTo>
                    <a:lnTo>
                      <a:pt x="34" y="84"/>
                    </a:lnTo>
                    <a:lnTo>
                      <a:pt x="35" y="87"/>
                    </a:lnTo>
                    <a:lnTo>
                      <a:pt x="33" y="91"/>
                    </a:lnTo>
                    <a:lnTo>
                      <a:pt x="31" y="95"/>
                    </a:lnTo>
                    <a:lnTo>
                      <a:pt x="27" y="105"/>
                    </a:lnTo>
                    <a:lnTo>
                      <a:pt x="26" y="113"/>
                    </a:lnTo>
                    <a:lnTo>
                      <a:pt x="23" y="121"/>
                    </a:lnTo>
                    <a:lnTo>
                      <a:pt x="23" y="130"/>
                    </a:lnTo>
                    <a:lnTo>
                      <a:pt x="20" y="134"/>
                    </a:lnTo>
                    <a:lnTo>
                      <a:pt x="18" y="138"/>
                    </a:lnTo>
                    <a:lnTo>
                      <a:pt x="16" y="143"/>
                    </a:lnTo>
                    <a:lnTo>
                      <a:pt x="15" y="146"/>
                    </a:lnTo>
                    <a:lnTo>
                      <a:pt x="14" y="149"/>
                    </a:lnTo>
                    <a:lnTo>
                      <a:pt x="10" y="154"/>
                    </a:lnTo>
                    <a:lnTo>
                      <a:pt x="9" y="157"/>
                    </a:lnTo>
                    <a:lnTo>
                      <a:pt x="9" y="163"/>
                    </a:lnTo>
                    <a:lnTo>
                      <a:pt x="8" y="170"/>
                    </a:lnTo>
                    <a:lnTo>
                      <a:pt x="8" y="175"/>
                    </a:lnTo>
                    <a:lnTo>
                      <a:pt x="10" y="178"/>
                    </a:lnTo>
                    <a:lnTo>
                      <a:pt x="9" y="180"/>
                    </a:lnTo>
                    <a:lnTo>
                      <a:pt x="9" y="183"/>
                    </a:lnTo>
                    <a:lnTo>
                      <a:pt x="9" y="187"/>
                    </a:lnTo>
                    <a:lnTo>
                      <a:pt x="9" y="194"/>
                    </a:lnTo>
                    <a:lnTo>
                      <a:pt x="8" y="198"/>
                    </a:lnTo>
                    <a:lnTo>
                      <a:pt x="6" y="200"/>
                    </a:lnTo>
                    <a:lnTo>
                      <a:pt x="6" y="202"/>
                    </a:lnTo>
                    <a:lnTo>
                      <a:pt x="7" y="203"/>
                    </a:lnTo>
                    <a:lnTo>
                      <a:pt x="5" y="207"/>
                    </a:lnTo>
                    <a:lnTo>
                      <a:pt x="2" y="211"/>
                    </a:lnTo>
                    <a:lnTo>
                      <a:pt x="0" y="215"/>
                    </a:lnTo>
                    <a:lnTo>
                      <a:pt x="0" y="218"/>
                    </a:lnTo>
                    <a:lnTo>
                      <a:pt x="2" y="222"/>
                    </a:lnTo>
                    <a:lnTo>
                      <a:pt x="5" y="229"/>
                    </a:lnTo>
                    <a:lnTo>
                      <a:pt x="5" y="236"/>
                    </a:lnTo>
                    <a:lnTo>
                      <a:pt x="5" y="239"/>
                    </a:lnTo>
                    <a:lnTo>
                      <a:pt x="3" y="242"/>
                    </a:lnTo>
                    <a:lnTo>
                      <a:pt x="3" y="244"/>
                    </a:lnTo>
                    <a:lnTo>
                      <a:pt x="4" y="247"/>
                    </a:lnTo>
                    <a:lnTo>
                      <a:pt x="5" y="250"/>
                    </a:lnTo>
                    <a:lnTo>
                      <a:pt x="3" y="253"/>
                    </a:lnTo>
                    <a:lnTo>
                      <a:pt x="2" y="255"/>
                    </a:lnTo>
                    <a:lnTo>
                      <a:pt x="3" y="257"/>
                    </a:lnTo>
                    <a:lnTo>
                      <a:pt x="9" y="268"/>
                    </a:lnTo>
                    <a:lnTo>
                      <a:pt x="9" y="271"/>
                    </a:lnTo>
                    <a:lnTo>
                      <a:pt x="9" y="274"/>
                    </a:lnTo>
                    <a:lnTo>
                      <a:pt x="9" y="276"/>
                    </a:lnTo>
                    <a:lnTo>
                      <a:pt x="12" y="279"/>
                    </a:lnTo>
                    <a:lnTo>
                      <a:pt x="13" y="281"/>
                    </a:lnTo>
                    <a:lnTo>
                      <a:pt x="14" y="281"/>
                    </a:lnTo>
                    <a:lnTo>
                      <a:pt x="15" y="281"/>
                    </a:lnTo>
                    <a:lnTo>
                      <a:pt x="15" y="277"/>
                    </a:lnTo>
                    <a:lnTo>
                      <a:pt x="16" y="274"/>
                    </a:lnTo>
                    <a:lnTo>
                      <a:pt x="17" y="275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20" y="276"/>
                    </a:lnTo>
                    <a:lnTo>
                      <a:pt x="21" y="277"/>
                    </a:lnTo>
                    <a:lnTo>
                      <a:pt x="25" y="277"/>
                    </a:lnTo>
                    <a:lnTo>
                      <a:pt x="22" y="278"/>
                    </a:lnTo>
                    <a:lnTo>
                      <a:pt x="19" y="279"/>
                    </a:lnTo>
                    <a:lnTo>
                      <a:pt x="19" y="278"/>
                    </a:lnTo>
                    <a:lnTo>
                      <a:pt x="17" y="278"/>
                    </a:lnTo>
                    <a:lnTo>
                      <a:pt x="17" y="280"/>
                    </a:lnTo>
                    <a:lnTo>
                      <a:pt x="18" y="281"/>
                    </a:lnTo>
                    <a:lnTo>
                      <a:pt x="19" y="286"/>
                    </a:lnTo>
                    <a:lnTo>
                      <a:pt x="19" y="288"/>
                    </a:lnTo>
                    <a:lnTo>
                      <a:pt x="20" y="290"/>
                    </a:lnTo>
                    <a:lnTo>
                      <a:pt x="18" y="288"/>
                    </a:lnTo>
                    <a:lnTo>
                      <a:pt x="17" y="285"/>
                    </a:lnTo>
                    <a:lnTo>
                      <a:pt x="16" y="284"/>
                    </a:lnTo>
                    <a:lnTo>
                      <a:pt x="15" y="286"/>
                    </a:lnTo>
                    <a:lnTo>
                      <a:pt x="15" y="288"/>
                    </a:lnTo>
                    <a:lnTo>
                      <a:pt x="14" y="290"/>
                    </a:lnTo>
                    <a:lnTo>
                      <a:pt x="14" y="291"/>
                    </a:lnTo>
                    <a:lnTo>
                      <a:pt x="13" y="294"/>
                    </a:lnTo>
                    <a:lnTo>
                      <a:pt x="13" y="297"/>
                    </a:lnTo>
                    <a:lnTo>
                      <a:pt x="15" y="298"/>
                    </a:lnTo>
                    <a:lnTo>
                      <a:pt x="16" y="301"/>
                    </a:lnTo>
                    <a:lnTo>
                      <a:pt x="18" y="303"/>
                    </a:lnTo>
                    <a:lnTo>
                      <a:pt x="19" y="305"/>
                    </a:lnTo>
                    <a:lnTo>
                      <a:pt x="19" y="308"/>
                    </a:lnTo>
                    <a:lnTo>
                      <a:pt x="17" y="310"/>
                    </a:lnTo>
                    <a:lnTo>
                      <a:pt x="16" y="310"/>
                    </a:lnTo>
                    <a:lnTo>
                      <a:pt x="16" y="311"/>
                    </a:lnTo>
                    <a:lnTo>
                      <a:pt x="17" y="315"/>
                    </a:lnTo>
                    <a:lnTo>
                      <a:pt x="16" y="318"/>
                    </a:lnTo>
                    <a:lnTo>
                      <a:pt x="17" y="320"/>
                    </a:lnTo>
                    <a:lnTo>
                      <a:pt x="19" y="322"/>
                    </a:lnTo>
                    <a:lnTo>
                      <a:pt x="20" y="328"/>
                    </a:lnTo>
                    <a:lnTo>
                      <a:pt x="23" y="336"/>
                    </a:lnTo>
                    <a:lnTo>
                      <a:pt x="25" y="339"/>
                    </a:lnTo>
                    <a:lnTo>
                      <a:pt x="26" y="340"/>
                    </a:lnTo>
                    <a:lnTo>
                      <a:pt x="26" y="341"/>
                    </a:lnTo>
                    <a:lnTo>
                      <a:pt x="26" y="342"/>
                    </a:lnTo>
                    <a:lnTo>
                      <a:pt x="28" y="345"/>
                    </a:lnTo>
                    <a:lnTo>
                      <a:pt x="29" y="349"/>
                    </a:lnTo>
                    <a:lnTo>
                      <a:pt x="28" y="354"/>
                    </a:lnTo>
                    <a:lnTo>
                      <a:pt x="27" y="356"/>
                    </a:lnTo>
                    <a:lnTo>
                      <a:pt x="26" y="357"/>
                    </a:lnTo>
                    <a:lnTo>
                      <a:pt x="27" y="360"/>
                    </a:lnTo>
                    <a:lnTo>
                      <a:pt x="29" y="361"/>
                    </a:lnTo>
                    <a:lnTo>
                      <a:pt x="33" y="361"/>
                    </a:lnTo>
                    <a:lnTo>
                      <a:pt x="37" y="362"/>
                    </a:lnTo>
                    <a:lnTo>
                      <a:pt x="39" y="363"/>
                    </a:lnTo>
                    <a:lnTo>
                      <a:pt x="41" y="364"/>
                    </a:lnTo>
                    <a:lnTo>
                      <a:pt x="44" y="364"/>
                    </a:lnTo>
                    <a:lnTo>
                      <a:pt x="47" y="367"/>
                    </a:lnTo>
                    <a:lnTo>
                      <a:pt x="47" y="370"/>
                    </a:lnTo>
                    <a:lnTo>
                      <a:pt x="50" y="372"/>
                    </a:lnTo>
                    <a:lnTo>
                      <a:pt x="53" y="372"/>
                    </a:lnTo>
                    <a:lnTo>
                      <a:pt x="56" y="374"/>
                    </a:lnTo>
                    <a:lnTo>
                      <a:pt x="57" y="375"/>
                    </a:lnTo>
                    <a:lnTo>
                      <a:pt x="57" y="378"/>
                    </a:lnTo>
                    <a:lnTo>
                      <a:pt x="57" y="378"/>
                    </a:lnTo>
                    <a:lnTo>
                      <a:pt x="59" y="378"/>
                    </a:lnTo>
                    <a:lnTo>
                      <a:pt x="61" y="378"/>
                    </a:lnTo>
                    <a:lnTo>
                      <a:pt x="64" y="382"/>
                    </a:lnTo>
                    <a:lnTo>
                      <a:pt x="68" y="391"/>
                    </a:lnTo>
                    <a:lnTo>
                      <a:pt x="69" y="396"/>
                    </a:lnTo>
                    <a:lnTo>
                      <a:pt x="68" y="400"/>
                    </a:lnTo>
                    <a:lnTo>
                      <a:pt x="69" y="403"/>
                    </a:lnTo>
                    <a:lnTo>
                      <a:pt x="102" y="402"/>
                    </a:lnTo>
                    <a:lnTo>
                      <a:pt x="103" y="40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110">
                <a:extLst>
                  <a:ext uri="{FF2B5EF4-FFF2-40B4-BE49-F238E27FC236}">
                    <a16:creationId xmlns:a16="http://schemas.microsoft.com/office/drawing/2014/main" id="{026CE0B5-E113-4924-B664-19FBF2C16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8470" y="1354009"/>
                <a:ext cx="2956036" cy="1906408"/>
              </a:xfrm>
              <a:custGeom>
                <a:avLst/>
                <a:gdLst>
                  <a:gd name="T0" fmla="*/ 2353 w 2400"/>
                  <a:gd name="T1" fmla="*/ 75 h 1549"/>
                  <a:gd name="T2" fmla="*/ 2276 w 2400"/>
                  <a:gd name="T3" fmla="*/ 76 h 1549"/>
                  <a:gd name="T4" fmla="*/ 2098 w 2400"/>
                  <a:gd name="T5" fmla="*/ 47 h 1549"/>
                  <a:gd name="T6" fmla="*/ 1984 w 2400"/>
                  <a:gd name="T7" fmla="*/ 108 h 1549"/>
                  <a:gd name="T8" fmla="*/ 1798 w 2400"/>
                  <a:gd name="T9" fmla="*/ 97 h 1549"/>
                  <a:gd name="T10" fmla="*/ 1597 w 2400"/>
                  <a:gd name="T11" fmla="*/ 141 h 1549"/>
                  <a:gd name="T12" fmla="*/ 1514 w 2400"/>
                  <a:gd name="T13" fmla="*/ 156 h 1549"/>
                  <a:gd name="T14" fmla="*/ 1431 w 2400"/>
                  <a:gd name="T15" fmla="*/ 267 h 1549"/>
                  <a:gd name="T16" fmla="*/ 1333 w 2400"/>
                  <a:gd name="T17" fmla="*/ 153 h 1549"/>
                  <a:gd name="T18" fmla="*/ 1247 w 2400"/>
                  <a:gd name="T19" fmla="*/ 197 h 1549"/>
                  <a:gd name="T20" fmla="*/ 1073 w 2400"/>
                  <a:gd name="T21" fmla="*/ 204 h 1549"/>
                  <a:gd name="T22" fmla="*/ 1053 w 2400"/>
                  <a:gd name="T23" fmla="*/ 151 h 1549"/>
                  <a:gd name="T24" fmla="*/ 989 w 2400"/>
                  <a:gd name="T25" fmla="*/ 35 h 1549"/>
                  <a:gd name="T26" fmla="*/ 892 w 2400"/>
                  <a:gd name="T27" fmla="*/ 4 h 1549"/>
                  <a:gd name="T28" fmla="*/ 846 w 2400"/>
                  <a:gd name="T29" fmla="*/ 131 h 1549"/>
                  <a:gd name="T30" fmla="*/ 739 w 2400"/>
                  <a:gd name="T31" fmla="*/ 219 h 1549"/>
                  <a:gd name="T32" fmla="*/ 687 w 2400"/>
                  <a:gd name="T33" fmla="*/ 363 h 1549"/>
                  <a:gd name="T34" fmla="*/ 761 w 2400"/>
                  <a:gd name="T35" fmla="*/ 467 h 1549"/>
                  <a:gd name="T36" fmla="*/ 695 w 2400"/>
                  <a:gd name="T37" fmla="*/ 474 h 1549"/>
                  <a:gd name="T38" fmla="*/ 684 w 2400"/>
                  <a:gd name="T39" fmla="*/ 557 h 1549"/>
                  <a:gd name="T40" fmla="*/ 665 w 2400"/>
                  <a:gd name="T41" fmla="*/ 690 h 1549"/>
                  <a:gd name="T42" fmla="*/ 618 w 2400"/>
                  <a:gd name="T43" fmla="*/ 524 h 1549"/>
                  <a:gd name="T44" fmla="*/ 534 w 2400"/>
                  <a:gd name="T45" fmla="*/ 517 h 1549"/>
                  <a:gd name="T46" fmla="*/ 457 w 2400"/>
                  <a:gd name="T47" fmla="*/ 577 h 1549"/>
                  <a:gd name="T48" fmla="*/ 376 w 2400"/>
                  <a:gd name="T49" fmla="*/ 652 h 1549"/>
                  <a:gd name="T50" fmla="*/ 292 w 2400"/>
                  <a:gd name="T51" fmla="*/ 710 h 1549"/>
                  <a:gd name="T52" fmla="*/ 228 w 2400"/>
                  <a:gd name="T53" fmla="*/ 746 h 1549"/>
                  <a:gd name="T54" fmla="*/ 118 w 2400"/>
                  <a:gd name="T55" fmla="*/ 831 h 1549"/>
                  <a:gd name="T56" fmla="*/ 121 w 2400"/>
                  <a:gd name="T57" fmla="*/ 757 h 1549"/>
                  <a:gd name="T58" fmla="*/ 72 w 2400"/>
                  <a:gd name="T59" fmla="*/ 638 h 1549"/>
                  <a:gd name="T60" fmla="*/ 10 w 2400"/>
                  <a:gd name="T61" fmla="*/ 648 h 1549"/>
                  <a:gd name="T62" fmla="*/ 56 w 2400"/>
                  <a:gd name="T63" fmla="*/ 989 h 1549"/>
                  <a:gd name="T64" fmla="*/ 122 w 2400"/>
                  <a:gd name="T65" fmla="*/ 1215 h 1549"/>
                  <a:gd name="T66" fmla="*/ 255 w 2400"/>
                  <a:gd name="T67" fmla="*/ 1385 h 1549"/>
                  <a:gd name="T68" fmla="*/ 319 w 2400"/>
                  <a:gd name="T69" fmla="*/ 1538 h 1549"/>
                  <a:gd name="T70" fmla="*/ 409 w 2400"/>
                  <a:gd name="T71" fmla="*/ 1417 h 1549"/>
                  <a:gd name="T72" fmla="*/ 431 w 2400"/>
                  <a:gd name="T73" fmla="*/ 1241 h 1549"/>
                  <a:gd name="T74" fmla="*/ 602 w 2400"/>
                  <a:gd name="T75" fmla="*/ 1264 h 1549"/>
                  <a:gd name="T76" fmla="*/ 661 w 2400"/>
                  <a:gd name="T77" fmla="*/ 1136 h 1549"/>
                  <a:gd name="T78" fmla="*/ 799 w 2400"/>
                  <a:gd name="T79" fmla="*/ 1152 h 1549"/>
                  <a:gd name="T80" fmla="*/ 1027 w 2400"/>
                  <a:gd name="T81" fmla="*/ 1261 h 1549"/>
                  <a:gd name="T82" fmla="*/ 1214 w 2400"/>
                  <a:gd name="T83" fmla="*/ 1233 h 1549"/>
                  <a:gd name="T84" fmla="*/ 1366 w 2400"/>
                  <a:gd name="T85" fmla="*/ 1200 h 1549"/>
                  <a:gd name="T86" fmla="*/ 1601 w 2400"/>
                  <a:gd name="T87" fmla="*/ 1169 h 1549"/>
                  <a:gd name="T88" fmla="*/ 1664 w 2400"/>
                  <a:gd name="T89" fmla="*/ 1056 h 1549"/>
                  <a:gd name="T90" fmla="*/ 1763 w 2400"/>
                  <a:gd name="T91" fmla="*/ 1169 h 1549"/>
                  <a:gd name="T92" fmla="*/ 1862 w 2400"/>
                  <a:gd name="T93" fmla="*/ 1208 h 1549"/>
                  <a:gd name="T94" fmla="*/ 1855 w 2400"/>
                  <a:gd name="T95" fmla="*/ 1324 h 1549"/>
                  <a:gd name="T96" fmla="*/ 1943 w 2400"/>
                  <a:gd name="T97" fmla="*/ 1323 h 1549"/>
                  <a:gd name="T98" fmla="*/ 1944 w 2400"/>
                  <a:gd name="T99" fmla="*/ 1032 h 1549"/>
                  <a:gd name="T100" fmla="*/ 1832 w 2400"/>
                  <a:gd name="T101" fmla="*/ 965 h 1549"/>
                  <a:gd name="T102" fmla="*/ 1919 w 2400"/>
                  <a:gd name="T103" fmla="*/ 733 h 1549"/>
                  <a:gd name="T104" fmla="*/ 2039 w 2400"/>
                  <a:gd name="T105" fmla="*/ 713 h 1549"/>
                  <a:gd name="T106" fmla="*/ 2082 w 2400"/>
                  <a:gd name="T107" fmla="*/ 567 h 1549"/>
                  <a:gd name="T108" fmla="*/ 2129 w 2400"/>
                  <a:gd name="T109" fmla="*/ 516 h 1549"/>
                  <a:gd name="T110" fmla="*/ 2148 w 2400"/>
                  <a:gd name="T111" fmla="*/ 665 h 1549"/>
                  <a:gd name="T112" fmla="*/ 2241 w 2400"/>
                  <a:gd name="T113" fmla="*/ 997 h 1549"/>
                  <a:gd name="T114" fmla="*/ 2257 w 2400"/>
                  <a:gd name="T115" fmla="*/ 800 h 1549"/>
                  <a:gd name="T116" fmla="*/ 2188 w 2400"/>
                  <a:gd name="T117" fmla="*/ 627 h 1549"/>
                  <a:gd name="T118" fmla="*/ 2295 w 2400"/>
                  <a:gd name="T119" fmla="*/ 514 h 1549"/>
                  <a:gd name="T120" fmla="*/ 2327 w 2400"/>
                  <a:gd name="T121" fmla="*/ 364 h 1549"/>
                  <a:gd name="T122" fmla="*/ 2305 w 2400"/>
                  <a:gd name="T123" fmla="*/ 284 h 1549"/>
                  <a:gd name="T124" fmla="*/ 2360 w 2400"/>
                  <a:gd name="T125" fmla="*/ 211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00" h="1549">
                    <a:moveTo>
                      <a:pt x="2397" y="198"/>
                    </a:moveTo>
                    <a:cubicBezTo>
                      <a:pt x="2394" y="198"/>
                      <a:pt x="2394" y="198"/>
                      <a:pt x="2394" y="198"/>
                    </a:cubicBezTo>
                    <a:cubicBezTo>
                      <a:pt x="2390" y="195"/>
                      <a:pt x="2390" y="195"/>
                      <a:pt x="2390" y="195"/>
                    </a:cubicBezTo>
                    <a:cubicBezTo>
                      <a:pt x="2392" y="191"/>
                      <a:pt x="2392" y="191"/>
                      <a:pt x="2392" y="191"/>
                    </a:cubicBezTo>
                    <a:cubicBezTo>
                      <a:pt x="2396" y="194"/>
                      <a:pt x="2396" y="194"/>
                      <a:pt x="2396" y="194"/>
                    </a:cubicBezTo>
                    <a:cubicBezTo>
                      <a:pt x="2398" y="192"/>
                      <a:pt x="2398" y="192"/>
                      <a:pt x="2398" y="192"/>
                    </a:cubicBezTo>
                    <a:cubicBezTo>
                      <a:pt x="2398" y="187"/>
                      <a:pt x="2398" y="187"/>
                      <a:pt x="2398" y="187"/>
                    </a:cubicBezTo>
                    <a:cubicBezTo>
                      <a:pt x="2395" y="186"/>
                      <a:pt x="2395" y="186"/>
                      <a:pt x="2395" y="186"/>
                    </a:cubicBezTo>
                    <a:cubicBezTo>
                      <a:pt x="2392" y="185"/>
                      <a:pt x="2392" y="185"/>
                      <a:pt x="2392" y="185"/>
                    </a:cubicBezTo>
                    <a:cubicBezTo>
                      <a:pt x="2390" y="187"/>
                      <a:pt x="2390" y="187"/>
                      <a:pt x="2390" y="187"/>
                    </a:cubicBezTo>
                    <a:cubicBezTo>
                      <a:pt x="2390" y="191"/>
                      <a:pt x="2390" y="191"/>
                      <a:pt x="2390" y="191"/>
                    </a:cubicBezTo>
                    <a:cubicBezTo>
                      <a:pt x="2388" y="188"/>
                      <a:pt x="2388" y="188"/>
                      <a:pt x="2388" y="188"/>
                    </a:cubicBezTo>
                    <a:cubicBezTo>
                      <a:pt x="2384" y="189"/>
                      <a:pt x="2384" y="189"/>
                      <a:pt x="2384" y="189"/>
                    </a:cubicBezTo>
                    <a:cubicBezTo>
                      <a:pt x="2385" y="183"/>
                      <a:pt x="2385" y="183"/>
                      <a:pt x="2385" y="183"/>
                    </a:cubicBezTo>
                    <a:cubicBezTo>
                      <a:pt x="2383" y="180"/>
                      <a:pt x="2383" y="180"/>
                      <a:pt x="2383" y="180"/>
                    </a:cubicBezTo>
                    <a:cubicBezTo>
                      <a:pt x="2379" y="181"/>
                      <a:pt x="2379" y="181"/>
                      <a:pt x="2379" y="181"/>
                    </a:cubicBezTo>
                    <a:cubicBezTo>
                      <a:pt x="2379" y="185"/>
                      <a:pt x="2379" y="185"/>
                      <a:pt x="2379" y="185"/>
                    </a:cubicBezTo>
                    <a:cubicBezTo>
                      <a:pt x="2378" y="182"/>
                      <a:pt x="2378" y="182"/>
                      <a:pt x="2378" y="182"/>
                    </a:cubicBezTo>
                    <a:cubicBezTo>
                      <a:pt x="2378" y="179"/>
                      <a:pt x="2378" y="179"/>
                      <a:pt x="2378" y="179"/>
                    </a:cubicBezTo>
                    <a:cubicBezTo>
                      <a:pt x="2382" y="176"/>
                      <a:pt x="2382" y="176"/>
                      <a:pt x="2382" y="176"/>
                    </a:cubicBezTo>
                    <a:cubicBezTo>
                      <a:pt x="2381" y="170"/>
                      <a:pt x="2381" y="170"/>
                      <a:pt x="2381" y="170"/>
                    </a:cubicBezTo>
                    <a:cubicBezTo>
                      <a:pt x="2379" y="168"/>
                      <a:pt x="2379" y="168"/>
                      <a:pt x="2379" y="168"/>
                    </a:cubicBezTo>
                    <a:cubicBezTo>
                      <a:pt x="2383" y="165"/>
                      <a:pt x="2383" y="165"/>
                      <a:pt x="2383" y="165"/>
                    </a:cubicBezTo>
                    <a:cubicBezTo>
                      <a:pt x="2380" y="159"/>
                      <a:pt x="2380" y="159"/>
                      <a:pt x="2380" y="159"/>
                    </a:cubicBezTo>
                    <a:cubicBezTo>
                      <a:pt x="2381" y="156"/>
                      <a:pt x="2381" y="156"/>
                      <a:pt x="2381" y="156"/>
                    </a:cubicBezTo>
                    <a:cubicBezTo>
                      <a:pt x="2376" y="151"/>
                      <a:pt x="2376" y="151"/>
                      <a:pt x="2376" y="151"/>
                    </a:cubicBezTo>
                    <a:cubicBezTo>
                      <a:pt x="2371" y="152"/>
                      <a:pt x="2371" y="152"/>
                      <a:pt x="2371" y="152"/>
                    </a:cubicBezTo>
                    <a:cubicBezTo>
                      <a:pt x="2367" y="157"/>
                      <a:pt x="2367" y="157"/>
                      <a:pt x="2367" y="157"/>
                    </a:cubicBezTo>
                    <a:cubicBezTo>
                      <a:pt x="2368" y="150"/>
                      <a:pt x="2368" y="150"/>
                      <a:pt x="2368" y="150"/>
                    </a:cubicBezTo>
                    <a:cubicBezTo>
                      <a:pt x="2371" y="148"/>
                      <a:pt x="2371" y="148"/>
                      <a:pt x="2371" y="148"/>
                    </a:cubicBezTo>
                    <a:cubicBezTo>
                      <a:pt x="2367" y="142"/>
                      <a:pt x="2367" y="142"/>
                      <a:pt x="2367" y="142"/>
                    </a:cubicBezTo>
                    <a:cubicBezTo>
                      <a:pt x="2367" y="138"/>
                      <a:pt x="2367" y="138"/>
                      <a:pt x="2367" y="138"/>
                    </a:cubicBezTo>
                    <a:cubicBezTo>
                      <a:pt x="2365" y="138"/>
                      <a:pt x="2365" y="138"/>
                      <a:pt x="2365" y="138"/>
                    </a:cubicBezTo>
                    <a:cubicBezTo>
                      <a:pt x="2363" y="142"/>
                      <a:pt x="2363" y="142"/>
                      <a:pt x="2363" y="142"/>
                    </a:cubicBezTo>
                    <a:cubicBezTo>
                      <a:pt x="2361" y="138"/>
                      <a:pt x="2361" y="138"/>
                      <a:pt x="2361" y="138"/>
                    </a:cubicBezTo>
                    <a:cubicBezTo>
                      <a:pt x="2358" y="137"/>
                      <a:pt x="2358" y="137"/>
                      <a:pt x="2358" y="137"/>
                    </a:cubicBezTo>
                    <a:cubicBezTo>
                      <a:pt x="2353" y="138"/>
                      <a:pt x="2353" y="138"/>
                      <a:pt x="2353" y="138"/>
                    </a:cubicBezTo>
                    <a:cubicBezTo>
                      <a:pt x="2357" y="134"/>
                      <a:pt x="2357" y="134"/>
                      <a:pt x="2357" y="134"/>
                    </a:cubicBezTo>
                    <a:cubicBezTo>
                      <a:pt x="2362" y="134"/>
                      <a:pt x="2362" y="134"/>
                      <a:pt x="2362" y="134"/>
                    </a:cubicBezTo>
                    <a:cubicBezTo>
                      <a:pt x="2366" y="130"/>
                      <a:pt x="2366" y="130"/>
                      <a:pt x="2366" y="130"/>
                    </a:cubicBezTo>
                    <a:cubicBezTo>
                      <a:pt x="2367" y="132"/>
                      <a:pt x="2367" y="132"/>
                      <a:pt x="2367" y="132"/>
                    </a:cubicBezTo>
                    <a:cubicBezTo>
                      <a:pt x="2371" y="125"/>
                      <a:pt x="2371" y="125"/>
                      <a:pt x="2371" y="125"/>
                    </a:cubicBezTo>
                    <a:cubicBezTo>
                      <a:pt x="2375" y="123"/>
                      <a:pt x="2375" y="123"/>
                      <a:pt x="2375" y="123"/>
                    </a:cubicBezTo>
                    <a:cubicBezTo>
                      <a:pt x="2376" y="120"/>
                      <a:pt x="2376" y="120"/>
                      <a:pt x="2376" y="120"/>
                    </a:cubicBezTo>
                    <a:cubicBezTo>
                      <a:pt x="2373" y="116"/>
                      <a:pt x="2373" y="116"/>
                      <a:pt x="2373" y="116"/>
                    </a:cubicBezTo>
                    <a:cubicBezTo>
                      <a:pt x="2365" y="114"/>
                      <a:pt x="2365" y="114"/>
                      <a:pt x="2365" y="114"/>
                    </a:cubicBezTo>
                    <a:cubicBezTo>
                      <a:pt x="2371" y="112"/>
                      <a:pt x="2371" y="112"/>
                      <a:pt x="2371" y="112"/>
                    </a:cubicBezTo>
                    <a:cubicBezTo>
                      <a:pt x="2377" y="113"/>
                      <a:pt x="2377" y="113"/>
                      <a:pt x="2377" y="113"/>
                    </a:cubicBezTo>
                    <a:cubicBezTo>
                      <a:pt x="2379" y="110"/>
                      <a:pt x="2379" y="110"/>
                      <a:pt x="2379" y="110"/>
                    </a:cubicBezTo>
                    <a:cubicBezTo>
                      <a:pt x="2378" y="105"/>
                      <a:pt x="2378" y="105"/>
                      <a:pt x="2378" y="105"/>
                    </a:cubicBezTo>
                    <a:cubicBezTo>
                      <a:pt x="2374" y="103"/>
                      <a:pt x="2374" y="103"/>
                      <a:pt x="2374" y="103"/>
                    </a:cubicBezTo>
                    <a:cubicBezTo>
                      <a:pt x="2371" y="99"/>
                      <a:pt x="2371" y="99"/>
                      <a:pt x="2371" y="99"/>
                    </a:cubicBezTo>
                    <a:cubicBezTo>
                      <a:pt x="2368" y="100"/>
                      <a:pt x="2368" y="100"/>
                      <a:pt x="2368" y="100"/>
                    </a:cubicBezTo>
                    <a:cubicBezTo>
                      <a:pt x="2368" y="97"/>
                      <a:pt x="2368" y="97"/>
                      <a:pt x="2368" y="97"/>
                    </a:cubicBezTo>
                    <a:cubicBezTo>
                      <a:pt x="2369" y="91"/>
                      <a:pt x="2369" y="91"/>
                      <a:pt x="2369" y="91"/>
                    </a:cubicBezTo>
                    <a:cubicBezTo>
                      <a:pt x="2366" y="80"/>
                      <a:pt x="2366" y="80"/>
                      <a:pt x="2366" y="80"/>
                    </a:cubicBezTo>
                    <a:cubicBezTo>
                      <a:pt x="2367" y="77"/>
                      <a:pt x="2367" y="77"/>
                      <a:pt x="2367" y="77"/>
                    </a:cubicBezTo>
                    <a:cubicBezTo>
                      <a:pt x="2369" y="74"/>
                      <a:pt x="2369" y="74"/>
                      <a:pt x="2369" y="74"/>
                    </a:cubicBezTo>
                    <a:cubicBezTo>
                      <a:pt x="2369" y="70"/>
                      <a:pt x="2369" y="70"/>
                      <a:pt x="2369" y="70"/>
                    </a:cubicBezTo>
                    <a:cubicBezTo>
                      <a:pt x="2365" y="69"/>
                      <a:pt x="2365" y="69"/>
                      <a:pt x="2365" y="69"/>
                    </a:cubicBezTo>
                    <a:cubicBezTo>
                      <a:pt x="2362" y="74"/>
                      <a:pt x="2362" y="74"/>
                      <a:pt x="2362" y="74"/>
                    </a:cubicBezTo>
                    <a:cubicBezTo>
                      <a:pt x="2359" y="76"/>
                      <a:pt x="2359" y="76"/>
                      <a:pt x="2359" y="76"/>
                    </a:cubicBezTo>
                    <a:cubicBezTo>
                      <a:pt x="2359" y="71"/>
                      <a:pt x="2359" y="71"/>
                      <a:pt x="2359" y="71"/>
                    </a:cubicBezTo>
                    <a:cubicBezTo>
                      <a:pt x="2355" y="70"/>
                      <a:pt x="2355" y="70"/>
                      <a:pt x="2355" y="70"/>
                    </a:cubicBezTo>
                    <a:cubicBezTo>
                      <a:pt x="2355" y="74"/>
                      <a:pt x="2355" y="74"/>
                      <a:pt x="2355" y="74"/>
                    </a:cubicBezTo>
                    <a:cubicBezTo>
                      <a:pt x="2353" y="75"/>
                      <a:pt x="2353" y="75"/>
                      <a:pt x="2353" y="75"/>
                    </a:cubicBezTo>
                    <a:cubicBezTo>
                      <a:pt x="2352" y="73"/>
                      <a:pt x="2352" y="73"/>
                      <a:pt x="2352" y="73"/>
                    </a:cubicBezTo>
                    <a:cubicBezTo>
                      <a:pt x="2353" y="68"/>
                      <a:pt x="2353" y="68"/>
                      <a:pt x="2353" y="68"/>
                    </a:cubicBezTo>
                    <a:cubicBezTo>
                      <a:pt x="2342" y="66"/>
                      <a:pt x="2342" y="66"/>
                      <a:pt x="2342" y="66"/>
                    </a:cubicBezTo>
                    <a:cubicBezTo>
                      <a:pt x="2339" y="67"/>
                      <a:pt x="2339" y="67"/>
                      <a:pt x="2339" y="67"/>
                    </a:cubicBezTo>
                    <a:cubicBezTo>
                      <a:pt x="2334" y="66"/>
                      <a:pt x="2334" y="66"/>
                      <a:pt x="2334" y="66"/>
                    </a:cubicBezTo>
                    <a:cubicBezTo>
                      <a:pt x="2331" y="62"/>
                      <a:pt x="2331" y="62"/>
                      <a:pt x="2331" y="62"/>
                    </a:cubicBezTo>
                    <a:cubicBezTo>
                      <a:pt x="2330" y="60"/>
                      <a:pt x="2330" y="60"/>
                      <a:pt x="2330" y="60"/>
                    </a:cubicBezTo>
                    <a:cubicBezTo>
                      <a:pt x="2327" y="59"/>
                      <a:pt x="2327" y="59"/>
                      <a:pt x="2327" y="59"/>
                    </a:cubicBezTo>
                    <a:cubicBezTo>
                      <a:pt x="2325" y="60"/>
                      <a:pt x="2325" y="60"/>
                      <a:pt x="2325" y="60"/>
                    </a:cubicBezTo>
                    <a:cubicBezTo>
                      <a:pt x="2324" y="58"/>
                      <a:pt x="2324" y="58"/>
                      <a:pt x="2324" y="58"/>
                    </a:cubicBezTo>
                    <a:cubicBezTo>
                      <a:pt x="2321" y="57"/>
                      <a:pt x="2321" y="57"/>
                      <a:pt x="2321" y="57"/>
                    </a:cubicBezTo>
                    <a:cubicBezTo>
                      <a:pt x="2317" y="63"/>
                      <a:pt x="2317" y="63"/>
                      <a:pt x="2317" y="63"/>
                    </a:cubicBezTo>
                    <a:cubicBezTo>
                      <a:pt x="2314" y="64"/>
                      <a:pt x="2314" y="64"/>
                      <a:pt x="2314" y="64"/>
                    </a:cubicBezTo>
                    <a:cubicBezTo>
                      <a:pt x="2312" y="66"/>
                      <a:pt x="2312" y="66"/>
                      <a:pt x="2312" y="66"/>
                    </a:cubicBezTo>
                    <a:cubicBezTo>
                      <a:pt x="2310" y="67"/>
                      <a:pt x="2310" y="67"/>
                      <a:pt x="2310" y="67"/>
                    </a:cubicBezTo>
                    <a:cubicBezTo>
                      <a:pt x="2315" y="67"/>
                      <a:pt x="2315" y="67"/>
                      <a:pt x="2315" y="67"/>
                    </a:cubicBezTo>
                    <a:cubicBezTo>
                      <a:pt x="2313" y="71"/>
                      <a:pt x="2313" y="71"/>
                      <a:pt x="2313" y="71"/>
                    </a:cubicBezTo>
                    <a:cubicBezTo>
                      <a:pt x="2309" y="74"/>
                      <a:pt x="2309" y="74"/>
                      <a:pt x="2309" y="74"/>
                    </a:cubicBezTo>
                    <a:cubicBezTo>
                      <a:pt x="2307" y="74"/>
                      <a:pt x="2307" y="74"/>
                      <a:pt x="2307" y="74"/>
                    </a:cubicBezTo>
                    <a:cubicBezTo>
                      <a:pt x="2309" y="78"/>
                      <a:pt x="2309" y="78"/>
                      <a:pt x="2309" y="78"/>
                    </a:cubicBezTo>
                    <a:cubicBezTo>
                      <a:pt x="2312" y="81"/>
                      <a:pt x="2312" y="81"/>
                      <a:pt x="2312" y="81"/>
                    </a:cubicBezTo>
                    <a:cubicBezTo>
                      <a:pt x="2311" y="83"/>
                      <a:pt x="2311" y="83"/>
                      <a:pt x="2311" y="83"/>
                    </a:cubicBezTo>
                    <a:cubicBezTo>
                      <a:pt x="2307" y="82"/>
                      <a:pt x="2307" y="82"/>
                      <a:pt x="2307" y="82"/>
                    </a:cubicBezTo>
                    <a:cubicBezTo>
                      <a:pt x="2304" y="74"/>
                      <a:pt x="2304" y="74"/>
                      <a:pt x="2304" y="74"/>
                    </a:cubicBezTo>
                    <a:cubicBezTo>
                      <a:pt x="2305" y="71"/>
                      <a:pt x="2305" y="71"/>
                      <a:pt x="2305" y="71"/>
                    </a:cubicBezTo>
                    <a:cubicBezTo>
                      <a:pt x="2302" y="72"/>
                      <a:pt x="2302" y="72"/>
                      <a:pt x="2302" y="72"/>
                    </a:cubicBezTo>
                    <a:cubicBezTo>
                      <a:pt x="2298" y="80"/>
                      <a:pt x="2298" y="80"/>
                      <a:pt x="2298" y="80"/>
                    </a:cubicBezTo>
                    <a:cubicBezTo>
                      <a:pt x="2295" y="86"/>
                      <a:pt x="2295" y="86"/>
                      <a:pt x="2295" y="86"/>
                    </a:cubicBezTo>
                    <a:cubicBezTo>
                      <a:pt x="2291" y="90"/>
                      <a:pt x="2291" y="90"/>
                      <a:pt x="2291" y="90"/>
                    </a:cubicBezTo>
                    <a:cubicBezTo>
                      <a:pt x="2292" y="92"/>
                      <a:pt x="2292" y="92"/>
                      <a:pt x="2292" y="92"/>
                    </a:cubicBezTo>
                    <a:cubicBezTo>
                      <a:pt x="2297" y="88"/>
                      <a:pt x="2297" y="88"/>
                      <a:pt x="2297" y="88"/>
                    </a:cubicBezTo>
                    <a:cubicBezTo>
                      <a:pt x="2299" y="88"/>
                      <a:pt x="2299" y="88"/>
                      <a:pt x="2299" y="88"/>
                    </a:cubicBezTo>
                    <a:cubicBezTo>
                      <a:pt x="2301" y="92"/>
                      <a:pt x="2301" y="92"/>
                      <a:pt x="2301" y="92"/>
                    </a:cubicBezTo>
                    <a:cubicBezTo>
                      <a:pt x="2304" y="96"/>
                      <a:pt x="2304" y="96"/>
                      <a:pt x="2304" y="96"/>
                    </a:cubicBezTo>
                    <a:cubicBezTo>
                      <a:pt x="2311" y="102"/>
                      <a:pt x="2311" y="102"/>
                      <a:pt x="2311" y="102"/>
                    </a:cubicBezTo>
                    <a:cubicBezTo>
                      <a:pt x="2312" y="107"/>
                      <a:pt x="2312" y="107"/>
                      <a:pt x="2312" y="107"/>
                    </a:cubicBezTo>
                    <a:cubicBezTo>
                      <a:pt x="2309" y="110"/>
                      <a:pt x="2309" y="110"/>
                      <a:pt x="2309" y="110"/>
                    </a:cubicBezTo>
                    <a:cubicBezTo>
                      <a:pt x="2310" y="114"/>
                      <a:pt x="2310" y="114"/>
                      <a:pt x="2310" y="114"/>
                    </a:cubicBezTo>
                    <a:cubicBezTo>
                      <a:pt x="2315" y="113"/>
                      <a:pt x="2315" y="113"/>
                      <a:pt x="2315" y="113"/>
                    </a:cubicBezTo>
                    <a:cubicBezTo>
                      <a:pt x="2319" y="110"/>
                      <a:pt x="2319" y="110"/>
                      <a:pt x="2319" y="110"/>
                    </a:cubicBezTo>
                    <a:cubicBezTo>
                      <a:pt x="2322" y="113"/>
                      <a:pt x="2322" y="113"/>
                      <a:pt x="2322" y="113"/>
                    </a:cubicBezTo>
                    <a:cubicBezTo>
                      <a:pt x="2322" y="117"/>
                      <a:pt x="2322" y="117"/>
                      <a:pt x="2322" y="117"/>
                    </a:cubicBezTo>
                    <a:cubicBezTo>
                      <a:pt x="2325" y="124"/>
                      <a:pt x="2325" y="124"/>
                      <a:pt x="2325" y="124"/>
                    </a:cubicBezTo>
                    <a:cubicBezTo>
                      <a:pt x="2325" y="126"/>
                      <a:pt x="2325" y="126"/>
                      <a:pt x="2325" y="126"/>
                    </a:cubicBezTo>
                    <a:cubicBezTo>
                      <a:pt x="2322" y="122"/>
                      <a:pt x="2322" y="122"/>
                      <a:pt x="2322" y="122"/>
                    </a:cubicBezTo>
                    <a:cubicBezTo>
                      <a:pt x="2320" y="116"/>
                      <a:pt x="2320" y="116"/>
                      <a:pt x="2320" y="116"/>
                    </a:cubicBezTo>
                    <a:cubicBezTo>
                      <a:pt x="2317" y="115"/>
                      <a:pt x="2317" y="115"/>
                      <a:pt x="2317" y="115"/>
                    </a:cubicBezTo>
                    <a:cubicBezTo>
                      <a:pt x="2315" y="119"/>
                      <a:pt x="2315" y="119"/>
                      <a:pt x="2315" y="119"/>
                    </a:cubicBezTo>
                    <a:cubicBezTo>
                      <a:pt x="2316" y="123"/>
                      <a:pt x="2316" y="123"/>
                      <a:pt x="2316" y="123"/>
                    </a:cubicBezTo>
                    <a:cubicBezTo>
                      <a:pt x="2318" y="124"/>
                      <a:pt x="2318" y="124"/>
                      <a:pt x="2318" y="124"/>
                    </a:cubicBezTo>
                    <a:cubicBezTo>
                      <a:pt x="2317" y="126"/>
                      <a:pt x="2317" y="126"/>
                      <a:pt x="2317" y="126"/>
                    </a:cubicBezTo>
                    <a:cubicBezTo>
                      <a:pt x="2314" y="125"/>
                      <a:pt x="2314" y="125"/>
                      <a:pt x="2314" y="125"/>
                    </a:cubicBezTo>
                    <a:cubicBezTo>
                      <a:pt x="2311" y="119"/>
                      <a:pt x="2311" y="119"/>
                      <a:pt x="2311" y="119"/>
                    </a:cubicBezTo>
                    <a:cubicBezTo>
                      <a:pt x="2306" y="118"/>
                      <a:pt x="2306" y="118"/>
                      <a:pt x="2306" y="118"/>
                    </a:cubicBezTo>
                    <a:cubicBezTo>
                      <a:pt x="2303" y="122"/>
                      <a:pt x="2303" y="122"/>
                      <a:pt x="2303" y="122"/>
                    </a:cubicBezTo>
                    <a:cubicBezTo>
                      <a:pt x="2300" y="120"/>
                      <a:pt x="2300" y="120"/>
                      <a:pt x="2300" y="120"/>
                    </a:cubicBezTo>
                    <a:cubicBezTo>
                      <a:pt x="2299" y="116"/>
                      <a:pt x="2299" y="116"/>
                      <a:pt x="2299" y="116"/>
                    </a:cubicBezTo>
                    <a:cubicBezTo>
                      <a:pt x="2301" y="114"/>
                      <a:pt x="2301" y="114"/>
                      <a:pt x="2301" y="114"/>
                    </a:cubicBezTo>
                    <a:cubicBezTo>
                      <a:pt x="2298" y="109"/>
                      <a:pt x="2298" y="109"/>
                      <a:pt x="2298" y="109"/>
                    </a:cubicBezTo>
                    <a:cubicBezTo>
                      <a:pt x="2295" y="105"/>
                      <a:pt x="2295" y="105"/>
                      <a:pt x="2295" y="105"/>
                    </a:cubicBezTo>
                    <a:cubicBezTo>
                      <a:pt x="2294" y="101"/>
                      <a:pt x="2294" y="101"/>
                      <a:pt x="2294" y="101"/>
                    </a:cubicBezTo>
                    <a:cubicBezTo>
                      <a:pt x="2288" y="98"/>
                      <a:pt x="2288" y="98"/>
                      <a:pt x="2288" y="98"/>
                    </a:cubicBezTo>
                    <a:cubicBezTo>
                      <a:pt x="2282" y="86"/>
                      <a:pt x="2282" y="86"/>
                      <a:pt x="2282" y="86"/>
                    </a:cubicBezTo>
                    <a:cubicBezTo>
                      <a:pt x="2278" y="81"/>
                      <a:pt x="2278" y="81"/>
                      <a:pt x="2278" y="81"/>
                    </a:cubicBezTo>
                    <a:cubicBezTo>
                      <a:pt x="2279" y="79"/>
                      <a:pt x="2279" y="79"/>
                      <a:pt x="2279" y="79"/>
                    </a:cubicBezTo>
                    <a:cubicBezTo>
                      <a:pt x="2276" y="76"/>
                      <a:pt x="2276" y="76"/>
                      <a:pt x="2276" y="76"/>
                    </a:cubicBezTo>
                    <a:cubicBezTo>
                      <a:pt x="2273" y="75"/>
                      <a:pt x="2273" y="75"/>
                      <a:pt x="2273" y="75"/>
                    </a:cubicBezTo>
                    <a:cubicBezTo>
                      <a:pt x="2274" y="77"/>
                      <a:pt x="2274" y="77"/>
                      <a:pt x="2274" y="77"/>
                    </a:cubicBezTo>
                    <a:cubicBezTo>
                      <a:pt x="2273" y="81"/>
                      <a:pt x="2273" y="81"/>
                      <a:pt x="2273" y="81"/>
                    </a:cubicBezTo>
                    <a:cubicBezTo>
                      <a:pt x="2272" y="79"/>
                      <a:pt x="2272" y="79"/>
                      <a:pt x="2272" y="79"/>
                    </a:cubicBezTo>
                    <a:cubicBezTo>
                      <a:pt x="2270" y="75"/>
                      <a:pt x="2270" y="75"/>
                      <a:pt x="2270" y="75"/>
                    </a:cubicBezTo>
                    <a:cubicBezTo>
                      <a:pt x="2263" y="70"/>
                      <a:pt x="2263" y="70"/>
                      <a:pt x="2263" y="70"/>
                    </a:cubicBezTo>
                    <a:cubicBezTo>
                      <a:pt x="2259" y="69"/>
                      <a:pt x="2259" y="69"/>
                      <a:pt x="2259" y="69"/>
                    </a:cubicBezTo>
                    <a:cubicBezTo>
                      <a:pt x="2255" y="70"/>
                      <a:pt x="2255" y="70"/>
                      <a:pt x="2255" y="70"/>
                    </a:cubicBezTo>
                    <a:cubicBezTo>
                      <a:pt x="2256" y="73"/>
                      <a:pt x="2256" y="73"/>
                      <a:pt x="2256" y="73"/>
                    </a:cubicBezTo>
                    <a:cubicBezTo>
                      <a:pt x="2259" y="75"/>
                      <a:pt x="2259" y="75"/>
                      <a:pt x="2259" y="75"/>
                    </a:cubicBezTo>
                    <a:cubicBezTo>
                      <a:pt x="2266" y="78"/>
                      <a:pt x="2266" y="78"/>
                      <a:pt x="2266" y="78"/>
                    </a:cubicBezTo>
                    <a:cubicBezTo>
                      <a:pt x="2261" y="81"/>
                      <a:pt x="2261" y="81"/>
                      <a:pt x="2261" y="81"/>
                    </a:cubicBezTo>
                    <a:cubicBezTo>
                      <a:pt x="2254" y="77"/>
                      <a:pt x="2254" y="77"/>
                      <a:pt x="2254" y="77"/>
                    </a:cubicBezTo>
                    <a:cubicBezTo>
                      <a:pt x="2251" y="73"/>
                      <a:pt x="2251" y="73"/>
                      <a:pt x="2251" y="73"/>
                    </a:cubicBezTo>
                    <a:cubicBezTo>
                      <a:pt x="2252" y="70"/>
                      <a:pt x="2252" y="70"/>
                      <a:pt x="2252" y="70"/>
                    </a:cubicBezTo>
                    <a:cubicBezTo>
                      <a:pt x="2250" y="69"/>
                      <a:pt x="2250" y="69"/>
                      <a:pt x="2250" y="69"/>
                    </a:cubicBezTo>
                    <a:cubicBezTo>
                      <a:pt x="2244" y="69"/>
                      <a:pt x="2244" y="69"/>
                      <a:pt x="2244" y="69"/>
                    </a:cubicBezTo>
                    <a:cubicBezTo>
                      <a:pt x="2246" y="70"/>
                      <a:pt x="2246" y="70"/>
                      <a:pt x="2246" y="70"/>
                    </a:cubicBezTo>
                    <a:cubicBezTo>
                      <a:pt x="2246" y="72"/>
                      <a:pt x="2246" y="72"/>
                      <a:pt x="2246" y="72"/>
                    </a:cubicBezTo>
                    <a:cubicBezTo>
                      <a:pt x="2241" y="74"/>
                      <a:pt x="2241" y="74"/>
                      <a:pt x="2241" y="74"/>
                    </a:cubicBezTo>
                    <a:cubicBezTo>
                      <a:pt x="2238" y="70"/>
                      <a:pt x="2238" y="70"/>
                      <a:pt x="2238" y="70"/>
                    </a:cubicBezTo>
                    <a:cubicBezTo>
                      <a:pt x="2239" y="68"/>
                      <a:pt x="2239" y="68"/>
                      <a:pt x="2239" y="68"/>
                    </a:cubicBezTo>
                    <a:cubicBezTo>
                      <a:pt x="2234" y="66"/>
                      <a:pt x="2234" y="66"/>
                      <a:pt x="2234" y="66"/>
                    </a:cubicBezTo>
                    <a:cubicBezTo>
                      <a:pt x="2232" y="67"/>
                      <a:pt x="2232" y="67"/>
                      <a:pt x="2232" y="67"/>
                    </a:cubicBezTo>
                    <a:cubicBezTo>
                      <a:pt x="2233" y="71"/>
                      <a:pt x="2233" y="71"/>
                      <a:pt x="2233" y="71"/>
                    </a:cubicBezTo>
                    <a:cubicBezTo>
                      <a:pt x="2230" y="70"/>
                      <a:pt x="2230" y="70"/>
                      <a:pt x="2230" y="70"/>
                    </a:cubicBezTo>
                    <a:cubicBezTo>
                      <a:pt x="2228" y="66"/>
                      <a:pt x="2228" y="66"/>
                      <a:pt x="2228" y="66"/>
                    </a:cubicBezTo>
                    <a:cubicBezTo>
                      <a:pt x="2223" y="66"/>
                      <a:pt x="2223" y="66"/>
                      <a:pt x="2223" y="66"/>
                    </a:cubicBezTo>
                    <a:cubicBezTo>
                      <a:pt x="2225" y="70"/>
                      <a:pt x="2225" y="70"/>
                      <a:pt x="2225" y="70"/>
                    </a:cubicBezTo>
                    <a:cubicBezTo>
                      <a:pt x="2209" y="66"/>
                      <a:pt x="2209" y="66"/>
                      <a:pt x="2209" y="66"/>
                    </a:cubicBezTo>
                    <a:cubicBezTo>
                      <a:pt x="2205" y="68"/>
                      <a:pt x="2205" y="68"/>
                      <a:pt x="2205" y="68"/>
                    </a:cubicBezTo>
                    <a:cubicBezTo>
                      <a:pt x="2199" y="66"/>
                      <a:pt x="2199" y="66"/>
                      <a:pt x="2199" y="66"/>
                    </a:cubicBezTo>
                    <a:cubicBezTo>
                      <a:pt x="2199" y="63"/>
                      <a:pt x="2199" y="63"/>
                      <a:pt x="2199" y="63"/>
                    </a:cubicBezTo>
                    <a:cubicBezTo>
                      <a:pt x="2193" y="61"/>
                      <a:pt x="2193" y="61"/>
                      <a:pt x="2193" y="61"/>
                    </a:cubicBezTo>
                    <a:cubicBezTo>
                      <a:pt x="2193" y="62"/>
                      <a:pt x="2193" y="62"/>
                      <a:pt x="2193" y="62"/>
                    </a:cubicBezTo>
                    <a:cubicBezTo>
                      <a:pt x="2193" y="65"/>
                      <a:pt x="2193" y="65"/>
                      <a:pt x="2193" y="65"/>
                    </a:cubicBezTo>
                    <a:cubicBezTo>
                      <a:pt x="2191" y="63"/>
                      <a:pt x="2191" y="63"/>
                      <a:pt x="2191" y="63"/>
                    </a:cubicBezTo>
                    <a:cubicBezTo>
                      <a:pt x="2187" y="62"/>
                      <a:pt x="2187" y="62"/>
                      <a:pt x="2187" y="62"/>
                    </a:cubicBezTo>
                    <a:cubicBezTo>
                      <a:pt x="2184" y="59"/>
                      <a:pt x="2184" y="59"/>
                      <a:pt x="2184" y="59"/>
                    </a:cubicBezTo>
                    <a:cubicBezTo>
                      <a:pt x="2182" y="60"/>
                      <a:pt x="2182" y="60"/>
                      <a:pt x="2182" y="60"/>
                    </a:cubicBezTo>
                    <a:cubicBezTo>
                      <a:pt x="2183" y="64"/>
                      <a:pt x="2183" y="64"/>
                      <a:pt x="2183" y="64"/>
                    </a:cubicBezTo>
                    <a:cubicBezTo>
                      <a:pt x="2178" y="63"/>
                      <a:pt x="2178" y="63"/>
                      <a:pt x="2178" y="63"/>
                    </a:cubicBezTo>
                    <a:cubicBezTo>
                      <a:pt x="2173" y="64"/>
                      <a:pt x="2173" y="64"/>
                      <a:pt x="2173" y="64"/>
                    </a:cubicBezTo>
                    <a:cubicBezTo>
                      <a:pt x="2172" y="67"/>
                      <a:pt x="2172" y="67"/>
                      <a:pt x="2172" y="67"/>
                    </a:cubicBezTo>
                    <a:cubicBezTo>
                      <a:pt x="2166" y="67"/>
                      <a:pt x="2166" y="67"/>
                      <a:pt x="2166" y="67"/>
                    </a:cubicBezTo>
                    <a:cubicBezTo>
                      <a:pt x="2155" y="62"/>
                      <a:pt x="2155" y="62"/>
                      <a:pt x="2155" y="62"/>
                    </a:cubicBezTo>
                    <a:cubicBezTo>
                      <a:pt x="2156" y="61"/>
                      <a:pt x="2156" y="61"/>
                      <a:pt x="2156" y="61"/>
                    </a:cubicBezTo>
                    <a:cubicBezTo>
                      <a:pt x="2162" y="63"/>
                      <a:pt x="2162" y="63"/>
                      <a:pt x="2162" y="63"/>
                    </a:cubicBezTo>
                    <a:cubicBezTo>
                      <a:pt x="2165" y="65"/>
                      <a:pt x="2165" y="65"/>
                      <a:pt x="2165" y="65"/>
                    </a:cubicBezTo>
                    <a:cubicBezTo>
                      <a:pt x="2166" y="63"/>
                      <a:pt x="2166" y="63"/>
                      <a:pt x="2166" y="63"/>
                    </a:cubicBezTo>
                    <a:cubicBezTo>
                      <a:pt x="2155" y="55"/>
                      <a:pt x="2155" y="55"/>
                      <a:pt x="2155" y="55"/>
                    </a:cubicBezTo>
                    <a:cubicBezTo>
                      <a:pt x="2143" y="53"/>
                      <a:pt x="2143" y="53"/>
                      <a:pt x="2143" y="53"/>
                    </a:cubicBezTo>
                    <a:cubicBezTo>
                      <a:pt x="2137" y="55"/>
                      <a:pt x="2137" y="55"/>
                      <a:pt x="2137" y="55"/>
                    </a:cubicBezTo>
                    <a:cubicBezTo>
                      <a:pt x="2136" y="53"/>
                      <a:pt x="2136" y="53"/>
                      <a:pt x="2136" y="53"/>
                    </a:cubicBezTo>
                    <a:cubicBezTo>
                      <a:pt x="2138" y="51"/>
                      <a:pt x="2138" y="51"/>
                      <a:pt x="2138" y="51"/>
                    </a:cubicBezTo>
                    <a:cubicBezTo>
                      <a:pt x="2135" y="48"/>
                      <a:pt x="2135" y="48"/>
                      <a:pt x="2135" y="48"/>
                    </a:cubicBezTo>
                    <a:cubicBezTo>
                      <a:pt x="2131" y="50"/>
                      <a:pt x="2131" y="50"/>
                      <a:pt x="2131" y="50"/>
                    </a:cubicBezTo>
                    <a:cubicBezTo>
                      <a:pt x="2132" y="51"/>
                      <a:pt x="2132" y="51"/>
                      <a:pt x="2132" y="51"/>
                    </a:cubicBezTo>
                    <a:cubicBezTo>
                      <a:pt x="2130" y="52"/>
                      <a:pt x="2130" y="52"/>
                      <a:pt x="2130" y="52"/>
                    </a:cubicBezTo>
                    <a:cubicBezTo>
                      <a:pt x="2125" y="50"/>
                      <a:pt x="2125" y="50"/>
                      <a:pt x="2125" y="50"/>
                    </a:cubicBezTo>
                    <a:cubicBezTo>
                      <a:pt x="2114" y="45"/>
                      <a:pt x="2114" y="45"/>
                      <a:pt x="2114" y="45"/>
                    </a:cubicBezTo>
                    <a:cubicBezTo>
                      <a:pt x="2108" y="46"/>
                      <a:pt x="2108" y="46"/>
                      <a:pt x="2108" y="46"/>
                    </a:cubicBezTo>
                    <a:cubicBezTo>
                      <a:pt x="2106" y="49"/>
                      <a:pt x="2106" y="49"/>
                      <a:pt x="2106" y="49"/>
                    </a:cubicBezTo>
                    <a:cubicBezTo>
                      <a:pt x="2104" y="48"/>
                      <a:pt x="2104" y="48"/>
                      <a:pt x="2104" y="48"/>
                    </a:cubicBezTo>
                    <a:cubicBezTo>
                      <a:pt x="2102" y="45"/>
                      <a:pt x="2102" y="45"/>
                      <a:pt x="2102" y="45"/>
                    </a:cubicBezTo>
                    <a:cubicBezTo>
                      <a:pt x="2098" y="47"/>
                      <a:pt x="2098" y="47"/>
                      <a:pt x="2098" y="47"/>
                    </a:cubicBezTo>
                    <a:cubicBezTo>
                      <a:pt x="2092" y="47"/>
                      <a:pt x="2092" y="47"/>
                      <a:pt x="2092" y="47"/>
                    </a:cubicBezTo>
                    <a:cubicBezTo>
                      <a:pt x="2088" y="44"/>
                      <a:pt x="2088" y="44"/>
                      <a:pt x="2088" y="44"/>
                    </a:cubicBezTo>
                    <a:cubicBezTo>
                      <a:pt x="2086" y="44"/>
                      <a:pt x="2086" y="44"/>
                      <a:pt x="2086" y="44"/>
                    </a:cubicBezTo>
                    <a:cubicBezTo>
                      <a:pt x="2081" y="45"/>
                      <a:pt x="2081" y="45"/>
                      <a:pt x="2081" y="45"/>
                    </a:cubicBezTo>
                    <a:cubicBezTo>
                      <a:pt x="2079" y="44"/>
                      <a:pt x="2079" y="44"/>
                      <a:pt x="2079" y="44"/>
                    </a:cubicBezTo>
                    <a:cubicBezTo>
                      <a:pt x="2077" y="47"/>
                      <a:pt x="2077" y="47"/>
                      <a:pt x="2077" y="47"/>
                    </a:cubicBezTo>
                    <a:cubicBezTo>
                      <a:pt x="2076" y="51"/>
                      <a:pt x="2076" y="51"/>
                      <a:pt x="2076" y="51"/>
                    </a:cubicBezTo>
                    <a:cubicBezTo>
                      <a:pt x="2074" y="47"/>
                      <a:pt x="2074" y="47"/>
                      <a:pt x="2074" y="47"/>
                    </a:cubicBezTo>
                    <a:cubicBezTo>
                      <a:pt x="2060" y="51"/>
                      <a:pt x="2060" y="51"/>
                      <a:pt x="2060" y="51"/>
                    </a:cubicBezTo>
                    <a:cubicBezTo>
                      <a:pt x="2060" y="56"/>
                      <a:pt x="2060" y="56"/>
                      <a:pt x="2060" y="56"/>
                    </a:cubicBezTo>
                    <a:cubicBezTo>
                      <a:pt x="2056" y="54"/>
                      <a:pt x="2056" y="54"/>
                      <a:pt x="2056" y="54"/>
                    </a:cubicBezTo>
                    <a:cubicBezTo>
                      <a:pt x="2054" y="59"/>
                      <a:pt x="2054" y="59"/>
                      <a:pt x="2054" y="59"/>
                    </a:cubicBezTo>
                    <a:cubicBezTo>
                      <a:pt x="2053" y="59"/>
                      <a:pt x="2053" y="59"/>
                      <a:pt x="2053" y="59"/>
                    </a:cubicBezTo>
                    <a:cubicBezTo>
                      <a:pt x="2051" y="56"/>
                      <a:pt x="2051" y="56"/>
                      <a:pt x="2051" y="56"/>
                    </a:cubicBezTo>
                    <a:cubicBezTo>
                      <a:pt x="2046" y="57"/>
                      <a:pt x="2046" y="57"/>
                      <a:pt x="2046" y="57"/>
                    </a:cubicBezTo>
                    <a:cubicBezTo>
                      <a:pt x="2046" y="61"/>
                      <a:pt x="2046" y="61"/>
                      <a:pt x="2046" y="61"/>
                    </a:cubicBezTo>
                    <a:cubicBezTo>
                      <a:pt x="2044" y="61"/>
                      <a:pt x="2044" y="61"/>
                      <a:pt x="2044" y="61"/>
                    </a:cubicBezTo>
                    <a:cubicBezTo>
                      <a:pt x="2041" y="62"/>
                      <a:pt x="2041" y="62"/>
                      <a:pt x="2041" y="62"/>
                    </a:cubicBezTo>
                    <a:cubicBezTo>
                      <a:pt x="2036" y="59"/>
                      <a:pt x="2036" y="59"/>
                      <a:pt x="2036" y="59"/>
                    </a:cubicBezTo>
                    <a:cubicBezTo>
                      <a:pt x="2032" y="60"/>
                      <a:pt x="2032" y="60"/>
                      <a:pt x="2032" y="60"/>
                    </a:cubicBezTo>
                    <a:cubicBezTo>
                      <a:pt x="2031" y="64"/>
                      <a:pt x="2031" y="64"/>
                      <a:pt x="2031" y="64"/>
                    </a:cubicBezTo>
                    <a:cubicBezTo>
                      <a:pt x="2023" y="63"/>
                      <a:pt x="2023" y="63"/>
                      <a:pt x="2023" y="63"/>
                    </a:cubicBezTo>
                    <a:cubicBezTo>
                      <a:pt x="2013" y="65"/>
                      <a:pt x="2013" y="65"/>
                      <a:pt x="2013" y="65"/>
                    </a:cubicBezTo>
                    <a:cubicBezTo>
                      <a:pt x="2011" y="63"/>
                      <a:pt x="2011" y="63"/>
                      <a:pt x="2011" y="63"/>
                    </a:cubicBezTo>
                    <a:cubicBezTo>
                      <a:pt x="2003" y="64"/>
                      <a:pt x="2003" y="64"/>
                      <a:pt x="2003" y="64"/>
                    </a:cubicBezTo>
                    <a:cubicBezTo>
                      <a:pt x="2002" y="66"/>
                      <a:pt x="2002" y="66"/>
                      <a:pt x="2002" y="66"/>
                    </a:cubicBezTo>
                    <a:cubicBezTo>
                      <a:pt x="2007" y="70"/>
                      <a:pt x="2007" y="70"/>
                      <a:pt x="2007" y="70"/>
                    </a:cubicBezTo>
                    <a:cubicBezTo>
                      <a:pt x="2009" y="77"/>
                      <a:pt x="2009" y="77"/>
                      <a:pt x="2009" y="77"/>
                    </a:cubicBezTo>
                    <a:cubicBezTo>
                      <a:pt x="2011" y="79"/>
                      <a:pt x="2011" y="79"/>
                      <a:pt x="2011" y="79"/>
                    </a:cubicBezTo>
                    <a:cubicBezTo>
                      <a:pt x="2013" y="84"/>
                      <a:pt x="2013" y="84"/>
                      <a:pt x="2013" y="84"/>
                    </a:cubicBezTo>
                    <a:cubicBezTo>
                      <a:pt x="2015" y="90"/>
                      <a:pt x="2015" y="90"/>
                      <a:pt x="2015" y="90"/>
                    </a:cubicBezTo>
                    <a:cubicBezTo>
                      <a:pt x="2014" y="93"/>
                      <a:pt x="2014" y="93"/>
                      <a:pt x="2014" y="93"/>
                    </a:cubicBezTo>
                    <a:cubicBezTo>
                      <a:pt x="2014" y="98"/>
                      <a:pt x="2014" y="98"/>
                      <a:pt x="2014" y="98"/>
                    </a:cubicBezTo>
                    <a:cubicBezTo>
                      <a:pt x="2016" y="99"/>
                      <a:pt x="2016" y="99"/>
                      <a:pt x="2016" y="99"/>
                    </a:cubicBezTo>
                    <a:cubicBezTo>
                      <a:pt x="2019" y="95"/>
                      <a:pt x="2019" y="95"/>
                      <a:pt x="2019" y="95"/>
                    </a:cubicBezTo>
                    <a:cubicBezTo>
                      <a:pt x="2026" y="99"/>
                      <a:pt x="2026" y="99"/>
                      <a:pt x="2026" y="99"/>
                    </a:cubicBezTo>
                    <a:cubicBezTo>
                      <a:pt x="2027" y="102"/>
                      <a:pt x="2027" y="102"/>
                      <a:pt x="2027" y="102"/>
                    </a:cubicBezTo>
                    <a:cubicBezTo>
                      <a:pt x="2030" y="103"/>
                      <a:pt x="2030" y="103"/>
                      <a:pt x="2030" y="103"/>
                    </a:cubicBezTo>
                    <a:cubicBezTo>
                      <a:pt x="2037" y="111"/>
                      <a:pt x="2037" y="111"/>
                      <a:pt x="2037" y="111"/>
                    </a:cubicBezTo>
                    <a:cubicBezTo>
                      <a:pt x="2038" y="118"/>
                      <a:pt x="2038" y="118"/>
                      <a:pt x="2038" y="118"/>
                    </a:cubicBezTo>
                    <a:cubicBezTo>
                      <a:pt x="2043" y="120"/>
                      <a:pt x="2043" y="120"/>
                      <a:pt x="2043" y="120"/>
                    </a:cubicBezTo>
                    <a:cubicBezTo>
                      <a:pt x="2047" y="125"/>
                      <a:pt x="2047" y="125"/>
                      <a:pt x="2047" y="125"/>
                    </a:cubicBezTo>
                    <a:cubicBezTo>
                      <a:pt x="2046" y="128"/>
                      <a:pt x="2046" y="128"/>
                      <a:pt x="2046" y="128"/>
                    </a:cubicBezTo>
                    <a:cubicBezTo>
                      <a:pt x="2047" y="131"/>
                      <a:pt x="2047" y="131"/>
                      <a:pt x="2047" y="131"/>
                    </a:cubicBezTo>
                    <a:cubicBezTo>
                      <a:pt x="2046" y="133"/>
                      <a:pt x="2046" y="133"/>
                      <a:pt x="2046" y="133"/>
                    </a:cubicBezTo>
                    <a:cubicBezTo>
                      <a:pt x="2048" y="137"/>
                      <a:pt x="2048" y="137"/>
                      <a:pt x="2048" y="137"/>
                    </a:cubicBezTo>
                    <a:cubicBezTo>
                      <a:pt x="2047" y="139"/>
                      <a:pt x="2047" y="139"/>
                      <a:pt x="2047" y="139"/>
                    </a:cubicBezTo>
                    <a:cubicBezTo>
                      <a:pt x="2044" y="138"/>
                      <a:pt x="2044" y="138"/>
                      <a:pt x="2044" y="138"/>
                    </a:cubicBezTo>
                    <a:cubicBezTo>
                      <a:pt x="2040" y="141"/>
                      <a:pt x="2040" y="141"/>
                      <a:pt x="2040" y="141"/>
                    </a:cubicBezTo>
                    <a:cubicBezTo>
                      <a:pt x="2041" y="144"/>
                      <a:pt x="2041" y="144"/>
                      <a:pt x="2041" y="144"/>
                    </a:cubicBezTo>
                    <a:cubicBezTo>
                      <a:pt x="2036" y="145"/>
                      <a:pt x="2036" y="145"/>
                      <a:pt x="2036" y="145"/>
                    </a:cubicBezTo>
                    <a:cubicBezTo>
                      <a:pt x="2033" y="148"/>
                      <a:pt x="2033" y="148"/>
                      <a:pt x="2033" y="148"/>
                    </a:cubicBezTo>
                    <a:cubicBezTo>
                      <a:pt x="2027" y="147"/>
                      <a:pt x="2027" y="147"/>
                      <a:pt x="2027" y="147"/>
                    </a:cubicBezTo>
                    <a:cubicBezTo>
                      <a:pt x="2025" y="144"/>
                      <a:pt x="2025" y="144"/>
                      <a:pt x="2025" y="144"/>
                    </a:cubicBezTo>
                    <a:cubicBezTo>
                      <a:pt x="2025" y="139"/>
                      <a:pt x="2025" y="139"/>
                      <a:pt x="2025" y="139"/>
                    </a:cubicBezTo>
                    <a:cubicBezTo>
                      <a:pt x="2019" y="129"/>
                      <a:pt x="2019" y="129"/>
                      <a:pt x="2019" y="129"/>
                    </a:cubicBezTo>
                    <a:cubicBezTo>
                      <a:pt x="2016" y="129"/>
                      <a:pt x="2016" y="129"/>
                      <a:pt x="2016" y="129"/>
                    </a:cubicBezTo>
                    <a:cubicBezTo>
                      <a:pt x="2015" y="130"/>
                      <a:pt x="2015" y="130"/>
                      <a:pt x="2015" y="130"/>
                    </a:cubicBezTo>
                    <a:cubicBezTo>
                      <a:pt x="2006" y="128"/>
                      <a:pt x="2006" y="128"/>
                      <a:pt x="2006" y="128"/>
                    </a:cubicBezTo>
                    <a:cubicBezTo>
                      <a:pt x="2001" y="129"/>
                      <a:pt x="2001" y="129"/>
                      <a:pt x="2001" y="129"/>
                    </a:cubicBezTo>
                    <a:cubicBezTo>
                      <a:pt x="1998" y="127"/>
                      <a:pt x="1998" y="127"/>
                      <a:pt x="1998" y="127"/>
                    </a:cubicBezTo>
                    <a:cubicBezTo>
                      <a:pt x="1993" y="120"/>
                      <a:pt x="1993" y="120"/>
                      <a:pt x="1993" y="120"/>
                    </a:cubicBezTo>
                    <a:cubicBezTo>
                      <a:pt x="1993" y="114"/>
                      <a:pt x="1993" y="114"/>
                      <a:pt x="1993" y="114"/>
                    </a:cubicBezTo>
                    <a:cubicBezTo>
                      <a:pt x="1990" y="111"/>
                      <a:pt x="1990" y="111"/>
                      <a:pt x="1990" y="111"/>
                    </a:cubicBezTo>
                    <a:cubicBezTo>
                      <a:pt x="1985" y="111"/>
                      <a:pt x="1985" y="111"/>
                      <a:pt x="1985" y="111"/>
                    </a:cubicBezTo>
                    <a:cubicBezTo>
                      <a:pt x="1984" y="108"/>
                      <a:pt x="1984" y="108"/>
                      <a:pt x="1984" y="108"/>
                    </a:cubicBezTo>
                    <a:cubicBezTo>
                      <a:pt x="1982" y="103"/>
                      <a:pt x="1982" y="103"/>
                      <a:pt x="1982" y="103"/>
                    </a:cubicBezTo>
                    <a:cubicBezTo>
                      <a:pt x="1976" y="101"/>
                      <a:pt x="1976" y="101"/>
                      <a:pt x="1976" y="101"/>
                    </a:cubicBezTo>
                    <a:cubicBezTo>
                      <a:pt x="1975" y="103"/>
                      <a:pt x="1975" y="103"/>
                      <a:pt x="1975" y="103"/>
                    </a:cubicBezTo>
                    <a:cubicBezTo>
                      <a:pt x="1974" y="108"/>
                      <a:pt x="1974" y="108"/>
                      <a:pt x="1974" y="108"/>
                    </a:cubicBezTo>
                    <a:cubicBezTo>
                      <a:pt x="1974" y="114"/>
                      <a:pt x="1974" y="114"/>
                      <a:pt x="1974" y="114"/>
                    </a:cubicBezTo>
                    <a:cubicBezTo>
                      <a:pt x="1975" y="117"/>
                      <a:pt x="1975" y="117"/>
                      <a:pt x="1975" y="117"/>
                    </a:cubicBezTo>
                    <a:cubicBezTo>
                      <a:pt x="1971" y="124"/>
                      <a:pt x="1971" y="124"/>
                      <a:pt x="1971" y="124"/>
                    </a:cubicBezTo>
                    <a:cubicBezTo>
                      <a:pt x="1969" y="129"/>
                      <a:pt x="1969" y="129"/>
                      <a:pt x="1969" y="129"/>
                    </a:cubicBezTo>
                    <a:cubicBezTo>
                      <a:pt x="1967" y="126"/>
                      <a:pt x="1967" y="126"/>
                      <a:pt x="1967" y="126"/>
                    </a:cubicBezTo>
                    <a:cubicBezTo>
                      <a:pt x="1966" y="123"/>
                      <a:pt x="1966" y="123"/>
                      <a:pt x="1966" y="123"/>
                    </a:cubicBezTo>
                    <a:cubicBezTo>
                      <a:pt x="1964" y="124"/>
                      <a:pt x="1964" y="124"/>
                      <a:pt x="1964" y="124"/>
                    </a:cubicBezTo>
                    <a:cubicBezTo>
                      <a:pt x="1961" y="126"/>
                      <a:pt x="1961" y="126"/>
                      <a:pt x="1961" y="126"/>
                    </a:cubicBezTo>
                    <a:cubicBezTo>
                      <a:pt x="1953" y="126"/>
                      <a:pt x="1953" y="126"/>
                      <a:pt x="1953" y="126"/>
                    </a:cubicBezTo>
                    <a:cubicBezTo>
                      <a:pt x="1947" y="128"/>
                      <a:pt x="1947" y="128"/>
                      <a:pt x="1947" y="128"/>
                    </a:cubicBezTo>
                    <a:cubicBezTo>
                      <a:pt x="1944" y="127"/>
                      <a:pt x="1944" y="127"/>
                      <a:pt x="1944" y="127"/>
                    </a:cubicBezTo>
                    <a:cubicBezTo>
                      <a:pt x="1939" y="132"/>
                      <a:pt x="1939" y="132"/>
                      <a:pt x="1939" y="132"/>
                    </a:cubicBezTo>
                    <a:cubicBezTo>
                      <a:pt x="1934" y="133"/>
                      <a:pt x="1934" y="133"/>
                      <a:pt x="1934" y="133"/>
                    </a:cubicBezTo>
                    <a:cubicBezTo>
                      <a:pt x="1931" y="132"/>
                      <a:pt x="1931" y="132"/>
                      <a:pt x="1931" y="132"/>
                    </a:cubicBezTo>
                    <a:cubicBezTo>
                      <a:pt x="1927" y="128"/>
                      <a:pt x="1927" y="128"/>
                      <a:pt x="1927" y="128"/>
                    </a:cubicBezTo>
                    <a:cubicBezTo>
                      <a:pt x="1925" y="128"/>
                      <a:pt x="1925" y="128"/>
                      <a:pt x="1925" y="128"/>
                    </a:cubicBezTo>
                    <a:cubicBezTo>
                      <a:pt x="1924" y="129"/>
                      <a:pt x="1924" y="129"/>
                      <a:pt x="1924" y="129"/>
                    </a:cubicBezTo>
                    <a:cubicBezTo>
                      <a:pt x="1924" y="133"/>
                      <a:pt x="1924" y="133"/>
                      <a:pt x="1924" y="133"/>
                    </a:cubicBezTo>
                    <a:cubicBezTo>
                      <a:pt x="1918" y="136"/>
                      <a:pt x="1918" y="136"/>
                      <a:pt x="1918" y="136"/>
                    </a:cubicBezTo>
                    <a:cubicBezTo>
                      <a:pt x="1914" y="139"/>
                      <a:pt x="1914" y="139"/>
                      <a:pt x="1914" y="139"/>
                    </a:cubicBezTo>
                    <a:cubicBezTo>
                      <a:pt x="1907" y="140"/>
                      <a:pt x="1907" y="140"/>
                      <a:pt x="1907" y="140"/>
                    </a:cubicBezTo>
                    <a:cubicBezTo>
                      <a:pt x="1903" y="146"/>
                      <a:pt x="1903" y="146"/>
                      <a:pt x="1903" y="146"/>
                    </a:cubicBezTo>
                    <a:cubicBezTo>
                      <a:pt x="1903" y="154"/>
                      <a:pt x="1903" y="154"/>
                      <a:pt x="1903" y="154"/>
                    </a:cubicBezTo>
                    <a:cubicBezTo>
                      <a:pt x="1903" y="165"/>
                      <a:pt x="1903" y="165"/>
                      <a:pt x="1903" y="165"/>
                    </a:cubicBezTo>
                    <a:cubicBezTo>
                      <a:pt x="1909" y="176"/>
                      <a:pt x="1909" y="176"/>
                      <a:pt x="1909" y="176"/>
                    </a:cubicBezTo>
                    <a:cubicBezTo>
                      <a:pt x="1910" y="183"/>
                      <a:pt x="1910" y="183"/>
                      <a:pt x="1910" y="183"/>
                    </a:cubicBezTo>
                    <a:cubicBezTo>
                      <a:pt x="1905" y="174"/>
                      <a:pt x="1905" y="174"/>
                      <a:pt x="1905" y="174"/>
                    </a:cubicBezTo>
                    <a:cubicBezTo>
                      <a:pt x="1902" y="170"/>
                      <a:pt x="1902" y="170"/>
                      <a:pt x="1902" y="170"/>
                    </a:cubicBezTo>
                    <a:cubicBezTo>
                      <a:pt x="1899" y="170"/>
                      <a:pt x="1899" y="170"/>
                      <a:pt x="1899" y="170"/>
                    </a:cubicBezTo>
                    <a:cubicBezTo>
                      <a:pt x="1895" y="168"/>
                      <a:pt x="1895" y="168"/>
                      <a:pt x="1895" y="168"/>
                    </a:cubicBezTo>
                    <a:cubicBezTo>
                      <a:pt x="1895" y="172"/>
                      <a:pt x="1895" y="172"/>
                      <a:pt x="1895" y="172"/>
                    </a:cubicBezTo>
                    <a:cubicBezTo>
                      <a:pt x="1899" y="174"/>
                      <a:pt x="1899" y="174"/>
                      <a:pt x="1899" y="174"/>
                    </a:cubicBezTo>
                    <a:cubicBezTo>
                      <a:pt x="1901" y="181"/>
                      <a:pt x="1901" y="181"/>
                      <a:pt x="1901" y="181"/>
                    </a:cubicBezTo>
                    <a:cubicBezTo>
                      <a:pt x="1901" y="183"/>
                      <a:pt x="1901" y="183"/>
                      <a:pt x="1901" y="183"/>
                    </a:cubicBezTo>
                    <a:cubicBezTo>
                      <a:pt x="1896" y="175"/>
                      <a:pt x="1896" y="175"/>
                      <a:pt x="1896" y="175"/>
                    </a:cubicBezTo>
                    <a:cubicBezTo>
                      <a:pt x="1892" y="175"/>
                      <a:pt x="1892" y="175"/>
                      <a:pt x="1892" y="175"/>
                    </a:cubicBezTo>
                    <a:cubicBezTo>
                      <a:pt x="1891" y="167"/>
                      <a:pt x="1891" y="167"/>
                      <a:pt x="1891" y="167"/>
                    </a:cubicBezTo>
                    <a:cubicBezTo>
                      <a:pt x="1885" y="160"/>
                      <a:pt x="1885" y="160"/>
                      <a:pt x="1885" y="160"/>
                    </a:cubicBezTo>
                    <a:cubicBezTo>
                      <a:pt x="1882" y="154"/>
                      <a:pt x="1882" y="154"/>
                      <a:pt x="1882" y="154"/>
                    </a:cubicBezTo>
                    <a:cubicBezTo>
                      <a:pt x="1879" y="155"/>
                      <a:pt x="1879" y="155"/>
                      <a:pt x="1879" y="155"/>
                    </a:cubicBezTo>
                    <a:cubicBezTo>
                      <a:pt x="1881" y="162"/>
                      <a:pt x="1881" y="162"/>
                      <a:pt x="1881" y="162"/>
                    </a:cubicBezTo>
                    <a:cubicBezTo>
                      <a:pt x="1880" y="166"/>
                      <a:pt x="1880" y="166"/>
                      <a:pt x="1880" y="166"/>
                    </a:cubicBezTo>
                    <a:cubicBezTo>
                      <a:pt x="1878" y="161"/>
                      <a:pt x="1878" y="161"/>
                      <a:pt x="1878" y="161"/>
                    </a:cubicBezTo>
                    <a:cubicBezTo>
                      <a:pt x="1874" y="158"/>
                      <a:pt x="1874" y="158"/>
                      <a:pt x="1874" y="158"/>
                    </a:cubicBezTo>
                    <a:cubicBezTo>
                      <a:pt x="1869" y="159"/>
                      <a:pt x="1869" y="159"/>
                      <a:pt x="1869" y="159"/>
                    </a:cubicBezTo>
                    <a:cubicBezTo>
                      <a:pt x="1869" y="162"/>
                      <a:pt x="1869" y="162"/>
                      <a:pt x="1869" y="162"/>
                    </a:cubicBezTo>
                    <a:cubicBezTo>
                      <a:pt x="1867" y="159"/>
                      <a:pt x="1867" y="159"/>
                      <a:pt x="1867" y="159"/>
                    </a:cubicBezTo>
                    <a:cubicBezTo>
                      <a:pt x="1862" y="159"/>
                      <a:pt x="1862" y="159"/>
                      <a:pt x="1862" y="159"/>
                    </a:cubicBezTo>
                    <a:cubicBezTo>
                      <a:pt x="1857" y="165"/>
                      <a:pt x="1857" y="165"/>
                      <a:pt x="1857" y="165"/>
                    </a:cubicBezTo>
                    <a:cubicBezTo>
                      <a:pt x="1853" y="166"/>
                      <a:pt x="1853" y="166"/>
                      <a:pt x="1853" y="166"/>
                    </a:cubicBezTo>
                    <a:cubicBezTo>
                      <a:pt x="1856" y="162"/>
                      <a:pt x="1856" y="162"/>
                      <a:pt x="1856" y="162"/>
                    </a:cubicBezTo>
                    <a:cubicBezTo>
                      <a:pt x="1855" y="157"/>
                      <a:pt x="1855" y="157"/>
                      <a:pt x="1855" y="157"/>
                    </a:cubicBezTo>
                    <a:cubicBezTo>
                      <a:pt x="1852" y="149"/>
                      <a:pt x="1852" y="149"/>
                      <a:pt x="1852" y="149"/>
                    </a:cubicBezTo>
                    <a:cubicBezTo>
                      <a:pt x="1852" y="142"/>
                      <a:pt x="1852" y="142"/>
                      <a:pt x="1852" y="142"/>
                    </a:cubicBezTo>
                    <a:cubicBezTo>
                      <a:pt x="1850" y="140"/>
                      <a:pt x="1850" y="140"/>
                      <a:pt x="1850" y="140"/>
                    </a:cubicBezTo>
                    <a:cubicBezTo>
                      <a:pt x="1850" y="136"/>
                      <a:pt x="1850" y="136"/>
                      <a:pt x="1850" y="136"/>
                    </a:cubicBezTo>
                    <a:cubicBezTo>
                      <a:pt x="1847" y="128"/>
                      <a:pt x="1847" y="128"/>
                      <a:pt x="1847" y="128"/>
                    </a:cubicBezTo>
                    <a:cubicBezTo>
                      <a:pt x="1840" y="119"/>
                      <a:pt x="1840" y="119"/>
                      <a:pt x="1840" y="119"/>
                    </a:cubicBezTo>
                    <a:cubicBezTo>
                      <a:pt x="1832" y="115"/>
                      <a:pt x="1832" y="115"/>
                      <a:pt x="1832" y="115"/>
                    </a:cubicBezTo>
                    <a:cubicBezTo>
                      <a:pt x="1825" y="105"/>
                      <a:pt x="1825" y="105"/>
                      <a:pt x="1825" y="105"/>
                    </a:cubicBezTo>
                    <a:cubicBezTo>
                      <a:pt x="1807" y="98"/>
                      <a:pt x="1807" y="98"/>
                      <a:pt x="1807" y="98"/>
                    </a:cubicBezTo>
                    <a:cubicBezTo>
                      <a:pt x="1798" y="97"/>
                      <a:pt x="1798" y="97"/>
                      <a:pt x="1798" y="97"/>
                    </a:cubicBezTo>
                    <a:cubicBezTo>
                      <a:pt x="1793" y="98"/>
                      <a:pt x="1793" y="98"/>
                      <a:pt x="1793" y="98"/>
                    </a:cubicBezTo>
                    <a:cubicBezTo>
                      <a:pt x="1786" y="105"/>
                      <a:pt x="1786" y="105"/>
                      <a:pt x="1786" y="105"/>
                    </a:cubicBezTo>
                    <a:cubicBezTo>
                      <a:pt x="1785" y="106"/>
                      <a:pt x="1785" y="106"/>
                      <a:pt x="1785" y="106"/>
                    </a:cubicBezTo>
                    <a:cubicBezTo>
                      <a:pt x="1781" y="105"/>
                      <a:pt x="1781" y="105"/>
                      <a:pt x="1781" y="105"/>
                    </a:cubicBezTo>
                    <a:cubicBezTo>
                      <a:pt x="1774" y="108"/>
                      <a:pt x="1774" y="108"/>
                      <a:pt x="1774" y="108"/>
                    </a:cubicBezTo>
                    <a:cubicBezTo>
                      <a:pt x="1761" y="117"/>
                      <a:pt x="1761" y="117"/>
                      <a:pt x="1761" y="117"/>
                    </a:cubicBezTo>
                    <a:cubicBezTo>
                      <a:pt x="1756" y="118"/>
                      <a:pt x="1756" y="118"/>
                      <a:pt x="1756" y="118"/>
                    </a:cubicBezTo>
                    <a:cubicBezTo>
                      <a:pt x="1750" y="125"/>
                      <a:pt x="1750" y="125"/>
                      <a:pt x="1750" y="125"/>
                    </a:cubicBezTo>
                    <a:cubicBezTo>
                      <a:pt x="1746" y="127"/>
                      <a:pt x="1746" y="127"/>
                      <a:pt x="1746" y="127"/>
                    </a:cubicBezTo>
                    <a:cubicBezTo>
                      <a:pt x="1739" y="134"/>
                      <a:pt x="1739" y="134"/>
                      <a:pt x="1739" y="134"/>
                    </a:cubicBezTo>
                    <a:cubicBezTo>
                      <a:pt x="1735" y="136"/>
                      <a:pt x="1735" y="136"/>
                      <a:pt x="1735" y="136"/>
                    </a:cubicBezTo>
                    <a:cubicBezTo>
                      <a:pt x="1730" y="141"/>
                      <a:pt x="1730" y="141"/>
                      <a:pt x="1730" y="141"/>
                    </a:cubicBezTo>
                    <a:cubicBezTo>
                      <a:pt x="1724" y="143"/>
                      <a:pt x="1724" y="143"/>
                      <a:pt x="1724" y="143"/>
                    </a:cubicBezTo>
                    <a:cubicBezTo>
                      <a:pt x="1719" y="141"/>
                      <a:pt x="1719" y="141"/>
                      <a:pt x="1719" y="141"/>
                    </a:cubicBezTo>
                    <a:cubicBezTo>
                      <a:pt x="1712" y="143"/>
                      <a:pt x="1712" y="143"/>
                      <a:pt x="1712" y="143"/>
                    </a:cubicBezTo>
                    <a:cubicBezTo>
                      <a:pt x="1706" y="146"/>
                      <a:pt x="1706" y="146"/>
                      <a:pt x="1706" y="146"/>
                    </a:cubicBezTo>
                    <a:cubicBezTo>
                      <a:pt x="1710" y="141"/>
                      <a:pt x="1710" y="141"/>
                      <a:pt x="1710" y="141"/>
                    </a:cubicBezTo>
                    <a:cubicBezTo>
                      <a:pt x="1716" y="137"/>
                      <a:pt x="1716" y="137"/>
                      <a:pt x="1716" y="137"/>
                    </a:cubicBezTo>
                    <a:cubicBezTo>
                      <a:pt x="1717" y="133"/>
                      <a:pt x="1717" y="133"/>
                      <a:pt x="1717" y="133"/>
                    </a:cubicBezTo>
                    <a:cubicBezTo>
                      <a:pt x="1712" y="126"/>
                      <a:pt x="1712" y="126"/>
                      <a:pt x="1712" y="126"/>
                    </a:cubicBezTo>
                    <a:cubicBezTo>
                      <a:pt x="1703" y="123"/>
                      <a:pt x="1703" y="123"/>
                      <a:pt x="1703" y="123"/>
                    </a:cubicBezTo>
                    <a:cubicBezTo>
                      <a:pt x="1694" y="116"/>
                      <a:pt x="1694" y="116"/>
                      <a:pt x="1694" y="116"/>
                    </a:cubicBezTo>
                    <a:cubicBezTo>
                      <a:pt x="1691" y="114"/>
                      <a:pt x="1691" y="114"/>
                      <a:pt x="1691" y="114"/>
                    </a:cubicBezTo>
                    <a:cubicBezTo>
                      <a:pt x="1690" y="116"/>
                      <a:pt x="1690" y="116"/>
                      <a:pt x="1690" y="116"/>
                    </a:cubicBezTo>
                    <a:cubicBezTo>
                      <a:pt x="1686" y="125"/>
                      <a:pt x="1686" y="125"/>
                      <a:pt x="1686" y="125"/>
                    </a:cubicBezTo>
                    <a:cubicBezTo>
                      <a:pt x="1686" y="130"/>
                      <a:pt x="1686" y="130"/>
                      <a:pt x="1686" y="130"/>
                    </a:cubicBezTo>
                    <a:cubicBezTo>
                      <a:pt x="1685" y="127"/>
                      <a:pt x="1685" y="127"/>
                      <a:pt x="1685" y="127"/>
                    </a:cubicBezTo>
                    <a:cubicBezTo>
                      <a:pt x="1683" y="128"/>
                      <a:pt x="1683" y="128"/>
                      <a:pt x="1683" y="128"/>
                    </a:cubicBezTo>
                    <a:cubicBezTo>
                      <a:pt x="1681" y="133"/>
                      <a:pt x="1681" y="133"/>
                      <a:pt x="1681" y="133"/>
                    </a:cubicBezTo>
                    <a:cubicBezTo>
                      <a:pt x="1678" y="135"/>
                      <a:pt x="1678" y="135"/>
                      <a:pt x="1678" y="135"/>
                    </a:cubicBezTo>
                    <a:cubicBezTo>
                      <a:pt x="1677" y="133"/>
                      <a:pt x="1677" y="133"/>
                      <a:pt x="1677" y="133"/>
                    </a:cubicBezTo>
                    <a:cubicBezTo>
                      <a:pt x="1679" y="126"/>
                      <a:pt x="1679" y="126"/>
                      <a:pt x="1679" y="126"/>
                    </a:cubicBezTo>
                    <a:cubicBezTo>
                      <a:pt x="1680" y="123"/>
                      <a:pt x="1680" y="123"/>
                      <a:pt x="1680" y="123"/>
                    </a:cubicBezTo>
                    <a:cubicBezTo>
                      <a:pt x="1679" y="118"/>
                      <a:pt x="1679" y="118"/>
                      <a:pt x="1679" y="118"/>
                    </a:cubicBezTo>
                    <a:cubicBezTo>
                      <a:pt x="1674" y="115"/>
                      <a:pt x="1674" y="115"/>
                      <a:pt x="1674" y="115"/>
                    </a:cubicBezTo>
                    <a:cubicBezTo>
                      <a:pt x="1670" y="120"/>
                      <a:pt x="1670" y="120"/>
                      <a:pt x="1670" y="120"/>
                    </a:cubicBezTo>
                    <a:cubicBezTo>
                      <a:pt x="1671" y="123"/>
                      <a:pt x="1671" y="123"/>
                      <a:pt x="1671" y="123"/>
                    </a:cubicBezTo>
                    <a:cubicBezTo>
                      <a:pt x="1668" y="128"/>
                      <a:pt x="1668" y="128"/>
                      <a:pt x="1668" y="128"/>
                    </a:cubicBezTo>
                    <a:cubicBezTo>
                      <a:pt x="1666" y="125"/>
                      <a:pt x="1666" y="125"/>
                      <a:pt x="1666" y="125"/>
                    </a:cubicBezTo>
                    <a:cubicBezTo>
                      <a:pt x="1666" y="120"/>
                      <a:pt x="1666" y="120"/>
                      <a:pt x="1666" y="120"/>
                    </a:cubicBezTo>
                    <a:cubicBezTo>
                      <a:pt x="1663" y="115"/>
                      <a:pt x="1663" y="115"/>
                      <a:pt x="1663" y="115"/>
                    </a:cubicBezTo>
                    <a:cubicBezTo>
                      <a:pt x="1662" y="109"/>
                      <a:pt x="1662" y="109"/>
                      <a:pt x="1662" y="109"/>
                    </a:cubicBezTo>
                    <a:cubicBezTo>
                      <a:pt x="1658" y="113"/>
                      <a:pt x="1658" y="113"/>
                      <a:pt x="1658" y="113"/>
                    </a:cubicBezTo>
                    <a:cubicBezTo>
                      <a:pt x="1652" y="114"/>
                      <a:pt x="1652" y="114"/>
                      <a:pt x="1652" y="114"/>
                    </a:cubicBezTo>
                    <a:cubicBezTo>
                      <a:pt x="1648" y="117"/>
                      <a:pt x="1648" y="117"/>
                      <a:pt x="1648" y="117"/>
                    </a:cubicBezTo>
                    <a:cubicBezTo>
                      <a:pt x="1645" y="115"/>
                      <a:pt x="1645" y="115"/>
                      <a:pt x="1645" y="115"/>
                    </a:cubicBezTo>
                    <a:cubicBezTo>
                      <a:pt x="1648" y="112"/>
                      <a:pt x="1648" y="112"/>
                      <a:pt x="1648" y="112"/>
                    </a:cubicBezTo>
                    <a:cubicBezTo>
                      <a:pt x="1648" y="108"/>
                      <a:pt x="1648" y="108"/>
                      <a:pt x="1648" y="108"/>
                    </a:cubicBezTo>
                    <a:cubicBezTo>
                      <a:pt x="1648" y="104"/>
                      <a:pt x="1648" y="104"/>
                      <a:pt x="1648" y="104"/>
                    </a:cubicBezTo>
                    <a:cubicBezTo>
                      <a:pt x="1647" y="99"/>
                      <a:pt x="1647" y="99"/>
                      <a:pt x="1647" y="99"/>
                    </a:cubicBezTo>
                    <a:cubicBezTo>
                      <a:pt x="1647" y="98"/>
                      <a:pt x="1647" y="98"/>
                      <a:pt x="1647" y="98"/>
                    </a:cubicBezTo>
                    <a:cubicBezTo>
                      <a:pt x="1654" y="104"/>
                      <a:pt x="1654" y="104"/>
                      <a:pt x="1654" y="104"/>
                    </a:cubicBezTo>
                    <a:cubicBezTo>
                      <a:pt x="1657" y="101"/>
                      <a:pt x="1657" y="101"/>
                      <a:pt x="1657" y="101"/>
                    </a:cubicBezTo>
                    <a:cubicBezTo>
                      <a:pt x="1658" y="96"/>
                      <a:pt x="1658" y="96"/>
                      <a:pt x="1658" y="96"/>
                    </a:cubicBezTo>
                    <a:cubicBezTo>
                      <a:pt x="1651" y="87"/>
                      <a:pt x="1651" y="87"/>
                      <a:pt x="1651" y="87"/>
                    </a:cubicBezTo>
                    <a:cubicBezTo>
                      <a:pt x="1639" y="81"/>
                      <a:pt x="1639" y="81"/>
                      <a:pt x="1639" y="81"/>
                    </a:cubicBezTo>
                    <a:cubicBezTo>
                      <a:pt x="1630" y="80"/>
                      <a:pt x="1630" y="80"/>
                      <a:pt x="1630" y="80"/>
                    </a:cubicBezTo>
                    <a:cubicBezTo>
                      <a:pt x="1619" y="83"/>
                      <a:pt x="1619" y="83"/>
                      <a:pt x="1619" y="83"/>
                    </a:cubicBezTo>
                    <a:cubicBezTo>
                      <a:pt x="1609" y="86"/>
                      <a:pt x="1609" y="86"/>
                      <a:pt x="1609" y="86"/>
                    </a:cubicBezTo>
                    <a:cubicBezTo>
                      <a:pt x="1603" y="92"/>
                      <a:pt x="1603" y="92"/>
                      <a:pt x="1603" y="92"/>
                    </a:cubicBezTo>
                    <a:cubicBezTo>
                      <a:pt x="1604" y="114"/>
                      <a:pt x="1604" y="114"/>
                      <a:pt x="1604" y="114"/>
                    </a:cubicBezTo>
                    <a:cubicBezTo>
                      <a:pt x="1604" y="120"/>
                      <a:pt x="1604" y="120"/>
                      <a:pt x="1604" y="120"/>
                    </a:cubicBezTo>
                    <a:cubicBezTo>
                      <a:pt x="1605" y="124"/>
                      <a:pt x="1605" y="124"/>
                      <a:pt x="1605" y="124"/>
                    </a:cubicBezTo>
                    <a:cubicBezTo>
                      <a:pt x="1602" y="131"/>
                      <a:pt x="1602" y="131"/>
                      <a:pt x="1602" y="131"/>
                    </a:cubicBezTo>
                    <a:cubicBezTo>
                      <a:pt x="1602" y="137"/>
                      <a:pt x="1602" y="137"/>
                      <a:pt x="1602" y="137"/>
                    </a:cubicBezTo>
                    <a:cubicBezTo>
                      <a:pt x="1597" y="141"/>
                      <a:pt x="1597" y="141"/>
                      <a:pt x="1597" y="141"/>
                    </a:cubicBezTo>
                    <a:cubicBezTo>
                      <a:pt x="1594" y="141"/>
                      <a:pt x="1594" y="141"/>
                      <a:pt x="1594" y="141"/>
                    </a:cubicBezTo>
                    <a:cubicBezTo>
                      <a:pt x="1592" y="139"/>
                      <a:pt x="1592" y="139"/>
                      <a:pt x="1592" y="139"/>
                    </a:cubicBezTo>
                    <a:cubicBezTo>
                      <a:pt x="1593" y="136"/>
                      <a:pt x="1593" y="136"/>
                      <a:pt x="1593" y="136"/>
                    </a:cubicBezTo>
                    <a:cubicBezTo>
                      <a:pt x="1588" y="132"/>
                      <a:pt x="1588" y="132"/>
                      <a:pt x="1588" y="132"/>
                    </a:cubicBezTo>
                    <a:cubicBezTo>
                      <a:pt x="1591" y="130"/>
                      <a:pt x="1591" y="130"/>
                      <a:pt x="1591" y="130"/>
                    </a:cubicBezTo>
                    <a:cubicBezTo>
                      <a:pt x="1593" y="131"/>
                      <a:pt x="1593" y="131"/>
                      <a:pt x="1593" y="131"/>
                    </a:cubicBezTo>
                    <a:cubicBezTo>
                      <a:pt x="1596" y="124"/>
                      <a:pt x="1596" y="124"/>
                      <a:pt x="1596" y="124"/>
                    </a:cubicBezTo>
                    <a:cubicBezTo>
                      <a:pt x="1595" y="115"/>
                      <a:pt x="1595" y="115"/>
                      <a:pt x="1595" y="115"/>
                    </a:cubicBezTo>
                    <a:cubicBezTo>
                      <a:pt x="1591" y="114"/>
                      <a:pt x="1591" y="114"/>
                      <a:pt x="1591" y="114"/>
                    </a:cubicBezTo>
                    <a:cubicBezTo>
                      <a:pt x="1589" y="106"/>
                      <a:pt x="1589" y="106"/>
                      <a:pt x="1589" y="106"/>
                    </a:cubicBezTo>
                    <a:cubicBezTo>
                      <a:pt x="1591" y="107"/>
                      <a:pt x="1591" y="107"/>
                      <a:pt x="1591" y="107"/>
                    </a:cubicBezTo>
                    <a:cubicBezTo>
                      <a:pt x="1595" y="103"/>
                      <a:pt x="1595" y="103"/>
                      <a:pt x="1595" y="103"/>
                    </a:cubicBezTo>
                    <a:cubicBezTo>
                      <a:pt x="1595" y="108"/>
                      <a:pt x="1595" y="108"/>
                      <a:pt x="1595" y="108"/>
                    </a:cubicBezTo>
                    <a:cubicBezTo>
                      <a:pt x="1599" y="112"/>
                      <a:pt x="1599" y="112"/>
                      <a:pt x="1599" y="112"/>
                    </a:cubicBezTo>
                    <a:cubicBezTo>
                      <a:pt x="1601" y="119"/>
                      <a:pt x="1601" y="119"/>
                      <a:pt x="1601" y="119"/>
                    </a:cubicBezTo>
                    <a:cubicBezTo>
                      <a:pt x="1602" y="116"/>
                      <a:pt x="1602" y="116"/>
                      <a:pt x="1602" y="116"/>
                    </a:cubicBezTo>
                    <a:cubicBezTo>
                      <a:pt x="1601" y="105"/>
                      <a:pt x="1601" y="105"/>
                      <a:pt x="1601" y="105"/>
                    </a:cubicBezTo>
                    <a:cubicBezTo>
                      <a:pt x="1600" y="97"/>
                      <a:pt x="1600" y="97"/>
                      <a:pt x="1600" y="97"/>
                    </a:cubicBezTo>
                    <a:cubicBezTo>
                      <a:pt x="1587" y="103"/>
                      <a:pt x="1587" y="103"/>
                      <a:pt x="1587" y="103"/>
                    </a:cubicBezTo>
                    <a:cubicBezTo>
                      <a:pt x="1578" y="111"/>
                      <a:pt x="1578" y="111"/>
                      <a:pt x="1578" y="111"/>
                    </a:cubicBezTo>
                    <a:cubicBezTo>
                      <a:pt x="1578" y="115"/>
                      <a:pt x="1578" y="115"/>
                      <a:pt x="1578" y="115"/>
                    </a:cubicBezTo>
                    <a:cubicBezTo>
                      <a:pt x="1572" y="120"/>
                      <a:pt x="1572" y="120"/>
                      <a:pt x="1572" y="120"/>
                    </a:cubicBezTo>
                    <a:cubicBezTo>
                      <a:pt x="1569" y="117"/>
                      <a:pt x="1569" y="117"/>
                      <a:pt x="1569" y="117"/>
                    </a:cubicBezTo>
                    <a:cubicBezTo>
                      <a:pt x="1569" y="114"/>
                      <a:pt x="1569" y="114"/>
                      <a:pt x="1569" y="114"/>
                    </a:cubicBezTo>
                    <a:cubicBezTo>
                      <a:pt x="1572" y="113"/>
                      <a:pt x="1572" y="113"/>
                      <a:pt x="1572" y="113"/>
                    </a:cubicBezTo>
                    <a:cubicBezTo>
                      <a:pt x="1569" y="108"/>
                      <a:pt x="1569" y="108"/>
                      <a:pt x="1569" y="108"/>
                    </a:cubicBezTo>
                    <a:cubicBezTo>
                      <a:pt x="1571" y="98"/>
                      <a:pt x="1571" y="98"/>
                      <a:pt x="1571" y="98"/>
                    </a:cubicBezTo>
                    <a:cubicBezTo>
                      <a:pt x="1575" y="100"/>
                      <a:pt x="1575" y="100"/>
                      <a:pt x="1575" y="100"/>
                    </a:cubicBezTo>
                    <a:cubicBezTo>
                      <a:pt x="1577" y="99"/>
                      <a:pt x="1577" y="99"/>
                      <a:pt x="1577" y="99"/>
                    </a:cubicBezTo>
                    <a:cubicBezTo>
                      <a:pt x="1581" y="102"/>
                      <a:pt x="1581" y="102"/>
                      <a:pt x="1581" y="102"/>
                    </a:cubicBezTo>
                    <a:cubicBezTo>
                      <a:pt x="1593" y="95"/>
                      <a:pt x="1593" y="95"/>
                      <a:pt x="1593" y="95"/>
                    </a:cubicBezTo>
                    <a:cubicBezTo>
                      <a:pt x="1598" y="94"/>
                      <a:pt x="1598" y="94"/>
                      <a:pt x="1598" y="94"/>
                    </a:cubicBezTo>
                    <a:cubicBezTo>
                      <a:pt x="1589" y="93"/>
                      <a:pt x="1589" y="93"/>
                      <a:pt x="1589" y="93"/>
                    </a:cubicBezTo>
                    <a:cubicBezTo>
                      <a:pt x="1584" y="94"/>
                      <a:pt x="1584" y="94"/>
                      <a:pt x="1584" y="94"/>
                    </a:cubicBezTo>
                    <a:cubicBezTo>
                      <a:pt x="1577" y="93"/>
                      <a:pt x="1577" y="93"/>
                      <a:pt x="1577" y="93"/>
                    </a:cubicBezTo>
                    <a:cubicBezTo>
                      <a:pt x="1561" y="94"/>
                      <a:pt x="1561" y="94"/>
                      <a:pt x="1561" y="94"/>
                    </a:cubicBezTo>
                    <a:cubicBezTo>
                      <a:pt x="1558" y="96"/>
                      <a:pt x="1558" y="96"/>
                      <a:pt x="1558" y="96"/>
                    </a:cubicBezTo>
                    <a:cubicBezTo>
                      <a:pt x="1536" y="98"/>
                      <a:pt x="1536" y="98"/>
                      <a:pt x="1536" y="98"/>
                    </a:cubicBezTo>
                    <a:cubicBezTo>
                      <a:pt x="1524" y="98"/>
                      <a:pt x="1524" y="98"/>
                      <a:pt x="1524" y="98"/>
                    </a:cubicBezTo>
                    <a:cubicBezTo>
                      <a:pt x="1517" y="100"/>
                      <a:pt x="1517" y="100"/>
                      <a:pt x="1517" y="100"/>
                    </a:cubicBezTo>
                    <a:cubicBezTo>
                      <a:pt x="1508" y="96"/>
                      <a:pt x="1508" y="96"/>
                      <a:pt x="1508" y="96"/>
                    </a:cubicBezTo>
                    <a:cubicBezTo>
                      <a:pt x="1501" y="97"/>
                      <a:pt x="1501" y="97"/>
                      <a:pt x="1501" y="97"/>
                    </a:cubicBezTo>
                    <a:cubicBezTo>
                      <a:pt x="1496" y="100"/>
                      <a:pt x="1496" y="100"/>
                      <a:pt x="1496" y="100"/>
                    </a:cubicBezTo>
                    <a:cubicBezTo>
                      <a:pt x="1500" y="105"/>
                      <a:pt x="1500" y="105"/>
                      <a:pt x="1500" y="105"/>
                    </a:cubicBezTo>
                    <a:cubicBezTo>
                      <a:pt x="1506" y="105"/>
                      <a:pt x="1506" y="105"/>
                      <a:pt x="1506" y="105"/>
                    </a:cubicBezTo>
                    <a:cubicBezTo>
                      <a:pt x="1510" y="107"/>
                      <a:pt x="1510" y="107"/>
                      <a:pt x="1510" y="107"/>
                    </a:cubicBezTo>
                    <a:cubicBezTo>
                      <a:pt x="1513" y="106"/>
                      <a:pt x="1513" y="106"/>
                      <a:pt x="1513" y="106"/>
                    </a:cubicBezTo>
                    <a:cubicBezTo>
                      <a:pt x="1517" y="112"/>
                      <a:pt x="1517" y="112"/>
                      <a:pt x="1517" y="112"/>
                    </a:cubicBezTo>
                    <a:cubicBezTo>
                      <a:pt x="1516" y="115"/>
                      <a:pt x="1516" y="115"/>
                      <a:pt x="1516" y="115"/>
                    </a:cubicBezTo>
                    <a:cubicBezTo>
                      <a:pt x="1510" y="122"/>
                      <a:pt x="1510" y="122"/>
                      <a:pt x="1510" y="122"/>
                    </a:cubicBezTo>
                    <a:cubicBezTo>
                      <a:pt x="1506" y="121"/>
                      <a:pt x="1506" y="121"/>
                      <a:pt x="1506" y="121"/>
                    </a:cubicBezTo>
                    <a:cubicBezTo>
                      <a:pt x="1500" y="124"/>
                      <a:pt x="1500" y="124"/>
                      <a:pt x="1500" y="124"/>
                    </a:cubicBezTo>
                    <a:cubicBezTo>
                      <a:pt x="1499" y="130"/>
                      <a:pt x="1499" y="130"/>
                      <a:pt x="1499" y="130"/>
                    </a:cubicBezTo>
                    <a:cubicBezTo>
                      <a:pt x="1497" y="134"/>
                      <a:pt x="1497" y="134"/>
                      <a:pt x="1497" y="134"/>
                    </a:cubicBezTo>
                    <a:cubicBezTo>
                      <a:pt x="1501" y="143"/>
                      <a:pt x="1501" y="143"/>
                      <a:pt x="1501" y="143"/>
                    </a:cubicBezTo>
                    <a:cubicBezTo>
                      <a:pt x="1508" y="145"/>
                      <a:pt x="1508" y="145"/>
                      <a:pt x="1508" y="145"/>
                    </a:cubicBezTo>
                    <a:cubicBezTo>
                      <a:pt x="1508" y="140"/>
                      <a:pt x="1508" y="140"/>
                      <a:pt x="1508" y="140"/>
                    </a:cubicBezTo>
                    <a:cubicBezTo>
                      <a:pt x="1512" y="136"/>
                      <a:pt x="1512" y="136"/>
                      <a:pt x="1512" y="136"/>
                    </a:cubicBezTo>
                    <a:cubicBezTo>
                      <a:pt x="1519" y="133"/>
                      <a:pt x="1519" y="133"/>
                      <a:pt x="1519" y="133"/>
                    </a:cubicBezTo>
                    <a:cubicBezTo>
                      <a:pt x="1518" y="141"/>
                      <a:pt x="1518" y="141"/>
                      <a:pt x="1518" y="141"/>
                    </a:cubicBezTo>
                    <a:cubicBezTo>
                      <a:pt x="1512" y="141"/>
                      <a:pt x="1512" y="141"/>
                      <a:pt x="1512" y="141"/>
                    </a:cubicBezTo>
                    <a:cubicBezTo>
                      <a:pt x="1514" y="146"/>
                      <a:pt x="1514" y="146"/>
                      <a:pt x="1514" y="146"/>
                    </a:cubicBezTo>
                    <a:cubicBezTo>
                      <a:pt x="1514" y="148"/>
                      <a:pt x="1514" y="148"/>
                      <a:pt x="1514" y="148"/>
                    </a:cubicBezTo>
                    <a:cubicBezTo>
                      <a:pt x="1515" y="151"/>
                      <a:pt x="1515" y="151"/>
                      <a:pt x="1515" y="151"/>
                    </a:cubicBezTo>
                    <a:cubicBezTo>
                      <a:pt x="1511" y="155"/>
                      <a:pt x="1511" y="155"/>
                      <a:pt x="1511" y="155"/>
                    </a:cubicBezTo>
                    <a:cubicBezTo>
                      <a:pt x="1514" y="156"/>
                      <a:pt x="1514" y="156"/>
                      <a:pt x="1514" y="156"/>
                    </a:cubicBezTo>
                    <a:cubicBezTo>
                      <a:pt x="1518" y="154"/>
                      <a:pt x="1518" y="154"/>
                      <a:pt x="1518" y="154"/>
                    </a:cubicBezTo>
                    <a:cubicBezTo>
                      <a:pt x="1520" y="157"/>
                      <a:pt x="1520" y="157"/>
                      <a:pt x="1520" y="157"/>
                    </a:cubicBezTo>
                    <a:cubicBezTo>
                      <a:pt x="1519" y="162"/>
                      <a:pt x="1519" y="162"/>
                      <a:pt x="1519" y="162"/>
                    </a:cubicBezTo>
                    <a:cubicBezTo>
                      <a:pt x="1524" y="168"/>
                      <a:pt x="1524" y="168"/>
                      <a:pt x="1524" y="168"/>
                    </a:cubicBezTo>
                    <a:cubicBezTo>
                      <a:pt x="1528" y="168"/>
                      <a:pt x="1528" y="168"/>
                      <a:pt x="1528" y="168"/>
                    </a:cubicBezTo>
                    <a:cubicBezTo>
                      <a:pt x="1534" y="176"/>
                      <a:pt x="1534" y="176"/>
                      <a:pt x="1534" y="176"/>
                    </a:cubicBezTo>
                    <a:cubicBezTo>
                      <a:pt x="1533" y="180"/>
                      <a:pt x="1533" y="180"/>
                      <a:pt x="1533" y="180"/>
                    </a:cubicBezTo>
                    <a:cubicBezTo>
                      <a:pt x="1530" y="178"/>
                      <a:pt x="1530" y="178"/>
                      <a:pt x="1530" y="178"/>
                    </a:cubicBezTo>
                    <a:cubicBezTo>
                      <a:pt x="1526" y="180"/>
                      <a:pt x="1526" y="180"/>
                      <a:pt x="1526" y="180"/>
                    </a:cubicBezTo>
                    <a:cubicBezTo>
                      <a:pt x="1528" y="185"/>
                      <a:pt x="1528" y="185"/>
                      <a:pt x="1528" y="185"/>
                    </a:cubicBezTo>
                    <a:cubicBezTo>
                      <a:pt x="1525" y="186"/>
                      <a:pt x="1525" y="186"/>
                      <a:pt x="1525" y="186"/>
                    </a:cubicBezTo>
                    <a:cubicBezTo>
                      <a:pt x="1523" y="184"/>
                      <a:pt x="1523" y="184"/>
                      <a:pt x="1523" y="184"/>
                    </a:cubicBezTo>
                    <a:cubicBezTo>
                      <a:pt x="1521" y="185"/>
                      <a:pt x="1521" y="185"/>
                      <a:pt x="1521" y="185"/>
                    </a:cubicBezTo>
                    <a:cubicBezTo>
                      <a:pt x="1519" y="180"/>
                      <a:pt x="1519" y="180"/>
                      <a:pt x="1519" y="180"/>
                    </a:cubicBezTo>
                    <a:cubicBezTo>
                      <a:pt x="1514" y="175"/>
                      <a:pt x="1514" y="175"/>
                      <a:pt x="1514" y="175"/>
                    </a:cubicBezTo>
                    <a:cubicBezTo>
                      <a:pt x="1511" y="176"/>
                      <a:pt x="1511" y="176"/>
                      <a:pt x="1511" y="176"/>
                    </a:cubicBezTo>
                    <a:cubicBezTo>
                      <a:pt x="1513" y="180"/>
                      <a:pt x="1513" y="180"/>
                      <a:pt x="1513" y="180"/>
                    </a:cubicBezTo>
                    <a:cubicBezTo>
                      <a:pt x="1510" y="182"/>
                      <a:pt x="1510" y="182"/>
                      <a:pt x="1510" y="182"/>
                    </a:cubicBezTo>
                    <a:cubicBezTo>
                      <a:pt x="1508" y="180"/>
                      <a:pt x="1508" y="180"/>
                      <a:pt x="1508" y="180"/>
                    </a:cubicBezTo>
                    <a:cubicBezTo>
                      <a:pt x="1505" y="182"/>
                      <a:pt x="1505" y="182"/>
                      <a:pt x="1505" y="182"/>
                    </a:cubicBezTo>
                    <a:cubicBezTo>
                      <a:pt x="1507" y="187"/>
                      <a:pt x="1507" y="187"/>
                      <a:pt x="1507" y="187"/>
                    </a:cubicBezTo>
                    <a:cubicBezTo>
                      <a:pt x="1508" y="194"/>
                      <a:pt x="1508" y="194"/>
                      <a:pt x="1508" y="194"/>
                    </a:cubicBezTo>
                    <a:cubicBezTo>
                      <a:pt x="1512" y="195"/>
                      <a:pt x="1512" y="195"/>
                      <a:pt x="1512" y="195"/>
                    </a:cubicBezTo>
                    <a:cubicBezTo>
                      <a:pt x="1516" y="192"/>
                      <a:pt x="1516" y="192"/>
                      <a:pt x="1516" y="192"/>
                    </a:cubicBezTo>
                    <a:cubicBezTo>
                      <a:pt x="1520" y="196"/>
                      <a:pt x="1520" y="196"/>
                      <a:pt x="1520" y="196"/>
                    </a:cubicBezTo>
                    <a:cubicBezTo>
                      <a:pt x="1517" y="199"/>
                      <a:pt x="1517" y="199"/>
                      <a:pt x="1517" y="199"/>
                    </a:cubicBezTo>
                    <a:cubicBezTo>
                      <a:pt x="1521" y="202"/>
                      <a:pt x="1521" y="202"/>
                      <a:pt x="1521" y="202"/>
                    </a:cubicBezTo>
                    <a:cubicBezTo>
                      <a:pt x="1517" y="205"/>
                      <a:pt x="1517" y="205"/>
                      <a:pt x="1517" y="205"/>
                    </a:cubicBezTo>
                    <a:cubicBezTo>
                      <a:pt x="1512" y="203"/>
                      <a:pt x="1512" y="203"/>
                      <a:pt x="1512" y="203"/>
                    </a:cubicBezTo>
                    <a:cubicBezTo>
                      <a:pt x="1513" y="205"/>
                      <a:pt x="1513" y="205"/>
                      <a:pt x="1513" y="205"/>
                    </a:cubicBezTo>
                    <a:cubicBezTo>
                      <a:pt x="1518" y="209"/>
                      <a:pt x="1518" y="209"/>
                      <a:pt x="1518" y="209"/>
                    </a:cubicBezTo>
                    <a:cubicBezTo>
                      <a:pt x="1510" y="209"/>
                      <a:pt x="1510" y="209"/>
                      <a:pt x="1510" y="209"/>
                    </a:cubicBezTo>
                    <a:cubicBezTo>
                      <a:pt x="1508" y="205"/>
                      <a:pt x="1508" y="205"/>
                      <a:pt x="1508" y="205"/>
                    </a:cubicBezTo>
                    <a:cubicBezTo>
                      <a:pt x="1502" y="204"/>
                      <a:pt x="1502" y="204"/>
                      <a:pt x="1502" y="204"/>
                    </a:cubicBezTo>
                    <a:cubicBezTo>
                      <a:pt x="1499" y="200"/>
                      <a:pt x="1499" y="200"/>
                      <a:pt x="1499" y="200"/>
                    </a:cubicBezTo>
                    <a:cubicBezTo>
                      <a:pt x="1495" y="198"/>
                      <a:pt x="1495" y="198"/>
                      <a:pt x="1495" y="198"/>
                    </a:cubicBezTo>
                    <a:cubicBezTo>
                      <a:pt x="1491" y="193"/>
                      <a:pt x="1491" y="193"/>
                      <a:pt x="1491" y="193"/>
                    </a:cubicBezTo>
                    <a:cubicBezTo>
                      <a:pt x="1485" y="193"/>
                      <a:pt x="1485" y="193"/>
                      <a:pt x="1485" y="193"/>
                    </a:cubicBezTo>
                    <a:cubicBezTo>
                      <a:pt x="1481" y="190"/>
                      <a:pt x="1481" y="190"/>
                      <a:pt x="1481" y="190"/>
                    </a:cubicBezTo>
                    <a:cubicBezTo>
                      <a:pt x="1478" y="191"/>
                      <a:pt x="1478" y="191"/>
                      <a:pt x="1478" y="191"/>
                    </a:cubicBezTo>
                    <a:cubicBezTo>
                      <a:pt x="1476" y="190"/>
                      <a:pt x="1476" y="190"/>
                      <a:pt x="1476" y="190"/>
                    </a:cubicBezTo>
                    <a:cubicBezTo>
                      <a:pt x="1464" y="196"/>
                      <a:pt x="1464" y="196"/>
                      <a:pt x="1464" y="196"/>
                    </a:cubicBezTo>
                    <a:cubicBezTo>
                      <a:pt x="1463" y="200"/>
                      <a:pt x="1463" y="200"/>
                      <a:pt x="1463" y="200"/>
                    </a:cubicBezTo>
                    <a:cubicBezTo>
                      <a:pt x="1462" y="202"/>
                      <a:pt x="1462" y="202"/>
                      <a:pt x="1462" y="202"/>
                    </a:cubicBezTo>
                    <a:cubicBezTo>
                      <a:pt x="1465" y="206"/>
                      <a:pt x="1465" y="206"/>
                      <a:pt x="1465" y="206"/>
                    </a:cubicBezTo>
                    <a:cubicBezTo>
                      <a:pt x="1464" y="208"/>
                      <a:pt x="1464" y="208"/>
                      <a:pt x="1464" y="208"/>
                    </a:cubicBezTo>
                    <a:cubicBezTo>
                      <a:pt x="1467" y="213"/>
                      <a:pt x="1467" y="213"/>
                      <a:pt x="1467" y="213"/>
                    </a:cubicBezTo>
                    <a:cubicBezTo>
                      <a:pt x="1466" y="214"/>
                      <a:pt x="1466" y="214"/>
                      <a:pt x="1466" y="214"/>
                    </a:cubicBezTo>
                    <a:cubicBezTo>
                      <a:pt x="1462" y="211"/>
                      <a:pt x="1462" y="211"/>
                      <a:pt x="1462" y="211"/>
                    </a:cubicBezTo>
                    <a:cubicBezTo>
                      <a:pt x="1460" y="213"/>
                      <a:pt x="1460" y="213"/>
                      <a:pt x="1460" y="213"/>
                    </a:cubicBezTo>
                    <a:cubicBezTo>
                      <a:pt x="1456" y="211"/>
                      <a:pt x="1456" y="211"/>
                      <a:pt x="1456" y="211"/>
                    </a:cubicBezTo>
                    <a:cubicBezTo>
                      <a:pt x="1442" y="213"/>
                      <a:pt x="1442" y="213"/>
                      <a:pt x="1442" y="213"/>
                    </a:cubicBezTo>
                    <a:cubicBezTo>
                      <a:pt x="1435" y="212"/>
                      <a:pt x="1435" y="212"/>
                      <a:pt x="1435" y="212"/>
                    </a:cubicBezTo>
                    <a:cubicBezTo>
                      <a:pt x="1431" y="207"/>
                      <a:pt x="1431" y="207"/>
                      <a:pt x="1431" y="207"/>
                    </a:cubicBezTo>
                    <a:cubicBezTo>
                      <a:pt x="1427" y="206"/>
                      <a:pt x="1427" y="206"/>
                      <a:pt x="1427" y="206"/>
                    </a:cubicBezTo>
                    <a:cubicBezTo>
                      <a:pt x="1423" y="200"/>
                      <a:pt x="1423" y="200"/>
                      <a:pt x="1423" y="200"/>
                    </a:cubicBezTo>
                    <a:cubicBezTo>
                      <a:pt x="1421" y="195"/>
                      <a:pt x="1421" y="195"/>
                      <a:pt x="1421" y="195"/>
                    </a:cubicBezTo>
                    <a:cubicBezTo>
                      <a:pt x="1418" y="193"/>
                      <a:pt x="1418" y="193"/>
                      <a:pt x="1418" y="193"/>
                    </a:cubicBezTo>
                    <a:cubicBezTo>
                      <a:pt x="1418" y="196"/>
                      <a:pt x="1418" y="196"/>
                      <a:pt x="1418" y="196"/>
                    </a:cubicBezTo>
                    <a:cubicBezTo>
                      <a:pt x="1421" y="204"/>
                      <a:pt x="1421" y="204"/>
                      <a:pt x="1421" y="204"/>
                    </a:cubicBezTo>
                    <a:cubicBezTo>
                      <a:pt x="1422" y="215"/>
                      <a:pt x="1422" y="215"/>
                      <a:pt x="1422" y="215"/>
                    </a:cubicBezTo>
                    <a:cubicBezTo>
                      <a:pt x="1427" y="228"/>
                      <a:pt x="1427" y="228"/>
                      <a:pt x="1427" y="228"/>
                    </a:cubicBezTo>
                    <a:cubicBezTo>
                      <a:pt x="1431" y="239"/>
                      <a:pt x="1431" y="239"/>
                      <a:pt x="1431" y="239"/>
                    </a:cubicBezTo>
                    <a:cubicBezTo>
                      <a:pt x="1435" y="262"/>
                      <a:pt x="1435" y="262"/>
                      <a:pt x="1435" y="262"/>
                    </a:cubicBezTo>
                    <a:cubicBezTo>
                      <a:pt x="1434" y="267"/>
                      <a:pt x="1434" y="267"/>
                      <a:pt x="1434" y="267"/>
                    </a:cubicBezTo>
                    <a:cubicBezTo>
                      <a:pt x="1431" y="267"/>
                      <a:pt x="1431" y="267"/>
                      <a:pt x="1431" y="267"/>
                    </a:cubicBezTo>
                    <a:cubicBezTo>
                      <a:pt x="1429" y="263"/>
                      <a:pt x="1429" y="263"/>
                      <a:pt x="1429" y="263"/>
                    </a:cubicBezTo>
                    <a:cubicBezTo>
                      <a:pt x="1428" y="260"/>
                      <a:pt x="1428" y="260"/>
                      <a:pt x="1428" y="260"/>
                    </a:cubicBezTo>
                    <a:cubicBezTo>
                      <a:pt x="1425" y="256"/>
                      <a:pt x="1425" y="256"/>
                      <a:pt x="1425" y="256"/>
                    </a:cubicBezTo>
                    <a:cubicBezTo>
                      <a:pt x="1423" y="257"/>
                      <a:pt x="1423" y="257"/>
                      <a:pt x="1423" y="257"/>
                    </a:cubicBezTo>
                    <a:cubicBezTo>
                      <a:pt x="1425" y="260"/>
                      <a:pt x="1425" y="260"/>
                      <a:pt x="1425" y="260"/>
                    </a:cubicBezTo>
                    <a:cubicBezTo>
                      <a:pt x="1423" y="263"/>
                      <a:pt x="1423" y="263"/>
                      <a:pt x="1423" y="263"/>
                    </a:cubicBezTo>
                    <a:cubicBezTo>
                      <a:pt x="1418" y="261"/>
                      <a:pt x="1418" y="261"/>
                      <a:pt x="1418" y="261"/>
                    </a:cubicBezTo>
                    <a:cubicBezTo>
                      <a:pt x="1413" y="254"/>
                      <a:pt x="1413" y="254"/>
                      <a:pt x="1413" y="254"/>
                    </a:cubicBezTo>
                    <a:cubicBezTo>
                      <a:pt x="1404" y="253"/>
                      <a:pt x="1404" y="253"/>
                      <a:pt x="1404" y="253"/>
                    </a:cubicBezTo>
                    <a:cubicBezTo>
                      <a:pt x="1400" y="247"/>
                      <a:pt x="1400" y="247"/>
                      <a:pt x="1400" y="247"/>
                    </a:cubicBezTo>
                    <a:cubicBezTo>
                      <a:pt x="1397" y="246"/>
                      <a:pt x="1397" y="246"/>
                      <a:pt x="1397" y="246"/>
                    </a:cubicBezTo>
                    <a:cubicBezTo>
                      <a:pt x="1385" y="233"/>
                      <a:pt x="1385" y="233"/>
                      <a:pt x="1385" y="233"/>
                    </a:cubicBezTo>
                    <a:cubicBezTo>
                      <a:pt x="1383" y="233"/>
                      <a:pt x="1383" y="233"/>
                      <a:pt x="1383" y="233"/>
                    </a:cubicBezTo>
                    <a:cubicBezTo>
                      <a:pt x="1381" y="235"/>
                      <a:pt x="1381" y="235"/>
                      <a:pt x="1381" y="235"/>
                    </a:cubicBezTo>
                    <a:cubicBezTo>
                      <a:pt x="1378" y="235"/>
                      <a:pt x="1378" y="235"/>
                      <a:pt x="1378" y="235"/>
                    </a:cubicBezTo>
                    <a:cubicBezTo>
                      <a:pt x="1376" y="232"/>
                      <a:pt x="1376" y="232"/>
                      <a:pt x="1376" y="232"/>
                    </a:cubicBezTo>
                    <a:cubicBezTo>
                      <a:pt x="1383" y="224"/>
                      <a:pt x="1383" y="224"/>
                      <a:pt x="1383" y="224"/>
                    </a:cubicBezTo>
                    <a:cubicBezTo>
                      <a:pt x="1386" y="224"/>
                      <a:pt x="1386" y="224"/>
                      <a:pt x="1386" y="224"/>
                    </a:cubicBezTo>
                    <a:cubicBezTo>
                      <a:pt x="1384" y="222"/>
                      <a:pt x="1384" y="222"/>
                      <a:pt x="1384" y="222"/>
                    </a:cubicBezTo>
                    <a:cubicBezTo>
                      <a:pt x="1380" y="220"/>
                      <a:pt x="1380" y="220"/>
                      <a:pt x="1380" y="220"/>
                    </a:cubicBezTo>
                    <a:cubicBezTo>
                      <a:pt x="1375" y="215"/>
                      <a:pt x="1375" y="215"/>
                      <a:pt x="1375" y="215"/>
                    </a:cubicBezTo>
                    <a:cubicBezTo>
                      <a:pt x="1374" y="215"/>
                      <a:pt x="1374" y="215"/>
                      <a:pt x="1374" y="215"/>
                    </a:cubicBezTo>
                    <a:cubicBezTo>
                      <a:pt x="1375" y="217"/>
                      <a:pt x="1375" y="217"/>
                      <a:pt x="1375" y="217"/>
                    </a:cubicBezTo>
                    <a:cubicBezTo>
                      <a:pt x="1379" y="221"/>
                      <a:pt x="1379" y="221"/>
                      <a:pt x="1379" y="221"/>
                    </a:cubicBezTo>
                    <a:cubicBezTo>
                      <a:pt x="1379" y="226"/>
                      <a:pt x="1379" y="226"/>
                      <a:pt x="1379" y="226"/>
                    </a:cubicBezTo>
                    <a:cubicBezTo>
                      <a:pt x="1374" y="229"/>
                      <a:pt x="1374" y="229"/>
                      <a:pt x="1374" y="229"/>
                    </a:cubicBezTo>
                    <a:cubicBezTo>
                      <a:pt x="1368" y="227"/>
                      <a:pt x="1368" y="227"/>
                      <a:pt x="1368" y="227"/>
                    </a:cubicBezTo>
                    <a:cubicBezTo>
                      <a:pt x="1361" y="221"/>
                      <a:pt x="1361" y="221"/>
                      <a:pt x="1361" y="221"/>
                    </a:cubicBezTo>
                    <a:cubicBezTo>
                      <a:pt x="1359" y="218"/>
                      <a:pt x="1359" y="218"/>
                      <a:pt x="1359" y="218"/>
                    </a:cubicBezTo>
                    <a:cubicBezTo>
                      <a:pt x="1352" y="217"/>
                      <a:pt x="1352" y="217"/>
                      <a:pt x="1352" y="217"/>
                    </a:cubicBezTo>
                    <a:cubicBezTo>
                      <a:pt x="1351" y="212"/>
                      <a:pt x="1351" y="212"/>
                      <a:pt x="1351" y="212"/>
                    </a:cubicBezTo>
                    <a:cubicBezTo>
                      <a:pt x="1348" y="210"/>
                      <a:pt x="1348" y="210"/>
                      <a:pt x="1348" y="210"/>
                    </a:cubicBezTo>
                    <a:cubicBezTo>
                      <a:pt x="1356" y="210"/>
                      <a:pt x="1356" y="210"/>
                      <a:pt x="1356" y="210"/>
                    </a:cubicBezTo>
                    <a:cubicBezTo>
                      <a:pt x="1363" y="212"/>
                      <a:pt x="1363" y="212"/>
                      <a:pt x="1363" y="212"/>
                    </a:cubicBezTo>
                    <a:cubicBezTo>
                      <a:pt x="1366" y="215"/>
                      <a:pt x="1366" y="215"/>
                      <a:pt x="1366" y="215"/>
                    </a:cubicBezTo>
                    <a:cubicBezTo>
                      <a:pt x="1370" y="213"/>
                      <a:pt x="1370" y="213"/>
                      <a:pt x="1370" y="213"/>
                    </a:cubicBezTo>
                    <a:cubicBezTo>
                      <a:pt x="1373" y="206"/>
                      <a:pt x="1373" y="206"/>
                      <a:pt x="1373" y="206"/>
                    </a:cubicBezTo>
                    <a:cubicBezTo>
                      <a:pt x="1373" y="203"/>
                      <a:pt x="1373" y="203"/>
                      <a:pt x="1373" y="203"/>
                    </a:cubicBezTo>
                    <a:cubicBezTo>
                      <a:pt x="1370" y="204"/>
                      <a:pt x="1370" y="204"/>
                      <a:pt x="1370" y="204"/>
                    </a:cubicBezTo>
                    <a:cubicBezTo>
                      <a:pt x="1369" y="201"/>
                      <a:pt x="1369" y="201"/>
                      <a:pt x="1369" y="201"/>
                    </a:cubicBezTo>
                    <a:cubicBezTo>
                      <a:pt x="1366" y="202"/>
                      <a:pt x="1366" y="202"/>
                      <a:pt x="1366" y="202"/>
                    </a:cubicBezTo>
                    <a:cubicBezTo>
                      <a:pt x="1367" y="195"/>
                      <a:pt x="1367" y="195"/>
                      <a:pt x="1367" y="195"/>
                    </a:cubicBezTo>
                    <a:cubicBezTo>
                      <a:pt x="1363" y="190"/>
                      <a:pt x="1363" y="190"/>
                      <a:pt x="1363" y="190"/>
                    </a:cubicBezTo>
                    <a:cubicBezTo>
                      <a:pt x="1360" y="192"/>
                      <a:pt x="1360" y="192"/>
                      <a:pt x="1360" y="192"/>
                    </a:cubicBezTo>
                    <a:cubicBezTo>
                      <a:pt x="1360" y="188"/>
                      <a:pt x="1360" y="188"/>
                      <a:pt x="1360" y="188"/>
                    </a:cubicBezTo>
                    <a:cubicBezTo>
                      <a:pt x="1358" y="187"/>
                      <a:pt x="1358" y="187"/>
                      <a:pt x="1358" y="187"/>
                    </a:cubicBezTo>
                    <a:cubicBezTo>
                      <a:pt x="1355" y="188"/>
                      <a:pt x="1355" y="188"/>
                      <a:pt x="1355" y="188"/>
                    </a:cubicBezTo>
                    <a:cubicBezTo>
                      <a:pt x="1353" y="191"/>
                      <a:pt x="1353" y="191"/>
                      <a:pt x="1353" y="191"/>
                    </a:cubicBezTo>
                    <a:cubicBezTo>
                      <a:pt x="1348" y="190"/>
                      <a:pt x="1348" y="190"/>
                      <a:pt x="1348" y="190"/>
                    </a:cubicBezTo>
                    <a:cubicBezTo>
                      <a:pt x="1347" y="184"/>
                      <a:pt x="1347" y="184"/>
                      <a:pt x="1347" y="184"/>
                    </a:cubicBezTo>
                    <a:cubicBezTo>
                      <a:pt x="1354" y="176"/>
                      <a:pt x="1354" y="176"/>
                      <a:pt x="1354" y="176"/>
                    </a:cubicBezTo>
                    <a:cubicBezTo>
                      <a:pt x="1353" y="173"/>
                      <a:pt x="1353" y="173"/>
                      <a:pt x="1353" y="173"/>
                    </a:cubicBezTo>
                    <a:cubicBezTo>
                      <a:pt x="1350" y="173"/>
                      <a:pt x="1350" y="173"/>
                      <a:pt x="1350" y="173"/>
                    </a:cubicBezTo>
                    <a:cubicBezTo>
                      <a:pt x="1346" y="179"/>
                      <a:pt x="1346" y="179"/>
                      <a:pt x="1346" y="179"/>
                    </a:cubicBezTo>
                    <a:cubicBezTo>
                      <a:pt x="1345" y="174"/>
                      <a:pt x="1345" y="174"/>
                      <a:pt x="1345" y="174"/>
                    </a:cubicBezTo>
                    <a:cubicBezTo>
                      <a:pt x="1348" y="170"/>
                      <a:pt x="1348" y="170"/>
                      <a:pt x="1348" y="170"/>
                    </a:cubicBezTo>
                    <a:cubicBezTo>
                      <a:pt x="1347" y="165"/>
                      <a:pt x="1347" y="165"/>
                      <a:pt x="1347" y="165"/>
                    </a:cubicBezTo>
                    <a:cubicBezTo>
                      <a:pt x="1345" y="166"/>
                      <a:pt x="1345" y="166"/>
                      <a:pt x="1345" y="166"/>
                    </a:cubicBezTo>
                    <a:cubicBezTo>
                      <a:pt x="1344" y="168"/>
                      <a:pt x="1344" y="168"/>
                      <a:pt x="1344" y="168"/>
                    </a:cubicBezTo>
                    <a:cubicBezTo>
                      <a:pt x="1343" y="163"/>
                      <a:pt x="1343" y="163"/>
                      <a:pt x="1343" y="163"/>
                    </a:cubicBezTo>
                    <a:cubicBezTo>
                      <a:pt x="1339" y="163"/>
                      <a:pt x="1339" y="163"/>
                      <a:pt x="1339" y="163"/>
                    </a:cubicBezTo>
                    <a:cubicBezTo>
                      <a:pt x="1338" y="161"/>
                      <a:pt x="1338" y="161"/>
                      <a:pt x="1338" y="161"/>
                    </a:cubicBezTo>
                    <a:cubicBezTo>
                      <a:pt x="1335" y="159"/>
                      <a:pt x="1335" y="159"/>
                      <a:pt x="1335" y="159"/>
                    </a:cubicBezTo>
                    <a:cubicBezTo>
                      <a:pt x="1337" y="153"/>
                      <a:pt x="1337" y="153"/>
                      <a:pt x="1337" y="153"/>
                    </a:cubicBezTo>
                    <a:cubicBezTo>
                      <a:pt x="1336" y="151"/>
                      <a:pt x="1336" y="151"/>
                      <a:pt x="1336" y="151"/>
                    </a:cubicBezTo>
                    <a:cubicBezTo>
                      <a:pt x="1333" y="153"/>
                      <a:pt x="1333" y="153"/>
                      <a:pt x="1333" y="153"/>
                    </a:cubicBezTo>
                    <a:cubicBezTo>
                      <a:pt x="1331" y="159"/>
                      <a:pt x="1331" y="159"/>
                      <a:pt x="1331" y="159"/>
                    </a:cubicBezTo>
                    <a:cubicBezTo>
                      <a:pt x="1330" y="150"/>
                      <a:pt x="1330" y="150"/>
                      <a:pt x="1330" y="150"/>
                    </a:cubicBezTo>
                    <a:cubicBezTo>
                      <a:pt x="1326" y="147"/>
                      <a:pt x="1326" y="147"/>
                      <a:pt x="1326" y="147"/>
                    </a:cubicBezTo>
                    <a:cubicBezTo>
                      <a:pt x="1323" y="150"/>
                      <a:pt x="1323" y="150"/>
                      <a:pt x="1323" y="150"/>
                    </a:cubicBezTo>
                    <a:cubicBezTo>
                      <a:pt x="1321" y="150"/>
                      <a:pt x="1321" y="150"/>
                      <a:pt x="1321" y="150"/>
                    </a:cubicBezTo>
                    <a:cubicBezTo>
                      <a:pt x="1320" y="144"/>
                      <a:pt x="1320" y="144"/>
                      <a:pt x="1320" y="144"/>
                    </a:cubicBezTo>
                    <a:cubicBezTo>
                      <a:pt x="1316" y="147"/>
                      <a:pt x="1316" y="147"/>
                      <a:pt x="1316" y="147"/>
                    </a:cubicBezTo>
                    <a:cubicBezTo>
                      <a:pt x="1315" y="147"/>
                      <a:pt x="1315" y="147"/>
                      <a:pt x="1315" y="147"/>
                    </a:cubicBezTo>
                    <a:cubicBezTo>
                      <a:pt x="1314" y="150"/>
                      <a:pt x="1314" y="150"/>
                      <a:pt x="1314" y="150"/>
                    </a:cubicBezTo>
                    <a:cubicBezTo>
                      <a:pt x="1313" y="144"/>
                      <a:pt x="1313" y="144"/>
                      <a:pt x="1313" y="144"/>
                    </a:cubicBezTo>
                    <a:cubicBezTo>
                      <a:pt x="1313" y="141"/>
                      <a:pt x="1313" y="141"/>
                      <a:pt x="1313" y="141"/>
                    </a:cubicBezTo>
                    <a:cubicBezTo>
                      <a:pt x="1308" y="141"/>
                      <a:pt x="1308" y="141"/>
                      <a:pt x="1308" y="141"/>
                    </a:cubicBezTo>
                    <a:cubicBezTo>
                      <a:pt x="1306" y="143"/>
                      <a:pt x="1306" y="143"/>
                      <a:pt x="1306" y="143"/>
                    </a:cubicBezTo>
                    <a:cubicBezTo>
                      <a:pt x="1304" y="141"/>
                      <a:pt x="1304" y="141"/>
                      <a:pt x="1304" y="141"/>
                    </a:cubicBezTo>
                    <a:cubicBezTo>
                      <a:pt x="1298" y="143"/>
                      <a:pt x="1298" y="143"/>
                      <a:pt x="1298" y="143"/>
                    </a:cubicBezTo>
                    <a:cubicBezTo>
                      <a:pt x="1295" y="143"/>
                      <a:pt x="1295" y="143"/>
                      <a:pt x="1295" y="143"/>
                    </a:cubicBezTo>
                    <a:cubicBezTo>
                      <a:pt x="1294" y="145"/>
                      <a:pt x="1294" y="145"/>
                      <a:pt x="1294" y="145"/>
                    </a:cubicBezTo>
                    <a:cubicBezTo>
                      <a:pt x="1296" y="146"/>
                      <a:pt x="1296" y="146"/>
                      <a:pt x="1296" y="146"/>
                    </a:cubicBezTo>
                    <a:cubicBezTo>
                      <a:pt x="1298" y="151"/>
                      <a:pt x="1298" y="151"/>
                      <a:pt x="1298" y="151"/>
                    </a:cubicBezTo>
                    <a:cubicBezTo>
                      <a:pt x="1295" y="150"/>
                      <a:pt x="1295" y="150"/>
                      <a:pt x="1295" y="150"/>
                    </a:cubicBezTo>
                    <a:cubicBezTo>
                      <a:pt x="1293" y="151"/>
                      <a:pt x="1293" y="151"/>
                      <a:pt x="1293" y="151"/>
                    </a:cubicBezTo>
                    <a:cubicBezTo>
                      <a:pt x="1293" y="155"/>
                      <a:pt x="1293" y="155"/>
                      <a:pt x="1293" y="155"/>
                    </a:cubicBezTo>
                    <a:cubicBezTo>
                      <a:pt x="1292" y="154"/>
                      <a:pt x="1292" y="154"/>
                      <a:pt x="1292" y="154"/>
                    </a:cubicBezTo>
                    <a:cubicBezTo>
                      <a:pt x="1288" y="155"/>
                      <a:pt x="1288" y="155"/>
                      <a:pt x="1288" y="155"/>
                    </a:cubicBezTo>
                    <a:cubicBezTo>
                      <a:pt x="1287" y="154"/>
                      <a:pt x="1287" y="154"/>
                      <a:pt x="1287" y="154"/>
                    </a:cubicBezTo>
                    <a:cubicBezTo>
                      <a:pt x="1289" y="150"/>
                      <a:pt x="1289" y="150"/>
                      <a:pt x="1289" y="150"/>
                    </a:cubicBezTo>
                    <a:cubicBezTo>
                      <a:pt x="1291" y="148"/>
                      <a:pt x="1291" y="148"/>
                      <a:pt x="1291" y="148"/>
                    </a:cubicBezTo>
                    <a:cubicBezTo>
                      <a:pt x="1289" y="144"/>
                      <a:pt x="1289" y="144"/>
                      <a:pt x="1289" y="144"/>
                    </a:cubicBezTo>
                    <a:cubicBezTo>
                      <a:pt x="1286" y="143"/>
                      <a:pt x="1286" y="143"/>
                      <a:pt x="1286" y="143"/>
                    </a:cubicBezTo>
                    <a:cubicBezTo>
                      <a:pt x="1286" y="147"/>
                      <a:pt x="1286" y="147"/>
                      <a:pt x="1286" y="147"/>
                    </a:cubicBezTo>
                    <a:cubicBezTo>
                      <a:pt x="1284" y="149"/>
                      <a:pt x="1284" y="149"/>
                      <a:pt x="1284" y="149"/>
                    </a:cubicBezTo>
                    <a:cubicBezTo>
                      <a:pt x="1281" y="145"/>
                      <a:pt x="1281" y="145"/>
                      <a:pt x="1281" y="145"/>
                    </a:cubicBezTo>
                    <a:cubicBezTo>
                      <a:pt x="1278" y="144"/>
                      <a:pt x="1278" y="144"/>
                      <a:pt x="1278" y="144"/>
                    </a:cubicBezTo>
                    <a:cubicBezTo>
                      <a:pt x="1275" y="140"/>
                      <a:pt x="1275" y="140"/>
                      <a:pt x="1275" y="140"/>
                    </a:cubicBezTo>
                    <a:cubicBezTo>
                      <a:pt x="1274" y="142"/>
                      <a:pt x="1274" y="142"/>
                      <a:pt x="1274" y="142"/>
                    </a:cubicBezTo>
                    <a:cubicBezTo>
                      <a:pt x="1271" y="143"/>
                      <a:pt x="1271" y="143"/>
                      <a:pt x="1271" y="143"/>
                    </a:cubicBezTo>
                    <a:cubicBezTo>
                      <a:pt x="1266" y="143"/>
                      <a:pt x="1266" y="143"/>
                      <a:pt x="1266" y="143"/>
                    </a:cubicBezTo>
                    <a:cubicBezTo>
                      <a:pt x="1265" y="141"/>
                      <a:pt x="1265" y="141"/>
                      <a:pt x="1265" y="141"/>
                    </a:cubicBezTo>
                    <a:cubicBezTo>
                      <a:pt x="1264" y="145"/>
                      <a:pt x="1264" y="145"/>
                      <a:pt x="1264" y="145"/>
                    </a:cubicBezTo>
                    <a:cubicBezTo>
                      <a:pt x="1262" y="146"/>
                      <a:pt x="1262" y="146"/>
                      <a:pt x="1262" y="146"/>
                    </a:cubicBezTo>
                    <a:cubicBezTo>
                      <a:pt x="1258" y="142"/>
                      <a:pt x="1258" y="142"/>
                      <a:pt x="1258" y="142"/>
                    </a:cubicBezTo>
                    <a:cubicBezTo>
                      <a:pt x="1255" y="143"/>
                      <a:pt x="1255" y="143"/>
                      <a:pt x="1255" y="143"/>
                    </a:cubicBezTo>
                    <a:cubicBezTo>
                      <a:pt x="1256" y="147"/>
                      <a:pt x="1256" y="147"/>
                      <a:pt x="1256" y="147"/>
                    </a:cubicBezTo>
                    <a:cubicBezTo>
                      <a:pt x="1256" y="148"/>
                      <a:pt x="1256" y="148"/>
                      <a:pt x="1256" y="148"/>
                    </a:cubicBezTo>
                    <a:cubicBezTo>
                      <a:pt x="1252" y="152"/>
                      <a:pt x="1252" y="152"/>
                      <a:pt x="1252" y="152"/>
                    </a:cubicBezTo>
                    <a:cubicBezTo>
                      <a:pt x="1251" y="151"/>
                      <a:pt x="1251" y="151"/>
                      <a:pt x="1251" y="151"/>
                    </a:cubicBezTo>
                    <a:cubicBezTo>
                      <a:pt x="1250" y="148"/>
                      <a:pt x="1250" y="148"/>
                      <a:pt x="1250" y="148"/>
                    </a:cubicBezTo>
                    <a:cubicBezTo>
                      <a:pt x="1248" y="153"/>
                      <a:pt x="1248" y="153"/>
                      <a:pt x="1248" y="153"/>
                    </a:cubicBezTo>
                    <a:cubicBezTo>
                      <a:pt x="1249" y="158"/>
                      <a:pt x="1249" y="158"/>
                      <a:pt x="1249" y="158"/>
                    </a:cubicBezTo>
                    <a:cubicBezTo>
                      <a:pt x="1251" y="161"/>
                      <a:pt x="1251" y="161"/>
                      <a:pt x="1251" y="161"/>
                    </a:cubicBezTo>
                    <a:cubicBezTo>
                      <a:pt x="1252" y="166"/>
                      <a:pt x="1252" y="166"/>
                      <a:pt x="1252" y="166"/>
                    </a:cubicBezTo>
                    <a:cubicBezTo>
                      <a:pt x="1254" y="167"/>
                      <a:pt x="1254" y="167"/>
                      <a:pt x="1254" y="167"/>
                    </a:cubicBezTo>
                    <a:cubicBezTo>
                      <a:pt x="1255" y="172"/>
                      <a:pt x="1255" y="172"/>
                      <a:pt x="1255" y="172"/>
                    </a:cubicBezTo>
                    <a:cubicBezTo>
                      <a:pt x="1259" y="173"/>
                      <a:pt x="1259" y="173"/>
                      <a:pt x="1259" y="173"/>
                    </a:cubicBezTo>
                    <a:cubicBezTo>
                      <a:pt x="1260" y="177"/>
                      <a:pt x="1260" y="177"/>
                      <a:pt x="1260" y="177"/>
                    </a:cubicBezTo>
                    <a:cubicBezTo>
                      <a:pt x="1260" y="181"/>
                      <a:pt x="1260" y="181"/>
                      <a:pt x="1260" y="181"/>
                    </a:cubicBezTo>
                    <a:cubicBezTo>
                      <a:pt x="1263" y="185"/>
                      <a:pt x="1263" y="185"/>
                      <a:pt x="1263" y="185"/>
                    </a:cubicBezTo>
                    <a:cubicBezTo>
                      <a:pt x="1264" y="188"/>
                      <a:pt x="1264" y="188"/>
                      <a:pt x="1264" y="188"/>
                    </a:cubicBezTo>
                    <a:cubicBezTo>
                      <a:pt x="1262" y="192"/>
                      <a:pt x="1262" y="192"/>
                      <a:pt x="1262" y="192"/>
                    </a:cubicBezTo>
                    <a:cubicBezTo>
                      <a:pt x="1260" y="191"/>
                      <a:pt x="1260" y="191"/>
                      <a:pt x="1260" y="191"/>
                    </a:cubicBezTo>
                    <a:cubicBezTo>
                      <a:pt x="1259" y="188"/>
                      <a:pt x="1259" y="188"/>
                      <a:pt x="1259" y="188"/>
                    </a:cubicBezTo>
                    <a:cubicBezTo>
                      <a:pt x="1254" y="190"/>
                      <a:pt x="1254" y="190"/>
                      <a:pt x="1254" y="190"/>
                    </a:cubicBezTo>
                    <a:cubicBezTo>
                      <a:pt x="1251" y="189"/>
                      <a:pt x="1251" y="189"/>
                      <a:pt x="1251" y="189"/>
                    </a:cubicBezTo>
                    <a:cubicBezTo>
                      <a:pt x="1247" y="190"/>
                      <a:pt x="1247" y="190"/>
                      <a:pt x="1247" y="190"/>
                    </a:cubicBezTo>
                    <a:cubicBezTo>
                      <a:pt x="1249" y="193"/>
                      <a:pt x="1249" y="193"/>
                      <a:pt x="1249" y="193"/>
                    </a:cubicBezTo>
                    <a:cubicBezTo>
                      <a:pt x="1247" y="197"/>
                      <a:pt x="1247" y="197"/>
                      <a:pt x="1247" y="197"/>
                    </a:cubicBezTo>
                    <a:cubicBezTo>
                      <a:pt x="1243" y="197"/>
                      <a:pt x="1243" y="197"/>
                      <a:pt x="1243" y="197"/>
                    </a:cubicBezTo>
                    <a:cubicBezTo>
                      <a:pt x="1240" y="196"/>
                      <a:pt x="1240" y="196"/>
                      <a:pt x="1240" y="196"/>
                    </a:cubicBezTo>
                    <a:cubicBezTo>
                      <a:pt x="1232" y="201"/>
                      <a:pt x="1232" y="201"/>
                      <a:pt x="1232" y="201"/>
                    </a:cubicBezTo>
                    <a:cubicBezTo>
                      <a:pt x="1221" y="204"/>
                      <a:pt x="1221" y="204"/>
                      <a:pt x="1221" y="204"/>
                    </a:cubicBezTo>
                    <a:cubicBezTo>
                      <a:pt x="1216" y="202"/>
                      <a:pt x="1216" y="202"/>
                      <a:pt x="1216" y="202"/>
                    </a:cubicBezTo>
                    <a:cubicBezTo>
                      <a:pt x="1211" y="202"/>
                      <a:pt x="1211" y="202"/>
                      <a:pt x="1211" y="202"/>
                    </a:cubicBezTo>
                    <a:cubicBezTo>
                      <a:pt x="1209" y="203"/>
                      <a:pt x="1209" y="203"/>
                      <a:pt x="1209" y="203"/>
                    </a:cubicBezTo>
                    <a:cubicBezTo>
                      <a:pt x="1206" y="201"/>
                      <a:pt x="1206" y="201"/>
                      <a:pt x="1206" y="201"/>
                    </a:cubicBezTo>
                    <a:cubicBezTo>
                      <a:pt x="1190" y="201"/>
                      <a:pt x="1190" y="201"/>
                      <a:pt x="1190" y="201"/>
                    </a:cubicBezTo>
                    <a:cubicBezTo>
                      <a:pt x="1185" y="196"/>
                      <a:pt x="1185" y="196"/>
                      <a:pt x="1185" y="196"/>
                    </a:cubicBezTo>
                    <a:cubicBezTo>
                      <a:pt x="1183" y="188"/>
                      <a:pt x="1183" y="188"/>
                      <a:pt x="1183" y="188"/>
                    </a:cubicBezTo>
                    <a:cubicBezTo>
                      <a:pt x="1185" y="183"/>
                      <a:pt x="1185" y="183"/>
                      <a:pt x="1185" y="183"/>
                    </a:cubicBezTo>
                    <a:cubicBezTo>
                      <a:pt x="1187" y="182"/>
                      <a:pt x="1187" y="182"/>
                      <a:pt x="1187" y="182"/>
                    </a:cubicBezTo>
                    <a:cubicBezTo>
                      <a:pt x="1187" y="178"/>
                      <a:pt x="1187" y="178"/>
                      <a:pt x="1187" y="178"/>
                    </a:cubicBezTo>
                    <a:cubicBezTo>
                      <a:pt x="1182" y="176"/>
                      <a:pt x="1182" y="176"/>
                      <a:pt x="1182" y="176"/>
                    </a:cubicBezTo>
                    <a:cubicBezTo>
                      <a:pt x="1177" y="176"/>
                      <a:pt x="1177" y="176"/>
                      <a:pt x="1177" y="176"/>
                    </a:cubicBezTo>
                    <a:cubicBezTo>
                      <a:pt x="1165" y="182"/>
                      <a:pt x="1165" y="182"/>
                      <a:pt x="1165" y="182"/>
                    </a:cubicBezTo>
                    <a:cubicBezTo>
                      <a:pt x="1151" y="183"/>
                      <a:pt x="1151" y="183"/>
                      <a:pt x="1151" y="183"/>
                    </a:cubicBezTo>
                    <a:cubicBezTo>
                      <a:pt x="1139" y="187"/>
                      <a:pt x="1139" y="187"/>
                      <a:pt x="1139" y="187"/>
                    </a:cubicBezTo>
                    <a:cubicBezTo>
                      <a:pt x="1131" y="188"/>
                      <a:pt x="1131" y="188"/>
                      <a:pt x="1131" y="188"/>
                    </a:cubicBezTo>
                    <a:cubicBezTo>
                      <a:pt x="1130" y="191"/>
                      <a:pt x="1130" y="191"/>
                      <a:pt x="1130" y="191"/>
                    </a:cubicBezTo>
                    <a:cubicBezTo>
                      <a:pt x="1128" y="191"/>
                      <a:pt x="1128" y="191"/>
                      <a:pt x="1128" y="191"/>
                    </a:cubicBezTo>
                    <a:cubicBezTo>
                      <a:pt x="1126" y="194"/>
                      <a:pt x="1126" y="194"/>
                      <a:pt x="1126" y="194"/>
                    </a:cubicBezTo>
                    <a:cubicBezTo>
                      <a:pt x="1122" y="197"/>
                      <a:pt x="1122" y="197"/>
                      <a:pt x="1122" y="197"/>
                    </a:cubicBezTo>
                    <a:cubicBezTo>
                      <a:pt x="1117" y="202"/>
                      <a:pt x="1117" y="202"/>
                      <a:pt x="1117" y="202"/>
                    </a:cubicBezTo>
                    <a:cubicBezTo>
                      <a:pt x="1120" y="208"/>
                      <a:pt x="1120" y="208"/>
                      <a:pt x="1120" y="208"/>
                    </a:cubicBezTo>
                    <a:cubicBezTo>
                      <a:pt x="1122" y="209"/>
                      <a:pt x="1122" y="209"/>
                      <a:pt x="1122" y="209"/>
                    </a:cubicBezTo>
                    <a:cubicBezTo>
                      <a:pt x="1125" y="207"/>
                      <a:pt x="1125" y="207"/>
                      <a:pt x="1125" y="207"/>
                    </a:cubicBezTo>
                    <a:cubicBezTo>
                      <a:pt x="1127" y="208"/>
                      <a:pt x="1127" y="208"/>
                      <a:pt x="1127" y="208"/>
                    </a:cubicBezTo>
                    <a:cubicBezTo>
                      <a:pt x="1125" y="212"/>
                      <a:pt x="1125" y="212"/>
                      <a:pt x="1125" y="212"/>
                    </a:cubicBezTo>
                    <a:cubicBezTo>
                      <a:pt x="1123" y="212"/>
                      <a:pt x="1123" y="212"/>
                      <a:pt x="1123" y="212"/>
                    </a:cubicBezTo>
                    <a:cubicBezTo>
                      <a:pt x="1120" y="216"/>
                      <a:pt x="1120" y="216"/>
                      <a:pt x="1120" y="216"/>
                    </a:cubicBezTo>
                    <a:cubicBezTo>
                      <a:pt x="1120" y="219"/>
                      <a:pt x="1120" y="219"/>
                      <a:pt x="1120" y="219"/>
                    </a:cubicBezTo>
                    <a:cubicBezTo>
                      <a:pt x="1118" y="217"/>
                      <a:pt x="1118" y="217"/>
                      <a:pt x="1118" y="217"/>
                    </a:cubicBezTo>
                    <a:cubicBezTo>
                      <a:pt x="1118" y="209"/>
                      <a:pt x="1118" y="209"/>
                      <a:pt x="1118" y="209"/>
                    </a:cubicBezTo>
                    <a:cubicBezTo>
                      <a:pt x="1113" y="204"/>
                      <a:pt x="1113" y="204"/>
                      <a:pt x="1113" y="204"/>
                    </a:cubicBezTo>
                    <a:cubicBezTo>
                      <a:pt x="1112" y="201"/>
                      <a:pt x="1112" y="201"/>
                      <a:pt x="1112" y="201"/>
                    </a:cubicBezTo>
                    <a:cubicBezTo>
                      <a:pt x="1113" y="198"/>
                      <a:pt x="1113" y="198"/>
                      <a:pt x="1113" y="198"/>
                    </a:cubicBezTo>
                    <a:cubicBezTo>
                      <a:pt x="1109" y="194"/>
                      <a:pt x="1109" y="194"/>
                      <a:pt x="1109" y="194"/>
                    </a:cubicBezTo>
                    <a:cubicBezTo>
                      <a:pt x="1107" y="193"/>
                      <a:pt x="1107" y="193"/>
                      <a:pt x="1107" y="193"/>
                    </a:cubicBezTo>
                    <a:cubicBezTo>
                      <a:pt x="1100" y="185"/>
                      <a:pt x="1100" y="185"/>
                      <a:pt x="1100" y="185"/>
                    </a:cubicBezTo>
                    <a:cubicBezTo>
                      <a:pt x="1098" y="185"/>
                      <a:pt x="1098" y="185"/>
                      <a:pt x="1098" y="185"/>
                    </a:cubicBezTo>
                    <a:cubicBezTo>
                      <a:pt x="1098" y="187"/>
                      <a:pt x="1098" y="187"/>
                      <a:pt x="1098" y="187"/>
                    </a:cubicBezTo>
                    <a:cubicBezTo>
                      <a:pt x="1103" y="195"/>
                      <a:pt x="1103" y="195"/>
                      <a:pt x="1103" y="195"/>
                    </a:cubicBezTo>
                    <a:cubicBezTo>
                      <a:pt x="1104" y="200"/>
                      <a:pt x="1104" y="200"/>
                      <a:pt x="1104" y="200"/>
                    </a:cubicBezTo>
                    <a:cubicBezTo>
                      <a:pt x="1101" y="204"/>
                      <a:pt x="1101" y="204"/>
                      <a:pt x="1101" y="204"/>
                    </a:cubicBezTo>
                    <a:cubicBezTo>
                      <a:pt x="1094" y="205"/>
                      <a:pt x="1094" y="205"/>
                      <a:pt x="1094" y="205"/>
                    </a:cubicBezTo>
                    <a:cubicBezTo>
                      <a:pt x="1092" y="207"/>
                      <a:pt x="1092" y="207"/>
                      <a:pt x="1092" y="207"/>
                    </a:cubicBezTo>
                    <a:cubicBezTo>
                      <a:pt x="1087" y="206"/>
                      <a:pt x="1087" y="206"/>
                      <a:pt x="1087" y="206"/>
                    </a:cubicBezTo>
                    <a:cubicBezTo>
                      <a:pt x="1077" y="197"/>
                      <a:pt x="1077" y="197"/>
                      <a:pt x="1077" y="197"/>
                    </a:cubicBezTo>
                    <a:cubicBezTo>
                      <a:pt x="1077" y="192"/>
                      <a:pt x="1077" y="192"/>
                      <a:pt x="1077" y="192"/>
                    </a:cubicBezTo>
                    <a:cubicBezTo>
                      <a:pt x="1079" y="190"/>
                      <a:pt x="1079" y="190"/>
                      <a:pt x="1079" y="190"/>
                    </a:cubicBezTo>
                    <a:cubicBezTo>
                      <a:pt x="1078" y="186"/>
                      <a:pt x="1078" y="186"/>
                      <a:pt x="1078" y="186"/>
                    </a:cubicBezTo>
                    <a:cubicBezTo>
                      <a:pt x="1073" y="189"/>
                      <a:pt x="1073" y="189"/>
                      <a:pt x="1073" y="189"/>
                    </a:cubicBezTo>
                    <a:cubicBezTo>
                      <a:pt x="1073" y="194"/>
                      <a:pt x="1073" y="194"/>
                      <a:pt x="1073" y="194"/>
                    </a:cubicBezTo>
                    <a:cubicBezTo>
                      <a:pt x="1071" y="197"/>
                      <a:pt x="1071" y="197"/>
                      <a:pt x="1071" y="197"/>
                    </a:cubicBezTo>
                    <a:cubicBezTo>
                      <a:pt x="1065" y="192"/>
                      <a:pt x="1065" y="192"/>
                      <a:pt x="1065" y="192"/>
                    </a:cubicBezTo>
                    <a:cubicBezTo>
                      <a:pt x="1059" y="192"/>
                      <a:pt x="1059" y="192"/>
                      <a:pt x="1059" y="192"/>
                    </a:cubicBezTo>
                    <a:cubicBezTo>
                      <a:pt x="1056" y="196"/>
                      <a:pt x="1056" y="196"/>
                      <a:pt x="1056" y="196"/>
                    </a:cubicBezTo>
                    <a:cubicBezTo>
                      <a:pt x="1057" y="203"/>
                      <a:pt x="1057" y="203"/>
                      <a:pt x="1057" y="203"/>
                    </a:cubicBezTo>
                    <a:cubicBezTo>
                      <a:pt x="1054" y="208"/>
                      <a:pt x="1054" y="208"/>
                      <a:pt x="1054" y="208"/>
                    </a:cubicBezTo>
                    <a:cubicBezTo>
                      <a:pt x="1056" y="214"/>
                      <a:pt x="1056" y="214"/>
                      <a:pt x="1056" y="214"/>
                    </a:cubicBezTo>
                    <a:cubicBezTo>
                      <a:pt x="1060" y="216"/>
                      <a:pt x="1060" y="216"/>
                      <a:pt x="1060" y="216"/>
                    </a:cubicBezTo>
                    <a:cubicBezTo>
                      <a:pt x="1066" y="212"/>
                      <a:pt x="1066" y="212"/>
                      <a:pt x="1066" y="212"/>
                    </a:cubicBezTo>
                    <a:cubicBezTo>
                      <a:pt x="1066" y="209"/>
                      <a:pt x="1066" y="209"/>
                      <a:pt x="1066" y="209"/>
                    </a:cubicBezTo>
                    <a:cubicBezTo>
                      <a:pt x="1073" y="204"/>
                      <a:pt x="1073" y="204"/>
                      <a:pt x="1073" y="204"/>
                    </a:cubicBezTo>
                    <a:cubicBezTo>
                      <a:pt x="1075" y="207"/>
                      <a:pt x="1075" y="207"/>
                      <a:pt x="1075" y="207"/>
                    </a:cubicBezTo>
                    <a:cubicBezTo>
                      <a:pt x="1074" y="212"/>
                      <a:pt x="1074" y="212"/>
                      <a:pt x="1074" y="212"/>
                    </a:cubicBezTo>
                    <a:cubicBezTo>
                      <a:pt x="1067" y="218"/>
                      <a:pt x="1067" y="218"/>
                      <a:pt x="1067" y="218"/>
                    </a:cubicBezTo>
                    <a:cubicBezTo>
                      <a:pt x="1070" y="221"/>
                      <a:pt x="1070" y="221"/>
                      <a:pt x="1070" y="221"/>
                    </a:cubicBezTo>
                    <a:cubicBezTo>
                      <a:pt x="1067" y="226"/>
                      <a:pt x="1067" y="226"/>
                      <a:pt x="1067" y="226"/>
                    </a:cubicBezTo>
                    <a:cubicBezTo>
                      <a:pt x="1062" y="228"/>
                      <a:pt x="1062" y="228"/>
                      <a:pt x="1062" y="228"/>
                    </a:cubicBezTo>
                    <a:cubicBezTo>
                      <a:pt x="1059" y="225"/>
                      <a:pt x="1059" y="225"/>
                      <a:pt x="1059" y="225"/>
                    </a:cubicBezTo>
                    <a:cubicBezTo>
                      <a:pt x="1059" y="227"/>
                      <a:pt x="1059" y="227"/>
                      <a:pt x="1059" y="227"/>
                    </a:cubicBezTo>
                    <a:cubicBezTo>
                      <a:pt x="1061" y="232"/>
                      <a:pt x="1061" y="232"/>
                      <a:pt x="1061" y="232"/>
                    </a:cubicBezTo>
                    <a:cubicBezTo>
                      <a:pt x="1058" y="237"/>
                      <a:pt x="1058" y="237"/>
                      <a:pt x="1058" y="237"/>
                    </a:cubicBezTo>
                    <a:cubicBezTo>
                      <a:pt x="1053" y="242"/>
                      <a:pt x="1053" y="242"/>
                      <a:pt x="1053" y="242"/>
                    </a:cubicBezTo>
                    <a:cubicBezTo>
                      <a:pt x="1055" y="245"/>
                      <a:pt x="1055" y="245"/>
                      <a:pt x="1055" y="245"/>
                    </a:cubicBezTo>
                    <a:cubicBezTo>
                      <a:pt x="1053" y="248"/>
                      <a:pt x="1053" y="248"/>
                      <a:pt x="1053" y="248"/>
                    </a:cubicBezTo>
                    <a:cubicBezTo>
                      <a:pt x="1050" y="248"/>
                      <a:pt x="1050" y="248"/>
                      <a:pt x="1050" y="248"/>
                    </a:cubicBezTo>
                    <a:cubicBezTo>
                      <a:pt x="1045" y="253"/>
                      <a:pt x="1045" y="253"/>
                      <a:pt x="1045" y="253"/>
                    </a:cubicBezTo>
                    <a:cubicBezTo>
                      <a:pt x="1038" y="254"/>
                      <a:pt x="1038" y="254"/>
                      <a:pt x="1038" y="254"/>
                    </a:cubicBezTo>
                    <a:cubicBezTo>
                      <a:pt x="1032" y="255"/>
                      <a:pt x="1032" y="255"/>
                      <a:pt x="1032" y="255"/>
                    </a:cubicBezTo>
                    <a:cubicBezTo>
                      <a:pt x="1030" y="260"/>
                      <a:pt x="1030" y="260"/>
                      <a:pt x="1030" y="260"/>
                    </a:cubicBezTo>
                    <a:cubicBezTo>
                      <a:pt x="1032" y="266"/>
                      <a:pt x="1032" y="266"/>
                      <a:pt x="1032" y="266"/>
                    </a:cubicBezTo>
                    <a:cubicBezTo>
                      <a:pt x="1038" y="273"/>
                      <a:pt x="1038" y="273"/>
                      <a:pt x="1038" y="273"/>
                    </a:cubicBezTo>
                    <a:cubicBezTo>
                      <a:pt x="1041" y="274"/>
                      <a:pt x="1041" y="274"/>
                      <a:pt x="1041" y="274"/>
                    </a:cubicBezTo>
                    <a:cubicBezTo>
                      <a:pt x="1038" y="275"/>
                      <a:pt x="1038" y="275"/>
                      <a:pt x="1038" y="275"/>
                    </a:cubicBezTo>
                    <a:cubicBezTo>
                      <a:pt x="1033" y="275"/>
                      <a:pt x="1033" y="275"/>
                      <a:pt x="1033" y="275"/>
                    </a:cubicBezTo>
                    <a:cubicBezTo>
                      <a:pt x="1032" y="278"/>
                      <a:pt x="1032" y="278"/>
                      <a:pt x="1032" y="278"/>
                    </a:cubicBezTo>
                    <a:cubicBezTo>
                      <a:pt x="1033" y="280"/>
                      <a:pt x="1033" y="280"/>
                      <a:pt x="1033" y="280"/>
                    </a:cubicBezTo>
                    <a:cubicBezTo>
                      <a:pt x="1031" y="284"/>
                      <a:pt x="1031" y="284"/>
                      <a:pt x="1031" y="284"/>
                    </a:cubicBezTo>
                    <a:cubicBezTo>
                      <a:pt x="1028" y="288"/>
                      <a:pt x="1028" y="288"/>
                      <a:pt x="1028" y="288"/>
                    </a:cubicBezTo>
                    <a:cubicBezTo>
                      <a:pt x="1024" y="289"/>
                      <a:pt x="1024" y="289"/>
                      <a:pt x="1024" y="289"/>
                    </a:cubicBezTo>
                    <a:cubicBezTo>
                      <a:pt x="1023" y="292"/>
                      <a:pt x="1023" y="292"/>
                      <a:pt x="1023" y="292"/>
                    </a:cubicBezTo>
                    <a:cubicBezTo>
                      <a:pt x="1024" y="287"/>
                      <a:pt x="1024" y="287"/>
                      <a:pt x="1024" y="287"/>
                    </a:cubicBezTo>
                    <a:cubicBezTo>
                      <a:pt x="1027" y="285"/>
                      <a:pt x="1027" y="285"/>
                      <a:pt x="1027" y="285"/>
                    </a:cubicBezTo>
                    <a:cubicBezTo>
                      <a:pt x="1029" y="273"/>
                      <a:pt x="1029" y="273"/>
                      <a:pt x="1029" y="273"/>
                    </a:cubicBezTo>
                    <a:cubicBezTo>
                      <a:pt x="1027" y="271"/>
                      <a:pt x="1027" y="271"/>
                      <a:pt x="1027" y="271"/>
                    </a:cubicBezTo>
                    <a:cubicBezTo>
                      <a:pt x="1026" y="267"/>
                      <a:pt x="1026" y="267"/>
                      <a:pt x="1026" y="267"/>
                    </a:cubicBezTo>
                    <a:cubicBezTo>
                      <a:pt x="1028" y="265"/>
                      <a:pt x="1028" y="265"/>
                      <a:pt x="1028" y="265"/>
                    </a:cubicBezTo>
                    <a:cubicBezTo>
                      <a:pt x="1028" y="260"/>
                      <a:pt x="1028" y="260"/>
                      <a:pt x="1028" y="260"/>
                    </a:cubicBezTo>
                    <a:cubicBezTo>
                      <a:pt x="1026" y="254"/>
                      <a:pt x="1026" y="254"/>
                      <a:pt x="1026" y="254"/>
                    </a:cubicBezTo>
                    <a:cubicBezTo>
                      <a:pt x="1028" y="248"/>
                      <a:pt x="1028" y="248"/>
                      <a:pt x="1028" y="248"/>
                    </a:cubicBezTo>
                    <a:cubicBezTo>
                      <a:pt x="1031" y="245"/>
                      <a:pt x="1031" y="245"/>
                      <a:pt x="1031" y="245"/>
                    </a:cubicBezTo>
                    <a:cubicBezTo>
                      <a:pt x="1032" y="241"/>
                      <a:pt x="1032" y="241"/>
                      <a:pt x="1032" y="241"/>
                    </a:cubicBezTo>
                    <a:cubicBezTo>
                      <a:pt x="1030" y="233"/>
                      <a:pt x="1030" y="233"/>
                      <a:pt x="1030" y="233"/>
                    </a:cubicBezTo>
                    <a:cubicBezTo>
                      <a:pt x="1029" y="230"/>
                      <a:pt x="1029" y="230"/>
                      <a:pt x="1029" y="230"/>
                    </a:cubicBezTo>
                    <a:cubicBezTo>
                      <a:pt x="1031" y="228"/>
                      <a:pt x="1031" y="228"/>
                      <a:pt x="1031" y="228"/>
                    </a:cubicBezTo>
                    <a:cubicBezTo>
                      <a:pt x="1033" y="227"/>
                      <a:pt x="1033" y="227"/>
                      <a:pt x="1033" y="227"/>
                    </a:cubicBezTo>
                    <a:cubicBezTo>
                      <a:pt x="1034" y="228"/>
                      <a:pt x="1034" y="228"/>
                      <a:pt x="1034" y="228"/>
                    </a:cubicBezTo>
                    <a:cubicBezTo>
                      <a:pt x="1039" y="226"/>
                      <a:pt x="1039" y="226"/>
                      <a:pt x="1039" y="226"/>
                    </a:cubicBezTo>
                    <a:cubicBezTo>
                      <a:pt x="1043" y="216"/>
                      <a:pt x="1043" y="216"/>
                      <a:pt x="1043" y="216"/>
                    </a:cubicBezTo>
                    <a:cubicBezTo>
                      <a:pt x="1042" y="213"/>
                      <a:pt x="1042" y="213"/>
                      <a:pt x="1042" y="213"/>
                    </a:cubicBezTo>
                    <a:cubicBezTo>
                      <a:pt x="1040" y="208"/>
                      <a:pt x="1040" y="208"/>
                      <a:pt x="1040" y="208"/>
                    </a:cubicBezTo>
                    <a:cubicBezTo>
                      <a:pt x="1042" y="197"/>
                      <a:pt x="1042" y="197"/>
                      <a:pt x="1042" y="197"/>
                    </a:cubicBezTo>
                    <a:cubicBezTo>
                      <a:pt x="1045" y="193"/>
                      <a:pt x="1045" y="193"/>
                      <a:pt x="1045" y="193"/>
                    </a:cubicBezTo>
                    <a:cubicBezTo>
                      <a:pt x="1048" y="185"/>
                      <a:pt x="1048" y="185"/>
                      <a:pt x="1048" y="185"/>
                    </a:cubicBezTo>
                    <a:cubicBezTo>
                      <a:pt x="1046" y="179"/>
                      <a:pt x="1046" y="179"/>
                      <a:pt x="1046" y="179"/>
                    </a:cubicBezTo>
                    <a:cubicBezTo>
                      <a:pt x="1045" y="179"/>
                      <a:pt x="1045" y="179"/>
                      <a:pt x="1045" y="179"/>
                    </a:cubicBezTo>
                    <a:cubicBezTo>
                      <a:pt x="1043" y="182"/>
                      <a:pt x="1043" y="182"/>
                      <a:pt x="1043" y="182"/>
                    </a:cubicBezTo>
                    <a:cubicBezTo>
                      <a:pt x="1040" y="182"/>
                      <a:pt x="1040" y="182"/>
                      <a:pt x="1040" y="182"/>
                    </a:cubicBezTo>
                    <a:cubicBezTo>
                      <a:pt x="1036" y="180"/>
                      <a:pt x="1036" y="180"/>
                      <a:pt x="1036" y="180"/>
                    </a:cubicBezTo>
                    <a:cubicBezTo>
                      <a:pt x="1039" y="180"/>
                      <a:pt x="1039" y="180"/>
                      <a:pt x="1039" y="180"/>
                    </a:cubicBezTo>
                    <a:cubicBezTo>
                      <a:pt x="1044" y="176"/>
                      <a:pt x="1044" y="176"/>
                      <a:pt x="1044" y="176"/>
                    </a:cubicBezTo>
                    <a:cubicBezTo>
                      <a:pt x="1047" y="174"/>
                      <a:pt x="1047" y="174"/>
                      <a:pt x="1047" y="174"/>
                    </a:cubicBezTo>
                    <a:cubicBezTo>
                      <a:pt x="1049" y="170"/>
                      <a:pt x="1049" y="170"/>
                      <a:pt x="1049" y="170"/>
                    </a:cubicBezTo>
                    <a:cubicBezTo>
                      <a:pt x="1048" y="167"/>
                      <a:pt x="1048" y="167"/>
                      <a:pt x="1048" y="167"/>
                    </a:cubicBezTo>
                    <a:cubicBezTo>
                      <a:pt x="1050" y="165"/>
                      <a:pt x="1050" y="165"/>
                      <a:pt x="1050" y="165"/>
                    </a:cubicBezTo>
                    <a:cubicBezTo>
                      <a:pt x="1053" y="158"/>
                      <a:pt x="1053" y="158"/>
                      <a:pt x="1053" y="158"/>
                    </a:cubicBezTo>
                    <a:cubicBezTo>
                      <a:pt x="1052" y="155"/>
                      <a:pt x="1052" y="155"/>
                      <a:pt x="1052" y="155"/>
                    </a:cubicBezTo>
                    <a:cubicBezTo>
                      <a:pt x="1053" y="151"/>
                      <a:pt x="1053" y="151"/>
                      <a:pt x="1053" y="151"/>
                    </a:cubicBezTo>
                    <a:cubicBezTo>
                      <a:pt x="1058" y="148"/>
                      <a:pt x="1058" y="148"/>
                      <a:pt x="1058" y="148"/>
                    </a:cubicBezTo>
                    <a:cubicBezTo>
                      <a:pt x="1058" y="145"/>
                      <a:pt x="1058" y="145"/>
                      <a:pt x="1058" y="145"/>
                    </a:cubicBezTo>
                    <a:cubicBezTo>
                      <a:pt x="1055" y="142"/>
                      <a:pt x="1055" y="142"/>
                      <a:pt x="1055" y="142"/>
                    </a:cubicBezTo>
                    <a:cubicBezTo>
                      <a:pt x="1055" y="140"/>
                      <a:pt x="1055" y="140"/>
                      <a:pt x="1055" y="140"/>
                    </a:cubicBezTo>
                    <a:cubicBezTo>
                      <a:pt x="1058" y="134"/>
                      <a:pt x="1058" y="134"/>
                      <a:pt x="1058" y="134"/>
                    </a:cubicBezTo>
                    <a:cubicBezTo>
                      <a:pt x="1057" y="130"/>
                      <a:pt x="1057" y="130"/>
                      <a:pt x="1057" y="130"/>
                    </a:cubicBezTo>
                    <a:cubicBezTo>
                      <a:pt x="1058" y="127"/>
                      <a:pt x="1058" y="127"/>
                      <a:pt x="1058" y="127"/>
                    </a:cubicBezTo>
                    <a:cubicBezTo>
                      <a:pt x="1060" y="126"/>
                      <a:pt x="1060" y="126"/>
                      <a:pt x="1060" y="126"/>
                    </a:cubicBezTo>
                    <a:cubicBezTo>
                      <a:pt x="1062" y="119"/>
                      <a:pt x="1062" y="119"/>
                      <a:pt x="1062" y="119"/>
                    </a:cubicBezTo>
                    <a:cubicBezTo>
                      <a:pt x="1063" y="111"/>
                      <a:pt x="1063" y="111"/>
                      <a:pt x="1063" y="111"/>
                    </a:cubicBezTo>
                    <a:cubicBezTo>
                      <a:pt x="1061" y="103"/>
                      <a:pt x="1061" y="103"/>
                      <a:pt x="1061" y="103"/>
                    </a:cubicBezTo>
                    <a:cubicBezTo>
                      <a:pt x="1058" y="96"/>
                      <a:pt x="1058" y="96"/>
                      <a:pt x="1058" y="96"/>
                    </a:cubicBezTo>
                    <a:cubicBezTo>
                      <a:pt x="1059" y="94"/>
                      <a:pt x="1059" y="94"/>
                      <a:pt x="1059" y="94"/>
                    </a:cubicBezTo>
                    <a:cubicBezTo>
                      <a:pt x="1058" y="91"/>
                      <a:pt x="1058" y="91"/>
                      <a:pt x="1058" y="91"/>
                    </a:cubicBezTo>
                    <a:cubicBezTo>
                      <a:pt x="1056" y="90"/>
                      <a:pt x="1056" y="90"/>
                      <a:pt x="1056" y="90"/>
                    </a:cubicBezTo>
                    <a:cubicBezTo>
                      <a:pt x="1054" y="91"/>
                      <a:pt x="1054" y="91"/>
                      <a:pt x="1054" y="91"/>
                    </a:cubicBezTo>
                    <a:cubicBezTo>
                      <a:pt x="1052" y="89"/>
                      <a:pt x="1052" y="89"/>
                      <a:pt x="1052" y="89"/>
                    </a:cubicBezTo>
                    <a:cubicBezTo>
                      <a:pt x="1050" y="86"/>
                      <a:pt x="1050" y="86"/>
                      <a:pt x="1050" y="86"/>
                    </a:cubicBezTo>
                    <a:cubicBezTo>
                      <a:pt x="1049" y="86"/>
                      <a:pt x="1049" y="86"/>
                      <a:pt x="1049" y="86"/>
                    </a:cubicBezTo>
                    <a:cubicBezTo>
                      <a:pt x="1047" y="91"/>
                      <a:pt x="1047" y="91"/>
                      <a:pt x="1047" y="91"/>
                    </a:cubicBezTo>
                    <a:cubicBezTo>
                      <a:pt x="1046" y="93"/>
                      <a:pt x="1046" y="93"/>
                      <a:pt x="1046" y="93"/>
                    </a:cubicBezTo>
                    <a:cubicBezTo>
                      <a:pt x="1044" y="91"/>
                      <a:pt x="1044" y="91"/>
                      <a:pt x="1044" y="91"/>
                    </a:cubicBezTo>
                    <a:cubicBezTo>
                      <a:pt x="1041" y="86"/>
                      <a:pt x="1041" y="86"/>
                      <a:pt x="1041" y="86"/>
                    </a:cubicBezTo>
                    <a:cubicBezTo>
                      <a:pt x="1042" y="84"/>
                      <a:pt x="1042" y="84"/>
                      <a:pt x="1042" y="84"/>
                    </a:cubicBezTo>
                    <a:cubicBezTo>
                      <a:pt x="1040" y="83"/>
                      <a:pt x="1040" y="83"/>
                      <a:pt x="1040" y="83"/>
                    </a:cubicBezTo>
                    <a:cubicBezTo>
                      <a:pt x="1036" y="82"/>
                      <a:pt x="1036" y="82"/>
                      <a:pt x="1036" y="82"/>
                    </a:cubicBezTo>
                    <a:cubicBezTo>
                      <a:pt x="1033" y="78"/>
                      <a:pt x="1033" y="78"/>
                      <a:pt x="1033" y="78"/>
                    </a:cubicBezTo>
                    <a:cubicBezTo>
                      <a:pt x="1034" y="77"/>
                      <a:pt x="1034" y="77"/>
                      <a:pt x="1034" y="77"/>
                    </a:cubicBezTo>
                    <a:cubicBezTo>
                      <a:pt x="1039" y="77"/>
                      <a:pt x="1039" y="77"/>
                      <a:pt x="1039" y="77"/>
                    </a:cubicBezTo>
                    <a:cubicBezTo>
                      <a:pt x="1045" y="80"/>
                      <a:pt x="1045" y="80"/>
                      <a:pt x="1045" y="80"/>
                    </a:cubicBezTo>
                    <a:cubicBezTo>
                      <a:pt x="1048" y="83"/>
                      <a:pt x="1048" y="83"/>
                      <a:pt x="1048" y="83"/>
                    </a:cubicBezTo>
                    <a:cubicBezTo>
                      <a:pt x="1050" y="81"/>
                      <a:pt x="1050" y="81"/>
                      <a:pt x="1050" y="81"/>
                    </a:cubicBezTo>
                    <a:cubicBezTo>
                      <a:pt x="1051" y="80"/>
                      <a:pt x="1051" y="80"/>
                      <a:pt x="1051" y="80"/>
                    </a:cubicBezTo>
                    <a:cubicBezTo>
                      <a:pt x="1053" y="83"/>
                      <a:pt x="1053" y="83"/>
                      <a:pt x="1053" y="83"/>
                    </a:cubicBezTo>
                    <a:cubicBezTo>
                      <a:pt x="1053" y="85"/>
                      <a:pt x="1053" y="85"/>
                      <a:pt x="1053" y="85"/>
                    </a:cubicBezTo>
                    <a:cubicBezTo>
                      <a:pt x="1054" y="86"/>
                      <a:pt x="1054" y="86"/>
                      <a:pt x="1054" y="86"/>
                    </a:cubicBezTo>
                    <a:cubicBezTo>
                      <a:pt x="1055" y="82"/>
                      <a:pt x="1055" y="82"/>
                      <a:pt x="1055" y="82"/>
                    </a:cubicBezTo>
                    <a:cubicBezTo>
                      <a:pt x="1052" y="78"/>
                      <a:pt x="1052" y="78"/>
                      <a:pt x="1052" y="78"/>
                    </a:cubicBezTo>
                    <a:cubicBezTo>
                      <a:pt x="1051" y="74"/>
                      <a:pt x="1051" y="74"/>
                      <a:pt x="1051" y="74"/>
                    </a:cubicBezTo>
                    <a:cubicBezTo>
                      <a:pt x="1049" y="69"/>
                      <a:pt x="1049" y="69"/>
                      <a:pt x="1049" y="69"/>
                    </a:cubicBezTo>
                    <a:cubicBezTo>
                      <a:pt x="1047" y="68"/>
                      <a:pt x="1047" y="68"/>
                      <a:pt x="1047" y="68"/>
                    </a:cubicBezTo>
                    <a:cubicBezTo>
                      <a:pt x="1045" y="68"/>
                      <a:pt x="1045" y="68"/>
                      <a:pt x="1045" y="68"/>
                    </a:cubicBezTo>
                    <a:cubicBezTo>
                      <a:pt x="1043" y="69"/>
                      <a:pt x="1043" y="69"/>
                      <a:pt x="1043" y="69"/>
                    </a:cubicBezTo>
                    <a:cubicBezTo>
                      <a:pt x="1041" y="68"/>
                      <a:pt x="1041" y="68"/>
                      <a:pt x="1041" y="68"/>
                    </a:cubicBezTo>
                    <a:cubicBezTo>
                      <a:pt x="1040" y="63"/>
                      <a:pt x="1040" y="63"/>
                      <a:pt x="1040" y="63"/>
                    </a:cubicBezTo>
                    <a:cubicBezTo>
                      <a:pt x="1035" y="58"/>
                      <a:pt x="1035" y="58"/>
                      <a:pt x="1035" y="58"/>
                    </a:cubicBezTo>
                    <a:cubicBezTo>
                      <a:pt x="1035" y="54"/>
                      <a:pt x="1035" y="54"/>
                      <a:pt x="1035" y="54"/>
                    </a:cubicBezTo>
                    <a:cubicBezTo>
                      <a:pt x="1032" y="51"/>
                      <a:pt x="1032" y="51"/>
                      <a:pt x="1032" y="51"/>
                    </a:cubicBezTo>
                    <a:cubicBezTo>
                      <a:pt x="1030" y="48"/>
                      <a:pt x="1030" y="48"/>
                      <a:pt x="1030" y="48"/>
                    </a:cubicBezTo>
                    <a:cubicBezTo>
                      <a:pt x="1028" y="47"/>
                      <a:pt x="1028" y="47"/>
                      <a:pt x="1028" y="47"/>
                    </a:cubicBezTo>
                    <a:cubicBezTo>
                      <a:pt x="1025" y="50"/>
                      <a:pt x="1025" y="50"/>
                      <a:pt x="1025" y="50"/>
                    </a:cubicBezTo>
                    <a:cubicBezTo>
                      <a:pt x="1025" y="54"/>
                      <a:pt x="1025" y="54"/>
                      <a:pt x="1025" y="54"/>
                    </a:cubicBezTo>
                    <a:cubicBezTo>
                      <a:pt x="1028" y="54"/>
                      <a:pt x="1028" y="54"/>
                      <a:pt x="1028" y="54"/>
                    </a:cubicBezTo>
                    <a:cubicBezTo>
                      <a:pt x="1030" y="56"/>
                      <a:pt x="1030" y="56"/>
                      <a:pt x="1030" y="56"/>
                    </a:cubicBezTo>
                    <a:cubicBezTo>
                      <a:pt x="1030" y="59"/>
                      <a:pt x="1030" y="59"/>
                      <a:pt x="1030" y="59"/>
                    </a:cubicBezTo>
                    <a:cubicBezTo>
                      <a:pt x="1028" y="60"/>
                      <a:pt x="1028" y="60"/>
                      <a:pt x="1028" y="60"/>
                    </a:cubicBezTo>
                    <a:cubicBezTo>
                      <a:pt x="1028" y="63"/>
                      <a:pt x="1028" y="63"/>
                      <a:pt x="1028" y="63"/>
                    </a:cubicBezTo>
                    <a:cubicBezTo>
                      <a:pt x="1026" y="64"/>
                      <a:pt x="1026" y="64"/>
                      <a:pt x="1026" y="64"/>
                    </a:cubicBezTo>
                    <a:cubicBezTo>
                      <a:pt x="1020" y="56"/>
                      <a:pt x="1020" y="56"/>
                      <a:pt x="1020" y="56"/>
                    </a:cubicBezTo>
                    <a:cubicBezTo>
                      <a:pt x="1020" y="52"/>
                      <a:pt x="1020" y="52"/>
                      <a:pt x="1020" y="52"/>
                    </a:cubicBezTo>
                    <a:cubicBezTo>
                      <a:pt x="1018" y="48"/>
                      <a:pt x="1018" y="48"/>
                      <a:pt x="1018" y="48"/>
                    </a:cubicBezTo>
                    <a:cubicBezTo>
                      <a:pt x="1015" y="47"/>
                      <a:pt x="1015" y="47"/>
                      <a:pt x="1015" y="47"/>
                    </a:cubicBezTo>
                    <a:cubicBezTo>
                      <a:pt x="1001" y="37"/>
                      <a:pt x="1001" y="37"/>
                      <a:pt x="1001" y="37"/>
                    </a:cubicBezTo>
                    <a:cubicBezTo>
                      <a:pt x="998" y="36"/>
                      <a:pt x="998" y="36"/>
                      <a:pt x="998" y="36"/>
                    </a:cubicBezTo>
                    <a:cubicBezTo>
                      <a:pt x="997" y="35"/>
                      <a:pt x="997" y="35"/>
                      <a:pt x="997" y="35"/>
                    </a:cubicBezTo>
                    <a:cubicBezTo>
                      <a:pt x="989" y="35"/>
                      <a:pt x="989" y="35"/>
                      <a:pt x="989" y="35"/>
                    </a:cubicBezTo>
                    <a:cubicBezTo>
                      <a:pt x="988" y="32"/>
                      <a:pt x="988" y="32"/>
                      <a:pt x="988" y="32"/>
                    </a:cubicBezTo>
                    <a:cubicBezTo>
                      <a:pt x="989" y="29"/>
                      <a:pt x="989" y="29"/>
                      <a:pt x="989" y="29"/>
                    </a:cubicBezTo>
                    <a:cubicBezTo>
                      <a:pt x="989" y="27"/>
                      <a:pt x="989" y="27"/>
                      <a:pt x="989" y="27"/>
                    </a:cubicBezTo>
                    <a:cubicBezTo>
                      <a:pt x="985" y="28"/>
                      <a:pt x="985" y="28"/>
                      <a:pt x="985" y="28"/>
                    </a:cubicBezTo>
                    <a:cubicBezTo>
                      <a:pt x="983" y="26"/>
                      <a:pt x="983" y="26"/>
                      <a:pt x="983" y="26"/>
                    </a:cubicBezTo>
                    <a:cubicBezTo>
                      <a:pt x="980" y="27"/>
                      <a:pt x="980" y="27"/>
                      <a:pt x="980" y="27"/>
                    </a:cubicBezTo>
                    <a:cubicBezTo>
                      <a:pt x="977" y="30"/>
                      <a:pt x="977" y="30"/>
                      <a:pt x="977" y="30"/>
                    </a:cubicBezTo>
                    <a:cubicBezTo>
                      <a:pt x="975" y="29"/>
                      <a:pt x="975" y="29"/>
                      <a:pt x="975" y="29"/>
                    </a:cubicBezTo>
                    <a:cubicBezTo>
                      <a:pt x="972" y="33"/>
                      <a:pt x="972" y="33"/>
                      <a:pt x="972" y="33"/>
                    </a:cubicBezTo>
                    <a:cubicBezTo>
                      <a:pt x="971" y="37"/>
                      <a:pt x="971" y="37"/>
                      <a:pt x="971" y="37"/>
                    </a:cubicBezTo>
                    <a:cubicBezTo>
                      <a:pt x="966" y="37"/>
                      <a:pt x="966" y="37"/>
                      <a:pt x="966" y="37"/>
                    </a:cubicBezTo>
                    <a:cubicBezTo>
                      <a:pt x="963" y="37"/>
                      <a:pt x="963" y="37"/>
                      <a:pt x="963" y="37"/>
                    </a:cubicBezTo>
                    <a:cubicBezTo>
                      <a:pt x="959" y="42"/>
                      <a:pt x="959" y="42"/>
                      <a:pt x="959" y="42"/>
                    </a:cubicBezTo>
                    <a:cubicBezTo>
                      <a:pt x="953" y="44"/>
                      <a:pt x="953" y="44"/>
                      <a:pt x="953" y="44"/>
                    </a:cubicBezTo>
                    <a:cubicBezTo>
                      <a:pt x="950" y="45"/>
                      <a:pt x="950" y="45"/>
                      <a:pt x="950" y="45"/>
                    </a:cubicBezTo>
                    <a:cubicBezTo>
                      <a:pt x="948" y="44"/>
                      <a:pt x="948" y="44"/>
                      <a:pt x="948" y="44"/>
                    </a:cubicBezTo>
                    <a:cubicBezTo>
                      <a:pt x="946" y="44"/>
                      <a:pt x="946" y="44"/>
                      <a:pt x="946" y="44"/>
                    </a:cubicBezTo>
                    <a:cubicBezTo>
                      <a:pt x="944" y="45"/>
                      <a:pt x="944" y="45"/>
                      <a:pt x="944" y="45"/>
                    </a:cubicBezTo>
                    <a:cubicBezTo>
                      <a:pt x="944" y="50"/>
                      <a:pt x="944" y="50"/>
                      <a:pt x="944" y="50"/>
                    </a:cubicBezTo>
                    <a:cubicBezTo>
                      <a:pt x="947" y="51"/>
                      <a:pt x="947" y="51"/>
                      <a:pt x="947" y="51"/>
                    </a:cubicBezTo>
                    <a:cubicBezTo>
                      <a:pt x="949" y="51"/>
                      <a:pt x="949" y="51"/>
                      <a:pt x="949" y="51"/>
                    </a:cubicBezTo>
                    <a:cubicBezTo>
                      <a:pt x="951" y="57"/>
                      <a:pt x="951" y="57"/>
                      <a:pt x="951" y="57"/>
                    </a:cubicBezTo>
                    <a:cubicBezTo>
                      <a:pt x="951" y="65"/>
                      <a:pt x="951" y="65"/>
                      <a:pt x="951" y="65"/>
                    </a:cubicBezTo>
                    <a:cubicBezTo>
                      <a:pt x="949" y="71"/>
                      <a:pt x="949" y="71"/>
                      <a:pt x="949" y="71"/>
                    </a:cubicBezTo>
                    <a:cubicBezTo>
                      <a:pt x="944" y="71"/>
                      <a:pt x="944" y="71"/>
                      <a:pt x="944" y="71"/>
                    </a:cubicBezTo>
                    <a:cubicBezTo>
                      <a:pt x="939" y="76"/>
                      <a:pt x="939" y="76"/>
                      <a:pt x="939" y="76"/>
                    </a:cubicBezTo>
                    <a:cubicBezTo>
                      <a:pt x="932" y="78"/>
                      <a:pt x="932" y="78"/>
                      <a:pt x="932" y="78"/>
                    </a:cubicBezTo>
                    <a:cubicBezTo>
                      <a:pt x="930" y="77"/>
                      <a:pt x="930" y="77"/>
                      <a:pt x="930" y="77"/>
                    </a:cubicBezTo>
                    <a:cubicBezTo>
                      <a:pt x="933" y="74"/>
                      <a:pt x="933" y="74"/>
                      <a:pt x="933" y="74"/>
                    </a:cubicBezTo>
                    <a:cubicBezTo>
                      <a:pt x="936" y="73"/>
                      <a:pt x="936" y="73"/>
                      <a:pt x="936" y="73"/>
                    </a:cubicBezTo>
                    <a:cubicBezTo>
                      <a:pt x="936" y="68"/>
                      <a:pt x="936" y="68"/>
                      <a:pt x="936" y="68"/>
                    </a:cubicBezTo>
                    <a:cubicBezTo>
                      <a:pt x="932" y="59"/>
                      <a:pt x="932" y="59"/>
                      <a:pt x="932" y="59"/>
                    </a:cubicBezTo>
                    <a:cubicBezTo>
                      <a:pt x="934" y="53"/>
                      <a:pt x="934" y="53"/>
                      <a:pt x="934" y="53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6" y="46"/>
                      <a:pt x="936" y="46"/>
                      <a:pt x="936" y="46"/>
                    </a:cubicBezTo>
                    <a:cubicBezTo>
                      <a:pt x="933" y="40"/>
                      <a:pt x="933" y="40"/>
                      <a:pt x="933" y="40"/>
                    </a:cubicBezTo>
                    <a:cubicBezTo>
                      <a:pt x="933" y="35"/>
                      <a:pt x="933" y="35"/>
                      <a:pt x="933" y="35"/>
                    </a:cubicBezTo>
                    <a:cubicBezTo>
                      <a:pt x="929" y="30"/>
                      <a:pt x="929" y="30"/>
                      <a:pt x="929" y="30"/>
                    </a:cubicBezTo>
                    <a:cubicBezTo>
                      <a:pt x="926" y="32"/>
                      <a:pt x="926" y="32"/>
                      <a:pt x="926" y="32"/>
                    </a:cubicBezTo>
                    <a:cubicBezTo>
                      <a:pt x="923" y="30"/>
                      <a:pt x="923" y="30"/>
                      <a:pt x="923" y="30"/>
                    </a:cubicBezTo>
                    <a:cubicBezTo>
                      <a:pt x="921" y="30"/>
                      <a:pt x="921" y="30"/>
                      <a:pt x="921" y="30"/>
                    </a:cubicBezTo>
                    <a:cubicBezTo>
                      <a:pt x="920" y="35"/>
                      <a:pt x="920" y="35"/>
                      <a:pt x="920" y="35"/>
                    </a:cubicBezTo>
                    <a:cubicBezTo>
                      <a:pt x="916" y="35"/>
                      <a:pt x="916" y="35"/>
                      <a:pt x="916" y="35"/>
                    </a:cubicBezTo>
                    <a:cubicBezTo>
                      <a:pt x="914" y="33"/>
                      <a:pt x="914" y="33"/>
                      <a:pt x="914" y="33"/>
                    </a:cubicBezTo>
                    <a:cubicBezTo>
                      <a:pt x="910" y="36"/>
                      <a:pt x="910" y="36"/>
                      <a:pt x="910" y="36"/>
                    </a:cubicBezTo>
                    <a:cubicBezTo>
                      <a:pt x="907" y="42"/>
                      <a:pt x="907" y="42"/>
                      <a:pt x="907" y="42"/>
                    </a:cubicBezTo>
                    <a:cubicBezTo>
                      <a:pt x="904" y="42"/>
                      <a:pt x="904" y="42"/>
                      <a:pt x="904" y="42"/>
                    </a:cubicBezTo>
                    <a:cubicBezTo>
                      <a:pt x="904" y="38"/>
                      <a:pt x="904" y="38"/>
                      <a:pt x="904" y="38"/>
                    </a:cubicBezTo>
                    <a:cubicBezTo>
                      <a:pt x="906" y="34"/>
                      <a:pt x="906" y="34"/>
                      <a:pt x="906" y="34"/>
                    </a:cubicBezTo>
                    <a:cubicBezTo>
                      <a:pt x="906" y="31"/>
                      <a:pt x="906" y="31"/>
                      <a:pt x="906" y="31"/>
                    </a:cubicBezTo>
                    <a:cubicBezTo>
                      <a:pt x="903" y="30"/>
                      <a:pt x="903" y="30"/>
                      <a:pt x="903" y="30"/>
                    </a:cubicBezTo>
                    <a:cubicBezTo>
                      <a:pt x="897" y="41"/>
                      <a:pt x="897" y="41"/>
                      <a:pt x="897" y="41"/>
                    </a:cubicBezTo>
                    <a:cubicBezTo>
                      <a:pt x="889" y="45"/>
                      <a:pt x="889" y="45"/>
                      <a:pt x="889" y="45"/>
                    </a:cubicBezTo>
                    <a:cubicBezTo>
                      <a:pt x="886" y="44"/>
                      <a:pt x="886" y="44"/>
                      <a:pt x="886" y="44"/>
                    </a:cubicBezTo>
                    <a:cubicBezTo>
                      <a:pt x="889" y="38"/>
                      <a:pt x="889" y="38"/>
                      <a:pt x="889" y="38"/>
                    </a:cubicBezTo>
                    <a:cubicBezTo>
                      <a:pt x="893" y="37"/>
                      <a:pt x="893" y="37"/>
                      <a:pt x="893" y="37"/>
                    </a:cubicBezTo>
                    <a:cubicBezTo>
                      <a:pt x="897" y="30"/>
                      <a:pt x="897" y="30"/>
                      <a:pt x="897" y="30"/>
                    </a:cubicBezTo>
                    <a:cubicBezTo>
                      <a:pt x="896" y="25"/>
                      <a:pt x="896" y="25"/>
                      <a:pt x="896" y="25"/>
                    </a:cubicBezTo>
                    <a:cubicBezTo>
                      <a:pt x="898" y="21"/>
                      <a:pt x="898" y="21"/>
                      <a:pt x="898" y="21"/>
                    </a:cubicBezTo>
                    <a:cubicBezTo>
                      <a:pt x="898" y="19"/>
                      <a:pt x="898" y="19"/>
                      <a:pt x="898" y="19"/>
                    </a:cubicBezTo>
                    <a:cubicBezTo>
                      <a:pt x="901" y="17"/>
                      <a:pt x="901" y="17"/>
                      <a:pt x="901" y="17"/>
                    </a:cubicBezTo>
                    <a:cubicBezTo>
                      <a:pt x="901" y="15"/>
                      <a:pt x="901" y="15"/>
                      <a:pt x="901" y="15"/>
                    </a:cubicBezTo>
                    <a:cubicBezTo>
                      <a:pt x="895" y="13"/>
                      <a:pt x="895" y="13"/>
                      <a:pt x="895" y="13"/>
                    </a:cubicBezTo>
                    <a:cubicBezTo>
                      <a:pt x="894" y="11"/>
                      <a:pt x="894" y="11"/>
                      <a:pt x="894" y="11"/>
                    </a:cubicBezTo>
                    <a:cubicBezTo>
                      <a:pt x="894" y="5"/>
                      <a:pt x="894" y="5"/>
                      <a:pt x="894" y="5"/>
                    </a:cubicBezTo>
                    <a:cubicBezTo>
                      <a:pt x="892" y="4"/>
                      <a:pt x="892" y="4"/>
                      <a:pt x="892" y="4"/>
                    </a:cubicBezTo>
                    <a:cubicBezTo>
                      <a:pt x="887" y="9"/>
                      <a:pt x="887" y="9"/>
                      <a:pt x="887" y="9"/>
                    </a:cubicBezTo>
                    <a:cubicBezTo>
                      <a:pt x="882" y="8"/>
                      <a:pt x="882" y="8"/>
                      <a:pt x="882" y="8"/>
                    </a:cubicBezTo>
                    <a:cubicBezTo>
                      <a:pt x="880" y="2"/>
                      <a:pt x="880" y="2"/>
                      <a:pt x="880" y="2"/>
                    </a:cubicBezTo>
                    <a:cubicBezTo>
                      <a:pt x="877" y="2"/>
                      <a:pt x="877" y="2"/>
                      <a:pt x="877" y="2"/>
                    </a:cubicBezTo>
                    <a:cubicBezTo>
                      <a:pt x="874" y="6"/>
                      <a:pt x="874" y="6"/>
                      <a:pt x="874" y="6"/>
                    </a:cubicBezTo>
                    <a:cubicBezTo>
                      <a:pt x="869" y="0"/>
                      <a:pt x="869" y="0"/>
                      <a:pt x="869" y="0"/>
                    </a:cubicBezTo>
                    <a:cubicBezTo>
                      <a:pt x="867" y="0"/>
                      <a:pt x="867" y="0"/>
                      <a:pt x="867" y="0"/>
                    </a:cubicBezTo>
                    <a:cubicBezTo>
                      <a:pt x="862" y="5"/>
                      <a:pt x="862" y="5"/>
                      <a:pt x="862" y="5"/>
                    </a:cubicBezTo>
                    <a:cubicBezTo>
                      <a:pt x="861" y="9"/>
                      <a:pt x="861" y="9"/>
                      <a:pt x="861" y="9"/>
                    </a:cubicBezTo>
                    <a:cubicBezTo>
                      <a:pt x="858" y="10"/>
                      <a:pt x="858" y="10"/>
                      <a:pt x="858" y="10"/>
                    </a:cubicBezTo>
                    <a:cubicBezTo>
                      <a:pt x="860" y="15"/>
                      <a:pt x="860" y="15"/>
                      <a:pt x="860" y="15"/>
                    </a:cubicBezTo>
                    <a:cubicBezTo>
                      <a:pt x="856" y="19"/>
                      <a:pt x="856" y="19"/>
                      <a:pt x="856" y="19"/>
                    </a:cubicBezTo>
                    <a:cubicBezTo>
                      <a:pt x="856" y="26"/>
                      <a:pt x="856" y="26"/>
                      <a:pt x="856" y="26"/>
                    </a:cubicBezTo>
                    <a:cubicBezTo>
                      <a:pt x="857" y="31"/>
                      <a:pt x="857" y="31"/>
                      <a:pt x="857" y="31"/>
                    </a:cubicBezTo>
                    <a:cubicBezTo>
                      <a:pt x="853" y="37"/>
                      <a:pt x="853" y="37"/>
                      <a:pt x="853" y="37"/>
                    </a:cubicBezTo>
                    <a:cubicBezTo>
                      <a:pt x="853" y="57"/>
                      <a:pt x="853" y="57"/>
                      <a:pt x="853" y="57"/>
                    </a:cubicBezTo>
                    <a:cubicBezTo>
                      <a:pt x="857" y="62"/>
                      <a:pt x="857" y="62"/>
                      <a:pt x="857" y="62"/>
                    </a:cubicBezTo>
                    <a:cubicBezTo>
                      <a:pt x="857" y="67"/>
                      <a:pt x="857" y="67"/>
                      <a:pt x="857" y="67"/>
                    </a:cubicBezTo>
                    <a:cubicBezTo>
                      <a:pt x="854" y="67"/>
                      <a:pt x="854" y="67"/>
                      <a:pt x="854" y="67"/>
                    </a:cubicBezTo>
                    <a:cubicBezTo>
                      <a:pt x="854" y="72"/>
                      <a:pt x="854" y="72"/>
                      <a:pt x="854" y="72"/>
                    </a:cubicBezTo>
                    <a:cubicBezTo>
                      <a:pt x="858" y="77"/>
                      <a:pt x="858" y="77"/>
                      <a:pt x="858" y="77"/>
                    </a:cubicBezTo>
                    <a:cubicBezTo>
                      <a:pt x="861" y="77"/>
                      <a:pt x="861" y="77"/>
                      <a:pt x="861" y="77"/>
                    </a:cubicBezTo>
                    <a:cubicBezTo>
                      <a:pt x="865" y="84"/>
                      <a:pt x="865" y="84"/>
                      <a:pt x="865" y="84"/>
                    </a:cubicBezTo>
                    <a:cubicBezTo>
                      <a:pt x="870" y="85"/>
                      <a:pt x="870" y="85"/>
                      <a:pt x="870" y="85"/>
                    </a:cubicBezTo>
                    <a:cubicBezTo>
                      <a:pt x="865" y="89"/>
                      <a:pt x="865" y="89"/>
                      <a:pt x="865" y="89"/>
                    </a:cubicBezTo>
                    <a:cubicBezTo>
                      <a:pt x="867" y="94"/>
                      <a:pt x="867" y="94"/>
                      <a:pt x="867" y="94"/>
                    </a:cubicBezTo>
                    <a:cubicBezTo>
                      <a:pt x="867" y="98"/>
                      <a:pt x="867" y="98"/>
                      <a:pt x="867" y="98"/>
                    </a:cubicBezTo>
                    <a:cubicBezTo>
                      <a:pt x="873" y="98"/>
                      <a:pt x="873" y="98"/>
                      <a:pt x="873" y="98"/>
                    </a:cubicBezTo>
                    <a:cubicBezTo>
                      <a:pt x="878" y="96"/>
                      <a:pt x="878" y="96"/>
                      <a:pt x="878" y="96"/>
                    </a:cubicBezTo>
                    <a:cubicBezTo>
                      <a:pt x="884" y="99"/>
                      <a:pt x="884" y="99"/>
                      <a:pt x="884" y="99"/>
                    </a:cubicBezTo>
                    <a:cubicBezTo>
                      <a:pt x="889" y="99"/>
                      <a:pt x="889" y="99"/>
                      <a:pt x="889" y="99"/>
                    </a:cubicBezTo>
                    <a:cubicBezTo>
                      <a:pt x="891" y="102"/>
                      <a:pt x="891" y="102"/>
                      <a:pt x="891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5" y="104"/>
                      <a:pt x="885" y="104"/>
                      <a:pt x="885" y="104"/>
                    </a:cubicBezTo>
                    <a:cubicBezTo>
                      <a:pt x="882" y="104"/>
                      <a:pt x="882" y="104"/>
                      <a:pt x="882" y="104"/>
                    </a:cubicBezTo>
                    <a:cubicBezTo>
                      <a:pt x="877" y="102"/>
                      <a:pt x="877" y="102"/>
                      <a:pt x="877" y="102"/>
                    </a:cubicBezTo>
                    <a:cubicBezTo>
                      <a:pt x="869" y="106"/>
                      <a:pt x="869" y="106"/>
                      <a:pt x="869" y="106"/>
                    </a:cubicBezTo>
                    <a:cubicBezTo>
                      <a:pt x="867" y="104"/>
                      <a:pt x="867" y="104"/>
                      <a:pt x="867" y="104"/>
                    </a:cubicBezTo>
                    <a:cubicBezTo>
                      <a:pt x="863" y="106"/>
                      <a:pt x="863" y="106"/>
                      <a:pt x="863" y="106"/>
                    </a:cubicBezTo>
                    <a:cubicBezTo>
                      <a:pt x="859" y="105"/>
                      <a:pt x="859" y="105"/>
                      <a:pt x="859" y="105"/>
                    </a:cubicBezTo>
                    <a:cubicBezTo>
                      <a:pt x="856" y="105"/>
                      <a:pt x="856" y="105"/>
                      <a:pt x="856" y="105"/>
                    </a:cubicBezTo>
                    <a:cubicBezTo>
                      <a:pt x="854" y="108"/>
                      <a:pt x="854" y="108"/>
                      <a:pt x="854" y="108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44" y="111"/>
                      <a:pt x="844" y="111"/>
                      <a:pt x="844" y="111"/>
                    </a:cubicBezTo>
                    <a:cubicBezTo>
                      <a:pt x="844" y="113"/>
                      <a:pt x="844" y="113"/>
                      <a:pt x="844" y="113"/>
                    </a:cubicBezTo>
                    <a:cubicBezTo>
                      <a:pt x="848" y="115"/>
                      <a:pt x="848" y="115"/>
                      <a:pt x="848" y="115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3" y="117"/>
                      <a:pt x="853" y="117"/>
                      <a:pt x="853" y="117"/>
                    </a:cubicBezTo>
                    <a:cubicBezTo>
                      <a:pt x="855" y="119"/>
                      <a:pt x="855" y="119"/>
                      <a:pt x="855" y="119"/>
                    </a:cubicBezTo>
                    <a:cubicBezTo>
                      <a:pt x="859" y="116"/>
                      <a:pt x="859" y="116"/>
                      <a:pt x="859" y="116"/>
                    </a:cubicBezTo>
                    <a:cubicBezTo>
                      <a:pt x="863" y="122"/>
                      <a:pt x="863" y="122"/>
                      <a:pt x="863" y="122"/>
                    </a:cubicBezTo>
                    <a:cubicBezTo>
                      <a:pt x="867" y="125"/>
                      <a:pt x="867" y="125"/>
                      <a:pt x="867" y="125"/>
                    </a:cubicBezTo>
                    <a:cubicBezTo>
                      <a:pt x="871" y="134"/>
                      <a:pt x="871" y="134"/>
                      <a:pt x="871" y="134"/>
                    </a:cubicBezTo>
                    <a:cubicBezTo>
                      <a:pt x="868" y="143"/>
                      <a:pt x="868" y="143"/>
                      <a:pt x="868" y="143"/>
                    </a:cubicBezTo>
                    <a:cubicBezTo>
                      <a:pt x="863" y="146"/>
                      <a:pt x="863" y="146"/>
                      <a:pt x="863" y="146"/>
                    </a:cubicBezTo>
                    <a:cubicBezTo>
                      <a:pt x="866" y="136"/>
                      <a:pt x="866" y="136"/>
                      <a:pt x="866" y="136"/>
                    </a:cubicBezTo>
                    <a:cubicBezTo>
                      <a:pt x="864" y="134"/>
                      <a:pt x="864" y="134"/>
                      <a:pt x="864" y="134"/>
                    </a:cubicBezTo>
                    <a:cubicBezTo>
                      <a:pt x="864" y="127"/>
                      <a:pt x="864" y="127"/>
                      <a:pt x="864" y="127"/>
                    </a:cubicBezTo>
                    <a:cubicBezTo>
                      <a:pt x="858" y="127"/>
                      <a:pt x="858" y="127"/>
                      <a:pt x="858" y="127"/>
                    </a:cubicBezTo>
                    <a:cubicBezTo>
                      <a:pt x="857" y="126"/>
                      <a:pt x="857" y="126"/>
                      <a:pt x="857" y="126"/>
                    </a:cubicBezTo>
                    <a:cubicBezTo>
                      <a:pt x="857" y="123"/>
                      <a:pt x="857" y="123"/>
                      <a:pt x="857" y="123"/>
                    </a:cubicBezTo>
                    <a:cubicBezTo>
                      <a:pt x="855" y="122"/>
                      <a:pt x="855" y="122"/>
                      <a:pt x="855" y="122"/>
                    </a:cubicBezTo>
                    <a:cubicBezTo>
                      <a:pt x="851" y="124"/>
                      <a:pt x="851" y="124"/>
                      <a:pt x="851" y="124"/>
                    </a:cubicBezTo>
                    <a:cubicBezTo>
                      <a:pt x="846" y="125"/>
                      <a:pt x="846" y="125"/>
                      <a:pt x="846" y="125"/>
                    </a:cubicBezTo>
                    <a:cubicBezTo>
                      <a:pt x="842" y="130"/>
                      <a:pt x="842" y="130"/>
                      <a:pt x="842" y="130"/>
                    </a:cubicBezTo>
                    <a:cubicBezTo>
                      <a:pt x="846" y="131"/>
                      <a:pt x="846" y="131"/>
                      <a:pt x="846" y="131"/>
                    </a:cubicBezTo>
                    <a:cubicBezTo>
                      <a:pt x="844" y="134"/>
                      <a:pt x="844" y="134"/>
                      <a:pt x="844" y="134"/>
                    </a:cubicBezTo>
                    <a:cubicBezTo>
                      <a:pt x="840" y="134"/>
                      <a:pt x="840" y="134"/>
                      <a:pt x="840" y="134"/>
                    </a:cubicBezTo>
                    <a:cubicBezTo>
                      <a:pt x="843" y="137"/>
                      <a:pt x="843" y="137"/>
                      <a:pt x="843" y="137"/>
                    </a:cubicBezTo>
                    <a:cubicBezTo>
                      <a:pt x="842" y="140"/>
                      <a:pt x="842" y="140"/>
                      <a:pt x="842" y="140"/>
                    </a:cubicBezTo>
                    <a:cubicBezTo>
                      <a:pt x="836" y="145"/>
                      <a:pt x="836" y="145"/>
                      <a:pt x="836" y="145"/>
                    </a:cubicBezTo>
                    <a:cubicBezTo>
                      <a:pt x="836" y="140"/>
                      <a:pt x="836" y="140"/>
                      <a:pt x="836" y="140"/>
                    </a:cubicBezTo>
                    <a:cubicBezTo>
                      <a:pt x="834" y="140"/>
                      <a:pt x="834" y="140"/>
                      <a:pt x="834" y="140"/>
                    </a:cubicBezTo>
                    <a:cubicBezTo>
                      <a:pt x="832" y="142"/>
                      <a:pt x="832" y="142"/>
                      <a:pt x="832" y="142"/>
                    </a:cubicBezTo>
                    <a:cubicBezTo>
                      <a:pt x="833" y="147"/>
                      <a:pt x="833" y="147"/>
                      <a:pt x="833" y="147"/>
                    </a:cubicBezTo>
                    <a:cubicBezTo>
                      <a:pt x="832" y="152"/>
                      <a:pt x="832" y="152"/>
                      <a:pt x="832" y="152"/>
                    </a:cubicBezTo>
                    <a:cubicBezTo>
                      <a:pt x="829" y="152"/>
                      <a:pt x="829" y="152"/>
                      <a:pt x="829" y="152"/>
                    </a:cubicBezTo>
                    <a:cubicBezTo>
                      <a:pt x="828" y="145"/>
                      <a:pt x="828" y="145"/>
                      <a:pt x="828" y="145"/>
                    </a:cubicBezTo>
                    <a:cubicBezTo>
                      <a:pt x="825" y="141"/>
                      <a:pt x="825" y="141"/>
                      <a:pt x="825" y="141"/>
                    </a:cubicBezTo>
                    <a:cubicBezTo>
                      <a:pt x="824" y="142"/>
                      <a:pt x="824" y="142"/>
                      <a:pt x="824" y="142"/>
                    </a:cubicBezTo>
                    <a:cubicBezTo>
                      <a:pt x="825" y="147"/>
                      <a:pt x="825" y="147"/>
                      <a:pt x="825" y="147"/>
                    </a:cubicBezTo>
                    <a:cubicBezTo>
                      <a:pt x="822" y="153"/>
                      <a:pt x="822" y="153"/>
                      <a:pt x="822" y="153"/>
                    </a:cubicBezTo>
                    <a:cubicBezTo>
                      <a:pt x="820" y="160"/>
                      <a:pt x="820" y="160"/>
                      <a:pt x="820" y="160"/>
                    </a:cubicBezTo>
                    <a:cubicBezTo>
                      <a:pt x="817" y="156"/>
                      <a:pt x="817" y="156"/>
                      <a:pt x="817" y="156"/>
                    </a:cubicBezTo>
                    <a:cubicBezTo>
                      <a:pt x="817" y="154"/>
                      <a:pt x="817" y="154"/>
                      <a:pt x="817" y="154"/>
                    </a:cubicBezTo>
                    <a:cubicBezTo>
                      <a:pt x="820" y="143"/>
                      <a:pt x="820" y="143"/>
                      <a:pt x="820" y="143"/>
                    </a:cubicBezTo>
                    <a:cubicBezTo>
                      <a:pt x="819" y="141"/>
                      <a:pt x="819" y="141"/>
                      <a:pt x="819" y="141"/>
                    </a:cubicBezTo>
                    <a:cubicBezTo>
                      <a:pt x="816" y="142"/>
                      <a:pt x="813" y="142"/>
                      <a:pt x="810" y="141"/>
                    </a:cubicBezTo>
                    <a:cubicBezTo>
                      <a:pt x="805" y="143"/>
                      <a:pt x="805" y="143"/>
                      <a:pt x="805" y="143"/>
                    </a:cubicBezTo>
                    <a:cubicBezTo>
                      <a:pt x="801" y="142"/>
                      <a:pt x="801" y="142"/>
                      <a:pt x="801" y="142"/>
                    </a:cubicBezTo>
                    <a:cubicBezTo>
                      <a:pt x="796" y="146"/>
                      <a:pt x="796" y="146"/>
                      <a:pt x="796" y="146"/>
                    </a:cubicBezTo>
                    <a:cubicBezTo>
                      <a:pt x="793" y="145"/>
                      <a:pt x="793" y="145"/>
                      <a:pt x="793" y="145"/>
                    </a:cubicBezTo>
                    <a:cubicBezTo>
                      <a:pt x="790" y="143"/>
                      <a:pt x="790" y="143"/>
                      <a:pt x="790" y="143"/>
                    </a:cubicBezTo>
                    <a:cubicBezTo>
                      <a:pt x="785" y="144"/>
                      <a:pt x="785" y="144"/>
                      <a:pt x="785" y="144"/>
                    </a:cubicBezTo>
                    <a:cubicBezTo>
                      <a:pt x="789" y="148"/>
                      <a:pt x="789" y="148"/>
                      <a:pt x="789" y="148"/>
                    </a:cubicBezTo>
                    <a:cubicBezTo>
                      <a:pt x="787" y="152"/>
                      <a:pt x="787" y="152"/>
                      <a:pt x="787" y="152"/>
                    </a:cubicBezTo>
                    <a:cubicBezTo>
                      <a:pt x="785" y="151"/>
                      <a:pt x="785" y="151"/>
                      <a:pt x="785" y="151"/>
                    </a:cubicBezTo>
                    <a:cubicBezTo>
                      <a:pt x="785" y="149"/>
                      <a:pt x="785" y="149"/>
                      <a:pt x="785" y="149"/>
                    </a:cubicBezTo>
                    <a:cubicBezTo>
                      <a:pt x="783" y="148"/>
                      <a:pt x="783" y="148"/>
                      <a:pt x="783" y="148"/>
                    </a:cubicBezTo>
                    <a:cubicBezTo>
                      <a:pt x="782" y="152"/>
                      <a:pt x="782" y="152"/>
                      <a:pt x="782" y="152"/>
                    </a:cubicBezTo>
                    <a:cubicBezTo>
                      <a:pt x="780" y="154"/>
                      <a:pt x="780" y="154"/>
                      <a:pt x="780" y="154"/>
                    </a:cubicBezTo>
                    <a:cubicBezTo>
                      <a:pt x="780" y="163"/>
                      <a:pt x="780" y="163"/>
                      <a:pt x="780" y="163"/>
                    </a:cubicBezTo>
                    <a:cubicBezTo>
                      <a:pt x="782" y="166"/>
                      <a:pt x="782" y="166"/>
                      <a:pt x="782" y="166"/>
                    </a:cubicBezTo>
                    <a:cubicBezTo>
                      <a:pt x="786" y="161"/>
                      <a:pt x="786" y="161"/>
                      <a:pt x="786" y="161"/>
                    </a:cubicBezTo>
                    <a:cubicBezTo>
                      <a:pt x="788" y="163"/>
                      <a:pt x="788" y="163"/>
                      <a:pt x="788" y="163"/>
                    </a:cubicBezTo>
                    <a:cubicBezTo>
                      <a:pt x="794" y="159"/>
                      <a:pt x="794" y="159"/>
                      <a:pt x="794" y="159"/>
                    </a:cubicBezTo>
                    <a:cubicBezTo>
                      <a:pt x="797" y="160"/>
                      <a:pt x="797" y="160"/>
                      <a:pt x="797" y="160"/>
                    </a:cubicBezTo>
                    <a:cubicBezTo>
                      <a:pt x="796" y="164"/>
                      <a:pt x="796" y="164"/>
                      <a:pt x="796" y="164"/>
                    </a:cubicBezTo>
                    <a:cubicBezTo>
                      <a:pt x="786" y="169"/>
                      <a:pt x="786" y="169"/>
                      <a:pt x="786" y="169"/>
                    </a:cubicBezTo>
                    <a:cubicBezTo>
                      <a:pt x="784" y="174"/>
                      <a:pt x="784" y="174"/>
                      <a:pt x="784" y="174"/>
                    </a:cubicBezTo>
                    <a:cubicBezTo>
                      <a:pt x="779" y="177"/>
                      <a:pt x="779" y="177"/>
                      <a:pt x="779" y="177"/>
                    </a:cubicBezTo>
                    <a:cubicBezTo>
                      <a:pt x="771" y="178"/>
                      <a:pt x="771" y="178"/>
                      <a:pt x="771" y="178"/>
                    </a:cubicBezTo>
                    <a:cubicBezTo>
                      <a:pt x="771" y="182"/>
                      <a:pt x="771" y="182"/>
                      <a:pt x="771" y="182"/>
                    </a:cubicBezTo>
                    <a:cubicBezTo>
                      <a:pt x="772" y="184"/>
                      <a:pt x="772" y="184"/>
                      <a:pt x="772" y="184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3" y="184"/>
                      <a:pt x="763" y="184"/>
                      <a:pt x="763" y="184"/>
                    </a:cubicBezTo>
                    <a:cubicBezTo>
                      <a:pt x="761" y="185"/>
                      <a:pt x="761" y="185"/>
                      <a:pt x="761" y="185"/>
                    </a:cubicBezTo>
                    <a:cubicBezTo>
                      <a:pt x="760" y="189"/>
                      <a:pt x="760" y="189"/>
                      <a:pt x="760" y="189"/>
                    </a:cubicBezTo>
                    <a:cubicBezTo>
                      <a:pt x="758" y="190"/>
                      <a:pt x="758" y="190"/>
                      <a:pt x="758" y="190"/>
                    </a:cubicBezTo>
                    <a:cubicBezTo>
                      <a:pt x="753" y="192"/>
                      <a:pt x="753" y="192"/>
                      <a:pt x="753" y="192"/>
                    </a:cubicBezTo>
                    <a:cubicBezTo>
                      <a:pt x="752" y="194"/>
                      <a:pt x="752" y="194"/>
                      <a:pt x="752" y="194"/>
                    </a:cubicBezTo>
                    <a:cubicBezTo>
                      <a:pt x="754" y="198"/>
                      <a:pt x="754" y="198"/>
                      <a:pt x="754" y="198"/>
                    </a:cubicBezTo>
                    <a:cubicBezTo>
                      <a:pt x="752" y="198"/>
                      <a:pt x="752" y="198"/>
                      <a:pt x="752" y="198"/>
                    </a:cubicBezTo>
                    <a:cubicBezTo>
                      <a:pt x="751" y="202"/>
                      <a:pt x="751" y="202"/>
                      <a:pt x="751" y="202"/>
                    </a:cubicBezTo>
                    <a:cubicBezTo>
                      <a:pt x="749" y="203"/>
                      <a:pt x="749" y="203"/>
                      <a:pt x="749" y="203"/>
                    </a:cubicBezTo>
                    <a:cubicBezTo>
                      <a:pt x="748" y="200"/>
                      <a:pt x="748" y="200"/>
                      <a:pt x="748" y="200"/>
                    </a:cubicBezTo>
                    <a:cubicBezTo>
                      <a:pt x="746" y="200"/>
                      <a:pt x="746" y="200"/>
                      <a:pt x="746" y="200"/>
                    </a:cubicBezTo>
                    <a:cubicBezTo>
                      <a:pt x="743" y="206"/>
                      <a:pt x="743" y="206"/>
                      <a:pt x="743" y="206"/>
                    </a:cubicBezTo>
                    <a:cubicBezTo>
                      <a:pt x="743" y="209"/>
                      <a:pt x="743" y="209"/>
                      <a:pt x="743" y="209"/>
                    </a:cubicBezTo>
                    <a:cubicBezTo>
                      <a:pt x="742" y="210"/>
                      <a:pt x="742" y="210"/>
                      <a:pt x="742" y="210"/>
                    </a:cubicBezTo>
                    <a:cubicBezTo>
                      <a:pt x="742" y="214"/>
                      <a:pt x="742" y="214"/>
                      <a:pt x="742" y="214"/>
                    </a:cubicBezTo>
                    <a:cubicBezTo>
                      <a:pt x="739" y="219"/>
                      <a:pt x="739" y="219"/>
                      <a:pt x="739" y="219"/>
                    </a:cubicBezTo>
                    <a:cubicBezTo>
                      <a:pt x="739" y="223"/>
                      <a:pt x="739" y="223"/>
                      <a:pt x="739" y="223"/>
                    </a:cubicBezTo>
                    <a:cubicBezTo>
                      <a:pt x="735" y="225"/>
                      <a:pt x="735" y="225"/>
                      <a:pt x="735" y="225"/>
                    </a:cubicBezTo>
                    <a:cubicBezTo>
                      <a:pt x="729" y="225"/>
                      <a:pt x="729" y="225"/>
                      <a:pt x="729" y="225"/>
                    </a:cubicBezTo>
                    <a:cubicBezTo>
                      <a:pt x="729" y="226"/>
                      <a:pt x="730" y="227"/>
                      <a:pt x="730" y="228"/>
                    </a:cubicBezTo>
                    <a:cubicBezTo>
                      <a:pt x="730" y="229"/>
                      <a:pt x="730" y="230"/>
                      <a:pt x="730" y="231"/>
                    </a:cubicBezTo>
                    <a:cubicBezTo>
                      <a:pt x="738" y="233"/>
                      <a:pt x="738" y="233"/>
                      <a:pt x="738" y="233"/>
                    </a:cubicBezTo>
                    <a:cubicBezTo>
                      <a:pt x="736" y="236"/>
                      <a:pt x="736" y="236"/>
                      <a:pt x="736" y="236"/>
                    </a:cubicBezTo>
                    <a:cubicBezTo>
                      <a:pt x="732" y="235"/>
                      <a:pt x="732" y="235"/>
                      <a:pt x="732" y="235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2" y="237"/>
                      <a:pt x="732" y="237"/>
                      <a:pt x="732" y="237"/>
                    </a:cubicBezTo>
                    <a:cubicBezTo>
                      <a:pt x="734" y="239"/>
                      <a:pt x="734" y="239"/>
                      <a:pt x="734" y="239"/>
                    </a:cubicBezTo>
                    <a:cubicBezTo>
                      <a:pt x="733" y="248"/>
                      <a:pt x="733" y="248"/>
                      <a:pt x="733" y="248"/>
                    </a:cubicBezTo>
                    <a:cubicBezTo>
                      <a:pt x="733" y="249"/>
                      <a:pt x="733" y="249"/>
                      <a:pt x="733" y="249"/>
                    </a:cubicBezTo>
                    <a:cubicBezTo>
                      <a:pt x="733" y="254"/>
                      <a:pt x="733" y="258"/>
                      <a:pt x="732" y="263"/>
                    </a:cubicBezTo>
                    <a:cubicBezTo>
                      <a:pt x="733" y="266"/>
                      <a:pt x="733" y="266"/>
                      <a:pt x="733" y="266"/>
                    </a:cubicBezTo>
                    <a:cubicBezTo>
                      <a:pt x="736" y="269"/>
                      <a:pt x="736" y="269"/>
                      <a:pt x="736" y="269"/>
                    </a:cubicBezTo>
                    <a:cubicBezTo>
                      <a:pt x="740" y="268"/>
                      <a:pt x="740" y="268"/>
                      <a:pt x="740" y="268"/>
                    </a:cubicBezTo>
                    <a:cubicBezTo>
                      <a:pt x="742" y="267"/>
                      <a:pt x="742" y="267"/>
                      <a:pt x="742" y="267"/>
                    </a:cubicBezTo>
                    <a:cubicBezTo>
                      <a:pt x="743" y="270"/>
                      <a:pt x="743" y="270"/>
                      <a:pt x="743" y="270"/>
                    </a:cubicBezTo>
                    <a:cubicBezTo>
                      <a:pt x="739" y="272"/>
                      <a:pt x="739" y="272"/>
                      <a:pt x="739" y="272"/>
                    </a:cubicBezTo>
                    <a:cubicBezTo>
                      <a:pt x="738" y="272"/>
                      <a:pt x="738" y="272"/>
                      <a:pt x="738" y="272"/>
                    </a:cubicBezTo>
                    <a:cubicBezTo>
                      <a:pt x="739" y="274"/>
                      <a:pt x="740" y="277"/>
                      <a:pt x="740" y="279"/>
                    </a:cubicBezTo>
                    <a:cubicBezTo>
                      <a:pt x="740" y="279"/>
                      <a:pt x="740" y="279"/>
                      <a:pt x="740" y="279"/>
                    </a:cubicBezTo>
                    <a:cubicBezTo>
                      <a:pt x="742" y="285"/>
                      <a:pt x="742" y="285"/>
                      <a:pt x="742" y="285"/>
                    </a:cubicBezTo>
                    <a:cubicBezTo>
                      <a:pt x="744" y="287"/>
                      <a:pt x="744" y="287"/>
                      <a:pt x="744" y="287"/>
                    </a:cubicBezTo>
                    <a:cubicBezTo>
                      <a:pt x="746" y="285"/>
                      <a:pt x="746" y="285"/>
                      <a:pt x="746" y="285"/>
                    </a:cubicBezTo>
                    <a:cubicBezTo>
                      <a:pt x="752" y="285"/>
                      <a:pt x="752" y="285"/>
                      <a:pt x="752" y="285"/>
                    </a:cubicBezTo>
                    <a:cubicBezTo>
                      <a:pt x="751" y="289"/>
                      <a:pt x="751" y="289"/>
                      <a:pt x="751" y="289"/>
                    </a:cubicBezTo>
                    <a:cubicBezTo>
                      <a:pt x="756" y="293"/>
                      <a:pt x="756" y="293"/>
                      <a:pt x="756" y="293"/>
                    </a:cubicBezTo>
                    <a:cubicBezTo>
                      <a:pt x="760" y="293"/>
                      <a:pt x="760" y="293"/>
                      <a:pt x="760" y="293"/>
                    </a:cubicBezTo>
                    <a:cubicBezTo>
                      <a:pt x="763" y="299"/>
                      <a:pt x="763" y="299"/>
                      <a:pt x="763" y="299"/>
                    </a:cubicBezTo>
                    <a:cubicBezTo>
                      <a:pt x="760" y="307"/>
                      <a:pt x="760" y="307"/>
                      <a:pt x="760" y="307"/>
                    </a:cubicBezTo>
                    <a:cubicBezTo>
                      <a:pt x="753" y="312"/>
                      <a:pt x="753" y="312"/>
                      <a:pt x="753" y="312"/>
                    </a:cubicBezTo>
                    <a:cubicBezTo>
                      <a:pt x="750" y="317"/>
                      <a:pt x="750" y="317"/>
                      <a:pt x="750" y="317"/>
                    </a:cubicBezTo>
                    <a:cubicBezTo>
                      <a:pt x="750" y="320"/>
                      <a:pt x="750" y="320"/>
                      <a:pt x="750" y="320"/>
                    </a:cubicBezTo>
                    <a:cubicBezTo>
                      <a:pt x="757" y="328"/>
                      <a:pt x="757" y="328"/>
                      <a:pt x="757" y="328"/>
                    </a:cubicBezTo>
                    <a:cubicBezTo>
                      <a:pt x="761" y="330"/>
                      <a:pt x="761" y="330"/>
                      <a:pt x="761" y="330"/>
                    </a:cubicBezTo>
                    <a:cubicBezTo>
                      <a:pt x="754" y="330"/>
                      <a:pt x="754" y="330"/>
                      <a:pt x="754" y="330"/>
                    </a:cubicBezTo>
                    <a:cubicBezTo>
                      <a:pt x="746" y="323"/>
                      <a:pt x="746" y="323"/>
                      <a:pt x="746" y="323"/>
                    </a:cubicBezTo>
                    <a:cubicBezTo>
                      <a:pt x="746" y="318"/>
                      <a:pt x="746" y="318"/>
                      <a:pt x="746" y="318"/>
                    </a:cubicBezTo>
                    <a:cubicBezTo>
                      <a:pt x="750" y="309"/>
                      <a:pt x="750" y="309"/>
                      <a:pt x="750" y="309"/>
                    </a:cubicBezTo>
                    <a:cubicBezTo>
                      <a:pt x="752" y="307"/>
                      <a:pt x="752" y="307"/>
                      <a:pt x="752" y="307"/>
                    </a:cubicBezTo>
                    <a:cubicBezTo>
                      <a:pt x="752" y="304"/>
                      <a:pt x="752" y="304"/>
                      <a:pt x="752" y="304"/>
                    </a:cubicBezTo>
                    <a:cubicBezTo>
                      <a:pt x="754" y="299"/>
                      <a:pt x="754" y="299"/>
                      <a:pt x="754" y="299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40" y="304"/>
                      <a:pt x="740" y="304"/>
                      <a:pt x="740" y="304"/>
                    </a:cubicBezTo>
                    <a:cubicBezTo>
                      <a:pt x="733" y="306"/>
                      <a:pt x="733" y="306"/>
                      <a:pt x="733" y="306"/>
                    </a:cubicBezTo>
                    <a:cubicBezTo>
                      <a:pt x="732" y="312"/>
                      <a:pt x="732" y="312"/>
                      <a:pt x="732" y="312"/>
                    </a:cubicBezTo>
                    <a:cubicBezTo>
                      <a:pt x="727" y="314"/>
                      <a:pt x="727" y="314"/>
                      <a:pt x="727" y="314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19" y="313"/>
                      <a:pt x="719" y="313"/>
                      <a:pt x="719" y="313"/>
                    </a:cubicBezTo>
                    <a:cubicBezTo>
                      <a:pt x="714" y="319"/>
                      <a:pt x="714" y="319"/>
                      <a:pt x="714" y="319"/>
                    </a:cubicBezTo>
                    <a:cubicBezTo>
                      <a:pt x="700" y="325"/>
                      <a:pt x="700" y="325"/>
                      <a:pt x="700" y="325"/>
                    </a:cubicBezTo>
                    <a:cubicBezTo>
                      <a:pt x="690" y="328"/>
                      <a:pt x="690" y="328"/>
                      <a:pt x="690" y="328"/>
                    </a:cubicBezTo>
                    <a:cubicBezTo>
                      <a:pt x="686" y="328"/>
                      <a:pt x="686" y="328"/>
                      <a:pt x="686" y="328"/>
                    </a:cubicBezTo>
                    <a:cubicBezTo>
                      <a:pt x="681" y="333"/>
                      <a:pt x="681" y="333"/>
                      <a:pt x="681" y="333"/>
                    </a:cubicBezTo>
                    <a:cubicBezTo>
                      <a:pt x="676" y="333"/>
                      <a:pt x="676" y="333"/>
                      <a:pt x="676" y="333"/>
                    </a:cubicBezTo>
                    <a:cubicBezTo>
                      <a:pt x="673" y="336"/>
                      <a:pt x="673" y="336"/>
                      <a:pt x="673" y="336"/>
                    </a:cubicBezTo>
                    <a:cubicBezTo>
                      <a:pt x="678" y="340"/>
                      <a:pt x="678" y="340"/>
                      <a:pt x="678" y="340"/>
                    </a:cubicBezTo>
                    <a:cubicBezTo>
                      <a:pt x="677" y="345"/>
                      <a:pt x="677" y="345"/>
                      <a:pt x="677" y="345"/>
                    </a:cubicBezTo>
                    <a:cubicBezTo>
                      <a:pt x="676" y="349"/>
                      <a:pt x="676" y="349"/>
                      <a:pt x="676" y="349"/>
                    </a:cubicBezTo>
                    <a:cubicBezTo>
                      <a:pt x="678" y="352"/>
                      <a:pt x="678" y="352"/>
                      <a:pt x="678" y="352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2" y="355"/>
                      <a:pt x="682" y="355"/>
                      <a:pt x="682" y="355"/>
                    </a:cubicBezTo>
                    <a:cubicBezTo>
                      <a:pt x="681" y="358"/>
                      <a:pt x="681" y="358"/>
                      <a:pt x="681" y="358"/>
                    </a:cubicBezTo>
                    <a:cubicBezTo>
                      <a:pt x="687" y="363"/>
                      <a:pt x="687" y="363"/>
                      <a:pt x="687" y="363"/>
                    </a:cubicBezTo>
                    <a:cubicBezTo>
                      <a:pt x="692" y="373"/>
                      <a:pt x="692" y="373"/>
                      <a:pt x="692" y="373"/>
                    </a:cubicBezTo>
                    <a:cubicBezTo>
                      <a:pt x="692" y="381"/>
                      <a:pt x="692" y="381"/>
                      <a:pt x="692" y="381"/>
                    </a:cubicBezTo>
                    <a:cubicBezTo>
                      <a:pt x="693" y="384"/>
                      <a:pt x="693" y="384"/>
                      <a:pt x="693" y="384"/>
                    </a:cubicBezTo>
                    <a:cubicBezTo>
                      <a:pt x="695" y="384"/>
                      <a:pt x="695" y="384"/>
                      <a:pt x="695" y="384"/>
                    </a:cubicBezTo>
                    <a:cubicBezTo>
                      <a:pt x="695" y="390"/>
                      <a:pt x="695" y="390"/>
                      <a:pt x="695" y="390"/>
                    </a:cubicBezTo>
                    <a:cubicBezTo>
                      <a:pt x="701" y="394"/>
                      <a:pt x="701" y="394"/>
                      <a:pt x="701" y="394"/>
                    </a:cubicBezTo>
                    <a:cubicBezTo>
                      <a:pt x="705" y="394"/>
                      <a:pt x="705" y="394"/>
                      <a:pt x="705" y="394"/>
                    </a:cubicBezTo>
                    <a:cubicBezTo>
                      <a:pt x="717" y="394"/>
                      <a:pt x="717" y="394"/>
                      <a:pt x="717" y="394"/>
                    </a:cubicBezTo>
                    <a:cubicBezTo>
                      <a:pt x="722" y="391"/>
                      <a:pt x="722" y="391"/>
                      <a:pt x="722" y="391"/>
                    </a:cubicBezTo>
                    <a:cubicBezTo>
                      <a:pt x="722" y="394"/>
                      <a:pt x="722" y="394"/>
                      <a:pt x="722" y="394"/>
                    </a:cubicBezTo>
                    <a:cubicBezTo>
                      <a:pt x="724" y="398"/>
                      <a:pt x="724" y="398"/>
                      <a:pt x="724" y="398"/>
                    </a:cubicBezTo>
                    <a:cubicBezTo>
                      <a:pt x="723" y="404"/>
                      <a:pt x="723" y="404"/>
                      <a:pt x="723" y="404"/>
                    </a:cubicBezTo>
                    <a:cubicBezTo>
                      <a:pt x="729" y="407"/>
                      <a:pt x="729" y="407"/>
                      <a:pt x="729" y="407"/>
                    </a:cubicBezTo>
                    <a:cubicBezTo>
                      <a:pt x="732" y="413"/>
                      <a:pt x="732" y="413"/>
                      <a:pt x="732" y="413"/>
                    </a:cubicBezTo>
                    <a:cubicBezTo>
                      <a:pt x="741" y="414"/>
                      <a:pt x="741" y="414"/>
                      <a:pt x="741" y="414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50" y="419"/>
                      <a:pt x="750" y="419"/>
                      <a:pt x="750" y="419"/>
                    </a:cubicBezTo>
                    <a:cubicBezTo>
                      <a:pt x="754" y="424"/>
                      <a:pt x="754" y="424"/>
                      <a:pt x="754" y="424"/>
                    </a:cubicBezTo>
                    <a:cubicBezTo>
                      <a:pt x="755" y="435"/>
                      <a:pt x="755" y="435"/>
                      <a:pt x="755" y="435"/>
                    </a:cubicBezTo>
                    <a:cubicBezTo>
                      <a:pt x="756" y="440"/>
                      <a:pt x="756" y="440"/>
                      <a:pt x="756" y="440"/>
                    </a:cubicBezTo>
                    <a:cubicBezTo>
                      <a:pt x="755" y="445"/>
                      <a:pt x="755" y="445"/>
                      <a:pt x="755" y="445"/>
                    </a:cubicBezTo>
                    <a:cubicBezTo>
                      <a:pt x="759" y="451"/>
                      <a:pt x="759" y="451"/>
                      <a:pt x="759" y="451"/>
                    </a:cubicBezTo>
                    <a:cubicBezTo>
                      <a:pt x="763" y="454"/>
                      <a:pt x="763" y="454"/>
                      <a:pt x="763" y="454"/>
                    </a:cubicBezTo>
                    <a:cubicBezTo>
                      <a:pt x="768" y="464"/>
                      <a:pt x="768" y="464"/>
                      <a:pt x="768" y="464"/>
                    </a:cubicBezTo>
                    <a:cubicBezTo>
                      <a:pt x="771" y="474"/>
                      <a:pt x="771" y="474"/>
                      <a:pt x="771" y="474"/>
                    </a:cubicBezTo>
                    <a:cubicBezTo>
                      <a:pt x="776" y="479"/>
                      <a:pt x="776" y="479"/>
                      <a:pt x="776" y="479"/>
                    </a:cubicBezTo>
                    <a:cubicBezTo>
                      <a:pt x="777" y="483"/>
                      <a:pt x="777" y="483"/>
                      <a:pt x="777" y="483"/>
                    </a:cubicBezTo>
                    <a:cubicBezTo>
                      <a:pt x="773" y="493"/>
                      <a:pt x="773" y="493"/>
                      <a:pt x="773" y="493"/>
                    </a:cubicBezTo>
                    <a:cubicBezTo>
                      <a:pt x="771" y="494"/>
                      <a:pt x="771" y="494"/>
                      <a:pt x="771" y="494"/>
                    </a:cubicBezTo>
                    <a:cubicBezTo>
                      <a:pt x="768" y="492"/>
                      <a:pt x="768" y="492"/>
                      <a:pt x="768" y="492"/>
                    </a:cubicBezTo>
                    <a:cubicBezTo>
                      <a:pt x="771" y="499"/>
                      <a:pt x="771" y="499"/>
                      <a:pt x="771" y="499"/>
                    </a:cubicBezTo>
                    <a:cubicBezTo>
                      <a:pt x="777" y="499"/>
                      <a:pt x="777" y="499"/>
                      <a:pt x="777" y="499"/>
                    </a:cubicBezTo>
                    <a:cubicBezTo>
                      <a:pt x="781" y="502"/>
                      <a:pt x="781" y="502"/>
                      <a:pt x="781" y="502"/>
                    </a:cubicBezTo>
                    <a:cubicBezTo>
                      <a:pt x="788" y="511"/>
                      <a:pt x="788" y="511"/>
                      <a:pt x="788" y="511"/>
                    </a:cubicBezTo>
                    <a:cubicBezTo>
                      <a:pt x="794" y="514"/>
                      <a:pt x="794" y="514"/>
                      <a:pt x="794" y="514"/>
                    </a:cubicBezTo>
                    <a:cubicBezTo>
                      <a:pt x="795" y="514"/>
                      <a:pt x="795" y="514"/>
                      <a:pt x="795" y="514"/>
                    </a:cubicBezTo>
                    <a:cubicBezTo>
                      <a:pt x="797" y="515"/>
                      <a:pt x="797" y="515"/>
                      <a:pt x="797" y="515"/>
                    </a:cubicBezTo>
                    <a:cubicBezTo>
                      <a:pt x="803" y="509"/>
                      <a:pt x="803" y="509"/>
                      <a:pt x="803" y="509"/>
                    </a:cubicBezTo>
                    <a:cubicBezTo>
                      <a:pt x="809" y="508"/>
                      <a:pt x="809" y="508"/>
                      <a:pt x="809" y="508"/>
                    </a:cubicBezTo>
                    <a:cubicBezTo>
                      <a:pt x="816" y="513"/>
                      <a:pt x="816" y="513"/>
                      <a:pt x="816" y="513"/>
                    </a:cubicBezTo>
                    <a:cubicBezTo>
                      <a:pt x="821" y="515"/>
                      <a:pt x="821" y="515"/>
                      <a:pt x="821" y="515"/>
                    </a:cubicBezTo>
                    <a:cubicBezTo>
                      <a:pt x="824" y="516"/>
                      <a:pt x="824" y="516"/>
                      <a:pt x="824" y="516"/>
                    </a:cubicBezTo>
                    <a:cubicBezTo>
                      <a:pt x="827" y="521"/>
                      <a:pt x="827" y="521"/>
                      <a:pt x="827" y="521"/>
                    </a:cubicBezTo>
                    <a:cubicBezTo>
                      <a:pt x="828" y="530"/>
                      <a:pt x="828" y="530"/>
                      <a:pt x="828" y="530"/>
                    </a:cubicBezTo>
                    <a:cubicBezTo>
                      <a:pt x="826" y="522"/>
                      <a:pt x="826" y="522"/>
                      <a:pt x="826" y="522"/>
                    </a:cubicBezTo>
                    <a:cubicBezTo>
                      <a:pt x="823" y="518"/>
                      <a:pt x="823" y="518"/>
                      <a:pt x="823" y="518"/>
                    </a:cubicBezTo>
                    <a:cubicBezTo>
                      <a:pt x="817" y="518"/>
                      <a:pt x="817" y="518"/>
                      <a:pt x="817" y="518"/>
                    </a:cubicBezTo>
                    <a:cubicBezTo>
                      <a:pt x="809" y="510"/>
                      <a:pt x="809" y="510"/>
                      <a:pt x="809" y="510"/>
                    </a:cubicBezTo>
                    <a:cubicBezTo>
                      <a:pt x="805" y="510"/>
                      <a:pt x="805" y="510"/>
                      <a:pt x="805" y="510"/>
                    </a:cubicBezTo>
                    <a:cubicBezTo>
                      <a:pt x="800" y="517"/>
                      <a:pt x="800" y="517"/>
                      <a:pt x="800" y="517"/>
                    </a:cubicBezTo>
                    <a:cubicBezTo>
                      <a:pt x="800" y="523"/>
                      <a:pt x="800" y="523"/>
                      <a:pt x="800" y="523"/>
                    </a:cubicBezTo>
                    <a:cubicBezTo>
                      <a:pt x="801" y="526"/>
                      <a:pt x="801" y="526"/>
                      <a:pt x="801" y="526"/>
                    </a:cubicBezTo>
                    <a:cubicBezTo>
                      <a:pt x="793" y="517"/>
                      <a:pt x="793" y="517"/>
                      <a:pt x="793" y="517"/>
                    </a:cubicBezTo>
                    <a:cubicBezTo>
                      <a:pt x="786" y="517"/>
                      <a:pt x="786" y="517"/>
                      <a:pt x="786" y="517"/>
                    </a:cubicBezTo>
                    <a:cubicBezTo>
                      <a:pt x="782" y="514"/>
                      <a:pt x="782" y="514"/>
                      <a:pt x="782" y="514"/>
                    </a:cubicBezTo>
                    <a:cubicBezTo>
                      <a:pt x="782" y="509"/>
                      <a:pt x="782" y="509"/>
                      <a:pt x="782" y="509"/>
                    </a:cubicBezTo>
                    <a:cubicBezTo>
                      <a:pt x="779" y="503"/>
                      <a:pt x="779" y="503"/>
                      <a:pt x="779" y="503"/>
                    </a:cubicBezTo>
                    <a:cubicBezTo>
                      <a:pt x="773" y="502"/>
                      <a:pt x="773" y="502"/>
                      <a:pt x="773" y="502"/>
                    </a:cubicBezTo>
                    <a:cubicBezTo>
                      <a:pt x="767" y="502"/>
                      <a:pt x="767" y="502"/>
                      <a:pt x="767" y="502"/>
                    </a:cubicBezTo>
                    <a:cubicBezTo>
                      <a:pt x="761" y="497"/>
                      <a:pt x="761" y="497"/>
                      <a:pt x="761" y="497"/>
                    </a:cubicBezTo>
                    <a:cubicBezTo>
                      <a:pt x="762" y="495"/>
                      <a:pt x="762" y="495"/>
                      <a:pt x="762" y="495"/>
                    </a:cubicBezTo>
                    <a:cubicBezTo>
                      <a:pt x="762" y="490"/>
                      <a:pt x="762" y="490"/>
                      <a:pt x="762" y="490"/>
                    </a:cubicBezTo>
                    <a:cubicBezTo>
                      <a:pt x="765" y="488"/>
                      <a:pt x="765" y="488"/>
                      <a:pt x="765" y="488"/>
                    </a:cubicBezTo>
                    <a:cubicBezTo>
                      <a:pt x="764" y="485"/>
                      <a:pt x="764" y="485"/>
                      <a:pt x="764" y="485"/>
                    </a:cubicBezTo>
                    <a:cubicBezTo>
                      <a:pt x="763" y="474"/>
                      <a:pt x="763" y="474"/>
                      <a:pt x="763" y="474"/>
                    </a:cubicBezTo>
                    <a:cubicBezTo>
                      <a:pt x="761" y="467"/>
                      <a:pt x="761" y="467"/>
                      <a:pt x="761" y="467"/>
                    </a:cubicBezTo>
                    <a:cubicBezTo>
                      <a:pt x="758" y="464"/>
                      <a:pt x="758" y="464"/>
                      <a:pt x="758" y="464"/>
                    </a:cubicBezTo>
                    <a:cubicBezTo>
                      <a:pt x="756" y="471"/>
                      <a:pt x="756" y="471"/>
                      <a:pt x="756" y="471"/>
                    </a:cubicBezTo>
                    <a:cubicBezTo>
                      <a:pt x="753" y="473"/>
                      <a:pt x="753" y="473"/>
                      <a:pt x="753" y="473"/>
                    </a:cubicBezTo>
                    <a:cubicBezTo>
                      <a:pt x="754" y="478"/>
                      <a:pt x="754" y="478"/>
                      <a:pt x="754" y="478"/>
                    </a:cubicBezTo>
                    <a:cubicBezTo>
                      <a:pt x="752" y="481"/>
                      <a:pt x="752" y="481"/>
                      <a:pt x="752" y="481"/>
                    </a:cubicBezTo>
                    <a:cubicBezTo>
                      <a:pt x="753" y="484"/>
                      <a:pt x="753" y="484"/>
                      <a:pt x="753" y="484"/>
                    </a:cubicBezTo>
                    <a:cubicBezTo>
                      <a:pt x="752" y="489"/>
                      <a:pt x="752" y="489"/>
                      <a:pt x="752" y="489"/>
                    </a:cubicBezTo>
                    <a:cubicBezTo>
                      <a:pt x="749" y="489"/>
                      <a:pt x="749" y="489"/>
                      <a:pt x="749" y="489"/>
                    </a:cubicBezTo>
                    <a:cubicBezTo>
                      <a:pt x="748" y="475"/>
                      <a:pt x="748" y="475"/>
                      <a:pt x="748" y="475"/>
                    </a:cubicBezTo>
                    <a:cubicBezTo>
                      <a:pt x="750" y="472"/>
                      <a:pt x="750" y="472"/>
                      <a:pt x="750" y="472"/>
                    </a:cubicBezTo>
                    <a:cubicBezTo>
                      <a:pt x="750" y="467"/>
                      <a:pt x="750" y="467"/>
                      <a:pt x="750" y="467"/>
                    </a:cubicBezTo>
                    <a:cubicBezTo>
                      <a:pt x="744" y="461"/>
                      <a:pt x="744" y="461"/>
                      <a:pt x="744" y="461"/>
                    </a:cubicBezTo>
                    <a:cubicBezTo>
                      <a:pt x="744" y="454"/>
                      <a:pt x="744" y="454"/>
                      <a:pt x="744" y="454"/>
                    </a:cubicBezTo>
                    <a:cubicBezTo>
                      <a:pt x="741" y="449"/>
                      <a:pt x="741" y="449"/>
                      <a:pt x="741" y="449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7" y="439"/>
                      <a:pt x="747" y="439"/>
                      <a:pt x="747" y="439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6" y="431"/>
                      <a:pt x="746" y="431"/>
                      <a:pt x="746" y="431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3" y="423"/>
                      <a:pt x="743" y="423"/>
                      <a:pt x="743" y="423"/>
                    </a:cubicBezTo>
                    <a:cubicBezTo>
                      <a:pt x="741" y="424"/>
                      <a:pt x="741" y="424"/>
                      <a:pt x="741" y="424"/>
                    </a:cubicBezTo>
                    <a:cubicBezTo>
                      <a:pt x="739" y="420"/>
                      <a:pt x="739" y="420"/>
                      <a:pt x="739" y="420"/>
                    </a:cubicBezTo>
                    <a:cubicBezTo>
                      <a:pt x="731" y="426"/>
                      <a:pt x="731" y="426"/>
                      <a:pt x="731" y="426"/>
                    </a:cubicBezTo>
                    <a:cubicBezTo>
                      <a:pt x="721" y="428"/>
                      <a:pt x="721" y="428"/>
                      <a:pt x="721" y="428"/>
                    </a:cubicBezTo>
                    <a:cubicBezTo>
                      <a:pt x="716" y="427"/>
                      <a:pt x="716" y="427"/>
                      <a:pt x="716" y="427"/>
                    </a:cubicBezTo>
                    <a:cubicBezTo>
                      <a:pt x="709" y="418"/>
                      <a:pt x="709" y="418"/>
                      <a:pt x="709" y="418"/>
                    </a:cubicBezTo>
                    <a:cubicBezTo>
                      <a:pt x="704" y="415"/>
                      <a:pt x="704" y="415"/>
                      <a:pt x="704" y="415"/>
                    </a:cubicBezTo>
                    <a:cubicBezTo>
                      <a:pt x="704" y="411"/>
                      <a:pt x="704" y="411"/>
                      <a:pt x="704" y="411"/>
                    </a:cubicBezTo>
                    <a:cubicBezTo>
                      <a:pt x="693" y="410"/>
                      <a:pt x="693" y="410"/>
                      <a:pt x="693" y="410"/>
                    </a:cubicBezTo>
                    <a:cubicBezTo>
                      <a:pt x="688" y="406"/>
                      <a:pt x="688" y="406"/>
                      <a:pt x="688" y="406"/>
                    </a:cubicBezTo>
                    <a:cubicBezTo>
                      <a:pt x="684" y="400"/>
                      <a:pt x="684" y="400"/>
                      <a:pt x="684" y="400"/>
                    </a:cubicBezTo>
                    <a:cubicBezTo>
                      <a:pt x="671" y="401"/>
                      <a:pt x="671" y="401"/>
                      <a:pt x="671" y="401"/>
                    </a:cubicBezTo>
                    <a:cubicBezTo>
                      <a:pt x="669" y="399"/>
                      <a:pt x="669" y="399"/>
                      <a:pt x="669" y="399"/>
                    </a:cubicBezTo>
                    <a:cubicBezTo>
                      <a:pt x="666" y="404"/>
                      <a:pt x="663" y="409"/>
                      <a:pt x="659" y="412"/>
                    </a:cubicBezTo>
                    <a:cubicBezTo>
                      <a:pt x="659" y="415"/>
                      <a:pt x="659" y="415"/>
                      <a:pt x="659" y="415"/>
                    </a:cubicBezTo>
                    <a:cubicBezTo>
                      <a:pt x="657" y="417"/>
                      <a:pt x="657" y="417"/>
                      <a:pt x="657" y="417"/>
                    </a:cubicBezTo>
                    <a:cubicBezTo>
                      <a:pt x="656" y="416"/>
                      <a:pt x="656" y="416"/>
                      <a:pt x="656" y="416"/>
                    </a:cubicBezTo>
                    <a:cubicBezTo>
                      <a:pt x="655" y="416"/>
                      <a:pt x="655" y="416"/>
                      <a:pt x="654" y="417"/>
                    </a:cubicBezTo>
                    <a:cubicBezTo>
                      <a:pt x="654" y="418"/>
                      <a:pt x="654" y="418"/>
                      <a:pt x="654" y="418"/>
                    </a:cubicBezTo>
                    <a:cubicBezTo>
                      <a:pt x="656" y="421"/>
                      <a:pt x="656" y="421"/>
                      <a:pt x="656" y="421"/>
                    </a:cubicBezTo>
                    <a:cubicBezTo>
                      <a:pt x="662" y="416"/>
                      <a:pt x="662" y="416"/>
                      <a:pt x="662" y="416"/>
                    </a:cubicBezTo>
                    <a:cubicBezTo>
                      <a:pt x="669" y="418"/>
                      <a:pt x="669" y="418"/>
                      <a:pt x="669" y="418"/>
                    </a:cubicBezTo>
                    <a:cubicBezTo>
                      <a:pt x="672" y="426"/>
                      <a:pt x="672" y="426"/>
                      <a:pt x="672" y="426"/>
                    </a:cubicBezTo>
                    <a:cubicBezTo>
                      <a:pt x="668" y="435"/>
                      <a:pt x="668" y="435"/>
                      <a:pt x="668" y="435"/>
                    </a:cubicBezTo>
                    <a:cubicBezTo>
                      <a:pt x="663" y="436"/>
                      <a:pt x="663" y="436"/>
                      <a:pt x="663" y="436"/>
                    </a:cubicBezTo>
                    <a:cubicBezTo>
                      <a:pt x="655" y="432"/>
                      <a:pt x="655" y="432"/>
                      <a:pt x="655" y="432"/>
                    </a:cubicBezTo>
                    <a:cubicBezTo>
                      <a:pt x="650" y="425"/>
                      <a:pt x="650" y="425"/>
                      <a:pt x="650" y="425"/>
                    </a:cubicBezTo>
                    <a:cubicBezTo>
                      <a:pt x="647" y="425"/>
                      <a:pt x="647" y="425"/>
                      <a:pt x="647" y="425"/>
                    </a:cubicBezTo>
                    <a:cubicBezTo>
                      <a:pt x="642" y="430"/>
                      <a:pt x="642" y="430"/>
                      <a:pt x="642" y="430"/>
                    </a:cubicBezTo>
                    <a:cubicBezTo>
                      <a:pt x="641" y="432"/>
                      <a:pt x="641" y="432"/>
                      <a:pt x="641" y="432"/>
                    </a:cubicBezTo>
                    <a:cubicBezTo>
                      <a:pt x="638" y="433"/>
                      <a:pt x="638" y="433"/>
                      <a:pt x="638" y="433"/>
                    </a:cubicBezTo>
                    <a:cubicBezTo>
                      <a:pt x="644" y="443"/>
                      <a:pt x="644" y="443"/>
                      <a:pt x="644" y="443"/>
                    </a:cubicBezTo>
                    <a:cubicBezTo>
                      <a:pt x="646" y="444"/>
                      <a:pt x="646" y="444"/>
                      <a:pt x="646" y="444"/>
                    </a:cubicBezTo>
                    <a:cubicBezTo>
                      <a:pt x="647" y="449"/>
                      <a:pt x="647" y="449"/>
                      <a:pt x="647" y="449"/>
                    </a:cubicBezTo>
                    <a:cubicBezTo>
                      <a:pt x="653" y="456"/>
                      <a:pt x="653" y="456"/>
                      <a:pt x="653" y="456"/>
                    </a:cubicBezTo>
                    <a:cubicBezTo>
                      <a:pt x="659" y="456"/>
                      <a:pt x="659" y="456"/>
                      <a:pt x="659" y="456"/>
                    </a:cubicBezTo>
                    <a:cubicBezTo>
                      <a:pt x="663" y="459"/>
                      <a:pt x="663" y="459"/>
                      <a:pt x="663" y="459"/>
                    </a:cubicBezTo>
                    <a:cubicBezTo>
                      <a:pt x="672" y="460"/>
                      <a:pt x="672" y="460"/>
                      <a:pt x="672" y="460"/>
                    </a:cubicBezTo>
                    <a:cubicBezTo>
                      <a:pt x="674" y="457"/>
                      <a:pt x="674" y="457"/>
                      <a:pt x="674" y="457"/>
                    </a:cubicBezTo>
                    <a:cubicBezTo>
                      <a:pt x="676" y="458"/>
                      <a:pt x="676" y="458"/>
                      <a:pt x="676" y="458"/>
                    </a:cubicBezTo>
                    <a:cubicBezTo>
                      <a:pt x="676" y="461"/>
                      <a:pt x="676" y="461"/>
                      <a:pt x="676" y="461"/>
                    </a:cubicBezTo>
                    <a:cubicBezTo>
                      <a:pt x="683" y="461"/>
                      <a:pt x="683" y="461"/>
                      <a:pt x="683" y="461"/>
                    </a:cubicBezTo>
                    <a:cubicBezTo>
                      <a:pt x="685" y="468"/>
                      <a:pt x="685" y="468"/>
                      <a:pt x="685" y="468"/>
                    </a:cubicBezTo>
                    <a:cubicBezTo>
                      <a:pt x="687" y="469"/>
                      <a:pt x="687" y="469"/>
                      <a:pt x="687" y="469"/>
                    </a:cubicBezTo>
                    <a:cubicBezTo>
                      <a:pt x="688" y="473"/>
                      <a:pt x="688" y="473"/>
                      <a:pt x="688" y="473"/>
                    </a:cubicBezTo>
                    <a:cubicBezTo>
                      <a:pt x="695" y="474"/>
                      <a:pt x="695" y="474"/>
                      <a:pt x="695" y="474"/>
                    </a:cubicBezTo>
                    <a:cubicBezTo>
                      <a:pt x="699" y="471"/>
                      <a:pt x="699" y="471"/>
                      <a:pt x="699" y="471"/>
                    </a:cubicBezTo>
                    <a:cubicBezTo>
                      <a:pt x="696" y="475"/>
                      <a:pt x="696" y="475"/>
                      <a:pt x="696" y="475"/>
                    </a:cubicBezTo>
                    <a:cubicBezTo>
                      <a:pt x="688" y="477"/>
                      <a:pt x="688" y="477"/>
                      <a:pt x="688" y="477"/>
                    </a:cubicBezTo>
                    <a:cubicBezTo>
                      <a:pt x="684" y="473"/>
                      <a:pt x="684" y="473"/>
                      <a:pt x="684" y="473"/>
                    </a:cubicBezTo>
                    <a:cubicBezTo>
                      <a:pt x="680" y="473"/>
                      <a:pt x="680" y="473"/>
                      <a:pt x="680" y="473"/>
                    </a:cubicBezTo>
                    <a:cubicBezTo>
                      <a:pt x="675" y="466"/>
                      <a:pt x="675" y="466"/>
                      <a:pt x="675" y="466"/>
                    </a:cubicBezTo>
                    <a:cubicBezTo>
                      <a:pt x="672" y="465"/>
                      <a:pt x="672" y="465"/>
                      <a:pt x="672" y="465"/>
                    </a:cubicBezTo>
                    <a:cubicBezTo>
                      <a:pt x="669" y="467"/>
                      <a:pt x="669" y="467"/>
                      <a:pt x="669" y="467"/>
                    </a:cubicBezTo>
                    <a:cubicBezTo>
                      <a:pt x="664" y="468"/>
                      <a:pt x="664" y="468"/>
                      <a:pt x="664" y="468"/>
                    </a:cubicBezTo>
                    <a:cubicBezTo>
                      <a:pt x="661" y="473"/>
                      <a:pt x="661" y="473"/>
                      <a:pt x="661" y="473"/>
                    </a:cubicBezTo>
                    <a:cubicBezTo>
                      <a:pt x="660" y="469"/>
                      <a:pt x="660" y="469"/>
                      <a:pt x="660" y="469"/>
                    </a:cubicBezTo>
                    <a:cubicBezTo>
                      <a:pt x="657" y="466"/>
                      <a:pt x="657" y="466"/>
                      <a:pt x="657" y="466"/>
                    </a:cubicBezTo>
                    <a:cubicBezTo>
                      <a:pt x="653" y="468"/>
                      <a:pt x="653" y="468"/>
                      <a:pt x="653" y="468"/>
                    </a:cubicBezTo>
                    <a:cubicBezTo>
                      <a:pt x="647" y="468"/>
                      <a:pt x="647" y="468"/>
                      <a:pt x="647" y="468"/>
                    </a:cubicBezTo>
                    <a:cubicBezTo>
                      <a:pt x="642" y="464"/>
                      <a:pt x="642" y="464"/>
                      <a:pt x="642" y="464"/>
                    </a:cubicBezTo>
                    <a:cubicBezTo>
                      <a:pt x="637" y="465"/>
                      <a:pt x="637" y="465"/>
                      <a:pt x="637" y="465"/>
                    </a:cubicBezTo>
                    <a:cubicBezTo>
                      <a:pt x="636" y="462"/>
                      <a:pt x="636" y="462"/>
                      <a:pt x="636" y="462"/>
                    </a:cubicBezTo>
                    <a:cubicBezTo>
                      <a:pt x="639" y="459"/>
                      <a:pt x="639" y="459"/>
                      <a:pt x="639" y="459"/>
                    </a:cubicBezTo>
                    <a:cubicBezTo>
                      <a:pt x="639" y="456"/>
                      <a:pt x="639" y="456"/>
                      <a:pt x="639" y="456"/>
                    </a:cubicBezTo>
                    <a:cubicBezTo>
                      <a:pt x="636" y="453"/>
                      <a:pt x="636" y="453"/>
                      <a:pt x="636" y="453"/>
                    </a:cubicBezTo>
                    <a:cubicBezTo>
                      <a:pt x="636" y="449"/>
                      <a:pt x="636" y="449"/>
                      <a:pt x="636" y="449"/>
                    </a:cubicBezTo>
                    <a:cubicBezTo>
                      <a:pt x="630" y="444"/>
                      <a:pt x="630" y="444"/>
                      <a:pt x="630" y="444"/>
                    </a:cubicBezTo>
                    <a:cubicBezTo>
                      <a:pt x="628" y="439"/>
                      <a:pt x="628" y="439"/>
                      <a:pt x="628" y="439"/>
                    </a:cubicBezTo>
                    <a:cubicBezTo>
                      <a:pt x="629" y="433"/>
                      <a:pt x="629" y="433"/>
                      <a:pt x="629" y="433"/>
                    </a:cubicBezTo>
                    <a:cubicBezTo>
                      <a:pt x="627" y="427"/>
                      <a:pt x="627" y="427"/>
                      <a:pt x="627" y="427"/>
                    </a:cubicBezTo>
                    <a:cubicBezTo>
                      <a:pt x="627" y="418"/>
                      <a:pt x="627" y="418"/>
                      <a:pt x="627" y="418"/>
                    </a:cubicBezTo>
                    <a:cubicBezTo>
                      <a:pt x="623" y="413"/>
                      <a:pt x="623" y="413"/>
                      <a:pt x="623" y="413"/>
                    </a:cubicBezTo>
                    <a:cubicBezTo>
                      <a:pt x="623" y="406"/>
                      <a:pt x="623" y="406"/>
                      <a:pt x="623" y="406"/>
                    </a:cubicBezTo>
                    <a:cubicBezTo>
                      <a:pt x="621" y="404"/>
                      <a:pt x="621" y="404"/>
                      <a:pt x="621" y="404"/>
                    </a:cubicBezTo>
                    <a:cubicBezTo>
                      <a:pt x="618" y="403"/>
                      <a:pt x="618" y="403"/>
                      <a:pt x="618" y="403"/>
                    </a:cubicBezTo>
                    <a:cubicBezTo>
                      <a:pt x="618" y="397"/>
                      <a:pt x="618" y="397"/>
                      <a:pt x="618" y="397"/>
                    </a:cubicBezTo>
                    <a:cubicBezTo>
                      <a:pt x="612" y="393"/>
                      <a:pt x="612" y="393"/>
                      <a:pt x="612" y="393"/>
                    </a:cubicBezTo>
                    <a:cubicBezTo>
                      <a:pt x="610" y="394"/>
                      <a:pt x="610" y="394"/>
                      <a:pt x="610" y="394"/>
                    </a:cubicBezTo>
                    <a:cubicBezTo>
                      <a:pt x="618" y="412"/>
                      <a:pt x="618" y="412"/>
                      <a:pt x="618" y="412"/>
                    </a:cubicBezTo>
                    <a:cubicBezTo>
                      <a:pt x="620" y="424"/>
                      <a:pt x="620" y="424"/>
                      <a:pt x="620" y="424"/>
                    </a:cubicBezTo>
                    <a:cubicBezTo>
                      <a:pt x="618" y="433"/>
                      <a:pt x="618" y="433"/>
                      <a:pt x="618" y="433"/>
                    </a:cubicBezTo>
                    <a:cubicBezTo>
                      <a:pt x="612" y="442"/>
                      <a:pt x="612" y="442"/>
                      <a:pt x="612" y="442"/>
                    </a:cubicBezTo>
                    <a:cubicBezTo>
                      <a:pt x="608" y="447"/>
                      <a:pt x="608" y="447"/>
                      <a:pt x="608" y="447"/>
                    </a:cubicBezTo>
                    <a:cubicBezTo>
                      <a:pt x="608" y="449"/>
                      <a:pt x="608" y="449"/>
                      <a:pt x="608" y="449"/>
                    </a:cubicBezTo>
                    <a:cubicBezTo>
                      <a:pt x="611" y="452"/>
                      <a:pt x="611" y="452"/>
                      <a:pt x="611" y="452"/>
                    </a:cubicBezTo>
                    <a:cubicBezTo>
                      <a:pt x="612" y="459"/>
                      <a:pt x="612" y="459"/>
                      <a:pt x="612" y="459"/>
                    </a:cubicBezTo>
                    <a:cubicBezTo>
                      <a:pt x="610" y="467"/>
                      <a:pt x="610" y="467"/>
                      <a:pt x="610" y="467"/>
                    </a:cubicBezTo>
                    <a:cubicBezTo>
                      <a:pt x="610" y="473"/>
                      <a:pt x="610" y="473"/>
                      <a:pt x="610" y="473"/>
                    </a:cubicBezTo>
                    <a:cubicBezTo>
                      <a:pt x="617" y="477"/>
                      <a:pt x="617" y="477"/>
                      <a:pt x="617" y="477"/>
                    </a:cubicBezTo>
                    <a:cubicBezTo>
                      <a:pt x="625" y="486"/>
                      <a:pt x="625" y="486"/>
                      <a:pt x="625" y="486"/>
                    </a:cubicBezTo>
                    <a:cubicBezTo>
                      <a:pt x="627" y="492"/>
                      <a:pt x="627" y="492"/>
                      <a:pt x="627" y="492"/>
                    </a:cubicBezTo>
                    <a:cubicBezTo>
                      <a:pt x="632" y="492"/>
                      <a:pt x="632" y="492"/>
                      <a:pt x="632" y="492"/>
                    </a:cubicBezTo>
                    <a:cubicBezTo>
                      <a:pt x="636" y="497"/>
                      <a:pt x="636" y="497"/>
                      <a:pt x="636" y="497"/>
                    </a:cubicBezTo>
                    <a:cubicBezTo>
                      <a:pt x="639" y="506"/>
                      <a:pt x="639" y="506"/>
                      <a:pt x="639" y="506"/>
                    </a:cubicBezTo>
                    <a:cubicBezTo>
                      <a:pt x="638" y="521"/>
                      <a:pt x="638" y="521"/>
                      <a:pt x="638" y="521"/>
                    </a:cubicBezTo>
                    <a:cubicBezTo>
                      <a:pt x="637" y="526"/>
                      <a:pt x="637" y="526"/>
                      <a:pt x="637" y="526"/>
                    </a:cubicBezTo>
                    <a:cubicBezTo>
                      <a:pt x="641" y="534"/>
                      <a:pt x="641" y="534"/>
                      <a:pt x="641" y="534"/>
                    </a:cubicBezTo>
                    <a:cubicBezTo>
                      <a:pt x="640" y="544"/>
                      <a:pt x="640" y="544"/>
                      <a:pt x="640" y="544"/>
                    </a:cubicBezTo>
                    <a:cubicBezTo>
                      <a:pt x="643" y="549"/>
                      <a:pt x="643" y="549"/>
                      <a:pt x="643" y="549"/>
                    </a:cubicBezTo>
                    <a:cubicBezTo>
                      <a:pt x="649" y="557"/>
                      <a:pt x="649" y="557"/>
                      <a:pt x="649" y="557"/>
                    </a:cubicBezTo>
                    <a:cubicBezTo>
                      <a:pt x="650" y="562"/>
                      <a:pt x="650" y="562"/>
                      <a:pt x="650" y="562"/>
                    </a:cubicBezTo>
                    <a:cubicBezTo>
                      <a:pt x="649" y="568"/>
                      <a:pt x="649" y="568"/>
                      <a:pt x="649" y="568"/>
                    </a:cubicBezTo>
                    <a:cubicBezTo>
                      <a:pt x="651" y="570"/>
                      <a:pt x="651" y="570"/>
                      <a:pt x="651" y="570"/>
                    </a:cubicBezTo>
                    <a:cubicBezTo>
                      <a:pt x="656" y="572"/>
                      <a:pt x="656" y="572"/>
                      <a:pt x="656" y="572"/>
                    </a:cubicBezTo>
                    <a:cubicBezTo>
                      <a:pt x="662" y="568"/>
                      <a:pt x="662" y="568"/>
                      <a:pt x="662" y="568"/>
                    </a:cubicBezTo>
                    <a:cubicBezTo>
                      <a:pt x="668" y="571"/>
                      <a:pt x="668" y="571"/>
                      <a:pt x="668" y="571"/>
                    </a:cubicBezTo>
                    <a:cubicBezTo>
                      <a:pt x="671" y="568"/>
                      <a:pt x="671" y="568"/>
                      <a:pt x="671" y="568"/>
                    </a:cubicBezTo>
                    <a:cubicBezTo>
                      <a:pt x="672" y="562"/>
                      <a:pt x="672" y="562"/>
                      <a:pt x="672" y="562"/>
                    </a:cubicBezTo>
                    <a:cubicBezTo>
                      <a:pt x="676" y="557"/>
                      <a:pt x="676" y="557"/>
                      <a:pt x="676" y="557"/>
                    </a:cubicBezTo>
                    <a:cubicBezTo>
                      <a:pt x="681" y="559"/>
                      <a:pt x="681" y="559"/>
                      <a:pt x="681" y="559"/>
                    </a:cubicBezTo>
                    <a:cubicBezTo>
                      <a:pt x="684" y="557"/>
                      <a:pt x="684" y="557"/>
                      <a:pt x="684" y="557"/>
                    </a:cubicBezTo>
                    <a:cubicBezTo>
                      <a:pt x="691" y="562"/>
                      <a:pt x="691" y="562"/>
                      <a:pt x="691" y="562"/>
                    </a:cubicBezTo>
                    <a:cubicBezTo>
                      <a:pt x="695" y="560"/>
                      <a:pt x="695" y="560"/>
                      <a:pt x="695" y="560"/>
                    </a:cubicBezTo>
                    <a:cubicBezTo>
                      <a:pt x="697" y="565"/>
                      <a:pt x="697" y="565"/>
                      <a:pt x="697" y="565"/>
                    </a:cubicBezTo>
                    <a:cubicBezTo>
                      <a:pt x="705" y="570"/>
                      <a:pt x="705" y="570"/>
                      <a:pt x="705" y="570"/>
                    </a:cubicBezTo>
                    <a:cubicBezTo>
                      <a:pt x="712" y="569"/>
                      <a:pt x="712" y="569"/>
                      <a:pt x="712" y="569"/>
                    </a:cubicBezTo>
                    <a:cubicBezTo>
                      <a:pt x="716" y="576"/>
                      <a:pt x="716" y="576"/>
                      <a:pt x="716" y="576"/>
                    </a:cubicBezTo>
                    <a:cubicBezTo>
                      <a:pt x="716" y="579"/>
                      <a:pt x="716" y="579"/>
                      <a:pt x="716" y="579"/>
                    </a:cubicBezTo>
                    <a:cubicBezTo>
                      <a:pt x="722" y="583"/>
                      <a:pt x="722" y="583"/>
                      <a:pt x="722" y="583"/>
                    </a:cubicBezTo>
                    <a:cubicBezTo>
                      <a:pt x="723" y="587"/>
                      <a:pt x="723" y="587"/>
                      <a:pt x="723" y="587"/>
                    </a:cubicBezTo>
                    <a:cubicBezTo>
                      <a:pt x="724" y="588"/>
                      <a:pt x="724" y="588"/>
                      <a:pt x="724" y="588"/>
                    </a:cubicBezTo>
                    <a:cubicBezTo>
                      <a:pt x="725" y="591"/>
                      <a:pt x="725" y="591"/>
                      <a:pt x="725" y="591"/>
                    </a:cubicBezTo>
                    <a:cubicBezTo>
                      <a:pt x="727" y="594"/>
                      <a:pt x="727" y="594"/>
                      <a:pt x="727" y="594"/>
                    </a:cubicBezTo>
                    <a:cubicBezTo>
                      <a:pt x="724" y="596"/>
                      <a:pt x="724" y="596"/>
                      <a:pt x="724" y="596"/>
                    </a:cubicBezTo>
                    <a:cubicBezTo>
                      <a:pt x="721" y="598"/>
                      <a:pt x="721" y="598"/>
                      <a:pt x="721" y="598"/>
                    </a:cubicBezTo>
                    <a:cubicBezTo>
                      <a:pt x="720" y="605"/>
                      <a:pt x="720" y="605"/>
                      <a:pt x="720" y="605"/>
                    </a:cubicBezTo>
                    <a:cubicBezTo>
                      <a:pt x="723" y="611"/>
                      <a:pt x="723" y="611"/>
                      <a:pt x="723" y="611"/>
                    </a:cubicBezTo>
                    <a:cubicBezTo>
                      <a:pt x="725" y="613"/>
                      <a:pt x="725" y="613"/>
                      <a:pt x="725" y="613"/>
                    </a:cubicBezTo>
                    <a:cubicBezTo>
                      <a:pt x="724" y="617"/>
                      <a:pt x="724" y="617"/>
                      <a:pt x="724" y="617"/>
                    </a:cubicBezTo>
                    <a:cubicBezTo>
                      <a:pt x="726" y="620"/>
                      <a:pt x="726" y="620"/>
                      <a:pt x="726" y="620"/>
                    </a:cubicBezTo>
                    <a:cubicBezTo>
                      <a:pt x="730" y="620"/>
                      <a:pt x="730" y="620"/>
                      <a:pt x="730" y="620"/>
                    </a:cubicBezTo>
                    <a:cubicBezTo>
                      <a:pt x="733" y="624"/>
                      <a:pt x="733" y="624"/>
                      <a:pt x="733" y="624"/>
                    </a:cubicBezTo>
                    <a:cubicBezTo>
                      <a:pt x="738" y="624"/>
                      <a:pt x="738" y="624"/>
                      <a:pt x="738" y="624"/>
                    </a:cubicBezTo>
                    <a:cubicBezTo>
                      <a:pt x="741" y="619"/>
                      <a:pt x="741" y="619"/>
                      <a:pt x="741" y="619"/>
                    </a:cubicBezTo>
                    <a:cubicBezTo>
                      <a:pt x="742" y="622"/>
                      <a:pt x="742" y="622"/>
                      <a:pt x="742" y="622"/>
                    </a:cubicBezTo>
                    <a:cubicBezTo>
                      <a:pt x="746" y="621"/>
                      <a:pt x="746" y="621"/>
                      <a:pt x="746" y="621"/>
                    </a:cubicBez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6" y="623"/>
                      <a:pt x="746" y="623"/>
                      <a:pt x="746" y="623"/>
                    </a:cubicBezTo>
                    <a:cubicBezTo>
                      <a:pt x="745" y="626"/>
                      <a:pt x="745" y="626"/>
                      <a:pt x="745" y="626"/>
                    </a:cubicBezTo>
                    <a:cubicBezTo>
                      <a:pt x="739" y="627"/>
                      <a:pt x="739" y="627"/>
                      <a:pt x="739" y="627"/>
                    </a:cubicBezTo>
                    <a:cubicBezTo>
                      <a:pt x="736" y="628"/>
                      <a:pt x="736" y="628"/>
                      <a:pt x="736" y="628"/>
                    </a:cubicBezTo>
                    <a:cubicBezTo>
                      <a:pt x="731" y="629"/>
                      <a:pt x="731" y="629"/>
                      <a:pt x="731" y="629"/>
                    </a:cubicBezTo>
                    <a:cubicBezTo>
                      <a:pt x="726" y="625"/>
                      <a:pt x="726" y="625"/>
                      <a:pt x="726" y="625"/>
                    </a:cubicBezTo>
                    <a:cubicBezTo>
                      <a:pt x="722" y="625"/>
                      <a:pt x="722" y="625"/>
                      <a:pt x="722" y="625"/>
                    </a:cubicBezTo>
                    <a:cubicBezTo>
                      <a:pt x="719" y="620"/>
                      <a:pt x="719" y="620"/>
                      <a:pt x="719" y="620"/>
                    </a:cubicBezTo>
                    <a:cubicBezTo>
                      <a:pt x="721" y="618"/>
                      <a:pt x="721" y="618"/>
                      <a:pt x="721" y="618"/>
                    </a:cubicBezTo>
                    <a:cubicBezTo>
                      <a:pt x="720" y="612"/>
                      <a:pt x="720" y="612"/>
                      <a:pt x="720" y="612"/>
                    </a:cubicBezTo>
                    <a:cubicBezTo>
                      <a:pt x="717" y="607"/>
                      <a:pt x="717" y="607"/>
                      <a:pt x="717" y="607"/>
                    </a:cubicBezTo>
                    <a:cubicBezTo>
                      <a:pt x="716" y="602"/>
                      <a:pt x="716" y="602"/>
                      <a:pt x="716" y="602"/>
                    </a:cubicBezTo>
                    <a:cubicBezTo>
                      <a:pt x="713" y="600"/>
                      <a:pt x="713" y="600"/>
                      <a:pt x="713" y="600"/>
                    </a:cubicBezTo>
                    <a:cubicBezTo>
                      <a:pt x="713" y="594"/>
                      <a:pt x="713" y="594"/>
                      <a:pt x="713" y="594"/>
                    </a:cubicBezTo>
                    <a:cubicBezTo>
                      <a:pt x="709" y="588"/>
                      <a:pt x="709" y="588"/>
                      <a:pt x="709" y="588"/>
                    </a:cubicBezTo>
                    <a:cubicBezTo>
                      <a:pt x="707" y="588"/>
                      <a:pt x="707" y="588"/>
                      <a:pt x="707" y="588"/>
                    </a:cubicBezTo>
                    <a:cubicBezTo>
                      <a:pt x="706" y="584"/>
                      <a:pt x="706" y="584"/>
                      <a:pt x="706" y="584"/>
                    </a:cubicBezTo>
                    <a:cubicBezTo>
                      <a:pt x="700" y="581"/>
                      <a:pt x="700" y="581"/>
                      <a:pt x="700" y="581"/>
                    </a:cubicBezTo>
                    <a:cubicBezTo>
                      <a:pt x="700" y="575"/>
                      <a:pt x="700" y="575"/>
                      <a:pt x="700" y="575"/>
                    </a:cubicBezTo>
                    <a:cubicBezTo>
                      <a:pt x="694" y="568"/>
                      <a:pt x="694" y="568"/>
                      <a:pt x="694" y="568"/>
                    </a:cubicBezTo>
                    <a:cubicBezTo>
                      <a:pt x="689" y="568"/>
                      <a:pt x="689" y="568"/>
                      <a:pt x="689" y="568"/>
                    </a:cubicBezTo>
                    <a:cubicBezTo>
                      <a:pt x="682" y="577"/>
                      <a:pt x="682" y="577"/>
                      <a:pt x="682" y="577"/>
                    </a:cubicBezTo>
                    <a:cubicBezTo>
                      <a:pt x="677" y="578"/>
                      <a:pt x="677" y="578"/>
                      <a:pt x="677" y="578"/>
                    </a:cubicBezTo>
                    <a:cubicBezTo>
                      <a:pt x="674" y="583"/>
                      <a:pt x="674" y="583"/>
                      <a:pt x="674" y="583"/>
                    </a:cubicBezTo>
                    <a:cubicBezTo>
                      <a:pt x="668" y="588"/>
                      <a:pt x="668" y="588"/>
                      <a:pt x="668" y="588"/>
                    </a:cubicBezTo>
                    <a:cubicBezTo>
                      <a:pt x="669" y="601"/>
                      <a:pt x="669" y="601"/>
                      <a:pt x="669" y="601"/>
                    </a:cubicBezTo>
                    <a:cubicBezTo>
                      <a:pt x="671" y="605"/>
                      <a:pt x="671" y="605"/>
                      <a:pt x="671" y="605"/>
                    </a:cubicBezTo>
                    <a:cubicBezTo>
                      <a:pt x="679" y="610"/>
                      <a:pt x="679" y="610"/>
                      <a:pt x="679" y="610"/>
                    </a:cubicBezTo>
                    <a:cubicBezTo>
                      <a:pt x="684" y="626"/>
                      <a:pt x="684" y="626"/>
                      <a:pt x="684" y="626"/>
                    </a:cubicBezTo>
                    <a:cubicBezTo>
                      <a:pt x="684" y="630"/>
                      <a:pt x="684" y="630"/>
                      <a:pt x="684" y="630"/>
                    </a:cubicBezTo>
                    <a:cubicBezTo>
                      <a:pt x="678" y="642"/>
                      <a:pt x="678" y="642"/>
                      <a:pt x="678" y="642"/>
                    </a:cubicBezTo>
                    <a:cubicBezTo>
                      <a:pt x="677" y="649"/>
                      <a:pt x="677" y="649"/>
                      <a:pt x="677" y="649"/>
                    </a:cubicBezTo>
                    <a:cubicBezTo>
                      <a:pt x="680" y="656"/>
                      <a:pt x="680" y="656"/>
                      <a:pt x="680" y="656"/>
                    </a:cubicBezTo>
                    <a:cubicBezTo>
                      <a:pt x="677" y="666"/>
                      <a:pt x="677" y="666"/>
                      <a:pt x="677" y="666"/>
                    </a:cubicBezTo>
                    <a:cubicBezTo>
                      <a:pt x="677" y="670"/>
                      <a:pt x="677" y="670"/>
                      <a:pt x="677" y="670"/>
                    </a:cubicBezTo>
                    <a:cubicBezTo>
                      <a:pt x="671" y="676"/>
                      <a:pt x="671" y="676"/>
                      <a:pt x="671" y="676"/>
                    </a:cubicBezTo>
                    <a:cubicBezTo>
                      <a:pt x="671" y="679"/>
                      <a:pt x="671" y="679"/>
                      <a:pt x="671" y="679"/>
                    </a:cubicBezTo>
                    <a:cubicBezTo>
                      <a:pt x="668" y="681"/>
                      <a:pt x="668" y="681"/>
                      <a:pt x="668" y="681"/>
                    </a:cubicBezTo>
                    <a:cubicBezTo>
                      <a:pt x="665" y="685"/>
                      <a:pt x="665" y="685"/>
                      <a:pt x="665" y="685"/>
                    </a:cubicBezTo>
                    <a:cubicBezTo>
                      <a:pt x="665" y="690"/>
                      <a:pt x="665" y="690"/>
                      <a:pt x="665" y="690"/>
                    </a:cubicBezTo>
                    <a:cubicBezTo>
                      <a:pt x="668" y="693"/>
                      <a:pt x="668" y="693"/>
                      <a:pt x="668" y="693"/>
                    </a:cubicBezTo>
                    <a:cubicBezTo>
                      <a:pt x="668" y="698"/>
                      <a:pt x="668" y="698"/>
                      <a:pt x="668" y="698"/>
                    </a:cubicBezTo>
                    <a:cubicBezTo>
                      <a:pt x="662" y="702"/>
                      <a:pt x="662" y="702"/>
                      <a:pt x="662" y="702"/>
                    </a:cubicBezTo>
                    <a:cubicBezTo>
                      <a:pt x="655" y="700"/>
                      <a:pt x="655" y="700"/>
                      <a:pt x="655" y="700"/>
                    </a:cubicBezTo>
                    <a:cubicBezTo>
                      <a:pt x="654" y="697"/>
                      <a:pt x="654" y="697"/>
                      <a:pt x="654" y="697"/>
                    </a:cubicBezTo>
                    <a:cubicBezTo>
                      <a:pt x="648" y="698"/>
                      <a:pt x="648" y="698"/>
                      <a:pt x="648" y="698"/>
                    </a:cubicBezTo>
                    <a:cubicBezTo>
                      <a:pt x="641" y="699"/>
                      <a:pt x="641" y="699"/>
                      <a:pt x="641" y="699"/>
                    </a:cubicBezTo>
                    <a:cubicBezTo>
                      <a:pt x="635" y="697"/>
                      <a:pt x="635" y="697"/>
                      <a:pt x="635" y="697"/>
                    </a:cubicBezTo>
                    <a:cubicBezTo>
                      <a:pt x="622" y="694"/>
                      <a:pt x="622" y="694"/>
                      <a:pt x="622" y="694"/>
                    </a:cubicBezTo>
                    <a:cubicBezTo>
                      <a:pt x="617" y="689"/>
                      <a:pt x="617" y="689"/>
                      <a:pt x="617" y="689"/>
                    </a:cubicBezTo>
                    <a:cubicBezTo>
                      <a:pt x="615" y="685"/>
                      <a:pt x="615" y="685"/>
                      <a:pt x="615" y="685"/>
                    </a:cubicBezTo>
                    <a:cubicBezTo>
                      <a:pt x="609" y="686"/>
                      <a:pt x="609" y="686"/>
                      <a:pt x="609" y="686"/>
                    </a:cubicBezTo>
                    <a:cubicBezTo>
                      <a:pt x="607" y="690"/>
                      <a:pt x="607" y="690"/>
                      <a:pt x="607" y="690"/>
                    </a:cubicBezTo>
                    <a:cubicBezTo>
                      <a:pt x="606" y="688"/>
                      <a:pt x="606" y="688"/>
                      <a:pt x="606" y="688"/>
                    </a:cubicBezTo>
                    <a:cubicBezTo>
                      <a:pt x="604" y="688"/>
                      <a:pt x="604" y="688"/>
                      <a:pt x="604" y="688"/>
                    </a:cubicBezTo>
                    <a:cubicBezTo>
                      <a:pt x="606" y="682"/>
                      <a:pt x="606" y="682"/>
                      <a:pt x="606" y="682"/>
                    </a:cubicBezTo>
                    <a:cubicBezTo>
                      <a:pt x="612" y="682"/>
                      <a:pt x="612" y="682"/>
                      <a:pt x="612" y="682"/>
                    </a:cubicBezTo>
                    <a:cubicBezTo>
                      <a:pt x="622" y="680"/>
                      <a:pt x="622" y="680"/>
                      <a:pt x="622" y="680"/>
                    </a:cubicBezTo>
                    <a:cubicBezTo>
                      <a:pt x="624" y="677"/>
                      <a:pt x="624" y="677"/>
                      <a:pt x="624" y="677"/>
                    </a:cubicBezTo>
                    <a:cubicBezTo>
                      <a:pt x="632" y="683"/>
                      <a:pt x="632" y="683"/>
                      <a:pt x="632" y="683"/>
                    </a:cubicBezTo>
                    <a:cubicBezTo>
                      <a:pt x="635" y="682"/>
                      <a:pt x="635" y="682"/>
                      <a:pt x="635" y="682"/>
                    </a:cubicBezTo>
                    <a:cubicBezTo>
                      <a:pt x="636" y="680"/>
                      <a:pt x="636" y="680"/>
                      <a:pt x="636" y="680"/>
                    </a:cubicBezTo>
                    <a:cubicBezTo>
                      <a:pt x="640" y="680"/>
                      <a:pt x="640" y="680"/>
                      <a:pt x="640" y="680"/>
                    </a:cubicBezTo>
                    <a:cubicBezTo>
                      <a:pt x="639" y="683"/>
                      <a:pt x="639" y="683"/>
                      <a:pt x="639" y="683"/>
                    </a:cubicBezTo>
                    <a:cubicBezTo>
                      <a:pt x="634" y="687"/>
                      <a:pt x="634" y="687"/>
                      <a:pt x="634" y="687"/>
                    </a:cubicBezTo>
                    <a:cubicBezTo>
                      <a:pt x="637" y="690"/>
                      <a:pt x="637" y="690"/>
                      <a:pt x="637" y="690"/>
                    </a:cubicBezTo>
                    <a:cubicBezTo>
                      <a:pt x="644" y="690"/>
                      <a:pt x="644" y="690"/>
                      <a:pt x="644" y="690"/>
                    </a:cubicBezTo>
                    <a:cubicBezTo>
                      <a:pt x="647" y="685"/>
                      <a:pt x="647" y="685"/>
                      <a:pt x="647" y="685"/>
                    </a:cubicBezTo>
                    <a:cubicBezTo>
                      <a:pt x="651" y="683"/>
                      <a:pt x="651" y="683"/>
                      <a:pt x="651" y="683"/>
                    </a:cubicBezTo>
                    <a:cubicBezTo>
                      <a:pt x="650" y="680"/>
                      <a:pt x="650" y="680"/>
                      <a:pt x="650" y="680"/>
                    </a:cubicBezTo>
                    <a:cubicBezTo>
                      <a:pt x="647" y="675"/>
                      <a:pt x="647" y="675"/>
                      <a:pt x="647" y="675"/>
                    </a:cubicBezTo>
                    <a:cubicBezTo>
                      <a:pt x="647" y="672"/>
                      <a:pt x="647" y="672"/>
                      <a:pt x="647" y="672"/>
                    </a:cubicBezTo>
                    <a:cubicBezTo>
                      <a:pt x="651" y="674"/>
                      <a:pt x="651" y="674"/>
                      <a:pt x="651" y="674"/>
                    </a:cubicBezTo>
                    <a:cubicBezTo>
                      <a:pt x="653" y="672"/>
                      <a:pt x="653" y="672"/>
                      <a:pt x="653" y="672"/>
                    </a:cubicBezTo>
                    <a:cubicBezTo>
                      <a:pt x="653" y="663"/>
                      <a:pt x="653" y="663"/>
                      <a:pt x="653" y="663"/>
                    </a:cubicBezTo>
                    <a:cubicBezTo>
                      <a:pt x="657" y="660"/>
                      <a:pt x="657" y="660"/>
                      <a:pt x="657" y="660"/>
                    </a:cubicBezTo>
                    <a:cubicBezTo>
                      <a:pt x="657" y="657"/>
                      <a:pt x="657" y="657"/>
                      <a:pt x="657" y="657"/>
                    </a:cubicBezTo>
                    <a:cubicBezTo>
                      <a:pt x="654" y="658"/>
                      <a:pt x="654" y="658"/>
                      <a:pt x="654" y="658"/>
                    </a:cubicBezTo>
                    <a:cubicBezTo>
                      <a:pt x="653" y="656"/>
                      <a:pt x="653" y="656"/>
                      <a:pt x="653" y="656"/>
                    </a:cubicBezTo>
                    <a:cubicBezTo>
                      <a:pt x="657" y="654"/>
                      <a:pt x="657" y="654"/>
                      <a:pt x="657" y="654"/>
                    </a:cubicBezTo>
                    <a:cubicBezTo>
                      <a:pt x="657" y="644"/>
                      <a:pt x="657" y="644"/>
                      <a:pt x="657" y="644"/>
                    </a:cubicBezTo>
                    <a:cubicBezTo>
                      <a:pt x="656" y="642"/>
                      <a:pt x="656" y="642"/>
                      <a:pt x="656" y="642"/>
                    </a:cubicBezTo>
                    <a:cubicBezTo>
                      <a:pt x="658" y="638"/>
                      <a:pt x="658" y="638"/>
                      <a:pt x="658" y="638"/>
                    </a:cubicBezTo>
                    <a:cubicBezTo>
                      <a:pt x="658" y="636"/>
                      <a:pt x="658" y="636"/>
                      <a:pt x="658" y="636"/>
                    </a:cubicBezTo>
                    <a:cubicBezTo>
                      <a:pt x="661" y="632"/>
                      <a:pt x="661" y="632"/>
                      <a:pt x="661" y="632"/>
                    </a:cubicBezTo>
                    <a:cubicBezTo>
                      <a:pt x="661" y="626"/>
                      <a:pt x="661" y="626"/>
                      <a:pt x="661" y="626"/>
                    </a:cubicBezTo>
                    <a:cubicBezTo>
                      <a:pt x="657" y="621"/>
                      <a:pt x="657" y="621"/>
                      <a:pt x="657" y="621"/>
                    </a:cubicBezTo>
                    <a:cubicBezTo>
                      <a:pt x="654" y="612"/>
                      <a:pt x="654" y="612"/>
                      <a:pt x="654" y="612"/>
                    </a:cubicBezTo>
                    <a:cubicBezTo>
                      <a:pt x="655" y="606"/>
                      <a:pt x="655" y="606"/>
                      <a:pt x="655" y="606"/>
                    </a:cubicBezTo>
                    <a:cubicBezTo>
                      <a:pt x="655" y="602"/>
                      <a:pt x="655" y="602"/>
                      <a:pt x="655" y="602"/>
                    </a:cubicBezTo>
                    <a:cubicBezTo>
                      <a:pt x="657" y="602"/>
                      <a:pt x="657" y="602"/>
                      <a:pt x="657" y="602"/>
                    </a:cubicBezTo>
                    <a:cubicBezTo>
                      <a:pt x="657" y="599"/>
                      <a:pt x="657" y="599"/>
                      <a:pt x="657" y="599"/>
                    </a:cubicBezTo>
                    <a:cubicBezTo>
                      <a:pt x="652" y="593"/>
                      <a:pt x="652" y="593"/>
                      <a:pt x="652" y="593"/>
                    </a:cubicBezTo>
                    <a:cubicBezTo>
                      <a:pt x="649" y="592"/>
                      <a:pt x="649" y="592"/>
                      <a:pt x="649" y="592"/>
                    </a:cubicBezTo>
                    <a:cubicBezTo>
                      <a:pt x="647" y="588"/>
                      <a:pt x="647" y="588"/>
                      <a:pt x="647" y="588"/>
                    </a:cubicBezTo>
                    <a:cubicBezTo>
                      <a:pt x="641" y="586"/>
                      <a:pt x="641" y="586"/>
                      <a:pt x="641" y="586"/>
                    </a:cubicBezTo>
                    <a:cubicBezTo>
                      <a:pt x="633" y="575"/>
                      <a:pt x="633" y="575"/>
                      <a:pt x="633" y="575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0" y="563"/>
                      <a:pt x="630" y="563"/>
                      <a:pt x="630" y="563"/>
                    </a:cubicBezTo>
                    <a:cubicBezTo>
                      <a:pt x="632" y="559"/>
                      <a:pt x="632" y="559"/>
                      <a:pt x="632" y="559"/>
                    </a:cubicBezTo>
                    <a:cubicBezTo>
                      <a:pt x="628" y="556"/>
                      <a:pt x="628" y="556"/>
                      <a:pt x="628" y="556"/>
                    </a:cubicBezTo>
                    <a:cubicBezTo>
                      <a:pt x="626" y="552"/>
                      <a:pt x="626" y="552"/>
                      <a:pt x="626" y="552"/>
                    </a:cubicBezTo>
                    <a:cubicBezTo>
                      <a:pt x="627" y="546"/>
                      <a:pt x="627" y="546"/>
                      <a:pt x="627" y="546"/>
                    </a:cubicBezTo>
                    <a:cubicBezTo>
                      <a:pt x="621" y="536"/>
                      <a:pt x="621" y="536"/>
                      <a:pt x="621" y="536"/>
                    </a:cubicBezTo>
                    <a:cubicBezTo>
                      <a:pt x="621" y="529"/>
                      <a:pt x="621" y="529"/>
                      <a:pt x="621" y="529"/>
                    </a:cubicBezTo>
                    <a:cubicBezTo>
                      <a:pt x="618" y="524"/>
                      <a:pt x="618" y="524"/>
                      <a:pt x="618" y="524"/>
                    </a:cubicBezTo>
                    <a:cubicBezTo>
                      <a:pt x="619" y="521"/>
                      <a:pt x="619" y="521"/>
                      <a:pt x="619" y="521"/>
                    </a:cubicBezTo>
                    <a:cubicBezTo>
                      <a:pt x="619" y="518"/>
                      <a:pt x="619" y="518"/>
                      <a:pt x="619" y="518"/>
                    </a:cubicBezTo>
                    <a:cubicBezTo>
                      <a:pt x="616" y="514"/>
                      <a:pt x="616" y="514"/>
                      <a:pt x="616" y="514"/>
                    </a:cubicBezTo>
                    <a:cubicBezTo>
                      <a:pt x="614" y="501"/>
                      <a:pt x="614" y="501"/>
                      <a:pt x="614" y="501"/>
                    </a:cubicBezTo>
                    <a:cubicBezTo>
                      <a:pt x="612" y="496"/>
                      <a:pt x="612" y="496"/>
                      <a:pt x="612" y="496"/>
                    </a:cubicBezTo>
                    <a:cubicBezTo>
                      <a:pt x="608" y="493"/>
                      <a:pt x="608" y="493"/>
                      <a:pt x="608" y="493"/>
                    </a:cubicBezTo>
                    <a:cubicBezTo>
                      <a:pt x="606" y="484"/>
                      <a:pt x="606" y="484"/>
                      <a:pt x="606" y="484"/>
                    </a:cubicBezTo>
                    <a:cubicBezTo>
                      <a:pt x="604" y="483"/>
                      <a:pt x="604" y="483"/>
                      <a:pt x="604" y="483"/>
                    </a:cubicBezTo>
                    <a:cubicBezTo>
                      <a:pt x="601" y="484"/>
                      <a:pt x="601" y="484"/>
                      <a:pt x="601" y="484"/>
                    </a:cubicBezTo>
                    <a:cubicBezTo>
                      <a:pt x="601" y="483"/>
                      <a:pt x="601" y="483"/>
                      <a:pt x="601" y="483"/>
                    </a:cubicBezTo>
                    <a:cubicBezTo>
                      <a:pt x="597" y="481"/>
                      <a:pt x="597" y="481"/>
                      <a:pt x="597" y="481"/>
                    </a:cubicBezTo>
                    <a:cubicBezTo>
                      <a:pt x="595" y="476"/>
                      <a:pt x="595" y="476"/>
                      <a:pt x="595" y="476"/>
                    </a:cubicBezTo>
                    <a:cubicBezTo>
                      <a:pt x="591" y="471"/>
                      <a:pt x="591" y="471"/>
                      <a:pt x="591" y="471"/>
                    </a:cubicBezTo>
                    <a:cubicBezTo>
                      <a:pt x="590" y="466"/>
                      <a:pt x="590" y="466"/>
                      <a:pt x="590" y="466"/>
                    </a:cubicBezTo>
                    <a:cubicBezTo>
                      <a:pt x="592" y="465"/>
                      <a:pt x="592" y="465"/>
                      <a:pt x="592" y="465"/>
                    </a:cubicBezTo>
                    <a:cubicBezTo>
                      <a:pt x="593" y="461"/>
                      <a:pt x="593" y="461"/>
                      <a:pt x="593" y="461"/>
                    </a:cubicBezTo>
                    <a:cubicBezTo>
                      <a:pt x="591" y="457"/>
                      <a:pt x="591" y="457"/>
                      <a:pt x="591" y="457"/>
                    </a:cubicBezTo>
                    <a:cubicBezTo>
                      <a:pt x="592" y="454"/>
                      <a:pt x="592" y="454"/>
                      <a:pt x="592" y="454"/>
                    </a:cubicBezTo>
                    <a:cubicBezTo>
                      <a:pt x="590" y="451"/>
                      <a:pt x="590" y="451"/>
                      <a:pt x="590" y="451"/>
                    </a:cubicBezTo>
                    <a:cubicBezTo>
                      <a:pt x="592" y="439"/>
                      <a:pt x="592" y="439"/>
                      <a:pt x="592" y="439"/>
                    </a:cubicBezTo>
                    <a:cubicBezTo>
                      <a:pt x="589" y="432"/>
                      <a:pt x="589" y="432"/>
                      <a:pt x="589" y="432"/>
                    </a:cubicBezTo>
                    <a:cubicBezTo>
                      <a:pt x="589" y="424"/>
                      <a:pt x="589" y="424"/>
                      <a:pt x="589" y="424"/>
                    </a:cubicBezTo>
                    <a:cubicBezTo>
                      <a:pt x="587" y="422"/>
                      <a:pt x="587" y="422"/>
                      <a:pt x="587" y="422"/>
                    </a:cubicBezTo>
                    <a:cubicBezTo>
                      <a:pt x="587" y="416"/>
                      <a:pt x="587" y="416"/>
                      <a:pt x="587" y="416"/>
                    </a:cubicBezTo>
                    <a:cubicBezTo>
                      <a:pt x="585" y="411"/>
                      <a:pt x="585" y="411"/>
                      <a:pt x="585" y="411"/>
                    </a:cubicBezTo>
                    <a:cubicBezTo>
                      <a:pt x="588" y="410"/>
                      <a:pt x="588" y="410"/>
                      <a:pt x="588" y="410"/>
                    </a:cubicBezTo>
                    <a:cubicBezTo>
                      <a:pt x="586" y="406"/>
                      <a:pt x="586" y="406"/>
                      <a:pt x="586" y="406"/>
                    </a:cubicBezTo>
                    <a:cubicBezTo>
                      <a:pt x="583" y="405"/>
                      <a:pt x="583" y="405"/>
                      <a:pt x="583" y="405"/>
                    </a:cubicBezTo>
                    <a:cubicBezTo>
                      <a:pt x="578" y="405"/>
                      <a:pt x="578" y="405"/>
                      <a:pt x="578" y="405"/>
                    </a:cubicBezTo>
                    <a:cubicBezTo>
                      <a:pt x="567" y="399"/>
                      <a:pt x="567" y="399"/>
                      <a:pt x="567" y="399"/>
                    </a:cubicBezTo>
                    <a:cubicBezTo>
                      <a:pt x="562" y="399"/>
                      <a:pt x="562" y="399"/>
                      <a:pt x="562" y="399"/>
                    </a:cubicBezTo>
                    <a:cubicBezTo>
                      <a:pt x="560" y="401"/>
                      <a:pt x="560" y="401"/>
                      <a:pt x="560" y="401"/>
                    </a:cubicBezTo>
                    <a:cubicBezTo>
                      <a:pt x="557" y="400"/>
                      <a:pt x="557" y="400"/>
                      <a:pt x="557" y="400"/>
                    </a:cubicBezTo>
                    <a:cubicBezTo>
                      <a:pt x="554" y="399"/>
                      <a:pt x="554" y="399"/>
                      <a:pt x="554" y="399"/>
                    </a:cubicBezTo>
                    <a:cubicBezTo>
                      <a:pt x="549" y="402"/>
                      <a:pt x="549" y="402"/>
                      <a:pt x="549" y="402"/>
                    </a:cubicBezTo>
                    <a:cubicBezTo>
                      <a:pt x="544" y="402"/>
                      <a:pt x="544" y="402"/>
                      <a:pt x="544" y="402"/>
                    </a:cubicBezTo>
                    <a:cubicBezTo>
                      <a:pt x="540" y="404"/>
                      <a:pt x="540" y="404"/>
                      <a:pt x="540" y="404"/>
                    </a:cubicBezTo>
                    <a:cubicBezTo>
                      <a:pt x="539" y="403"/>
                      <a:pt x="539" y="403"/>
                      <a:pt x="539" y="403"/>
                    </a:cubicBezTo>
                    <a:cubicBezTo>
                      <a:pt x="540" y="401"/>
                      <a:pt x="540" y="401"/>
                      <a:pt x="540" y="401"/>
                    </a:cubicBezTo>
                    <a:cubicBezTo>
                      <a:pt x="537" y="399"/>
                      <a:pt x="537" y="399"/>
                      <a:pt x="537" y="399"/>
                    </a:cubicBezTo>
                    <a:cubicBezTo>
                      <a:pt x="534" y="400"/>
                      <a:pt x="534" y="400"/>
                      <a:pt x="534" y="400"/>
                    </a:cubicBezTo>
                    <a:cubicBezTo>
                      <a:pt x="535" y="409"/>
                      <a:pt x="535" y="409"/>
                      <a:pt x="535" y="409"/>
                    </a:cubicBezTo>
                    <a:cubicBezTo>
                      <a:pt x="534" y="416"/>
                      <a:pt x="534" y="416"/>
                      <a:pt x="534" y="416"/>
                    </a:cubicBezTo>
                    <a:cubicBezTo>
                      <a:pt x="537" y="421"/>
                      <a:pt x="537" y="421"/>
                      <a:pt x="537" y="421"/>
                    </a:cubicBezTo>
                    <a:cubicBezTo>
                      <a:pt x="536" y="423"/>
                      <a:pt x="536" y="423"/>
                      <a:pt x="536" y="423"/>
                    </a:cubicBezTo>
                    <a:cubicBezTo>
                      <a:pt x="534" y="431"/>
                      <a:pt x="534" y="431"/>
                      <a:pt x="534" y="431"/>
                    </a:cubicBezTo>
                    <a:cubicBezTo>
                      <a:pt x="536" y="434"/>
                      <a:pt x="536" y="434"/>
                      <a:pt x="536" y="434"/>
                    </a:cubicBezTo>
                    <a:cubicBezTo>
                      <a:pt x="536" y="439"/>
                      <a:pt x="536" y="439"/>
                      <a:pt x="536" y="439"/>
                    </a:cubicBezTo>
                    <a:cubicBezTo>
                      <a:pt x="537" y="442"/>
                      <a:pt x="537" y="442"/>
                      <a:pt x="537" y="442"/>
                    </a:cubicBezTo>
                    <a:cubicBezTo>
                      <a:pt x="536" y="446"/>
                      <a:pt x="536" y="446"/>
                      <a:pt x="536" y="446"/>
                    </a:cubicBezTo>
                    <a:cubicBezTo>
                      <a:pt x="536" y="452"/>
                      <a:pt x="536" y="452"/>
                      <a:pt x="536" y="452"/>
                    </a:cubicBezTo>
                    <a:cubicBezTo>
                      <a:pt x="539" y="457"/>
                      <a:pt x="539" y="457"/>
                      <a:pt x="539" y="457"/>
                    </a:cubicBezTo>
                    <a:cubicBezTo>
                      <a:pt x="536" y="463"/>
                      <a:pt x="536" y="463"/>
                      <a:pt x="536" y="463"/>
                    </a:cubicBezTo>
                    <a:cubicBezTo>
                      <a:pt x="537" y="467"/>
                      <a:pt x="537" y="467"/>
                      <a:pt x="537" y="467"/>
                    </a:cubicBezTo>
                    <a:cubicBezTo>
                      <a:pt x="539" y="473"/>
                      <a:pt x="539" y="473"/>
                      <a:pt x="539" y="473"/>
                    </a:cubicBezTo>
                    <a:cubicBezTo>
                      <a:pt x="537" y="475"/>
                      <a:pt x="537" y="475"/>
                      <a:pt x="537" y="475"/>
                    </a:cubicBezTo>
                    <a:cubicBezTo>
                      <a:pt x="533" y="478"/>
                      <a:pt x="533" y="478"/>
                      <a:pt x="533" y="478"/>
                    </a:cubicBez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5" y="492"/>
                      <a:pt x="525" y="492"/>
                      <a:pt x="525" y="492"/>
                    </a:cubicBezTo>
                    <a:cubicBezTo>
                      <a:pt x="525" y="496"/>
                      <a:pt x="525" y="496"/>
                      <a:pt x="525" y="496"/>
                    </a:cubicBezTo>
                    <a:cubicBezTo>
                      <a:pt x="528" y="500"/>
                      <a:pt x="528" y="500"/>
                      <a:pt x="528" y="500"/>
                    </a:cubicBezTo>
                    <a:cubicBezTo>
                      <a:pt x="526" y="504"/>
                      <a:pt x="526" y="504"/>
                      <a:pt x="526" y="504"/>
                    </a:cubicBezTo>
                    <a:cubicBezTo>
                      <a:pt x="525" y="511"/>
                      <a:pt x="525" y="511"/>
                      <a:pt x="525" y="511"/>
                    </a:cubicBezTo>
                    <a:cubicBezTo>
                      <a:pt x="529" y="516"/>
                      <a:pt x="529" y="516"/>
                      <a:pt x="529" y="516"/>
                    </a:cubicBezTo>
                    <a:cubicBezTo>
                      <a:pt x="532" y="515"/>
                      <a:pt x="532" y="515"/>
                      <a:pt x="532" y="515"/>
                    </a:cubicBezTo>
                    <a:cubicBezTo>
                      <a:pt x="534" y="517"/>
                      <a:pt x="534" y="517"/>
                      <a:pt x="534" y="517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41" y="526"/>
                      <a:pt x="541" y="526"/>
                      <a:pt x="541" y="526"/>
                    </a:cubicBezTo>
                    <a:cubicBezTo>
                      <a:pt x="544" y="529"/>
                      <a:pt x="544" y="529"/>
                      <a:pt x="544" y="529"/>
                    </a:cubicBezTo>
                    <a:cubicBezTo>
                      <a:pt x="542" y="528"/>
                      <a:pt x="542" y="528"/>
                      <a:pt x="542" y="528"/>
                    </a:cubicBezTo>
                    <a:cubicBezTo>
                      <a:pt x="539" y="533"/>
                      <a:pt x="539" y="533"/>
                      <a:pt x="539" y="533"/>
                    </a:cubicBezTo>
                    <a:cubicBezTo>
                      <a:pt x="540" y="538"/>
                      <a:pt x="540" y="538"/>
                      <a:pt x="540" y="538"/>
                    </a:cubicBezTo>
                    <a:cubicBezTo>
                      <a:pt x="545" y="543"/>
                      <a:pt x="545" y="543"/>
                      <a:pt x="545" y="543"/>
                    </a:cubicBezTo>
                    <a:cubicBezTo>
                      <a:pt x="545" y="548"/>
                      <a:pt x="545" y="548"/>
                      <a:pt x="545" y="548"/>
                    </a:cubicBezTo>
                    <a:cubicBezTo>
                      <a:pt x="542" y="551"/>
                      <a:pt x="542" y="551"/>
                      <a:pt x="542" y="551"/>
                    </a:cubicBezTo>
                    <a:cubicBezTo>
                      <a:pt x="540" y="549"/>
                      <a:pt x="540" y="549"/>
                      <a:pt x="540" y="549"/>
                    </a:cubicBezTo>
                    <a:cubicBezTo>
                      <a:pt x="540" y="552"/>
                      <a:pt x="540" y="552"/>
                      <a:pt x="540" y="552"/>
                    </a:cubicBezTo>
                    <a:cubicBezTo>
                      <a:pt x="543" y="561"/>
                      <a:pt x="543" y="561"/>
                      <a:pt x="543" y="561"/>
                    </a:cubicBezTo>
                    <a:cubicBezTo>
                      <a:pt x="545" y="564"/>
                      <a:pt x="545" y="564"/>
                      <a:pt x="545" y="564"/>
                    </a:cubicBezTo>
                    <a:cubicBezTo>
                      <a:pt x="547" y="572"/>
                      <a:pt x="547" y="572"/>
                      <a:pt x="547" y="572"/>
                    </a:cubicBezTo>
                    <a:cubicBezTo>
                      <a:pt x="548" y="568"/>
                      <a:pt x="548" y="568"/>
                      <a:pt x="548" y="568"/>
                    </a:cubicBezTo>
                    <a:cubicBezTo>
                      <a:pt x="552" y="571"/>
                      <a:pt x="552" y="571"/>
                      <a:pt x="552" y="571"/>
                    </a:cubicBezTo>
                    <a:cubicBezTo>
                      <a:pt x="556" y="571"/>
                      <a:pt x="556" y="571"/>
                      <a:pt x="556" y="571"/>
                    </a:cubicBezTo>
                    <a:cubicBezTo>
                      <a:pt x="560" y="574"/>
                      <a:pt x="560" y="574"/>
                      <a:pt x="560" y="574"/>
                    </a:cubicBezTo>
                    <a:cubicBezTo>
                      <a:pt x="563" y="569"/>
                      <a:pt x="563" y="569"/>
                      <a:pt x="563" y="569"/>
                    </a:cubicBezTo>
                    <a:cubicBezTo>
                      <a:pt x="565" y="571"/>
                      <a:pt x="565" y="571"/>
                      <a:pt x="565" y="571"/>
                    </a:cubicBezTo>
                    <a:cubicBezTo>
                      <a:pt x="565" y="578"/>
                      <a:pt x="565" y="578"/>
                      <a:pt x="565" y="578"/>
                    </a:cubicBezTo>
                    <a:cubicBezTo>
                      <a:pt x="568" y="583"/>
                      <a:pt x="568" y="583"/>
                      <a:pt x="568" y="583"/>
                    </a:cubicBezTo>
                    <a:cubicBezTo>
                      <a:pt x="570" y="583"/>
                      <a:pt x="570" y="583"/>
                      <a:pt x="570" y="583"/>
                    </a:cubicBezTo>
                    <a:cubicBezTo>
                      <a:pt x="578" y="594"/>
                      <a:pt x="578" y="594"/>
                      <a:pt x="578" y="594"/>
                    </a:cubicBezTo>
                    <a:cubicBezTo>
                      <a:pt x="581" y="595"/>
                      <a:pt x="581" y="595"/>
                      <a:pt x="581" y="595"/>
                    </a:cubicBezTo>
                    <a:cubicBezTo>
                      <a:pt x="584" y="593"/>
                      <a:pt x="584" y="593"/>
                      <a:pt x="584" y="593"/>
                    </a:cubicBezTo>
                    <a:cubicBezTo>
                      <a:pt x="587" y="593"/>
                      <a:pt x="587" y="593"/>
                      <a:pt x="587" y="593"/>
                    </a:cubicBezTo>
                    <a:cubicBezTo>
                      <a:pt x="588" y="595"/>
                      <a:pt x="588" y="595"/>
                      <a:pt x="588" y="595"/>
                    </a:cubicBezTo>
                    <a:cubicBezTo>
                      <a:pt x="591" y="594"/>
                      <a:pt x="591" y="594"/>
                      <a:pt x="591" y="594"/>
                    </a:cubicBezTo>
                    <a:cubicBezTo>
                      <a:pt x="588" y="597"/>
                      <a:pt x="588" y="597"/>
                      <a:pt x="588" y="597"/>
                    </a:cubicBezTo>
                    <a:cubicBezTo>
                      <a:pt x="588" y="609"/>
                      <a:pt x="588" y="609"/>
                      <a:pt x="588" y="609"/>
                    </a:cubicBezTo>
                    <a:cubicBezTo>
                      <a:pt x="587" y="612"/>
                      <a:pt x="587" y="612"/>
                      <a:pt x="587" y="612"/>
                    </a:cubicBezTo>
                    <a:cubicBezTo>
                      <a:pt x="590" y="617"/>
                      <a:pt x="590" y="617"/>
                      <a:pt x="590" y="617"/>
                    </a:cubicBezTo>
                    <a:cubicBezTo>
                      <a:pt x="589" y="619"/>
                      <a:pt x="589" y="619"/>
                      <a:pt x="589" y="619"/>
                    </a:cubicBezTo>
                    <a:cubicBezTo>
                      <a:pt x="586" y="619"/>
                      <a:pt x="586" y="619"/>
                      <a:pt x="586" y="619"/>
                    </a:cubicBezTo>
                    <a:cubicBezTo>
                      <a:pt x="587" y="625"/>
                      <a:pt x="587" y="625"/>
                      <a:pt x="587" y="625"/>
                    </a:cubicBezTo>
                    <a:cubicBezTo>
                      <a:pt x="587" y="628"/>
                      <a:pt x="587" y="628"/>
                      <a:pt x="587" y="628"/>
                    </a:cubicBezTo>
                    <a:cubicBezTo>
                      <a:pt x="583" y="627"/>
                      <a:pt x="583" y="627"/>
                      <a:pt x="583" y="627"/>
                    </a:cubicBezTo>
                    <a:cubicBezTo>
                      <a:pt x="579" y="618"/>
                      <a:pt x="579" y="618"/>
                      <a:pt x="579" y="618"/>
                    </a:cubicBezTo>
                    <a:cubicBezTo>
                      <a:pt x="574" y="613"/>
                      <a:pt x="574" y="613"/>
                      <a:pt x="574" y="613"/>
                    </a:cubicBezTo>
                    <a:cubicBezTo>
                      <a:pt x="568" y="612"/>
                      <a:pt x="568" y="612"/>
                      <a:pt x="568" y="612"/>
                    </a:cubicBezTo>
                    <a:cubicBezTo>
                      <a:pt x="566" y="606"/>
                      <a:pt x="566" y="606"/>
                      <a:pt x="566" y="606"/>
                    </a:cubicBezTo>
                    <a:cubicBezTo>
                      <a:pt x="562" y="602"/>
                      <a:pt x="562" y="602"/>
                      <a:pt x="562" y="602"/>
                    </a:cubicBezTo>
                    <a:cubicBezTo>
                      <a:pt x="553" y="601"/>
                      <a:pt x="553" y="601"/>
                      <a:pt x="553" y="601"/>
                    </a:cubicBezTo>
                    <a:cubicBezTo>
                      <a:pt x="543" y="594"/>
                      <a:pt x="543" y="594"/>
                      <a:pt x="543" y="594"/>
                    </a:cubicBezTo>
                    <a:cubicBezTo>
                      <a:pt x="536" y="593"/>
                      <a:pt x="536" y="593"/>
                      <a:pt x="536" y="593"/>
                    </a:cubicBezTo>
                    <a:cubicBezTo>
                      <a:pt x="536" y="589"/>
                      <a:pt x="536" y="589"/>
                      <a:pt x="536" y="589"/>
                    </a:cubicBezTo>
                    <a:cubicBezTo>
                      <a:pt x="533" y="588"/>
                      <a:pt x="533" y="588"/>
                      <a:pt x="533" y="588"/>
                    </a:cubicBezTo>
                    <a:cubicBezTo>
                      <a:pt x="530" y="585"/>
                      <a:pt x="530" y="585"/>
                      <a:pt x="530" y="585"/>
                    </a:cubicBezTo>
                    <a:cubicBezTo>
                      <a:pt x="525" y="587"/>
                      <a:pt x="525" y="587"/>
                      <a:pt x="525" y="587"/>
                    </a:cubicBezTo>
                    <a:cubicBezTo>
                      <a:pt x="521" y="591"/>
                      <a:pt x="521" y="591"/>
                      <a:pt x="521" y="591"/>
                    </a:cubicBezTo>
                    <a:cubicBezTo>
                      <a:pt x="520" y="586"/>
                      <a:pt x="520" y="586"/>
                      <a:pt x="520" y="586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08" y="576"/>
                      <a:pt x="508" y="576"/>
                      <a:pt x="508" y="576"/>
                    </a:cubicBezTo>
                    <a:cubicBezTo>
                      <a:pt x="503" y="572"/>
                      <a:pt x="503" y="572"/>
                      <a:pt x="503" y="572"/>
                    </a:cubicBezTo>
                    <a:cubicBezTo>
                      <a:pt x="486" y="570"/>
                      <a:pt x="486" y="570"/>
                      <a:pt x="486" y="570"/>
                    </a:cubicBezTo>
                    <a:cubicBezTo>
                      <a:pt x="472" y="573"/>
                      <a:pt x="472" y="573"/>
                      <a:pt x="472" y="573"/>
                    </a:cubicBezTo>
                    <a:cubicBezTo>
                      <a:pt x="468" y="571"/>
                      <a:pt x="468" y="571"/>
                      <a:pt x="468" y="571"/>
                    </a:cubicBezTo>
                    <a:cubicBezTo>
                      <a:pt x="465" y="572"/>
                      <a:pt x="465" y="572"/>
                      <a:pt x="465" y="572"/>
                    </a:cubicBezTo>
                    <a:cubicBezTo>
                      <a:pt x="462" y="570"/>
                      <a:pt x="462" y="570"/>
                      <a:pt x="462" y="570"/>
                    </a:cubicBezTo>
                    <a:cubicBezTo>
                      <a:pt x="460" y="570"/>
                      <a:pt x="460" y="570"/>
                      <a:pt x="460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0"/>
                      <a:pt x="457" y="570"/>
                      <a:pt x="457" y="570"/>
                    </a:cubicBezTo>
                    <a:cubicBezTo>
                      <a:pt x="457" y="572"/>
                      <a:pt x="456" y="573"/>
                      <a:pt x="456" y="575"/>
                    </a:cubicBezTo>
                    <a:cubicBezTo>
                      <a:pt x="457" y="577"/>
                      <a:pt x="457" y="577"/>
                      <a:pt x="457" y="577"/>
                    </a:cubicBezTo>
                    <a:cubicBezTo>
                      <a:pt x="457" y="580"/>
                      <a:pt x="457" y="580"/>
                      <a:pt x="457" y="580"/>
                    </a:cubicBezTo>
                    <a:cubicBezTo>
                      <a:pt x="453" y="582"/>
                      <a:pt x="453" y="582"/>
                      <a:pt x="453" y="582"/>
                    </a:cubicBezTo>
                    <a:cubicBezTo>
                      <a:pt x="453" y="584"/>
                      <a:pt x="453" y="584"/>
                      <a:pt x="453" y="584"/>
                    </a:cubicBezTo>
                    <a:cubicBezTo>
                      <a:pt x="455" y="589"/>
                      <a:pt x="455" y="589"/>
                      <a:pt x="455" y="589"/>
                    </a:cubicBezTo>
                    <a:cubicBezTo>
                      <a:pt x="458" y="591"/>
                      <a:pt x="458" y="591"/>
                      <a:pt x="458" y="591"/>
                    </a:cubicBezTo>
                    <a:cubicBezTo>
                      <a:pt x="460" y="598"/>
                      <a:pt x="460" y="598"/>
                      <a:pt x="460" y="598"/>
                    </a:cubicBezTo>
                    <a:cubicBezTo>
                      <a:pt x="462" y="602"/>
                      <a:pt x="462" y="602"/>
                      <a:pt x="462" y="602"/>
                    </a:cubicBezTo>
                    <a:cubicBezTo>
                      <a:pt x="462" y="598"/>
                      <a:pt x="462" y="598"/>
                      <a:pt x="462" y="598"/>
                    </a:cubicBezTo>
                    <a:cubicBezTo>
                      <a:pt x="465" y="599"/>
                      <a:pt x="465" y="599"/>
                      <a:pt x="465" y="599"/>
                    </a:cubicBezTo>
                    <a:cubicBezTo>
                      <a:pt x="468" y="606"/>
                      <a:pt x="468" y="606"/>
                      <a:pt x="468" y="606"/>
                    </a:cubicBezTo>
                    <a:cubicBezTo>
                      <a:pt x="468" y="610"/>
                      <a:pt x="468" y="610"/>
                      <a:pt x="468" y="610"/>
                    </a:cubicBezTo>
                    <a:cubicBezTo>
                      <a:pt x="472" y="611"/>
                      <a:pt x="472" y="611"/>
                      <a:pt x="472" y="611"/>
                    </a:cubicBezTo>
                    <a:cubicBezTo>
                      <a:pt x="477" y="618"/>
                      <a:pt x="477" y="618"/>
                      <a:pt x="477" y="618"/>
                    </a:cubicBezTo>
                    <a:cubicBezTo>
                      <a:pt x="472" y="617"/>
                      <a:pt x="472" y="617"/>
                      <a:pt x="472" y="617"/>
                    </a:cubicBezTo>
                    <a:cubicBezTo>
                      <a:pt x="471" y="615"/>
                      <a:pt x="471" y="615"/>
                      <a:pt x="471" y="615"/>
                    </a:cubicBezTo>
                    <a:cubicBezTo>
                      <a:pt x="468" y="615"/>
                      <a:pt x="468" y="615"/>
                      <a:pt x="468" y="615"/>
                    </a:cubicBezTo>
                    <a:cubicBezTo>
                      <a:pt x="466" y="622"/>
                      <a:pt x="466" y="622"/>
                      <a:pt x="466" y="622"/>
                    </a:cubicBezTo>
                    <a:cubicBezTo>
                      <a:pt x="463" y="625"/>
                      <a:pt x="463" y="625"/>
                      <a:pt x="463" y="625"/>
                    </a:cubicBezTo>
                    <a:cubicBezTo>
                      <a:pt x="458" y="622"/>
                      <a:pt x="458" y="622"/>
                      <a:pt x="458" y="622"/>
                    </a:cubicBezTo>
                    <a:cubicBezTo>
                      <a:pt x="455" y="625"/>
                      <a:pt x="455" y="625"/>
                      <a:pt x="455" y="625"/>
                    </a:cubicBezTo>
                    <a:cubicBezTo>
                      <a:pt x="455" y="627"/>
                      <a:pt x="455" y="627"/>
                      <a:pt x="455" y="627"/>
                    </a:cubicBezTo>
                    <a:cubicBezTo>
                      <a:pt x="459" y="633"/>
                      <a:pt x="459" y="633"/>
                      <a:pt x="459" y="633"/>
                    </a:cubicBezTo>
                    <a:cubicBezTo>
                      <a:pt x="460" y="634"/>
                      <a:pt x="460" y="634"/>
                      <a:pt x="460" y="634"/>
                    </a:cubicBezTo>
                    <a:cubicBezTo>
                      <a:pt x="460" y="637"/>
                      <a:pt x="460" y="637"/>
                      <a:pt x="460" y="637"/>
                    </a:cubicBezTo>
                    <a:cubicBezTo>
                      <a:pt x="458" y="640"/>
                      <a:pt x="458" y="640"/>
                      <a:pt x="458" y="640"/>
                    </a:cubicBezTo>
                    <a:cubicBezTo>
                      <a:pt x="449" y="639"/>
                      <a:pt x="449" y="639"/>
                      <a:pt x="449" y="639"/>
                    </a:cubicBezTo>
                    <a:cubicBezTo>
                      <a:pt x="447" y="636"/>
                      <a:pt x="447" y="636"/>
                      <a:pt x="447" y="636"/>
                    </a:cubicBezTo>
                    <a:cubicBezTo>
                      <a:pt x="448" y="633"/>
                      <a:pt x="448" y="633"/>
                      <a:pt x="448" y="633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49" y="625"/>
                      <a:pt x="449" y="625"/>
                      <a:pt x="449" y="625"/>
                    </a:cubicBezTo>
                    <a:cubicBezTo>
                      <a:pt x="449" y="623"/>
                      <a:pt x="449" y="623"/>
                      <a:pt x="449" y="623"/>
                    </a:cubicBezTo>
                    <a:cubicBezTo>
                      <a:pt x="445" y="618"/>
                      <a:pt x="445" y="618"/>
                      <a:pt x="445" y="618"/>
                    </a:cubicBezTo>
                    <a:cubicBezTo>
                      <a:pt x="442" y="617"/>
                      <a:pt x="442" y="617"/>
                      <a:pt x="442" y="617"/>
                    </a:cubicBezTo>
                    <a:cubicBezTo>
                      <a:pt x="445" y="613"/>
                      <a:pt x="445" y="613"/>
                      <a:pt x="445" y="613"/>
                    </a:cubicBezTo>
                    <a:cubicBezTo>
                      <a:pt x="445" y="612"/>
                      <a:pt x="445" y="612"/>
                      <a:pt x="445" y="612"/>
                    </a:cubicBezTo>
                    <a:cubicBezTo>
                      <a:pt x="442" y="613"/>
                      <a:pt x="442" y="613"/>
                      <a:pt x="442" y="613"/>
                    </a:cubicBezTo>
                    <a:cubicBezTo>
                      <a:pt x="440" y="614"/>
                      <a:pt x="440" y="614"/>
                      <a:pt x="440" y="614"/>
                    </a:cubicBezTo>
                    <a:cubicBezTo>
                      <a:pt x="435" y="619"/>
                      <a:pt x="435" y="619"/>
                      <a:pt x="435" y="619"/>
                    </a:cubicBezTo>
                    <a:cubicBezTo>
                      <a:pt x="432" y="620"/>
                      <a:pt x="432" y="620"/>
                      <a:pt x="432" y="620"/>
                    </a:cubicBezTo>
                    <a:cubicBezTo>
                      <a:pt x="429" y="624"/>
                      <a:pt x="429" y="624"/>
                      <a:pt x="429" y="624"/>
                    </a:cubicBezTo>
                    <a:cubicBezTo>
                      <a:pt x="429" y="626"/>
                      <a:pt x="429" y="626"/>
                      <a:pt x="429" y="626"/>
                    </a:cubicBezTo>
                    <a:cubicBezTo>
                      <a:pt x="424" y="626"/>
                      <a:pt x="424" y="626"/>
                      <a:pt x="424" y="626"/>
                    </a:cubicBezTo>
                    <a:cubicBezTo>
                      <a:pt x="422" y="629"/>
                      <a:pt x="422" y="629"/>
                      <a:pt x="422" y="629"/>
                    </a:cubicBezTo>
                    <a:cubicBezTo>
                      <a:pt x="422" y="632"/>
                      <a:pt x="422" y="632"/>
                      <a:pt x="422" y="632"/>
                    </a:cubicBezTo>
                    <a:cubicBezTo>
                      <a:pt x="419" y="634"/>
                      <a:pt x="419" y="634"/>
                      <a:pt x="419" y="634"/>
                    </a:cubicBezTo>
                    <a:cubicBezTo>
                      <a:pt x="411" y="634"/>
                      <a:pt x="411" y="634"/>
                      <a:pt x="411" y="634"/>
                    </a:cubicBezTo>
                    <a:cubicBezTo>
                      <a:pt x="409" y="633"/>
                      <a:pt x="409" y="633"/>
                      <a:pt x="409" y="633"/>
                    </a:cubicBezTo>
                    <a:cubicBezTo>
                      <a:pt x="407" y="634"/>
                      <a:pt x="407" y="634"/>
                      <a:pt x="407" y="634"/>
                    </a:cubicBezTo>
                    <a:cubicBezTo>
                      <a:pt x="405" y="634"/>
                      <a:pt x="405" y="634"/>
                      <a:pt x="405" y="634"/>
                    </a:cubicBezTo>
                    <a:cubicBezTo>
                      <a:pt x="402" y="632"/>
                      <a:pt x="402" y="632"/>
                      <a:pt x="402" y="632"/>
                    </a:cubicBezTo>
                    <a:cubicBezTo>
                      <a:pt x="398" y="636"/>
                      <a:pt x="398" y="636"/>
                      <a:pt x="398" y="636"/>
                    </a:cubicBezTo>
                    <a:cubicBezTo>
                      <a:pt x="397" y="638"/>
                      <a:pt x="397" y="638"/>
                      <a:pt x="397" y="638"/>
                    </a:cubicBezTo>
                    <a:cubicBezTo>
                      <a:pt x="393" y="639"/>
                      <a:pt x="393" y="639"/>
                      <a:pt x="393" y="639"/>
                    </a:cubicBezTo>
                    <a:cubicBezTo>
                      <a:pt x="390" y="643"/>
                      <a:pt x="390" y="643"/>
                      <a:pt x="390" y="643"/>
                    </a:cubicBezTo>
                    <a:cubicBezTo>
                      <a:pt x="390" y="645"/>
                      <a:pt x="390" y="645"/>
                      <a:pt x="390" y="645"/>
                    </a:cubicBezTo>
                    <a:cubicBezTo>
                      <a:pt x="393" y="647"/>
                      <a:pt x="393" y="647"/>
                      <a:pt x="393" y="647"/>
                    </a:cubicBezTo>
                    <a:cubicBezTo>
                      <a:pt x="392" y="650"/>
                      <a:pt x="392" y="650"/>
                      <a:pt x="392" y="650"/>
                    </a:cubicBezTo>
                    <a:cubicBezTo>
                      <a:pt x="392" y="652"/>
                      <a:pt x="392" y="652"/>
                      <a:pt x="392" y="652"/>
                    </a:cubicBezTo>
                    <a:cubicBezTo>
                      <a:pt x="391" y="654"/>
                      <a:pt x="391" y="654"/>
                      <a:pt x="391" y="654"/>
                    </a:cubicBezTo>
                    <a:cubicBezTo>
                      <a:pt x="388" y="651"/>
                      <a:pt x="388" y="651"/>
                      <a:pt x="388" y="651"/>
                    </a:cubicBezTo>
                    <a:cubicBezTo>
                      <a:pt x="387" y="648"/>
                      <a:pt x="387" y="648"/>
                      <a:pt x="387" y="648"/>
                    </a:cubicBezTo>
                    <a:cubicBezTo>
                      <a:pt x="385" y="649"/>
                      <a:pt x="385" y="649"/>
                      <a:pt x="385" y="649"/>
                    </a:cubicBezTo>
                    <a:cubicBezTo>
                      <a:pt x="381" y="654"/>
                      <a:pt x="381" y="654"/>
                      <a:pt x="381" y="654"/>
                    </a:cubicBezTo>
                    <a:cubicBezTo>
                      <a:pt x="379" y="659"/>
                      <a:pt x="379" y="659"/>
                      <a:pt x="379" y="659"/>
                    </a:cubicBezTo>
                    <a:cubicBezTo>
                      <a:pt x="379" y="654"/>
                      <a:pt x="379" y="654"/>
                      <a:pt x="379" y="654"/>
                    </a:cubicBezTo>
                    <a:cubicBezTo>
                      <a:pt x="376" y="652"/>
                      <a:pt x="376" y="652"/>
                      <a:pt x="376" y="652"/>
                    </a:cubicBezTo>
                    <a:cubicBezTo>
                      <a:pt x="373" y="654"/>
                      <a:pt x="373" y="654"/>
                      <a:pt x="373" y="654"/>
                    </a:cubicBezTo>
                    <a:cubicBezTo>
                      <a:pt x="371" y="654"/>
                      <a:pt x="371" y="654"/>
                      <a:pt x="371" y="654"/>
                    </a:cubicBezTo>
                    <a:cubicBezTo>
                      <a:pt x="368" y="655"/>
                      <a:pt x="368" y="655"/>
                      <a:pt x="368" y="655"/>
                    </a:cubicBezTo>
                    <a:cubicBezTo>
                      <a:pt x="365" y="654"/>
                      <a:pt x="365" y="654"/>
                      <a:pt x="365" y="654"/>
                    </a:cubicBezTo>
                    <a:cubicBezTo>
                      <a:pt x="365" y="651"/>
                      <a:pt x="365" y="651"/>
                      <a:pt x="365" y="651"/>
                    </a:cubicBezTo>
                    <a:cubicBezTo>
                      <a:pt x="368" y="647"/>
                      <a:pt x="368" y="647"/>
                      <a:pt x="368" y="647"/>
                    </a:cubicBezTo>
                    <a:cubicBezTo>
                      <a:pt x="372" y="646"/>
                      <a:pt x="372" y="646"/>
                      <a:pt x="372" y="646"/>
                    </a:cubicBezTo>
                    <a:cubicBezTo>
                      <a:pt x="373" y="643"/>
                      <a:pt x="373" y="643"/>
                      <a:pt x="373" y="643"/>
                    </a:cubicBezTo>
                    <a:cubicBezTo>
                      <a:pt x="371" y="639"/>
                      <a:pt x="371" y="639"/>
                      <a:pt x="371" y="639"/>
                    </a:cubicBezTo>
                    <a:cubicBezTo>
                      <a:pt x="372" y="637"/>
                      <a:pt x="372" y="637"/>
                      <a:pt x="372" y="637"/>
                    </a:cubicBezTo>
                    <a:cubicBezTo>
                      <a:pt x="374" y="635"/>
                      <a:pt x="374" y="635"/>
                      <a:pt x="374" y="635"/>
                    </a:cubicBezTo>
                    <a:cubicBezTo>
                      <a:pt x="370" y="631"/>
                      <a:pt x="370" y="631"/>
                      <a:pt x="370" y="631"/>
                    </a:cubicBezTo>
                    <a:cubicBezTo>
                      <a:pt x="368" y="632"/>
                      <a:pt x="368" y="632"/>
                      <a:pt x="368" y="632"/>
                    </a:cubicBezTo>
                    <a:cubicBezTo>
                      <a:pt x="365" y="631"/>
                      <a:pt x="365" y="631"/>
                      <a:pt x="365" y="631"/>
                    </a:cubicBezTo>
                    <a:cubicBezTo>
                      <a:pt x="364" y="629"/>
                      <a:pt x="364" y="629"/>
                      <a:pt x="364" y="629"/>
                    </a:cubicBezTo>
                    <a:cubicBezTo>
                      <a:pt x="371" y="625"/>
                      <a:pt x="371" y="625"/>
                      <a:pt x="371" y="625"/>
                    </a:cubicBezTo>
                    <a:cubicBezTo>
                      <a:pt x="374" y="625"/>
                      <a:pt x="374" y="625"/>
                      <a:pt x="374" y="625"/>
                    </a:cubicBezTo>
                    <a:cubicBezTo>
                      <a:pt x="377" y="623"/>
                      <a:pt x="377" y="623"/>
                      <a:pt x="377" y="623"/>
                    </a:cubicBezTo>
                    <a:cubicBezTo>
                      <a:pt x="377" y="621"/>
                      <a:pt x="377" y="621"/>
                      <a:pt x="377" y="621"/>
                    </a:cubicBezTo>
                    <a:cubicBezTo>
                      <a:pt x="370" y="622"/>
                      <a:pt x="370" y="622"/>
                      <a:pt x="370" y="622"/>
                    </a:cubicBezTo>
                    <a:cubicBezTo>
                      <a:pt x="360" y="627"/>
                      <a:pt x="360" y="627"/>
                      <a:pt x="360" y="627"/>
                    </a:cubicBezTo>
                    <a:cubicBezTo>
                      <a:pt x="358" y="630"/>
                      <a:pt x="358" y="630"/>
                      <a:pt x="358" y="630"/>
                    </a:cubicBezTo>
                    <a:cubicBezTo>
                      <a:pt x="359" y="632"/>
                      <a:pt x="359" y="632"/>
                      <a:pt x="359" y="632"/>
                    </a:cubicBezTo>
                    <a:cubicBezTo>
                      <a:pt x="360" y="636"/>
                      <a:pt x="360" y="636"/>
                      <a:pt x="360" y="636"/>
                    </a:cubicBezTo>
                    <a:cubicBezTo>
                      <a:pt x="361" y="639"/>
                      <a:pt x="361" y="639"/>
                      <a:pt x="361" y="639"/>
                    </a:cubicBezTo>
                    <a:cubicBezTo>
                      <a:pt x="359" y="642"/>
                      <a:pt x="359" y="642"/>
                      <a:pt x="359" y="642"/>
                    </a:cubicBezTo>
                    <a:cubicBezTo>
                      <a:pt x="357" y="643"/>
                      <a:pt x="357" y="643"/>
                      <a:pt x="357" y="643"/>
                    </a:cubicBezTo>
                    <a:cubicBezTo>
                      <a:pt x="354" y="638"/>
                      <a:pt x="354" y="638"/>
                      <a:pt x="354" y="638"/>
                    </a:cubicBezTo>
                    <a:cubicBezTo>
                      <a:pt x="355" y="636"/>
                      <a:pt x="355" y="636"/>
                      <a:pt x="355" y="636"/>
                    </a:cubicBezTo>
                    <a:cubicBezTo>
                      <a:pt x="356" y="635"/>
                      <a:pt x="356" y="635"/>
                      <a:pt x="356" y="635"/>
                    </a:cubicBezTo>
                    <a:cubicBezTo>
                      <a:pt x="356" y="633"/>
                      <a:pt x="356" y="633"/>
                      <a:pt x="356" y="633"/>
                    </a:cubicBezTo>
                    <a:cubicBezTo>
                      <a:pt x="354" y="633"/>
                      <a:pt x="354" y="633"/>
                      <a:pt x="354" y="633"/>
                    </a:cubicBezTo>
                    <a:cubicBezTo>
                      <a:pt x="348" y="641"/>
                      <a:pt x="348" y="641"/>
                      <a:pt x="348" y="641"/>
                    </a:cubicBezTo>
                    <a:cubicBezTo>
                      <a:pt x="348" y="643"/>
                      <a:pt x="348" y="643"/>
                      <a:pt x="348" y="643"/>
                    </a:cubicBezTo>
                    <a:cubicBezTo>
                      <a:pt x="351" y="646"/>
                      <a:pt x="351" y="646"/>
                      <a:pt x="351" y="646"/>
                    </a:cubicBezTo>
                    <a:cubicBezTo>
                      <a:pt x="353" y="647"/>
                      <a:pt x="353" y="647"/>
                      <a:pt x="353" y="647"/>
                    </a:cubicBezTo>
                    <a:cubicBezTo>
                      <a:pt x="352" y="650"/>
                      <a:pt x="352" y="650"/>
                      <a:pt x="352" y="650"/>
                    </a:cubicBezTo>
                    <a:cubicBezTo>
                      <a:pt x="348" y="655"/>
                      <a:pt x="348" y="655"/>
                      <a:pt x="348" y="655"/>
                    </a:cubicBezTo>
                    <a:cubicBezTo>
                      <a:pt x="346" y="654"/>
                      <a:pt x="346" y="654"/>
                      <a:pt x="346" y="654"/>
                    </a:cubicBezTo>
                    <a:cubicBezTo>
                      <a:pt x="347" y="651"/>
                      <a:pt x="347" y="651"/>
                      <a:pt x="347" y="651"/>
                    </a:cubicBezTo>
                    <a:cubicBezTo>
                      <a:pt x="347" y="648"/>
                      <a:pt x="347" y="648"/>
                      <a:pt x="347" y="648"/>
                    </a:cubicBezTo>
                    <a:cubicBezTo>
                      <a:pt x="346" y="648"/>
                      <a:pt x="346" y="648"/>
                      <a:pt x="346" y="648"/>
                    </a:cubicBezTo>
                    <a:cubicBezTo>
                      <a:pt x="345" y="644"/>
                      <a:pt x="345" y="644"/>
                      <a:pt x="345" y="644"/>
                    </a:cubicBezTo>
                    <a:cubicBezTo>
                      <a:pt x="338" y="647"/>
                      <a:pt x="338" y="647"/>
                      <a:pt x="338" y="647"/>
                    </a:cubicBezTo>
                    <a:cubicBezTo>
                      <a:pt x="337" y="650"/>
                      <a:pt x="337" y="650"/>
                      <a:pt x="337" y="650"/>
                    </a:cubicBezTo>
                    <a:cubicBezTo>
                      <a:pt x="332" y="652"/>
                      <a:pt x="332" y="652"/>
                      <a:pt x="332" y="652"/>
                    </a:cubicBezTo>
                    <a:cubicBezTo>
                      <a:pt x="328" y="652"/>
                      <a:pt x="328" y="652"/>
                      <a:pt x="328" y="652"/>
                    </a:cubicBezTo>
                    <a:cubicBezTo>
                      <a:pt x="326" y="653"/>
                      <a:pt x="326" y="653"/>
                      <a:pt x="326" y="653"/>
                    </a:cubicBezTo>
                    <a:cubicBezTo>
                      <a:pt x="326" y="655"/>
                      <a:pt x="326" y="655"/>
                      <a:pt x="326" y="655"/>
                    </a:cubicBezTo>
                    <a:cubicBezTo>
                      <a:pt x="319" y="666"/>
                      <a:pt x="319" y="666"/>
                      <a:pt x="319" y="666"/>
                    </a:cubicBezTo>
                    <a:cubicBezTo>
                      <a:pt x="317" y="667"/>
                      <a:pt x="317" y="667"/>
                      <a:pt x="317" y="667"/>
                    </a:cubicBezTo>
                    <a:cubicBezTo>
                      <a:pt x="310" y="677"/>
                      <a:pt x="310" y="677"/>
                      <a:pt x="310" y="677"/>
                    </a:cubicBezTo>
                    <a:cubicBezTo>
                      <a:pt x="307" y="679"/>
                      <a:pt x="307" y="679"/>
                      <a:pt x="307" y="679"/>
                    </a:cubicBezTo>
                    <a:cubicBezTo>
                      <a:pt x="304" y="676"/>
                      <a:pt x="304" y="676"/>
                      <a:pt x="304" y="676"/>
                    </a:cubicBezTo>
                    <a:cubicBezTo>
                      <a:pt x="302" y="676"/>
                      <a:pt x="302" y="676"/>
                      <a:pt x="302" y="676"/>
                    </a:cubicBezTo>
                    <a:cubicBezTo>
                      <a:pt x="304" y="680"/>
                      <a:pt x="304" y="680"/>
                      <a:pt x="304" y="680"/>
                    </a:cubicBezTo>
                    <a:cubicBezTo>
                      <a:pt x="309" y="684"/>
                      <a:pt x="309" y="684"/>
                      <a:pt x="309" y="684"/>
                    </a:cubicBezTo>
                    <a:cubicBezTo>
                      <a:pt x="309" y="688"/>
                      <a:pt x="309" y="688"/>
                      <a:pt x="309" y="688"/>
                    </a:cubicBezTo>
                    <a:cubicBezTo>
                      <a:pt x="303" y="685"/>
                      <a:pt x="303" y="685"/>
                      <a:pt x="303" y="685"/>
                    </a:cubicBezTo>
                    <a:cubicBezTo>
                      <a:pt x="302" y="688"/>
                      <a:pt x="302" y="688"/>
                      <a:pt x="302" y="688"/>
                    </a:cubicBezTo>
                    <a:cubicBezTo>
                      <a:pt x="292" y="689"/>
                      <a:pt x="292" y="689"/>
                      <a:pt x="292" y="689"/>
                    </a:cubicBezTo>
                    <a:cubicBezTo>
                      <a:pt x="290" y="691"/>
                      <a:pt x="290" y="691"/>
                      <a:pt x="290" y="691"/>
                    </a:cubicBezTo>
                    <a:cubicBezTo>
                      <a:pt x="293" y="695"/>
                      <a:pt x="293" y="695"/>
                      <a:pt x="293" y="695"/>
                    </a:cubicBezTo>
                    <a:cubicBezTo>
                      <a:pt x="293" y="699"/>
                      <a:pt x="293" y="699"/>
                      <a:pt x="293" y="699"/>
                    </a:cubicBezTo>
                    <a:cubicBezTo>
                      <a:pt x="291" y="704"/>
                      <a:pt x="291" y="704"/>
                      <a:pt x="291" y="704"/>
                    </a:cubicBezTo>
                    <a:cubicBezTo>
                      <a:pt x="292" y="710"/>
                      <a:pt x="292" y="710"/>
                      <a:pt x="292" y="710"/>
                    </a:cubicBezTo>
                    <a:cubicBezTo>
                      <a:pt x="291" y="715"/>
                      <a:pt x="291" y="715"/>
                      <a:pt x="291" y="715"/>
                    </a:cubicBezTo>
                    <a:cubicBezTo>
                      <a:pt x="285" y="718"/>
                      <a:pt x="285" y="718"/>
                      <a:pt x="285" y="718"/>
                    </a:cubicBezTo>
                    <a:cubicBezTo>
                      <a:pt x="284" y="721"/>
                      <a:pt x="284" y="721"/>
                      <a:pt x="284" y="721"/>
                    </a:cubicBezTo>
                    <a:cubicBezTo>
                      <a:pt x="280" y="721"/>
                      <a:pt x="280" y="721"/>
                      <a:pt x="280" y="721"/>
                    </a:cubicBezTo>
                    <a:cubicBezTo>
                      <a:pt x="278" y="723"/>
                      <a:pt x="278" y="723"/>
                      <a:pt x="278" y="723"/>
                    </a:cubicBezTo>
                    <a:cubicBezTo>
                      <a:pt x="276" y="719"/>
                      <a:pt x="276" y="719"/>
                      <a:pt x="276" y="719"/>
                    </a:cubicBezTo>
                    <a:cubicBezTo>
                      <a:pt x="271" y="723"/>
                      <a:pt x="271" y="723"/>
                      <a:pt x="271" y="723"/>
                    </a:cubicBezTo>
                    <a:cubicBezTo>
                      <a:pt x="268" y="723"/>
                      <a:pt x="268" y="723"/>
                      <a:pt x="268" y="723"/>
                    </a:cubicBezTo>
                    <a:cubicBezTo>
                      <a:pt x="261" y="711"/>
                      <a:pt x="261" y="711"/>
                      <a:pt x="261" y="711"/>
                    </a:cubicBezTo>
                    <a:cubicBezTo>
                      <a:pt x="253" y="704"/>
                      <a:pt x="253" y="704"/>
                      <a:pt x="253" y="704"/>
                    </a:cubicBezTo>
                    <a:cubicBezTo>
                      <a:pt x="250" y="702"/>
                      <a:pt x="250" y="702"/>
                      <a:pt x="250" y="702"/>
                    </a:cubicBezTo>
                    <a:cubicBezTo>
                      <a:pt x="251" y="696"/>
                      <a:pt x="251" y="696"/>
                      <a:pt x="251" y="696"/>
                    </a:cubicBezTo>
                    <a:cubicBezTo>
                      <a:pt x="252" y="693"/>
                      <a:pt x="252" y="693"/>
                      <a:pt x="252" y="693"/>
                    </a:cubicBezTo>
                    <a:cubicBezTo>
                      <a:pt x="254" y="694"/>
                      <a:pt x="254" y="694"/>
                      <a:pt x="254" y="694"/>
                    </a:cubicBezTo>
                    <a:cubicBezTo>
                      <a:pt x="255" y="691"/>
                      <a:pt x="255" y="691"/>
                      <a:pt x="255" y="691"/>
                    </a:cubicBezTo>
                    <a:cubicBezTo>
                      <a:pt x="255" y="689"/>
                      <a:pt x="255" y="689"/>
                      <a:pt x="255" y="689"/>
                    </a:cubicBezTo>
                    <a:cubicBezTo>
                      <a:pt x="256" y="687"/>
                      <a:pt x="256" y="687"/>
                      <a:pt x="256" y="687"/>
                    </a:cubicBezTo>
                    <a:cubicBezTo>
                      <a:pt x="262" y="686"/>
                      <a:pt x="262" y="686"/>
                      <a:pt x="262" y="686"/>
                    </a:cubicBezTo>
                    <a:cubicBezTo>
                      <a:pt x="264" y="683"/>
                      <a:pt x="264" y="683"/>
                      <a:pt x="264" y="683"/>
                    </a:cubicBezTo>
                    <a:cubicBezTo>
                      <a:pt x="270" y="684"/>
                      <a:pt x="270" y="684"/>
                      <a:pt x="270" y="684"/>
                    </a:cubicBezTo>
                    <a:cubicBezTo>
                      <a:pt x="271" y="680"/>
                      <a:pt x="271" y="680"/>
                      <a:pt x="271" y="680"/>
                    </a:cubicBezTo>
                    <a:cubicBezTo>
                      <a:pt x="266" y="672"/>
                      <a:pt x="266" y="672"/>
                      <a:pt x="266" y="672"/>
                    </a:cubicBezTo>
                    <a:cubicBezTo>
                      <a:pt x="265" y="669"/>
                      <a:pt x="265" y="669"/>
                      <a:pt x="265" y="669"/>
                    </a:cubicBezTo>
                    <a:cubicBezTo>
                      <a:pt x="261" y="668"/>
                      <a:pt x="261" y="668"/>
                      <a:pt x="261" y="668"/>
                    </a:cubicBezTo>
                    <a:cubicBezTo>
                      <a:pt x="257" y="663"/>
                      <a:pt x="257" y="663"/>
                      <a:pt x="257" y="663"/>
                    </a:cubicBezTo>
                    <a:cubicBezTo>
                      <a:pt x="257" y="659"/>
                      <a:pt x="257" y="659"/>
                      <a:pt x="257" y="659"/>
                    </a:cubicBezTo>
                    <a:cubicBezTo>
                      <a:pt x="253" y="655"/>
                      <a:pt x="253" y="655"/>
                      <a:pt x="253" y="655"/>
                    </a:cubicBezTo>
                    <a:cubicBezTo>
                      <a:pt x="243" y="654"/>
                      <a:pt x="243" y="654"/>
                      <a:pt x="243" y="654"/>
                    </a:cubicBezTo>
                    <a:cubicBezTo>
                      <a:pt x="236" y="655"/>
                      <a:pt x="236" y="655"/>
                      <a:pt x="236" y="655"/>
                    </a:cubicBezTo>
                    <a:cubicBezTo>
                      <a:pt x="233" y="657"/>
                      <a:pt x="233" y="657"/>
                      <a:pt x="233" y="657"/>
                    </a:cubicBezTo>
                    <a:cubicBezTo>
                      <a:pt x="229" y="657"/>
                      <a:pt x="229" y="657"/>
                      <a:pt x="229" y="657"/>
                    </a:cubicBezTo>
                    <a:cubicBezTo>
                      <a:pt x="221" y="651"/>
                      <a:pt x="221" y="651"/>
                      <a:pt x="221" y="651"/>
                    </a:cubicBezTo>
                    <a:cubicBezTo>
                      <a:pt x="217" y="651"/>
                      <a:pt x="217" y="651"/>
                      <a:pt x="217" y="651"/>
                    </a:cubicBezTo>
                    <a:cubicBezTo>
                      <a:pt x="217" y="653"/>
                      <a:pt x="217" y="653"/>
                      <a:pt x="217" y="653"/>
                    </a:cubicBezTo>
                    <a:cubicBezTo>
                      <a:pt x="226" y="662"/>
                      <a:pt x="226" y="662"/>
                      <a:pt x="226" y="662"/>
                    </a:cubicBezTo>
                    <a:cubicBezTo>
                      <a:pt x="232" y="667"/>
                      <a:pt x="232" y="667"/>
                      <a:pt x="232" y="667"/>
                    </a:cubicBezTo>
                    <a:cubicBezTo>
                      <a:pt x="234" y="676"/>
                      <a:pt x="234" y="676"/>
                      <a:pt x="234" y="676"/>
                    </a:cubicBezTo>
                    <a:cubicBezTo>
                      <a:pt x="234" y="681"/>
                      <a:pt x="234" y="681"/>
                      <a:pt x="234" y="681"/>
                    </a:cubicBezTo>
                    <a:cubicBezTo>
                      <a:pt x="236" y="684"/>
                      <a:pt x="236" y="684"/>
                      <a:pt x="236" y="684"/>
                    </a:cubicBezTo>
                    <a:cubicBezTo>
                      <a:pt x="235" y="685"/>
                      <a:pt x="235" y="685"/>
                      <a:pt x="235" y="685"/>
                    </a:cubicBezTo>
                    <a:cubicBezTo>
                      <a:pt x="235" y="689"/>
                      <a:pt x="235" y="689"/>
                      <a:pt x="235" y="689"/>
                    </a:cubicBezTo>
                    <a:cubicBezTo>
                      <a:pt x="235" y="692"/>
                      <a:pt x="235" y="692"/>
                      <a:pt x="235" y="692"/>
                    </a:cubicBezTo>
                    <a:cubicBezTo>
                      <a:pt x="234" y="694"/>
                      <a:pt x="234" y="694"/>
                      <a:pt x="234" y="694"/>
                    </a:cubicBezTo>
                    <a:cubicBezTo>
                      <a:pt x="234" y="704"/>
                      <a:pt x="234" y="704"/>
                      <a:pt x="234" y="704"/>
                    </a:cubicBezTo>
                    <a:cubicBezTo>
                      <a:pt x="233" y="709"/>
                      <a:pt x="233" y="709"/>
                      <a:pt x="233" y="709"/>
                    </a:cubicBezTo>
                    <a:cubicBezTo>
                      <a:pt x="234" y="715"/>
                      <a:pt x="234" y="715"/>
                      <a:pt x="234" y="715"/>
                    </a:cubicBezTo>
                    <a:cubicBezTo>
                      <a:pt x="240" y="714"/>
                      <a:pt x="240" y="714"/>
                      <a:pt x="240" y="714"/>
                    </a:cubicBezTo>
                    <a:cubicBezTo>
                      <a:pt x="244" y="717"/>
                      <a:pt x="244" y="717"/>
                      <a:pt x="244" y="717"/>
                    </a:cubicBezTo>
                    <a:cubicBezTo>
                      <a:pt x="246" y="721"/>
                      <a:pt x="246" y="721"/>
                      <a:pt x="246" y="721"/>
                    </a:cubicBezTo>
                    <a:cubicBezTo>
                      <a:pt x="245" y="723"/>
                      <a:pt x="245" y="723"/>
                      <a:pt x="245" y="723"/>
                    </a:cubicBezTo>
                    <a:cubicBezTo>
                      <a:pt x="246" y="726"/>
                      <a:pt x="246" y="726"/>
                      <a:pt x="246" y="726"/>
                    </a:cubicBezTo>
                    <a:cubicBezTo>
                      <a:pt x="245" y="728"/>
                      <a:pt x="245" y="728"/>
                      <a:pt x="245" y="728"/>
                    </a:cubicBezTo>
                    <a:cubicBezTo>
                      <a:pt x="246" y="731"/>
                      <a:pt x="246" y="731"/>
                      <a:pt x="246" y="731"/>
                    </a:cubicBezTo>
                    <a:cubicBezTo>
                      <a:pt x="247" y="732"/>
                      <a:pt x="247" y="732"/>
                      <a:pt x="247" y="732"/>
                    </a:cubicBezTo>
                    <a:cubicBezTo>
                      <a:pt x="246" y="735"/>
                      <a:pt x="246" y="735"/>
                      <a:pt x="246" y="735"/>
                    </a:cubicBezTo>
                    <a:cubicBezTo>
                      <a:pt x="246" y="745"/>
                      <a:pt x="246" y="745"/>
                      <a:pt x="246" y="745"/>
                    </a:cubicBezTo>
                    <a:cubicBezTo>
                      <a:pt x="245" y="748"/>
                      <a:pt x="245" y="748"/>
                      <a:pt x="245" y="748"/>
                    </a:cubicBezTo>
                    <a:cubicBezTo>
                      <a:pt x="247" y="754"/>
                      <a:pt x="247" y="754"/>
                      <a:pt x="247" y="754"/>
                    </a:cubicBezTo>
                    <a:cubicBezTo>
                      <a:pt x="248" y="762"/>
                      <a:pt x="248" y="762"/>
                      <a:pt x="248" y="762"/>
                    </a:cubicBezTo>
                    <a:cubicBezTo>
                      <a:pt x="245" y="759"/>
                      <a:pt x="245" y="759"/>
                      <a:pt x="245" y="759"/>
                    </a:cubicBezTo>
                    <a:cubicBezTo>
                      <a:pt x="244" y="754"/>
                      <a:pt x="244" y="754"/>
                      <a:pt x="244" y="754"/>
                    </a:cubicBezTo>
                    <a:cubicBezTo>
                      <a:pt x="239" y="749"/>
                      <a:pt x="239" y="749"/>
                      <a:pt x="239" y="749"/>
                    </a:cubicBezTo>
                    <a:cubicBezTo>
                      <a:pt x="235" y="754"/>
                      <a:pt x="235" y="754"/>
                      <a:pt x="235" y="754"/>
                    </a:cubicBezTo>
                    <a:cubicBezTo>
                      <a:pt x="236" y="750"/>
                      <a:pt x="236" y="750"/>
                      <a:pt x="236" y="750"/>
                    </a:cubicBezTo>
                    <a:cubicBezTo>
                      <a:pt x="234" y="747"/>
                      <a:pt x="234" y="747"/>
                      <a:pt x="234" y="747"/>
                    </a:cubicBezTo>
                    <a:cubicBezTo>
                      <a:pt x="228" y="746"/>
                      <a:pt x="228" y="746"/>
                      <a:pt x="228" y="746"/>
                    </a:cubicBezTo>
                    <a:cubicBezTo>
                      <a:pt x="223" y="747"/>
                      <a:pt x="223" y="747"/>
                      <a:pt x="223" y="747"/>
                    </a:cubicBezTo>
                    <a:cubicBezTo>
                      <a:pt x="219" y="743"/>
                      <a:pt x="219" y="743"/>
                      <a:pt x="219" y="743"/>
                    </a:cubicBezTo>
                    <a:cubicBezTo>
                      <a:pt x="215" y="742"/>
                      <a:pt x="215" y="742"/>
                      <a:pt x="215" y="742"/>
                    </a:cubicBezTo>
                    <a:cubicBezTo>
                      <a:pt x="212" y="745"/>
                      <a:pt x="212" y="745"/>
                      <a:pt x="212" y="745"/>
                    </a:cubicBezTo>
                    <a:cubicBezTo>
                      <a:pt x="208" y="755"/>
                      <a:pt x="208" y="755"/>
                      <a:pt x="208" y="755"/>
                    </a:cubicBezTo>
                    <a:cubicBezTo>
                      <a:pt x="202" y="761"/>
                      <a:pt x="202" y="761"/>
                      <a:pt x="202" y="761"/>
                    </a:cubicBezTo>
                    <a:cubicBezTo>
                      <a:pt x="198" y="762"/>
                      <a:pt x="198" y="762"/>
                      <a:pt x="198" y="762"/>
                    </a:cubicBezTo>
                    <a:cubicBezTo>
                      <a:pt x="195" y="766"/>
                      <a:pt x="195" y="766"/>
                      <a:pt x="195" y="766"/>
                    </a:cubicBezTo>
                    <a:cubicBezTo>
                      <a:pt x="194" y="771"/>
                      <a:pt x="194" y="771"/>
                      <a:pt x="194" y="771"/>
                    </a:cubicBezTo>
                    <a:cubicBezTo>
                      <a:pt x="190" y="778"/>
                      <a:pt x="190" y="778"/>
                      <a:pt x="190" y="778"/>
                    </a:cubicBezTo>
                    <a:cubicBezTo>
                      <a:pt x="185" y="783"/>
                      <a:pt x="185" y="783"/>
                      <a:pt x="185" y="783"/>
                    </a:cubicBezTo>
                    <a:cubicBezTo>
                      <a:pt x="184" y="786"/>
                      <a:pt x="184" y="786"/>
                      <a:pt x="184" y="786"/>
                    </a:cubicBezTo>
                    <a:cubicBezTo>
                      <a:pt x="186" y="793"/>
                      <a:pt x="186" y="793"/>
                      <a:pt x="186" y="793"/>
                    </a:cubicBezTo>
                    <a:cubicBezTo>
                      <a:pt x="194" y="803"/>
                      <a:pt x="194" y="803"/>
                      <a:pt x="194" y="803"/>
                    </a:cubicBezTo>
                    <a:cubicBezTo>
                      <a:pt x="199" y="811"/>
                      <a:pt x="199" y="811"/>
                      <a:pt x="199" y="811"/>
                    </a:cubicBezTo>
                    <a:cubicBezTo>
                      <a:pt x="196" y="815"/>
                      <a:pt x="196" y="815"/>
                      <a:pt x="196" y="815"/>
                    </a:cubicBezTo>
                    <a:cubicBezTo>
                      <a:pt x="194" y="815"/>
                      <a:pt x="194" y="815"/>
                      <a:pt x="194" y="815"/>
                    </a:cubicBezTo>
                    <a:cubicBezTo>
                      <a:pt x="194" y="820"/>
                      <a:pt x="194" y="820"/>
                      <a:pt x="194" y="820"/>
                    </a:cubicBezTo>
                    <a:cubicBezTo>
                      <a:pt x="190" y="823"/>
                      <a:pt x="190" y="823"/>
                      <a:pt x="190" y="823"/>
                    </a:cubicBezTo>
                    <a:cubicBezTo>
                      <a:pt x="189" y="827"/>
                      <a:pt x="189" y="827"/>
                      <a:pt x="189" y="827"/>
                    </a:cubicBezTo>
                    <a:cubicBezTo>
                      <a:pt x="184" y="821"/>
                      <a:pt x="184" y="821"/>
                      <a:pt x="184" y="821"/>
                    </a:cubicBezTo>
                    <a:cubicBezTo>
                      <a:pt x="172" y="814"/>
                      <a:pt x="172" y="814"/>
                      <a:pt x="172" y="814"/>
                    </a:cubicBezTo>
                    <a:cubicBezTo>
                      <a:pt x="168" y="814"/>
                      <a:pt x="168" y="814"/>
                      <a:pt x="168" y="814"/>
                    </a:cubicBezTo>
                    <a:cubicBezTo>
                      <a:pt x="167" y="811"/>
                      <a:pt x="167" y="811"/>
                      <a:pt x="167" y="811"/>
                    </a:cubicBezTo>
                    <a:cubicBezTo>
                      <a:pt x="161" y="811"/>
                      <a:pt x="161" y="811"/>
                      <a:pt x="161" y="811"/>
                    </a:cubicBezTo>
                    <a:cubicBezTo>
                      <a:pt x="157" y="808"/>
                      <a:pt x="157" y="808"/>
                      <a:pt x="157" y="808"/>
                    </a:cubicBezTo>
                    <a:cubicBezTo>
                      <a:pt x="155" y="803"/>
                      <a:pt x="155" y="803"/>
                      <a:pt x="155" y="803"/>
                    </a:cubicBezTo>
                    <a:cubicBezTo>
                      <a:pt x="150" y="802"/>
                      <a:pt x="150" y="802"/>
                      <a:pt x="150" y="802"/>
                    </a:cubicBezTo>
                    <a:cubicBezTo>
                      <a:pt x="146" y="798"/>
                      <a:pt x="146" y="798"/>
                      <a:pt x="146" y="798"/>
                    </a:cubicBezTo>
                    <a:cubicBezTo>
                      <a:pt x="141" y="799"/>
                      <a:pt x="141" y="799"/>
                      <a:pt x="141" y="799"/>
                    </a:cubicBezTo>
                    <a:cubicBezTo>
                      <a:pt x="141" y="801"/>
                      <a:pt x="141" y="801"/>
                      <a:pt x="141" y="801"/>
                    </a:cubicBezTo>
                    <a:cubicBezTo>
                      <a:pt x="142" y="804"/>
                      <a:pt x="142" y="804"/>
                      <a:pt x="142" y="804"/>
                    </a:cubicBezTo>
                    <a:cubicBezTo>
                      <a:pt x="141" y="807"/>
                      <a:pt x="141" y="807"/>
                      <a:pt x="141" y="807"/>
                    </a:cubicBezTo>
                    <a:cubicBezTo>
                      <a:pt x="142" y="809"/>
                      <a:pt x="142" y="809"/>
                      <a:pt x="142" y="809"/>
                    </a:cubicBezTo>
                    <a:cubicBezTo>
                      <a:pt x="140" y="812"/>
                      <a:pt x="140" y="812"/>
                      <a:pt x="140" y="812"/>
                    </a:cubicBezTo>
                    <a:cubicBezTo>
                      <a:pt x="136" y="811"/>
                      <a:pt x="136" y="811"/>
                      <a:pt x="136" y="811"/>
                    </a:cubicBezTo>
                    <a:cubicBezTo>
                      <a:pt x="139" y="817"/>
                      <a:pt x="139" y="817"/>
                      <a:pt x="139" y="817"/>
                    </a:cubicBezTo>
                    <a:cubicBezTo>
                      <a:pt x="140" y="822"/>
                      <a:pt x="140" y="822"/>
                      <a:pt x="140" y="822"/>
                    </a:cubicBezTo>
                    <a:cubicBezTo>
                      <a:pt x="145" y="825"/>
                      <a:pt x="145" y="825"/>
                      <a:pt x="145" y="825"/>
                    </a:cubicBezTo>
                    <a:cubicBezTo>
                      <a:pt x="148" y="830"/>
                      <a:pt x="148" y="830"/>
                      <a:pt x="148" y="830"/>
                    </a:cubicBezTo>
                    <a:cubicBezTo>
                      <a:pt x="152" y="833"/>
                      <a:pt x="152" y="833"/>
                      <a:pt x="152" y="833"/>
                    </a:cubicBezTo>
                    <a:cubicBezTo>
                      <a:pt x="156" y="831"/>
                      <a:pt x="156" y="831"/>
                      <a:pt x="156" y="831"/>
                    </a:cubicBezTo>
                    <a:cubicBezTo>
                      <a:pt x="158" y="831"/>
                      <a:pt x="158" y="831"/>
                      <a:pt x="158" y="831"/>
                    </a:cubicBezTo>
                    <a:cubicBezTo>
                      <a:pt x="161" y="829"/>
                      <a:pt x="161" y="829"/>
                      <a:pt x="161" y="829"/>
                    </a:cubicBezTo>
                    <a:cubicBezTo>
                      <a:pt x="161" y="832"/>
                      <a:pt x="161" y="832"/>
                      <a:pt x="161" y="832"/>
                    </a:cubicBezTo>
                    <a:cubicBezTo>
                      <a:pt x="165" y="834"/>
                      <a:pt x="165" y="834"/>
                      <a:pt x="165" y="834"/>
                    </a:cubicBezTo>
                    <a:cubicBezTo>
                      <a:pt x="165" y="836"/>
                      <a:pt x="165" y="836"/>
                      <a:pt x="165" y="836"/>
                    </a:cubicBezTo>
                    <a:cubicBezTo>
                      <a:pt x="164" y="838"/>
                      <a:pt x="164" y="838"/>
                      <a:pt x="164" y="838"/>
                    </a:cubicBezTo>
                    <a:cubicBezTo>
                      <a:pt x="167" y="841"/>
                      <a:pt x="167" y="841"/>
                      <a:pt x="167" y="841"/>
                    </a:cubicBezTo>
                    <a:cubicBezTo>
                      <a:pt x="167" y="848"/>
                      <a:pt x="167" y="848"/>
                      <a:pt x="167" y="848"/>
                    </a:cubicBezTo>
                    <a:cubicBezTo>
                      <a:pt x="164" y="849"/>
                      <a:pt x="164" y="849"/>
                      <a:pt x="164" y="849"/>
                    </a:cubicBezTo>
                    <a:cubicBezTo>
                      <a:pt x="161" y="849"/>
                      <a:pt x="161" y="849"/>
                      <a:pt x="161" y="849"/>
                    </a:cubicBezTo>
                    <a:cubicBezTo>
                      <a:pt x="157" y="854"/>
                      <a:pt x="157" y="854"/>
                      <a:pt x="157" y="854"/>
                    </a:cubicBezTo>
                    <a:cubicBezTo>
                      <a:pt x="155" y="854"/>
                      <a:pt x="155" y="854"/>
                      <a:pt x="155" y="854"/>
                    </a:cubicBezTo>
                    <a:cubicBezTo>
                      <a:pt x="152" y="850"/>
                      <a:pt x="152" y="850"/>
                      <a:pt x="152" y="850"/>
                    </a:cubicBezTo>
                    <a:cubicBezTo>
                      <a:pt x="147" y="850"/>
                      <a:pt x="147" y="850"/>
                      <a:pt x="147" y="850"/>
                    </a:cubicBezTo>
                    <a:cubicBezTo>
                      <a:pt x="145" y="848"/>
                      <a:pt x="145" y="848"/>
                      <a:pt x="145" y="848"/>
                    </a:cubicBezTo>
                    <a:cubicBezTo>
                      <a:pt x="139" y="848"/>
                      <a:pt x="139" y="848"/>
                      <a:pt x="139" y="848"/>
                    </a:cubicBezTo>
                    <a:cubicBezTo>
                      <a:pt x="137" y="846"/>
                      <a:pt x="137" y="846"/>
                      <a:pt x="137" y="846"/>
                    </a:cubicBezTo>
                    <a:cubicBezTo>
                      <a:pt x="137" y="841"/>
                      <a:pt x="137" y="841"/>
                      <a:pt x="137" y="841"/>
                    </a:cubicBezTo>
                    <a:cubicBezTo>
                      <a:pt x="134" y="838"/>
                      <a:pt x="134" y="838"/>
                      <a:pt x="134" y="838"/>
                    </a:cubicBezTo>
                    <a:cubicBezTo>
                      <a:pt x="131" y="834"/>
                      <a:pt x="131" y="834"/>
                      <a:pt x="131" y="834"/>
                    </a:cubicBezTo>
                    <a:cubicBezTo>
                      <a:pt x="130" y="834"/>
                      <a:pt x="130" y="834"/>
                      <a:pt x="130" y="834"/>
                    </a:cubicBezTo>
                    <a:cubicBezTo>
                      <a:pt x="126" y="837"/>
                      <a:pt x="126" y="837"/>
                      <a:pt x="126" y="837"/>
                    </a:cubicBezTo>
                    <a:cubicBezTo>
                      <a:pt x="119" y="834"/>
                      <a:pt x="119" y="834"/>
                      <a:pt x="119" y="834"/>
                    </a:cubicBezTo>
                    <a:cubicBezTo>
                      <a:pt x="118" y="831"/>
                      <a:pt x="118" y="831"/>
                      <a:pt x="118" y="831"/>
                    </a:cubicBezTo>
                    <a:cubicBezTo>
                      <a:pt x="116" y="828"/>
                      <a:pt x="116" y="828"/>
                      <a:pt x="116" y="828"/>
                    </a:cubicBezTo>
                    <a:cubicBezTo>
                      <a:pt x="117" y="825"/>
                      <a:pt x="117" y="825"/>
                      <a:pt x="117" y="825"/>
                    </a:cubicBezTo>
                    <a:cubicBezTo>
                      <a:pt x="117" y="820"/>
                      <a:pt x="117" y="820"/>
                      <a:pt x="117" y="820"/>
                    </a:cubicBezTo>
                    <a:cubicBezTo>
                      <a:pt x="117" y="816"/>
                      <a:pt x="117" y="816"/>
                      <a:pt x="117" y="816"/>
                    </a:cubicBezTo>
                    <a:cubicBezTo>
                      <a:pt x="113" y="813"/>
                      <a:pt x="113" y="813"/>
                      <a:pt x="113" y="813"/>
                    </a:cubicBezTo>
                    <a:cubicBezTo>
                      <a:pt x="113" y="809"/>
                      <a:pt x="113" y="809"/>
                      <a:pt x="113" y="809"/>
                    </a:cubicBezTo>
                    <a:cubicBezTo>
                      <a:pt x="108" y="803"/>
                      <a:pt x="108" y="803"/>
                      <a:pt x="108" y="803"/>
                    </a:cubicBezTo>
                    <a:cubicBezTo>
                      <a:pt x="108" y="798"/>
                      <a:pt x="108" y="798"/>
                      <a:pt x="108" y="798"/>
                    </a:cubicBezTo>
                    <a:cubicBezTo>
                      <a:pt x="105" y="797"/>
                      <a:pt x="105" y="797"/>
                      <a:pt x="105" y="797"/>
                    </a:cubicBezTo>
                    <a:cubicBezTo>
                      <a:pt x="106" y="793"/>
                      <a:pt x="106" y="793"/>
                      <a:pt x="106" y="793"/>
                    </a:cubicBezTo>
                    <a:cubicBezTo>
                      <a:pt x="109" y="792"/>
                      <a:pt x="109" y="792"/>
                      <a:pt x="109" y="792"/>
                    </a:cubicBezTo>
                    <a:cubicBezTo>
                      <a:pt x="109" y="785"/>
                      <a:pt x="109" y="785"/>
                      <a:pt x="109" y="785"/>
                    </a:cubicBezTo>
                    <a:cubicBezTo>
                      <a:pt x="109" y="781"/>
                      <a:pt x="109" y="781"/>
                      <a:pt x="109" y="781"/>
                    </a:cubicBezTo>
                    <a:cubicBezTo>
                      <a:pt x="108" y="781"/>
                      <a:pt x="108" y="781"/>
                      <a:pt x="108" y="781"/>
                    </a:cubicBezTo>
                    <a:cubicBezTo>
                      <a:pt x="108" y="778"/>
                      <a:pt x="108" y="778"/>
                      <a:pt x="108" y="778"/>
                    </a:cubicBezTo>
                    <a:cubicBezTo>
                      <a:pt x="109" y="775"/>
                      <a:pt x="109" y="775"/>
                      <a:pt x="109" y="775"/>
                    </a:cubicBezTo>
                    <a:cubicBezTo>
                      <a:pt x="107" y="774"/>
                      <a:pt x="107" y="774"/>
                      <a:pt x="107" y="774"/>
                    </a:cubicBezTo>
                    <a:cubicBezTo>
                      <a:pt x="103" y="768"/>
                      <a:pt x="103" y="768"/>
                      <a:pt x="103" y="768"/>
                    </a:cubicBezTo>
                    <a:cubicBezTo>
                      <a:pt x="95" y="764"/>
                      <a:pt x="95" y="764"/>
                      <a:pt x="95" y="764"/>
                    </a:cubicBezTo>
                    <a:cubicBezTo>
                      <a:pt x="93" y="766"/>
                      <a:pt x="93" y="766"/>
                      <a:pt x="93" y="766"/>
                    </a:cubicBezTo>
                    <a:cubicBezTo>
                      <a:pt x="91" y="763"/>
                      <a:pt x="91" y="763"/>
                      <a:pt x="91" y="763"/>
                    </a:cubicBezTo>
                    <a:cubicBezTo>
                      <a:pt x="88" y="763"/>
                      <a:pt x="88" y="763"/>
                      <a:pt x="88" y="763"/>
                    </a:cubicBezTo>
                    <a:cubicBezTo>
                      <a:pt x="86" y="765"/>
                      <a:pt x="86" y="765"/>
                      <a:pt x="86" y="765"/>
                    </a:cubicBezTo>
                    <a:cubicBezTo>
                      <a:pt x="82" y="764"/>
                      <a:pt x="82" y="764"/>
                      <a:pt x="82" y="764"/>
                    </a:cubicBezTo>
                    <a:cubicBezTo>
                      <a:pt x="84" y="761"/>
                      <a:pt x="84" y="761"/>
                      <a:pt x="84" y="761"/>
                    </a:cubicBezTo>
                    <a:cubicBezTo>
                      <a:pt x="87" y="761"/>
                      <a:pt x="87" y="761"/>
                      <a:pt x="87" y="761"/>
                    </a:cubicBezTo>
                    <a:cubicBezTo>
                      <a:pt x="88" y="757"/>
                      <a:pt x="88" y="757"/>
                      <a:pt x="88" y="757"/>
                    </a:cubicBezTo>
                    <a:cubicBezTo>
                      <a:pt x="84" y="757"/>
                      <a:pt x="84" y="757"/>
                      <a:pt x="84" y="757"/>
                    </a:cubicBezTo>
                    <a:cubicBezTo>
                      <a:pt x="84" y="756"/>
                      <a:pt x="84" y="756"/>
                      <a:pt x="84" y="756"/>
                    </a:cubicBezTo>
                    <a:cubicBezTo>
                      <a:pt x="87" y="754"/>
                      <a:pt x="87" y="754"/>
                      <a:pt x="87" y="754"/>
                    </a:cubicBezTo>
                    <a:cubicBezTo>
                      <a:pt x="84" y="752"/>
                      <a:pt x="84" y="752"/>
                      <a:pt x="84" y="752"/>
                    </a:cubicBezTo>
                    <a:cubicBezTo>
                      <a:pt x="82" y="754"/>
                      <a:pt x="82" y="754"/>
                      <a:pt x="82" y="754"/>
                    </a:cubicBezTo>
                    <a:cubicBezTo>
                      <a:pt x="76" y="756"/>
                      <a:pt x="76" y="756"/>
                      <a:pt x="76" y="756"/>
                    </a:cubicBezTo>
                    <a:cubicBezTo>
                      <a:pt x="75" y="755"/>
                      <a:pt x="75" y="755"/>
                      <a:pt x="75" y="755"/>
                    </a:cubicBezTo>
                    <a:cubicBezTo>
                      <a:pt x="77" y="752"/>
                      <a:pt x="77" y="752"/>
                      <a:pt x="77" y="752"/>
                    </a:cubicBezTo>
                    <a:cubicBezTo>
                      <a:pt x="80" y="750"/>
                      <a:pt x="80" y="750"/>
                      <a:pt x="80" y="750"/>
                    </a:cubicBezTo>
                    <a:cubicBezTo>
                      <a:pt x="79" y="748"/>
                      <a:pt x="79" y="748"/>
                      <a:pt x="79" y="748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3" y="744"/>
                      <a:pt x="73" y="744"/>
                      <a:pt x="73" y="744"/>
                    </a:cubicBezTo>
                    <a:cubicBezTo>
                      <a:pt x="69" y="740"/>
                      <a:pt x="69" y="740"/>
                      <a:pt x="69" y="740"/>
                    </a:cubicBezTo>
                    <a:cubicBezTo>
                      <a:pt x="68" y="734"/>
                      <a:pt x="68" y="734"/>
                      <a:pt x="68" y="734"/>
                    </a:cubicBezTo>
                    <a:cubicBezTo>
                      <a:pt x="64" y="731"/>
                      <a:pt x="64" y="731"/>
                      <a:pt x="64" y="731"/>
                    </a:cubicBezTo>
                    <a:cubicBezTo>
                      <a:pt x="65" y="730"/>
                      <a:pt x="65" y="730"/>
                      <a:pt x="65" y="730"/>
                    </a:cubicBezTo>
                    <a:cubicBezTo>
                      <a:pt x="68" y="729"/>
                      <a:pt x="68" y="729"/>
                      <a:pt x="68" y="729"/>
                    </a:cubicBezTo>
                    <a:cubicBezTo>
                      <a:pt x="69" y="731"/>
                      <a:pt x="69" y="731"/>
                      <a:pt x="69" y="731"/>
                    </a:cubicBezTo>
                    <a:cubicBezTo>
                      <a:pt x="74" y="731"/>
                      <a:pt x="74" y="731"/>
                      <a:pt x="74" y="731"/>
                    </a:cubicBezTo>
                    <a:cubicBezTo>
                      <a:pt x="75" y="735"/>
                      <a:pt x="75" y="735"/>
                      <a:pt x="75" y="735"/>
                    </a:cubicBezTo>
                    <a:cubicBezTo>
                      <a:pt x="82" y="743"/>
                      <a:pt x="82" y="743"/>
                      <a:pt x="82" y="743"/>
                    </a:cubicBezTo>
                    <a:cubicBezTo>
                      <a:pt x="85" y="743"/>
                      <a:pt x="85" y="743"/>
                      <a:pt x="85" y="743"/>
                    </a:cubicBezTo>
                    <a:cubicBezTo>
                      <a:pt x="86" y="742"/>
                      <a:pt x="86" y="742"/>
                      <a:pt x="86" y="742"/>
                    </a:cubicBezTo>
                    <a:cubicBezTo>
                      <a:pt x="89" y="745"/>
                      <a:pt x="89" y="745"/>
                      <a:pt x="89" y="745"/>
                    </a:cubicBezTo>
                    <a:cubicBezTo>
                      <a:pt x="95" y="745"/>
                      <a:pt x="95" y="745"/>
                      <a:pt x="95" y="745"/>
                    </a:cubicBezTo>
                    <a:cubicBezTo>
                      <a:pt x="96" y="743"/>
                      <a:pt x="96" y="743"/>
                      <a:pt x="96" y="743"/>
                    </a:cubicBezTo>
                    <a:cubicBezTo>
                      <a:pt x="98" y="746"/>
                      <a:pt x="98" y="746"/>
                      <a:pt x="98" y="746"/>
                    </a:cubicBezTo>
                    <a:cubicBezTo>
                      <a:pt x="96" y="748"/>
                      <a:pt x="96" y="748"/>
                      <a:pt x="96" y="748"/>
                    </a:cubicBezTo>
                    <a:cubicBezTo>
                      <a:pt x="97" y="750"/>
                      <a:pt x="97" y="750"/>
                      <a:pt x="97" y="750"/>
                    </a:cubicBezTo>
                    <a:cubicBezTo>
                      <a:pt x="97" y="752"/>
                      <a:pt x="97" y="752"/>
                      <a:pt x="97" y="752"/>
                    </a:cubicBezTo>
                    <a:cubicBezTo>
                      <a:pt x="101" y="752"/>
                      <a:pt x="101" y="752"/>
                      <a:pt x="101" y="752"/>
                    </a:cubicBezTo>
                    <a:cubicBezTo>
                      <a:pt x="103" y="750"/>
                      <a:pt x="103" y="750"/>
                      <a:pt x="103" y="750"/>
                    </a:cubicBezTo>
                    <a:cubicBezTo>
                      <a:pt x="108" y="750"/>
                      <a:pt x="108" y="750"/>
                      <a:pt x="108" y="750"/>
                    </a:cubicBezTo>
                    <a:cubicBezTo>
                      <a:pt x="107" y="751"/>
                      <a:pt x="107" y="751"/>
                      <a:pt x="107" y="751"/>
                    </a:cubicBezTo>
                    <a:cubicBezTo>
                      <a:pt x="110" y="752"/>
                      <a:pt x="110" y="752"/>
                      <a:pt x="110" y="752"/>
                    </a:cubicBezTo>
                    <a:cubicBezTo>
                      <a:pt x="114" y="751"/>
                      <a:pt x="114" y="751"/>
                      <a:pt x="114" y="751"/>
                    </a:cubicBezTo>
                    <a:cubicBezTo>
                      <a:pt x="113" y="754"/>
                      <a:pt x="113" y="754"/>
                      <a:pt x="113" y="754"/>
                    </a:cubicBezTo>
                    <a:cubicBezTo>
                      <a:pt x="118" y="759"/>
                      <a:pt x="118" y="759"/>
                      <a:pt x="118" y="759"/>
                    </a:cubicBezTo>
                    <a:cubicBezTo>
                      <a:pt x="121" y="757"/>
                      <a:pt x="121" y="757"/>
                      <a:pt x="121" y="757"/>
                    </a:cubicBezTo>
                    <a:cubicBezTo>
                      <a:pt x="124" y="758"/>
                      <a:pt x="124" y="758"/>
                      <a:pt x="124" y="758"/>
                    </a:cubicBezTo>
                    <a:cubicBezTo>
                      <a:pt x="125" y="760"/>
                      <a:pt x="125" y="760"/>
                      <a:pt x="125" y="760"/>
                    </a:cubicBezTo>
                    <a:cubicBezTo>
                      <a:pt x="130" y="760"/>
                      <a:pt x="130" y="760"/>
                      <a:pt x="130" y="760"/>
                    </a:cubicBezTo>
                    <a:cubicBezTo>
                      <a:pt x="133" y="761"/>
                      <a:pt x="133" y="761"/>
                      <a:pt x="133" y="761"/>
                    </a:cubicBezTo>
                    <a:cubicBezTo>
                      <a:pt x="135" y="759"/>
                      <a:pt x="135" y="759"/>
                      <a:pt x="135" y="759"/>
                    </a:cubicBezTo>
                    <a:cubicBezTo>
                      <a:pt x="140" y="763"/>
                      <a:pt x="140" y="763"/>
                      <a:pt x="140" y="763"/>
                    </a:cubicBezTo>
                    <a:cubicBezTo>
                      <a:pt x="146" y="765"/>
                      <a:pt x="146" y="765"/>
                      <a:pt x="146" y="765"/>
                    </a:cubicBezTo>
                    <a:cubicBezTo>
                      <a:pt x="156" y="765"/>
                      <a:pt x="156" y="765"/>
                      <a:pt x="156" y="765"/>
                    </a:cubicBezTo>
                    <a:cubicBezTo>
                      <a:pt x="164" y="764"/>
                      <a:pt x="164" y="764"/>
                      <a:pt x="164" y="764"/>
                    </a:cubicBezTo>
                    <a:cubicBezTo>
                      <a:pt x="165" y="762"/>
                      <a:pt x="165" y="762"/>
                      <a:pt x="165" y="762"/>
                    </a:cubicBezTo>
                    <a:cubicBezTo>
                      <a:pt x="171" y="762"/>
                      <a:pt x="171" y="762"/>
                      <a:pt x="171" y="762"/>
                    </a:cubicBezTo>
                    <a:cubicBezTo>
                      <a:pt x="173" y="760"/>
                      <a:pt x="173" y="760"/>
                      <a:pt x="173" y="760"/>
                    </a:cubicBezTo>
                    <a:cubicBezTo>
                      <a:pt x="179" y="759"/>
                      <a:pt x="179" y="759"/>
                      <a:pt x="179" y="759"/>
                    </a:cubicBezTo>
                    <a:cubicBezTo>
                      <a:pt x="184" y="755"/>
                      <a:pt x="184" y="755"/>
                      <a:pt x="184" y="755"/>
                    </a:cubicBezTo>
                    <a:cubicBezTo>
                      <a:pt x="191" y="744"/>
                      <a:pt x="191" y="744"/>
                      <a:pt x="191" y="744"/>
                    </a:cubicBezTo>
                    <a:cubicBezTo>
                      <a:pt x="192" y="741"/>
                      <a:pt x="192" y="741"/>
                      <a:pt x="192" y="741"/>
                    </a:cubicBezTo>
                    <a:cubicBezTo>
                      <a:pt x="196" y="735"/>
                      <a:pt x="196" y="735"/>
                      <a:pt x="196" y="735"/>
                    </a:cubicBezTo>
                    <a:cubicBezTo>
                      <a:pt x="196" y="732"/>
                      <a:pt x="196" y="732"/>
                      <a:pt x="196" y="732"/>
                    </a:cubicBezTo>
                    <a:cubicBezTo>
                      <a:pt x="197" y="729"/>
                      <a:pt x="197" y="729"/>
                      <a:pt x="197" y="729"/>
                    </a:cubicBezTo>
                    <a:cubicBezTo>
                      <a:pt x="198" y="722"/>
                      <a:pt x="198" y="722"/>
                      <a:pt x="198" y="722"/>
                    </a:cubicBezTo>
                    <a:cubicBezTo>
                      <a:pt x="198" y="717"/>
                      <a:pt x="198" y="717"/>
                      <a:pt x="198" y="717"/>
                    </a:cubicBezTo>
                    <a:cubicBezTo>
                      <a:pt x="198" y="712"/>
                      <a:pt x="198" y="712"/>
                      <a:pt x="198" y="712"/>
                    </a:cubicBezTo>
                    <a:cubicBezTo>
                      <a:pt x="196" y="710"/>
                      <a:pt x="196" y="710"/>
                      <a:pt x="196" y="710"/>
                    </a:cubicBezTo>
                    <a:cubicBezTo>
                      <a:pt x="195" y="711"/>
                      <a:pt x="195" y="711"/>
                      <a:pt x="195" y="711"/>
                    </a:cubicBezTo>
                    <a:cubicBezTo>
                      <a:pt x="192" y="705"/>
                      <a:pt x="192" y="705"/>
                      <a:pt x="192" y="705"/>
                    </a:cubicBezTo>
                    <a:cubicBezTo>
                      <a:pt x="190" y="703"/>
                      <a:pt x="190" y="703"/>
                      <a:pt x="190" y="703"/>
                    </a:cubicBezTo>
                    <a:cubicBezTo>
                      <a:pt x="189" y="698"/>
                      <a:pt x="189" y="698"/>
                      <a:pt x="189" y="698"/>
                    </a:cubicBezTo>
                    <a:cubicBezTo>
                      <a:pt x="185" y="693"/>
                      <a:pt x="185" y="693"/>
                      <a:pt x="185" y="693"/>
                    </a:cubicBezTo>
                    <a:cubicBezTo>
                      <a:pt x="182" y="692"/>
                      <a:pt x="182" y="692"/>
                      <a:pt x="182" y="692"/>
                    </a:cubicBezTo>
                    <a:cubicBezTo>
                      <a:pt x="181" y="694"/>
                      <a:pt x="181" y="694"/>
                      <a:pt x="181" y="694"/>
                    </a:cubicBezTo>
                    <a:cubicBezTo>
                      <a:pt x="177" y="692"/>
                      <a:pt x="177" y="692"/>
                      <a:pt x="177" y="692"/>
                    </a:cubicBezTo>
                    <a:cubicBezTo>
                      <a:pt x="177" y="689"/>
                      <a:pt x="177" y="689"/>
                      <a:pt x="177" y="689"/>
                    </a:cubicBezTo>
                    <a:cubicBezTo>
                      <a:pt x="170" y="683"/>
                      <a:pt x="170" y="683"/>
                      <a:pt x="170" y="683"/>
                    </a:cubicBezTo>
                    <a:cubicBezTo>
                      <a:pt x="170" y="679"/>
                      <a:pt x="170" y="679"/>
                      <a:pt x="170" y="679"/>
                    </a:cubicBezTo>
                    <a:cubicBezTo>
                      <a:pt x="166" y="674"/>
                      <a:pt x="166" y="674"/>
                      <a:pt x="166" y="674"/>
                    </a:cubicBezTo>
                    <a:cubicBezTo>
                      <a:pt x="164" y="674"/>
                      <a:pt x="164" y="674"/>
                      <a:pt x="164" y="674"/>
                    </a:cubicBezTo>
                    <a:cubicBezTo>
                      <a:pt x="165" y="676"/>
                      <a:pt x="165" y="676"/>
                      <a:pt x="165" y="676"/>
                    </a:cubicBezTo>
                    <a:cubicBezTo>
                      <a:pt x="168" y="682"/>
                      <a:pt x="168" y="682"/>
                      <a:pt x="168" y="682"/>
                    </a:cubicBezTo>
                    <a:cubicBezTo>
                      <a:pt x="165" y="683"/>
                      <a:pt x="165" y="683"/>
                      <a:pt x="165" y="683"/>
                    </a:cubicBezTo>
                    <a:cubicBezTo>
                      <a:pt x="161" y="678"/>
                      <a:pt x="161" y="678"/>
                      <a:pt x="161" y="678"/>
                    </a:cubicBezTo>
                    <a:cubicBezTo>
                      <a:pt x="158" y="678"/>
                      <a:pt x="158" y="678"/>
                      <a:pt x="158" y="678"/>
                    </a:cubicBezTo>
                    <a:cubicBezTo>
                      <a:pt x="153" y="672"/>
                      <a:pt x="153" y="672"/>
                      <a:pt x="153" y="672"/>
                    </a:cubicBezTo>
                    <a:cubicBezTo>
                      <a:pt x="151" y="672"/>
                      <a:pt x="151" y="672"/>
                      <a:pt x="151" y="672"/>
                    </a:cubicBezTo>
                    <a:cubicBezTo>
                      <a:pt x="151" y="674"/>
                      <a:pt x="151" y="674"/>
                      <a:pt x="151" y="674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49" y="675"/>
                      <a:pt x="149" y="675"/>
                      <a:pt x="149" y="675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1" y="666"/>
                      <a:pt x="141" y="666"/>
                      <a:pt x="141" y="666"/>
                    </a:cubicBezTo>
                    <a:cubicBezTo>
                      <a:pt x="138" y="663"/>
                      <a:pt x="138" y="663"/>
                      <a:pt x="138" y="663"/>
                    </a:cubicBezTo>
                    <a:cubicBezTo>
                      <a:pt x="126" y="653"/>
                      <a:pt x="126" y="653"/>
                      <a:pt x="126" y="653"/>
                    </a:cubicBezTo>
                    <a:cubicBezTo>
                      <a:pt x="107" y="641"/>
                      <a:pt x="107" y="641"/>
                      <a:pt x="107" y="641"/>
                    </a:cubicBezTo>
                    <a:cubicBezTo>
                      <a:pt x="103" y="639"/>
                      <a:pt x="103" y="639"/>
                      <a:pt x="103" y="639"/>
                    </a:cubicBezTo>
                    <a:cubicBezTo>
                      <a:pt x="102" y="641"/>
                      <a:pt x="102" y="641"/>
                      <a:pt x="102" y="641"/>
                    </a:cubicBezTo>
                    <a:cubicBezTo>
                      <a:pt x="99" y="638"/>
                      <a:pt x="99" y="638"/>
                      <a:pt x="99" y="638"/>
                    </a:cubicBezTo>
                    <a:cubicBezTo>
                      <a:pt x="94" y="637"/>
                      <a:pt x="94" y="637"/>
                      <a:pt x="94" y="637"/>
                    </a:cubicBezTo>
                    <a:cubicBezTo>
                      <a:pt x="95" y="639"/>
                      <a:pt x="95" y="639"/>
                      <a:pt x="95" y="639"/>
                    </a:cubicBezTo>
                    <a:cubicBezTo>
                      <a:pt x="92" y="641"/>
                      <a:pt x="92" y="641"/>
                      <a:pt x="92" y="641"/>
                    </a:cubicBezTo>
                    <a:cubicBezTo>
                      <a:pt x="88" y="639"/>
                      <a:pt x="88" y="639"/>
                      <a:pt x="88" y="639"/>
                    </a:cubicBezTo>
                    <a:cubicBezTo>
                      <a:pt x="83" y="639"/>
                      <a:pt x="83" y="639"/>
                      <a:pt x="83" y="639"/>
                    </a:cubicBezTo>
                    <a:cubicBezTo>
                      <a:pt x="81" y="635"/>
                      <a:pt x="81" y="635"/>
                      <a:pt x="81" y="635"/>
                    </a:cubicBezTo>
                    <a:cubicBezTo>
                      <a:pt x="77" y="633"/>
                      <a:pt x="77" y="633"/>
                      <a:pt x="77" y="633"/>
                    </a:cubicBezTo>
                    <a:cubicBezTo>
                      <a:pt x="77" y="634"/>
                      <a:pt x="77" y="634"/>
                      <a:pt x="77" y="634"/>
                    </a:cubicBezTo>
                    <a:cubicBezTo>
                      <a:pt x="79" y="637"/>
                      <a:pt x="79" y="637"/>
                      <a:pt x="79" y="637"/>
                    </a:cubicBezTo>
                    <a:cubicBezTo>
                      <a:pt x="79" y="639"/>
                      <a:pt x="79" y="639"/>
                      <a:pt x="79" y="639"/>
                    </a:cubicBezTo>
                    <a:cubicBezTo>
                      <a:pt x="76" y="637"/>
                      <a:pt x="76" y="637"/>
                      <a:pt x="76" y="637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69" y="647"/>
                      <a:pt x="69" y="647"/>
                      <a:pt x="69" y="647"/>
                    </a:cubicBezTo>
                    <a:cubicBezTo>
                      <a:pt x="65" y="648"/>
                      <a:pt x="65" y="648"/>
                      <a:pt x="65" y="648"/>
                    </a:cubicBezTo>
                    <a:cubicBezTo>
                      <a:pt x="68" y="644"/>
                      <a:pt x="68" y="644"/>
                      <a:pt x="68" y="644"/>
                    </a:cubicBezTo>
                    <a:cubicBezTo>
                      <a:pt x="70" y="642"/>
                      <a:pt x="70" y="642"/>
                      <a:pt x="70" y="642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6" y="640"/>
                      <a:pt x="66" y="640"/>
                      <a:pt x="66" y="640"/>
                    </a:cubicBezTo>
                    <a:cubicBezTo>
                      <a:pt x="67" y="638"/>
                      <a:pt x="67" y="638"/>
                      <a:pt x="67" y="638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4" y="637"/>
                      <a:pt x="64" y="637"/>
                      <a:pt x="64" y="637"/>
                    </a:cubicBezTo>
                    <a:cubicBezTo>
                      <a:pt x="61" y="642"/>
                      <a:pt x="61" y="642"/>
                      <a:pt x="61" y="642"/>
                    </a:cubicBezTo>
                    <a:cubicBezTo>
                      <a:pt x="61" y="639"/>
                      <a:pt x="61" y="639"/>
                      <a:pt x="61" y="639"/>
                    </a:cubicBezTo>
                    <a:cubicBezTo>
                      <a:pt x="62" y="637"/>
                      <a:pt x="62" y="637"/>
                      <a:pt x="62" y="637"/>
                    </a:cubicBezTo>
                    <a:cubicBezTo>
                      <a:pt x="61" y="636"/>
                      <a:pt x="61" y="636"/>
                      <a:pt x="61" y="636"/>
                    </a:cubicBezTo>
                    <a:cubicBezTo>
                      <a:pt x="59" y="639"/>
                      <a:pt x="59" y="639"/>
                      <a:pt x="59" y="639"/>
                    </a:cubicBezTo>
                    <a:cubicBezTo>
                      <a:pt x="58" y="639"/>
                      <a:pt x="58" y="639"/>
                      <a:pt x="58" y="639"/>
                    </a:cubicBezTo>
                    <a:cubicBezTo>
                      <a:pt x="58" y="636"/>
                      <a:pt x="58" y="636"/>
                      <a:pt x="58" y="636"/>
                    </a:cubicBezTo>
                    <a:cubicBezTo>
                      <a:pt x="55" y="634"/>
                      <a:pt x="55" y="634"/>
                      <a:pt x="55" y="634"/>
                    </a:cubicBezTo>
                    <a:cubicBezTo>
                      <a:pt x="52" y="637"/>
                      <a:pt x="52" y="637"/>
                      <a:pt x="52" y="637"/>
                    </a:cubicBezTo>
                    <a:cubicBezTo>
                      <a:pt x="51" y="633"/>
                      <a:pt x="51" y="633"/>
                      <a:pt x="51" y="633"/>
                    </a:cubicBezTo>
                    <a:cubicBezTo>
                      <a:pt x="50" y="632"/>
                      <a:pt x="50" y="632"/>
                      <a:pt x="50" y="632"/>
                    </a:cubicBezTo>
                    <a:cubicBezTo>
                      <a:pt x="47" y="635"/>
                      <a:pt x="47" y="635"/>
                      <a:pt x="47" y="635"/>
                    </a:cubicBezTo>
                    <a:cubicBezTo>
                      <a:pt x="46" y="631"/>
                      <a:pt x="46" y="631"/>
                      <a:pt x="46" y="631"/>
                    </a:cubicBezTo>
                    <a:cubicBezTo>
                      <a:pt x="46" y="626"/>
                      <a:pt x="46" y="626"/>
                      <a:pt x="46" y="626"/>
                    </a:cubicBezTo>
                    <a:cubicBezTo>
                      <a:pt x="48" y="623"/>
                      <a:pt x="48" y="623"/>
                      <a:pt x="48" y="623"/>
                    </a:cubicBezTo>
                    <a:cubicBezTo>
                      <a:pt x="48" y="626"/>
                      <a:pt x="48" y="626"/>
                      <a:pt x="48" y="626"/>
                    </a:cubicBezTo>
                    <a:cubicBezTo>
                      <a:pt x="51" y="630"/>
                      <a:pt x="51" y="630"/>
                      <a:pt x="51" y="630"/>
                    </a:cubicBezTo>
                    <a:cubicBezTo>
                      <a:pt x="55" y="629"/>
                      <a:pt x="55" y="629"/>
                      <a:pt x="55" y="629"/>
                    </a:cubicBezTo>
                    <a:cubicBezTo>
                      <a:pt x="58" y="630"/>
                      <a:pt x="58" y="630"/>
                      <a:pt x="58" y="630"/>
                    </a:cubicBezTo>
                    <a:cubicBezTo>
                      <a:pt x="61" y="627"/>
                      <a:pt x="61" y="627"/>
                      <a:pt x="61" y="627"/>
                    </a:cubicBezTo>
                    <a:cubicBezTo>
                      <a:pt x="61" y="625"/>
                      <a:pt x="61" y="625"/>
                      <a:pt x="61" y="625"/>
                    </a:cubicBezTo>
                    <a:cubicBezTo>
                      <a:pt x="59" y="623"/>
                      <a:pt x="59" y="623"/>
                      <a:pt x="59" y="623"/>
                    </a:cubicBezTo>
                    <a:cubicBezTo>
                      <a:pt x="58" y="622"/>
                      <a:pt x="58" y="622"/>
                      <a:pt x="58" y="622"/>
                    </a:cubicBezTo>
                    <a:cubicBezTo>
                      <a:pt x="55" y="621"/>
                      <a:pt x="55" y="621"/>
                      <a:pt x="55" y="621"/>
                    </a:cubicBezTo>
                    <a:cubicBezTo>
                      <a:pt x="54" y="622"/>
                      <a:pt x="54" y="622"/>
                      <a:pt x="54" y="622"/>
                    </a:cubicBezTo>
                    <a:cubicBezTo>
                      <a:pt x="52" y="620"/>
                      <a:pt x="52" y="620"/>
                      <a:pt x="52" y="620"/>
                    </a:cubicBezTo>
                    <a:cubicBezTo>
                      <a:pt x="50" y="617"/>
                      <a:pt x="50" y="617"/>
                      <a:pt x="50" y="617"/>
                    </a:cubicBezTo>
                    <a:cubicBezTo>
                      <a:pt x="46" y="615"/>
                      <a:pt x="46" y="615"/>
                      <a:pt x="46" y="615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2" y="616"/>
                      <a:pt x="42" y="616"/>
                      <a:pt x="42" y="616"/>
                    </a:cubicBezTo>
                    <a:cubicBezTo>
                      <a:pt x="43" y="618"/>
                      <a:pt x="43" y="618"/>
                      <a:pt x="43" y="618"/>
                    </a:cubicBezTo>
                    <a:cubicBezTo>
                      <a:pt x="44" y="619"/>
                      <a:pt x="44" y="619"/>
                      <a:pt x="44" y="619"/>
                    </a:cubicBezTo>
                    <a:cubicBezTo>
                      <a:pt x="44" y="620"/>
                      <a:pt x="44" y="620"/>
                      <a:pt x="44" y="620"/>
                    </a:cubicBezTo>
                    <a:cubicBezTo>
                      <a:pt x="42" y="621"/>
                      <a:pt x="42" y="621"/>
                      <a:pt x="42" y="621"/>
                    </a:cubicBezTo>
                    <a:cubicBezTo>
                      <a:pt x="40" y="621"/>
                      <a:pt x="40" y="621"/>
                      <a:pt x="40" y="621"/>
                    </a:cubicBezTo>
                    <a:cubicBezTo>
                      <a:pt x="40" y="622"/>
                      <a:pt x="40" y="622"/>
                      <a:pt x="40" y="622"/>
                    </a:cubicBezTo>
                    <a:cubicBezTo>
                      <a:pt x="43" y="625"/>
                      <a:pt x="43" y="625"/>
                      <a:pt x="43" y="625"/>
                    </a:cubicBezTo>
                    <a:cubicBezTo>
                      <a:pt x="41" y="626"/>
                      <a:pt x="41" y="626"/>
                      <a:pt x="41" y="626"/>
                    </a:cubicBezTo>
                    <a:cubicBezTo>
                      <a:pt x="39" y="625"/>
                      <a:pt x="39" y="625"/>
                      <a:pt x="39" y="625"/>
                    </a:cubicBezTo>
                    <a:cubicBezTo>
                      <a:pt x="38" y="628"/>
                      <a:pt x="38" y="628"/>
                      <a:pt x="38" y="628"/>
                    </a:cubicBezTo>
                    <a:cubicBezTo>
                      <a:pt x="37" y="634"/>
                      <a:pt x="37" y="634"/>
                      <a:pt x="37" y="634"/>
                    </a:cubicBezTo>
                    <a:cubicBezTo>
                      <a:pt x="36" y="631"/>
                      <a:pt x="36" y="631"/>
                      <a:pt x="36" y="631"/>
                    </a:cubicBezTo>
                    <a:cubicBezTo>
                      <a:pt x="36" y="627"/>
                      <a:pt x="36" y="627"/>
                      <a:pt x="36" y="627"/>
                    </a:cubicBezTo>
                    <a:cubicBezTo>
                      <a:pt x="34" y="625"/>
                      <a:pt x="34" y="625"/>
                      <a:pt x="34" y="625"/>
                    </a:cubicBezTo>
                    <a:cubicBezTo>
                      <a:pt x="30" y="624"/>
                      <a:pt x="30" y="624"/>
                      <a:pt x="30" y="624"/>
                    </a:cubicBezTo>
                    <a:cubicBezTo>
                      <a:pt x="30" y="625"/>
                      <a:pt x="30" y="625"/>
                      <a:pt x="30" y="625"/>
                    </a:cubicBezTo>
                    <a:cubicBezTo>
                      <a:pt x="30" y="629"/>
                      <a:pt x="30" y="629"/>
                      <a:pt x="30" y="629"/>
                    </a:cubicBezTo>
                    <a:cubicBezTo>
                      <a:pt x="28" y="632"/>
                      <a:pt x="28" y="632"/>
                      <a:pt x="28" y="632"/>
                    </a:cubicBezTo>
                    <a:cubicBezTo>
                      <a:pt x="24" y="631"/>
                      <a:pt x="24" y="631"/>
                      <a:pt x="24" y="631"/>
                    </a:cubicBezTo>
                    <a:cubicBezTo>
                      <a:pt x="21" y="631"/>
                      <a:pt x="21" y="631"/>
                      <a:pt x="21" y="631"/>
                    </a:cubicBezTo>
                    <a:cubicBezTo>
                      <a:pt x="22" y="637"/>
                      <a:pt x="22" y="637"/>
                      <a:pt x="22" y="637"/>
                    </a:cubicBezTo>
                    <a:cubicBezTo>
                      <a:pt x="19" y="642"/>
                      <a:pt x="19" y="642"/>
                      <a:pt x="19" y="642"/>
                    </a:cubicBezTo>
                    <a:cubicBezTo>
                      <a:pt x="15" y="643"/>
                      <a:pt x="15" y="643"/>
                      <a:pt x="15" y="643"/>
                    </a:cubicBezTo>
                    <a:cubicBezTo>
                      <a:pt x="10" y="648"/>
                      <a:pt x="10" y="648"/>
                      <a:pt x="10" y="648"/>
                    </a:cubicBezTo>
                    <a:cubicBezTo>
                      <a:pt x="10" y="656"/>
                      <a:pt x="10" y="656"/>
                      <a:pt x="10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7" y="656"/>
                      <a:pt x="7" y="656"/>
                      <a:pt x="7" y="656"/>
                    </a:cubicBezTo>
                    <a:cubicBezTo>
                      <a:pt x="3" y="659"/>
                      <a:pt x="3" y="659"/>
                      <a:pt x="3" y="659"/>
                    </a:cubicBezTo>
                    <a:cubicBezTo>
                      <a:pt x="0" y="661"/>
                      <a:pt x="0" y="661"/>
                      <a:pt x="0" y="661"/>
                    </a:cubicBezTo>
                    <a:cubicBezTo>
                      <a:pt x="3" y="662"/>
                      <a:pt x="3" y="662"/>
                      <a:pt x="3" y="662"/>
                    </a:cubicBezTo>
                    <a:cubicBezTo>
                      <a:pt x="2" y="668"/>
                      <a:pt x="2" y="668"/>
                      <a:pt x="2" y="668"/>
                    </a:cubicBezTo>
                    <a:cubicBezTo>
                      <a:pt x="0" y="676"/>
                      <a:pt x="0" y="676"/>
                      <a:pt x="0" y="676"/>
                    </a:cubicBezTo>
                    <a:cubicBezTo>
                      <a:pt x="3" y="679"/>
                      <a:pt x="3" y="679"/>
                      <a:pt x="3" y="679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9" y="690"/>
                      <a:pt x="9" y="690"/>
                      <a:pt x="9" y="690"/>
                    </a:cubicBezTo>
                    <a:cubicBezTo>
                      <a:pt x="14" y="693"/>
                      <a:pt x="14" y="693"/>
                      <a:pt x="14" y="693"/>
                    </a:cubicBezTo>
                    <a:cubicBezTo>
                      <a:pt x="16" y="698"/>
                      <a:pt x="16" y="698"/>
                      <a:pt x="16" y="698"/>
                    </a:cubicBezTo>
                    <a:cubicBezTo>
                      <a:pt x="18" y="702"/>
                      <a:pt x="18" y="702"/>
                      <a:pt x="18" y="702"/>
                    </a:cubicBezTo>
                    <a:cubicBezTo>
                      <a:pt x="26" y="708"/>
                      <a:pt x="26" y="708"/>
                      <a:pt x="26" y="708"/>
                    </a:cubicBezTo>
                    <a:cubicBezTo>
                      <a:pt x="28" y="711"/>
                      <a:pt x="28" y="711"/>
                      <a:pt x="28" y="711"/>
                    </a:cubicBezTo>
                    <a:cubicBezTo>
                      <a:pt x="27" y="717"/>
                      <a:pt x="27" y="717"/>
                      <a:pt x="27" y="717"/>
                    </a:cubicBezTo>
                    <a:cubicBezTo>
                      <a:pt x="23" y="725"/>
                      <a:pt x="23" y="725"/>
                      <a:pt x="23" y="725"/>
                    </a:cubicBezTo>
                    <a:cubicBezTo>
                      <a:pt x="20" y="735"/>
                      <a:pt x="20" y="735"/>
                      <a:pt x="20" y="735"/>
                    </a:cubicBezTo>
                    <a:cubicBezTo>
                      <a:pt x="24" y="741"/>
                      <a:pt x="24" y="741"/>
                      <a:pt x="24" y="741"/>
                    </a:cubicBezTo>
                    <a:cubicBezTo>
                      <a:pt x="26" y="747"/>
                      <a:pt x="26" y="747"/>
                      <a:pt x="26" y="747"/>
                    </a:cubicBezTo>
                    <a:cubicBezTo>
                      <a:pt x="33" y="763"/>
                      <a:pt x="33" y="763"/>
                      <a:pt x="33" y="763"/>
                    </a:cubicBezTo>
                    <a:cubicBezTo>
                      <a:pt x="41" y="786"/>
                      <a:pt x="41" y="786"/>
                      <a:pt x="41" y="786"/>
                    </a:cubicBezTo>
                    <a:cubicBezTo>
                      <a:pt x="38" y="787"/>
                      <a:pt x="38" y="787"/>
                      <a:pt x="38" y="787"/>
                    </a:cubicBezTo>
                    <a:cubicBezTo>
                      <a:pt x="37" y="801"/>
                      <a:pt x="37" y="801"/>
                      <a:pt x="37" y="801"/>
                    </a:cubicBezTo>
                    <a:cubicBezTo>
                      <a:pt x="37" y="805"/>
                      <a:pt x="37" y="805"/>
                      <a:pt x="37" y="805"/>
                    </a:cubicBezTo>
                    <a:cubicBezTo>
                      <a:pt x="41" y="806"/>
                      <a:pt x="41" y="806"/>
                      <a:pt x="41" y="806"/>
                    </a:cubicBezTo>
                    <a:cubicBezTo>
                      <a:pt x="38" y="810"/>
                      <a:pt x="38" y="810"/>
                      <a:pt x="38" y="810"/>
                    </a:cubicBezTo>
                    <a:cubicBezTo>
                      <a:pt x="38" y="817"/>
                      <a:pt x="38" y="817"/>
                      <a:pt x="38" y="817"/>
                    </a:cubicBezTo>
                    <a:cubicBezTo>
                      <a:pt x="41" y="821"/>
                      <a:pt x="41" y="821"/>
                      <a:pt x="41" y="821"/>
                    </a:cubicBezTo>
                    <a:cubicBezTo>
                      <a:pt x="45" y="822"/>
                      <a:pt x="45" y="822"/>
                      <a:pt x="45" y="822"/>
                    </a:cubicBezTo>
                    <a:cubicBezTo>
                      <a:pt x="47" y="826"/>
                      <a:pt x="47" y="826"/>
                      <a:pt x="47" y="826"/>
                    </a:cubicBezTo>
                    <a:cubicBezTo>
                      <a:pt x="45" y="828"/>
                      <a:pt x="45" y="828"/>
                      <a:pt x="45" y="828"/>
                    </a:cubicBezTo>
                    <a:cubicBezTo>
                      <a:pt x="46" y="836"/>
                      <a:pt x="46" y="836"/>
                      <a:pt x="46" y="836"/>
                    </a:cubicBezTo>
                    <a:cubicBezTo>
                      <a:pt x="48" y="841"/>
                      <a:pt x="48" y="841"/>
                      <a:pt x="48" y="841"/>
                    </a:cubicBezTo>
                    <a:cubicBezTo>
                      <a:pt x="53" y="846"/>
                      <a:pt x="53" y="846"/>
                      <a:pt x="53" y="846"/>
                    </a:cubicBezTo>
                    <a:cubicBezTo>
                      <a:pt x="54" y="852"/>
                      <a:pt x="54" y="852"/>
                      <a:pt x="54" y="852"/>
                    </a:cubicBezTo>
                    <a:cubicBezTo>
                      <a:pt x="50" y="858"/>
                      <a:pt x="50" y="858"/>
                      <a:pt x="50" y="858"/>
                    </a:cubicBezTo>
                    <a:cubicBezTo>
                      <a:pt x="49" y="864"/>
                      <a:pt x="49" y="864"/>
                      <a:pt x="49" y="864"/>
                    </a:cubicBezTo>
                    <a:cubicBezTo>
                      <a:pt x="57" y="878"/>
                      <a:pt x="57" y="878"/>
                      <a:pt x="57" y="878"/>
                    </a:cubicBezTo>
                    <a:cubicBezTo>
                      <a:pt x="62" y="880"/>
                      <a:pt x="62" y="880"/>
                      <a:pt x="62" y="880"/>
                    </a:cubicBezTo>
                    <a:cubicBezTo>
                      <a:pt x="70" y="891"/>
                      <a:pt x="70" y="891"/>
                      <a:pt x="70" y="891"/>
                    </a:cubicBezTo>
                    <a:cubicBezTo>
                      <a:pt x="71" y="898"/>
                      <a:pt x="71" y="898"/>
                      <a:pt x="71" y="898"/>
                    </a:cubicBezTo>
                    <a:cubicBezTo>
                      <a:pt x="66" y="913"/>
                      <a:pt x="66" y="913"/>
                      <a:pt x="66" y="913"/>
                    </a:cubicBezTo>
                    <a:cubicBezTo>
                      <a:pt x="58" y="928"/>
                      <a:pt x="58" y="928"/>
                      <a:pt x="58" y="928"/>
                    </a:cubicBezTo>
                    <a:cubicBezTo>
                      <a:pt x="54" y="939"/>
                      <a:pt x="54" y="939"/>
                      <a:pt x="54" y="939"/>
                    </a:cubicBezTo>
                    <a:cubicBezTo>
                      <a:pt x="49" y="948"/>
                      <a:pt x="49" y="948"/>
                      <a:pt x="49" y="948"/>
                    </a:cubicBezTo>
                    <a:cubicBezTo>
                      <a:pt x="44" y="959"/>
                      <a:pt x="44" y="959"/>
                      <a:pt x="44" y="959"/>
                    </a:cubicBezTo>
                    <a:cubicBezTo>
                      <a:pt x="40" y="961"/>
                      <a:pt x="40" y="961"/>
                      <a:pt x="40" y="961"/>
                    </a:cubicBezTo>
                    <a:cubicBezTo>
                      <a:pt x="32" y="971"/>
                      <a:pt x="32" y="971"/>
                      <a:pt x="32" y="971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2" y="977"/>
                      <a:pt x="32" y="977"/>
                      <a:pt x="32" y="977"/>
                    </a:cubicBezTo>
                    <a:cubicBezTo>
                      <a:pt x="33" y="976"/>
                      <a:pt x="33" y="976"/>
                      <a:pt x="33" y="976"/>
                    </a:cubicBezTo>
                    <a:cubicBezTo>
                      <a:pt x="34" y="976"/>
                      <a:pt x="38" y="973"/>
                      <a:pt x="38" y="973"/>
                    </a:cubicBezTo>
                    <a:cubicBezTo>
                      <a:pt x="42" y="972"/>
                      <a:pt x="42" y="972"/>
                      <a:pt x="42" y="972"/>
                    </a:cubicBezTo>
                    <a:cubicBezTo>
                      <a:pt x="40" y="974"/>
                      <a:pt x="40" y="974"/>
                      <a:pt x="40" y="974"/>
                    </a:cubicBezTo>
                    <a:cubicBezTo>
                      <a:pt x="41" y="977"/>
                      <a:pt x="41" y="977"/>
                      <a:pt x="41" y="977"/>
                    </a:cubicBezTo>
                    <a:cubicBezTo>
                      <a:pt x="41" y="981"/>
                      <a:pt x="41" y="981"/>
                      <a:pt x="41" y="981"/>
                    </a:cubicBezTo>
                    <a:cubicBezTo>
                      <a:pt x="37" y="977"/>
                      <a:pt x="37" y="977"/>
                      <a:pt x="37" y="977"/>
                    </a:cubicBezTo>
                    <a:cubicBezTo>
                      <a:pt x="36" y="980"/>
                      <a:pt x="36" y="980"/>
                      <a:pt x="36" y="980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45" y="986"/>
                      <a:pt x="45" y="986"/>
                      <a:pt x="45" y="986"/>
                    </a:cubicBezTo>
                    <a:cubicBezTo>
                      <a:pt x="47" y="990"/>
                      <a:pt x="47" y="990"/>
                      <a:pt x="47" y="990"/>
                    </a:cubicBezTo>
                    <a:cubicBezTo>
                      <a:pt x="51" y="990"/>
                      <a:pt x="51" y="990"/>
                      <a:pt x="51" y="990"/>
                    </a:cubicBezTo>
                    <a:cubicBezTo>
                      <a:pt x="53" y="989"/>
                      <a:pt x="53" y="989"/>
                      <a:pt x="53" y="989"/>
                    </a:cubicBezTo>
                    <a:cubicBezTo>
                      <a:pt x="56" y="989"/>
                      <a:pt x="56" y="989"/>
                      <a:pt x="56" y="989"/>
                    </a:cubicBezTo>
                    <a:cubicBezTo>
                      <a:pt x="59" y="995"/>
                      <a:pt x="59" y="995"/>
                      <a:pt x="59" y="995"/>
                    </a:cubicBezTo>
                    <a:cubicBezTo>
                      <a:pt x="57" y="998"/>
                      <a:pt x="57" y="998"/>
                      <a:pt x="57" y="998"/>
                    </a:cubicBezTo>
                    <a:cubicBezTo>
                      <a:pt x="51" y="996"/>
                      <a:pt x="51" y="996"/>
                      <a:pt x="51" y="996"/>
                    </a:cubicBezTo>
                    <a:cubicBezTo>
                      <a:pt x="49" y="997"/>
                      <a:pt x="49" y="997"/>
                      <a:pt x="49" y="997"/>
                    </a:cubicBezTo>
                    <a:cubicBezTo>
                      <a:pt x="48" y="1001"/>
                      <a:pt x="48" y="1001"/>
                      <a:pt x="48" y="1001"/>
                    </a:cubicBezTo>
                    <a:cubicBezTo>
                      <a:pt x="44" y="1005"/>
                      <a:pt x="44" y="1005"/>
                      <a:pt x="44" y="1005"/>
                    </a:cubicBezTo>
                    <a:cubicBezTo>
                      <a:pt x="40" y="1002"/>
                      <a:pt x="40" y="1002"/>
                      <a:pt x="40" y="1002"/>
                    </a:cubicBezTo>
                    <a:cubicBezTo>
                      <a:pt x="38" y="1004"/>
                      <a:pt x="38" y="1004"/>
                      <a:pt x="38" y="1004"/>
                    </a:cubicBezTo>
                    <a:cubicBezTo>
                      <a:pt x="39" y="1008"/>
                      <a:pt x="39" y="1008"/>
                      <a:pt x="39" y="1008"/>
                    </a:cubicBezTo>
                    <a:cubicBezTo>
                      <a:pt x="35" y="1009"/>
                      <a:pt x="35" y="1009"/>
                      <a:pt x="35" y="1009"/>
                    </a:cubicBezTo>
                    <a:cubicBezTo>
                      <a:pt x="34" y="1006"/>
                      <a:pt x="34" y="1006"/>
                      <a:pt x="34" y="1006"/>
                    </a:cubicBezTo>
                    <a:cubicBezTo>
                      <a:pt x="32" y="1006"/>
                      <a:pt x="32" y="1006"/>
                      <a:pt x="32" y="1006"/>
                    </a:cubicBezTo>
                    <a:cubicBezTo>
                      <a:pt x="32" y="1009"/>
                      <a:pt x="32" y="1009"/>
                      <a:pt x="32" y="1009"/>
                    </a:cubicBezTo>
                    <a:cubicBezTo>
                      <a:pt x="34" y="1012"/>
                      <a:pt x="34" y="1012"/>
                      <a:pt x="34" y="1012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3" y="1017"/>
                      <a:pt x="33" y="1017"/>
                      <a:pt x="33" y="1017"/>
                    </a:cubicBezTo>
                    <a:cubicBezTo>
                      <a:pt x="34" y="1021"/>
                      <a:pt x="34" y="1021"/>
                      <a:pt x="34" y="1021"/>
                    </a:cubicBezTo>
                    <a:cubicBezTo>
                      <a:pt x="35" y="1022"/>
                      <a:pt x="35" y="1022"/>
                      <a:pt x="35" y="1022"/>
                    </a:cubicBezTo>
                    <a:cubicBezTo>
                      <a:pt x="34" y="1023"/>
                      <a:pt x="34" y="1023"/>
                      <a:pt x="34" y="1023"/>
                    </a:cubicBezTo>
                    <a:cubicBezTo>
                      <a:pt x="31" y="1027"/>
                      <a:pt x="31" y="1027"/>
                      <a:pt x="31" y="1027"/>
                    </a:cubicBezTo>
                    <a:cubicBezTo>
                      <a:pt x="30" y="1034"/>
                      <a:pt x="30" y="1034"/>
                      <a:pt x="30" y="1034"/>
                    </a:cubicBezTo>
                    <a:cubicBezTo>
                      <a:pt x="28" y="1035"/>
                      <a:pt x="28" y="1035"/>
                      <a:pt x="28" y="1035"/>
                    </a:cubicBezTo>
                    <a:cubicBezTo>
                      <a:pt x="27" y="1052"/>
                      <a:pt x="27" y="1052"/>
                      <a:pt x="27" y="1052"/>
                    </a:cubicBezTo>
                    <a:cubicBezTo>
                      <a:pt x="35" y="1070"/>
                      <a:pt x="35" y="1070"/>
                      <a:pt x="35" y="1070"/>
                    </a:cubicBezTo>
                    <a:cubicBezTo>
                      <a:pt x="35" y="1074"/>
                      <a:pt x="35" y="1074"/>
                      <a:pt x="35" y="1074"/>
                    </a:cubicBezTo>
                    <a:cubicBezTo>
                      <a:pt x="32" y="1077"/>
                      <a:pt x="32" y="1077"/>
                      <a:pt x="32" y="1077"/>
                    </a:cubicBezTo>
                    <a:cubicBezTo>
                      <a:pt x="33" y="1082"/>
                      <a:pt x="33" y="1082"/>
                      <a:pt x="33" y="1082"/>
                    </a:cubicBezTo>
                    <a:cubicBezTo>
                      <a:pt x="30" y="1086"/>
                      <a:pt x="30" y="1086"/>
                      <a:pt x="30" y="1086"/>
                    </a:cubicBezTo>
                    <a:cubicBezTo>
                      <a:pt x="33" y="1087"/>
                      <a:pt x="33" y="1087"/>
                      <a:pt x="33" y="1087"/>
                    </a:cubicBezTo>
                    <a:cubicBezTo>
                      <a:pt x="34" y="1091"/>
                      <a:pt x="34" y="1091"/>
                      <a:pt x="34" y="1091"/>
                    </a:cubicBezTo>
                    <a:cubicBezTo>
                      <a:pt x="33" y="1093"/>
                      <a:pt x="33" y="1093"/>
                      <a:pt x="33" y="1093"/>
                    </a:cubicBezTo>
                    <a:cubicBezTo>
                      <a:pt x="35" y="1095"/>
                      <a:pt x="35" y="1095"/>
                      <a:pt x="35" y="1095"/>
                    </a:cubicBezTo>
                    <a:cubicBezTo>
                      <a:pt x="36" y="1098"/>
                      <a:pt x="36" y="1098"/>
                      <a:pt x="36" y="1098"/>
                    </a:cubicBezTo>
                    <a:cubicBezTo>
                      <a:pt x="35" y="1101"/>
                      <a:pt x="35" y="1101"/>
                      <a:pt x="35" y="1101"/>
                    </a:cubicBezTo>
                    <a:cubicBezTo>
                      <a:pt x="38" y="1106"/>
                      <a:pt x="38" y="1106"/>
                      <a:pt x="38" y="1106"/>
                    </a:cubicBezTo>
                    <a:cubicBezTo>
                      <a:pt x="39" y="1109"/>
                      <a:pt x="39" y="1109"/>
                      <a:pt x="39" y="1109"/>
                    </a:cubicBezTo>
                    <a:cubicBezTo>
                      <a:pt x="41" y="1115"/>
                      <a:pt x="41" y="1115"/>
                      <a:pt x="41" y="1115"/>
                    </a:cubicBezTo>
                    <a:cubicBezTo>
                      <a:pt x="43" y="1119"/>
                      <a:pt x="43" y="1119"/>
                      <a:pt x="43" y="1119"/>
                    </a:cubicBezTo>
                    <a:cubicBezTo>
                      <a:pt x="44" y="1125"/>
                      <a:pt x="44" y="1125"/>
                      <a:pt x="44" y="1125"/>
                    </a:cubicBezTo>
                    <a:cubicBezTo>
                      <a:pt x="45" y="1125"/>
                      <a:pt x="45" y="1125"/>
                      <a:pt x="45" y="1125"/>
                    </a:cubicBezTo>
                    <a:cubicBezTo>
                      <a:pt x="49" y="1127"/>
                      <a:pt x="49" y="1127"/>
                      <a:pt x="49" y="1127"/>
                    </a:cubicBezTo>
                    <a:cubicBezTo>
                      <a:pt x="52" y="1124"/>
                      <a:pt x="52" y="1124"/>
                      <a:pt x="52" y="1124"/>
                    </a:cubicBezTo>
                    <a:cubicBezTo>
                      <a:pt x="56" y="1131"/>
                      <a:pt x="56" y="1131"/>
                      <a:pt x="56" y="1131"/>
                    </a:cubicBezTo>
                    <a:cubicBezTo>
                      <a:pt x="61" y="1129"/>
                      <a:pt x="61" y="1129"/>
                      <a:pt x="61" y="1129"/>
                    </a:cubicBezTo>
                    <a:cubicBezTo>
                      <a:pt x="65" y="1129"/>
                      <a:pt x="65" y="1129"/>
                      <a:pt x="65" y="1129"/>
                    </a:cubicBezTo>
                    <a:cubicBezTo>
                      <a:pt x="68" y="1137"/>
                      <a:pt x="68" y="1137"/>
                      <a:pt x="68" y="1137"/>
                    </a:cubicBezTo>
                    <a:cubicBezTo>
                      <a:pt x="73" y="1132"/>
                      <a:pt x="73" y="1132"/>
                      <a:pt x="73" y="1132"/>
                    </a:cubicBezTo>
                    <a:cubicBezTo>
                      <a:pt x="78" y="1130"/>
                      <a:pt x="78" y="1130"/>
                      <a:pt x="78" y="1130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3" y="1134"/>
                      <a:pt x="83" y="1134"/>
                      <a:pt x="83" y="1134"/>
                    </a:cubicBezTo>
                    <a:cubicBezTo>
                      <a:pt x="91" y="1137"/>
                      <a:pt x="91" y="1137"/>
                      <a:pt x="91" y="1137"/>
                    </a:cubicBezTo>
                    <a:cubicBezTo>
                      <a:pt x="92" y="1142"/>
                      <a:pt x="92" y="1142"/>
                      <a:pt x="92" y="1142"/>
                    </a:cubicBezTo>
                    <a:cubicBezTo>
                      <a:pt x="90" y="1148"/>
                      <a:pt x="90" y="1148"/>
                      <a:pt x="90" y="1148"/>
                    </a:cubicBezTo>
                    <a:cubicBezTo>
                      <a:pt x="93" y="1152"/>
                      <a:pt x="93" y="1152"/>
                      <a:pt x="93" y="1152"/>
                    </a:cubicBezTo>
                    <a:cubicBezTo>
                      <a:pt x="93" y="1159"/>
                      <a:pt x="93" y="1159"/>
                      <a:pt x="93" y="1159"/>
                    </a:cubicBezTo>
                    <a:cubicBezTo>
                      <a:pt x="98" y="1164"/>
                      <a:pt x="98" y="1164"/>
                      <a:pt x="98" y="1164"/>
                    </a:cubicBezTo>
                    <a:cubicBezTo>
                      <a:pt x="100" y="1170"/>
                      <a:pt x="100" y="1170"/>
                      <a:pt x="100" y="1170"/>
                    </a:cubicBezTo>
                    <a:cubicBezTo>
                      <a:pt x="105" y="1178"/>
                      <a:pt x="105" y="1178"/>
                      <a:pt x="105" y="1178"/>
                    </a:cubicBezTo>
                    <a:cubicBezTo>
                      <a:pt x="108" y="1181"/>
                      <a:pt x="108" y="1181"/>
                      <a:pt x="108" y="1181"/>
                    </a:cubicBezTo>
                    <a:cubicBezTo>
                      <a:pt x="110" y="1188"/>
                      <a:pt x="110" y="1188"/>
                      <a:pt x="110" y="1188"/>
                    </a:cubicBezTo>
                    <a:cubicBezTo>
                      <a:pt x="116" y="1190"/>
                      <a:pt x="116" y="1190"/>
                      <a:pt x="116" y="1190"/>
                    </a:cubicBezTo>
                    <a:cubicBezTo>
                      <a:pt x="123" y="1198"/>
                      <a:pt x="123" y="1198"/>
                      <a:pt x="123" y="1198"/>
                    </a:cubicBezTo>
                    <a:cubicBezTo>
                      <a:pt x="123" y="1202"/>
                      <a:pt x="123" y="1202"/>
                      <a:pt x="123" y="1202"/>
                    </a:cubicBezTo>
                    <a:cubicBezTo>
                      <a:pt x="128" y="1206"/>
                      <a:pt x="128" y="1206"/>
                      <a:pt x="128" y="1206"/>
                    </a:cubicBezTo>
                    <a:cubicBezTo>
                      <a:pt x="126" y="1208"/>
                      <a:pt x="126" y="1208"/>
                      <a:pt x="126" y="1208"/>
                    </a:cubicBezTo>
                    <a:cubicBezTo>
                      <a:pt x="122" y="1215"/>
                      <a:pt x="122" y="1215"/>
                      <a:pt x="122" y="1215"/>
                    </a:cubicBezTo>
                    <a:cubicBezTo>
                      <a:pt x="113" y="1217"/>
                      <a:pt x="113" y="1217"/>
                      <a:pt x="113" y="1217"/>
                    </a:cubicBezTo>
                    <a:cubicBezTo>
                      <a:pt x="109" y="1212"/>
                      <a:pt x="109" y="1212"/>
                      <a:pt x="109" y="1212"/>
                    </a:cubicBezTo>
                    <a:cubicBezTo>
                      <a:pt x="107" y="1216"/>
                      <a:pt x="107" y="1216"/>
                      <a:pt x="107" y="1216"/>
                    </a:cubicBezTo>
                    <a:cubicBezTo>
                      <a:pt x="107" y="1221"/>
                      <a:pt x="107" y="1221"/>
                      <a:pt x="107" y="1221"/>
                    </a:cubicBezTo>
                    <a:cubicBezTo>
                      <a:pt x="111" y="1228"/>
                      <a:pt x="111" y="1228"/>
                      <a:pt x="111" y="1228"/>
                    </a:cubicBezTo>
                    <a:cubicBezTo>
                      <a:pt x="111" y="1234"/>
                      <a:pt x="111" y="1234"/>
                      <a:pt x="111" y="1234"/>
                    </a:cubicBezTo>
                    <a:cubicBezTo>
                      <a:pt x="115" y="1240"/>
                      <a:pt x="115" y="1240"/>
                      <a:pt x="115" y="1240"/>
                    </a:cubicBezTo>
                    <a:cubicBezTo>
                      <a:pt x="115" y="1245"/>
                      <a:pt x="115" y="1245"/>
                      <a:pt x="115" y="1245"/>
                    </a:cubicBezTo>
                    <a:cubicBezTo>
                      <a:pt x="118" y="1246"/>
                      <a:pt x="118" y="1246"/>
                      <a:pt x="118" y="1246"/>
                    </a:cubicBezTo>
                    <a:cubicBezTo>
                      <a:pt x="122" y="1245"/>
                      <a:pt x="122" y="1245"/>
                      <a:pt x="122" y="1245"/>
                    </a:cubicBezTo>
                    <a:cubicBezTo>
                      <a:pt x="122" y="1240"/>
                      <a:pt x="122" y="1240"/>
                      <a:pt x="122" y="1240"/>
                    </a:cubicBezTo>
                    <a:cubicBezTo>
                      <a:pt x="124" y="1237"/>
                      <a:pt x="124" y="1237"/>
                      <a:pt x="124" y="1237"/>
                    </a:cubicBezTo>
                    <a:cubicBezTo>
                      <a:pt x="133" y="1241"/>
                      <a:pt x="133" y="1241"/>
                      <a:pt x="133" y="1241"/>
                    </a:cubicBezTo>
                    <a:cubicBezTo>
                      <a:pt x="143" y="1241"/>
                      <a:pt x="143" y="1241"/>
                      <a:pt x="143" y="1241"/>
                    </a:cubicBezTo>
                    <a:cubicBezTo>
                      <a:pt x="147" y="1238"/>
                      <a:pt x="147" y="1238"/>
                      <a:pt x="147" y="1238"/>
                    </a:cubicBezTo>
                    <a:cubicBezTo>
                      <a:pt x="151" y="1238"/>
                      <a:pt x="151" y="1238"/>
                      <a:pt x="151" y="1238"/>
                    </a:cubicBezTo>
                    <a:cubicBezTo>
                      <a:pt x="154" y="1248"/>
                      <a:pt x="154" y="1248"/>
                      <a:pt x="154" y="1248"/>
                    </a:cubicBezTo>
                    <a:cubicBezTo>
                      <a:pt x="158" y="1252"/>
                      <a:pt x="158" y="1252"/>
                      <a:pt x="158" y="1252"/>
                    </a:cubicBezTo>
                    <a:cubicBezTo>
                      <a:pt x="156" y="1257"/>
                      <a:pt x="156" y="1257"/>
                      <a:pt x="156" y="1257"/>
                    </a:cubicBezTo>
                    <a:cubicBezTo>
                      <a:pt x="161" y="1265"/>
                      <a:pt x="161" y="1265"/>
                      <a:pt x="161" y="1265"/>
                    </a:cubicBezTo>
                    <a:cubicBezTo>
                      <a:pt x="171" y="1263"/>
                      <a:pt x="171" y="1263"/>
                      <a:pt x="171" y="1263"/>
                    </a:cubicBezTo>
                    <a:cubicBezTo>
                      <a:pt x="175" y="1267"/>
                      <a:pt x="175" y="1267"/>
                      <a:pt x="175" y="1267"/>
                    </a:cubicBezTo>
                    <a:cubicBezTo>
                      <a:pt x="175" y="1272"/>
                      <a:pt x="175" y="1272"/>
                      <a:pt x="175" y="1272"/>
                    </a:cubicBezTo>
                    <a:cubicBezTo>
                      <a:pt x="179" y="1272"/>
                      <a:pt x="179" y="1272"/>
                      <a:pt x="179" y="1272"/>
                    </a:cubicBezTo>
                    <a:cubicBezTo>
                      <a:pt x="179" y="1278"/>
                      <a:pt x="179" y="1278"/>
                      <a:pt x="179" y="1278"/>
                    </a:cubicBezTo>
                    <a:cubicBezTo>
                      <a:pt x="181" y="1285"/>
                      <a:pt x="181" y="1285"/>
                      <a:pt x="181" y="1285"/>
                    </a:cubicBezTo>
                    <a:cubicBezTo>
                      <a:pt x="189" y="1295"/>
                      <a:pt x="189" y="1295"/>
                      <a:pt x="189" y="1295"/>
                    </a:cubicBezTo>
                    <a:cubicBezTo>
                      <a:pt x="192" y="1290"/>
                      <a:pt x="192" y="1290"/>
                      <a:pt x="192" y="1290"/>
                    </a:cubicBezTo>
                    <a:cubicBezTo>
                      <a:pt x="197" y="1294"/>
                      <a:pt x="197" y="1294"/>
                      <a:pt x="197" y="1294"/>
                    </a:cubicBezTo>
                    <a:cubicBezTo>
                      <a:pt x="201" y="1292"/>
                      <a:pt x="201" y="1292"/>
                      <a:pt x="201" y="1292"/>
                    </a:cubicBezTo>
                    <a:cubicBezTo>
                      <a:pt x="205" y="1293"/>
                      <a:pt x="205" y="1293"/>
                      <a:pt x="205" y="1293"/>
                    </a:cubicBezTo>
                    <a:cubicBezTo>
                      <a:pt x="212" y="1288"/>
                      <a:pt x="212" y="1288"/>
                      <a:pt x="212" y="1288"/>
                    </a:cubicBezTo>
                    <a:cubicBezTo>
                      <a:pt x="214" y="1287"/>
                      <a:pt x="214" y="1287"/>
                      <a:pt x="214" y="1287"/>
                    </a:cubicBezTo>
                    <a:cubicBezTo>
                      <a:pt x="218" y="1298"/>
                      <a:pt x="218" y="1298"/>
                      <a:pt x="218" y="1298"/>
                    </a:cubicBezTo>
                    <a:cubicBezTo>
                      <a:pt x="224" y="1302"/>
                      <a:pt x="224" y="1302"/>
                      <a:pt x="224" y="1302"/>
                    </a:cubicBezTo>
                    <a:cubicBezTo>
                      <a:pt x="226" y="1306"/>
                      <a:pt x="226" y="1306"/>
                      <a:pt x="226" y="1306"/>
                    </a:cubicBezTo>
                    <a:cubicBezTo>
                      <a:pt x="228" y="1303"/>
                      <a:pt x="228" y="1303"/>
                      <a:pt x="228" y="1303"/>
                    </a:cubicBezTo>
                    <a:cubicBezTo>
                      <a:pt x="235" y="1305"/>
                      <a:pt x="235" y="1305"/>
                      <a:pt x="235" y="1305"/>
                    </a:cubicBezTo>
                    <a:cubicBezTo>
                      <a:pt x="240" y="1305"/>
                      <a:pt x="240" y="1305"/>
                      <a:pt x="240" y="1305"/>
                    </a:cubicBezTo>
                    <a:cubicBezTo>
                      <a:pt x="243" y="1308"/>
                      <a:pt x="243" y="1308"/>
                      <a:pt x="243" y="1308"/>
                    </a:cubicBezTo>
                    <a:cubicBezTo>
                      <a:pt x="247" y="1307"/>
                      <a:pt x="247" y="1307"/>
                      <a:pt x="247" y="1307"/>
                    </a:cubicBezTo>
                    <a:cubicBezTo>
                      <a:pt x="252" y="1310"/>
                      <a:pt x="252" y="1310"/>
                      <a:pt x="252" y="1310"/>
                    </a:cubicBezTo>
                    <a:cubicBezTo>
                      <a:pt x="257" y="1312"/>
                      <a:pt x="257" y="1312"/>
                      <a:pt x="257" y="1312"/>
                    </a:cubicBezTo>
                    <a:cubicBezTo>
                      <a:pt x="260" y="1308"/>
                      <a:pt x="260" y="1308"/>
                      <a:pt x="260" y="1308"/>
                    </a:cubicBezTo>
                    <a:cubicBezTo>
                      <a:pt x="262" y="1313"/>
                      <a:pt x="262" y="1313"/>
                      <a:pt x="262" y="1313"/>
                    </a:cubicBezTo>
                    <a:cubicBezTo>
                      <a:pt x="264" y="1315"/>
                      <a:pt x="264" y="1315"/>
                      <a:pt x="264" y="1315"/>
                    </a:cubicBezTo>
                    <a:cubicBezTo>
                      <a:pt x="264" y="1321"/>
                      <a:pt x="264" y="1321"/>
                      <a:pt x="264" y="1321"/>
                    </a:cubicBezTo>
                    <a:cubicBezTo>
                      <a:pt x="261" y="1326"/>
                      <a:pt x="261" y="1326"/>
                      <a:pt x="261" y="1326"/>
                    </a:cubicBezTo>
                    <a:cubicBezTo>
                      <a:pt x="257" y="1327"/>
                      <a:pt x="257" y="1327"/>
                      <a:pt x="257" y="1327"/>
                    </a:cubicBezTo>
                    <a:cubicBezTo>
                      <a:pt x="256" y="1336"/>
                      <a:pt x="256" y="1336"/>
                      <a:pt x="256" y="1336"/>
                    </a:cubicBezTo>
                    <a:cubicBezTo>
                      <a:pt x="261" y="1341"/>
                      <a:pt x="261" y="1341"/>
                      <a:pt x="261" y="1341"/>
                    </a:cubicBezTo>
                    <a:cubicBezTo>
                      <a:pt x="262" y="1347"/>
                      <a:pt x="262" y="1347"/>
                      <a:pt x="262" y="1347"/>
                    </a:cubicBezTo>
                    <a:cubicBezTo>
                      <a:pt x="260" y="1355"/>
                      <a:pt x="260" y="1355"/>
                      <a:pt x="260" y="1355"/>
                    </a:cubicBezTo>
                    <a:cubicBezTo>
                      <a:pt x="261" y="1361"/>
                      <a:pt x="261" y="1361"/>
                      <a:pt x="261" y="1361"/>
                    </a:cubicBezTo>
                    <a:cubicBezTo>
                      <a:pt x="257" y="1364"/>
                      <a:pt x="257" y="1364"/>
                      <a:pt x="257" y="1364"/>
                    </a:cubicBezTo>
                    <a:cubicBezTo>
                      <a:pt x="249" y="1364"/>
                      <a:pt x="249" y="1364"/>
                      <a:pt x="249" y="1364"/>
                    </a:cubicBezTo>
                    <a:cubicBezTo>
                      <a:pt x="245" y="1372"/>
                      <a:pt x="245" y="1372"/>
                      <a:pt x="245" y="1372"/>
                    </a:cubicBezTo>
                    <a:cubicBezTo>
                      <a:pt x="242" y="1373"/>
                      <a:pt x="242" y="1373"/>
                      <a:pt x="242" y="137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1" y="1383"/>
                      <a:pt x="241" y="1383"/>
                      <a:pt x="241" y="1383"/>
                    </a:cubicBezTo>
                    <a:cubicBezTo>
                      <a:pt x="242" y="1383"/>
                      <a:pt x="242" y="1383"/>
                      <a:pt x="242" y="1383"/>
                    </a:cubicBezTo>
                    <a:cubicBezTo>
                      <a:pt x="246" y="1384"/>
                      <a:pt x="246" y="1384"/>
                      <a:pt x="246" y="1384"/>
                    </a:cubicBezTo>
                    <a:cubicBezTo>
                      <a:pt x="250" y="1380"/>
                      <a:pt x="250" y="1380"/>
                      <a:pt x="250" y="1380"/>
                    </a:cubicBezTo>
                    <a:cubicBezTo>
                      <a:pt x="255" y="1380"/>
                      <a:pt x="255" y="1380"/>
                      <a:pt x="255" y="1380"/>
                    </a:cubicBezTo>
                    <a:cubicBezTo>
                      <a:pt x="256" y="1382"/>
                      <a:pt x="256" y="1382"/>
                      <a:pt x="256" y="1382"/>
                    </a:cubicBezTo>
                    <a:cubicBezTo>
                      <a:pt x="255" y="1385"/>
                      <a:pt x="255" y="1385"/>
                      <a:pt x="255" y="1385"/>
                    </a:cubicBezTo>
                    <a:cubicBezTo>
                      <a:pt x="245" y="1391"/>
                      <a:pt x="245" y="1391"/>
                      <a:pt x="245" y="1391"/>
                    </a:cubicBezTo>
                    <a:cubicBezTo>
                      <a:pt x="241" y="1395"/>
                      <a:pt x="241" y="1395"/>
                      <a:pt x="241" y="1395"/>
                    </a:cubicBezTo>
                    <a:cubicBezTo>
                      <a:pt x="243" y="1397"/>
                      <a:pt x="243" y="1397"/>
                      <a:pt x="243" y="1397"/>
                    </a:cubicBezTo>
                    <a:cubicBezTo>
                      <a:pt x="245" y="1397"/>
                      <a:pt x="245" y="1397"/>
                      <a:pt x="245" y="1397"/>
                    </a:cubicBezTo>
                    <a:cubicBezTo>
                      <a:pt x="243" y="1400"/>
                      <a:pt x="243" y="1400"/>
                      <a:pt x="243" y="1400"/>
                    </a:cubicBezTo>
                    <a:cubicBezTo>
                      <a:pt x="239" y="1399"/>
                      <a:pt x="239" y="1399"/>
                      <a:pt x="239" y="1399"/>
                    </a:cubicBezTo>
                    <a:cubicBezTo>
                      <a:pt x="232" y="1400"/>
                      <a:pt x="232" y="1400"/>
                      <a:pt x="232" y="1400"/>
                    </a:cubicBezTo>
                    <a:cubicBezTo>
                      <a:pt x="235" y="1406"/>
                      <a:pt x="235" y="1406"/>
                      <a:pt x="235" y="1406"/>
                    </a:cubicBezTo>
                    <a:cubicBezTo>
                      <a:pt x="238" y="1410"/>
                      <a:pt x="238" y="1410"/>
                      <a:pt x="238" y="1410"/>
                    </a:cubicBezTo>
                    <a:cubicBezTo>
                      <a:pt x="240" y="1408"/>
                      <a:pt x="240" y="1408"/>
                      <a:pt x="240" y="1408"/>
                    </a:cubicBezTo>
                    <a:cubicBezTo>
                      <a:pt x="240" y="1410"/>
                      <a:pt x="240" y="1410"/>
                      <a:pt x="240" y="1410"/>
                    </a:cubicBezTo>
                    <a:cubicBezTo>
                      <a:pt x="244" y="1411"/>
                      <a:pt x="244" y="1411"/>
                      <a:pt x="244" y="1411"/>
                    </a:cubicBezTo>
                    <a:cubicBezTo>
                      <a:pt x="244" y="1413"/>
                      <a:pt x="244" y="1413"/>
                      <a:pt x="244" y="1413"/>
                    </a:cubicBezTo>
                    <a:cubicBezTo>
                      <a:pt x="242" y="1414"/>
                      <a:pt x="242" y="1414"/>
                      <a:pt x="242" y="1414"/>
                    </a:cubicBezTo>
                    <a:cubicBezTo>
                      <a:pt x="240" y="1416"/>
                      <a:pt x="240" y="1416"/>
                      <a:pt x="240" y="1416"/>
                    </a:cubicBezTo>
                    <a:cubicBezTo>
                      <a:pt x="238" y="1416"/>
                      <a:pt x="238" y="1416"/>
                      <a:pt x="238" y="1416"/>
                    </a:cubicBezTo>
                    <a:cubicBezTo>
                      <a:pt x="236" y="1417"/>
                      <a:pt x="236" y="1417"/>
                      <a:pt x="236" y="1417"/>
                    </a:cubicBezTo>
                    <a:cubicBezTo>
                      <a:pt x="236" y="1419"/>
                      <a:pt x="236" y="1419"/>
                      <a:pt x="236" y="1419"/>
                    </a:cubicBezTo>
                    <a:cubicBezTo>
                      <a:pt x="232" y="1424"/>
                      <a:pt x="232" y="1424"/>
                      <a:pt x="232" y="1424"/>
                    </a:cubicBezTo>
                    <a:cubicBezTo>
                      <a:pt x="232" y="1428"/>
                      <a:pt x="232" y="1428"/>
                      <a:pt x="232" y="1428"/>
                    </a:cubicBezTo>
                    <a:cubicBezTo>
                      <a:pt x="234" y="1430"/>
                      <a:pt x="234" y="1430"/>
                      <a:pt x="234" y="1430"/>
                    </a:cubicBezTo>
                    <a:cubicBezTo>
                      <a:pt x="233" y="1436"/>
                      <a:pt x="233" y="1436"/>
                      <a:pt x="233" y="1436"/>
                    </a:cubicBezTo>
                    <a:cubicBezTo>
                      <a:pt x="230" y="1435"/>
                      <a:pt x="230" y="1435"/>
                      <a:pt x="230" y="1435"/>
                    </a:cubicBezTo>
                    <a:cubicBezTo>
                      <a:pt x="229" y="1436"/>
                      <a:pt x="229" y="1436"/>
                      <a:pt x="229" y="1436"/>
                    </a:cubicBezTo>
                    <a:cubicBezTo>
                      <a:pt x="226" y="1433"/>
                      <a:pt x="226" y="1433"/>
                      <a:pt x="226" y="1433"/>
                    </a:cubicBezTo>
                    <a:cubicBezTo>
                      <a:pt x="222" y="1432"/>
                      <a:pt x="222" y="1432"/>
                      <a:pt x="222" y="1432"/>
                    </a:cubicBezTo>
                    <a:cubicBezTo>
                      <a:pt x="222" y="1434"/>
                      <a:pt x="222" y="1434"/>
                      <a:pt x="222" y="1434"/>
                    </a:cubicBezTo>
                    <a:cubicBezTo>
                      <a:pt x="223" y="1437"/>
                      <a:pt x="223" y="1437"/>
                      <a:pt x="223" y="1437"/>
                    </a:cubicBezTo>
                    <a:cubicBezTo>
                      <a:pt x="221" y="1439"/>
                      <a:pt x="221" y="1439"/>
                      <a:pt x="221" y="1439"/>
                    </a:cubicBezTo>
                    <a:cubicBezTo>
                      <a:pt x="218" y="1441"/>
                      <a:pt x="218" y="1441"/>
                      <a:pt x="218" y="1441"/>
                    </a:cubicBezTo>
                    <a:cubicBezTo>
                      <a:pt x="222" y="1442"/>
                      <a:pt x="222" y="1442"/>
                      <a:pt x="222" y="1442"/>
                    </a:cubicBezTo>
                    <a:cubicBezTo>
                      <a:pt x="224" y="1442"/>
                      <a:pt x="224" y="1442"/>
                      <a:pt x="224" y="1442"/>
                    </a:cubicBezTo>
                    <a:cubicBezTo>
                      <a:pt x="229" y="1447"/>
                      <a:pt x="229" y="1447"/>
                      <a:pt x="229" y="1447"/>
                    </a:cubicBezTo>
                    <a:cubicBezTo>
                      <a:pt x="230" y="1450"/>
                      <a:pt x="230" y="1450"/>
                      <a:pt x="230" y="1450"/>
                    </a:cubicBezTo>
                    <a:cubicBezTo>
                      <a:pt x="234" y="1455"/>
                      <a:pt x="234" y="1455"/>
                      <a:pt x="234" y="1455"/>
                    </a:cubicBezTo>
                    <a:cubicBezTo>
                      <a:pt x="240" y="1454"/>
                      <a:pt x="240" y="1454"/>
                      <a:pt x="240" y="1454"/>
                    </a:cubicBezTo>
                    <a:cubicBezTo>
                      <a:pt x="248" y="1460"/>
                      <a:pt x="248" y="1460"/>
                      <a:pt x="248" y="1460"/>
                    </a:cubicBezTo>
                    <a:cubicBezTo>
                      <a:pt x="252" y="1461"/>
                      <a:pt x="252" y="1461"/>
                      <a:pt x="252" y="1461"/>
                    </a:cubicBezTo>
                    <a:cubicBezTo>
                      <a:pt x="264" y="1471"/>
                      <a:pt x="264" y="1471"/>
                      <a:pt x="264" y="1471"/>
                    </a:cubicBezTo>
                    <a:cubicBezTo>
                      <a:pt x="266" y="1477"/>
                      <a:pt x="266" y="1477"/>
                      <a:pt x="266" y="1477"/>
                    </a:cubicBezTo>
                    <a:cubicBezTo>
                      <a:pt x="270" y="1478"/>
                      <a:pt x="270" y="1478"/>
                      <a:pt x="270" y="1478"/>
                    </a:cubicBezTo>
                    <a:cubicBezTo>
                      <a:pt x="271" y="1481"/>
                      <a:pt x="271" y="1481"/>
                      <a:pt x="271" y="1481"/>
                    </a:cubicBezTo>
                    <a:cubicBezTo>
                      <a:pt x="274" y="1484"/>
                      <a:pt x="274" y="1484"/>
                      <a:pt x="274" y="1484"/>
                    </a:cubicBezTo>
                    <a:cubicBezTo>
                      <a:pt x="277" y="1484"/>
                      <a:pt x="277" y="1484"/>
                      <a:pt x="277" y="1484"/>
                    </a:cubicBezTo>
                    <a:cubicBezTo>
                      <a:pt x="278" y="1487"/>
                      <a:pt x="278" y="1487"/>
                      <a:pt x="278" y="1487"/>
                    </a:cubicBezTo>
                    <a:cubicBezTo>
                      <a:pt x="281" y="1488"/>
                      <a:pt x="281" y="1488"/>
                      <a:pt x="281" y="1488"/>
                    </a:cubicBezTo>
                    <a:cubicBezTo>
                      <a:pt x="283" y="1488"/>
                      <a:pt x="283" y="1488"/>
                      <a:pt x="283" y="1488"/>
                    </a:cubicBezTo>
                    <a:cubicBezTo>
                      <a:pt x="286" y="1493"/>
                      <a:pt x="286" y="1493"/>
                      <a:pt x="286" y="1493"/>
                    </a:cubicBezTo>
                    <a:cubicBezTo>
                      <a:pt x="290" y="1494"/>
                      <a:pt x="290" y="1494"/>
                      <a:pt x="290" y="1494"/>
                    </a:cubicBezTo>
                    <a:cubicBezTo>
                      <a:pt x="291" y="1495"/>
                      <a:pt x="291" y="1495"/>
                      <a:pt x="291" y="1495"/>
                    </a:cubicBezTo>
                    <a:cubicBezTo>
                      <a:pt x="293" y="1494"/>
                      <a:pt x="293" y="1494"/>
                      <a:pt x="293" y="1494"/>
                    </a:cubicBezTo>
                    <a:cubicBezTo>
                      <a:pt x="298" y="1499"/>
                      <a:pt x="298" y="1499"/>
                      <a:pt x="298" y="1499"/>
                    </a:cubicBezTo>
                    <a:cubicBezTo>
                      <a:pt x="298" y="1501"/>
                      <a:pt x="298" y="1501"/>
                      <a:pt x="298" y="1501"/>
                    </a:cubicBezTo>
                    <a:cubicBezTo>
                      <a:pt x="303" y="1502"/>
                      <a:pt x="303" y="1502"/>
                      <a:pt x="303" y="1502"/>
                    </a:cubicBezTo>
                    <a:cubicBezTo>
                      <a:pt x="306" y="1509"/>
                      <a:pt x="306" y="1509"/>
                      <a:pt x="306" y="1509"/>
                    </a:cubicBezTo>
                    <a:cubicBezTo>
                      <a:pt x="309" y="1513"/>
                      <a:pt x="309" y="1513"/>
                      <a:pt x="309" y="1513"/>
                    </a:cubicBezTo>
                    <a:cubicBezTo>
                      <a:pt x="310" y="1522"/>
                      <a:pt x="310" y="1522"/>
                      <a:pt x="310" y="1522"/>
                    </a:cubicBezTo>
                    <a:cubicBezTo>
                      <a:pt x="313" y="1529"/>
                      <a:pt x="313" y="1529"/>
                      <a:pt x="313" y="1529"/>
                    </a:cubicBezTo>
                    <a:cubicBezTo>
                      <a:pt x="312" y="1531"/>
                      <a:pt x="312" y="1531"/>
                      <a:pt x="312" y="1531"/>
                    </a:cubicBezTo>
                    <a:cubicBezTo>
                      <a:pt x="312" y="1535"/>
                      <a:pt x="312" y="1535"/>
                      <a:pt x="312" y="1535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2" y="1536"/>
                      <a:pt x="312" y="1536"/>
                      <a:pt x="312" y="1536"/>
                    </a:cubicBezTo>
                    <a:cubicBezTo>
                      <a:pt x="314" y="1536"/>
                      <a:pt x="314" y="1536"/>
                      <a:pt x="314" y="1536"/>
                    </a:cubicBezTo>
                    <a:cubicBezTo>
                      <a:pt x="315" y="1540"/>
                      <a:pt x="315" y="1540"/>
                      <a:pt x="315" y="1540"/>
                    </a:cubicBezTo>
                    <a:cubicBezTo>
                      <a:pt x="317" y="1541"/>
                      <a:pt x="317" y="1541"/>
                      <a:pt x="317" y="1541"/>
                    </a:cubicBezTo>
                    <a:cubicBezTo>
                      <a:pt x="319" y="1538"/>
                      <a:pt x="319" y="1538"/>
                      <a:pt x="319" y="1538"/>
                    </a:cubicBezTo>
                    <a:cubicBezTo>
                      <a:pt x="323" y="1541"/>
                      <a:pt x="323" y="1541"/>
                      <a:pt x="323" y="1541"/>
                    </a:cubicBezTo>
                    <a:cubicBezTo>
                      <a:pt x="326" y="1540"/>
                      <a:pt x="326" y="1540"/>
                      <a:pt x="326" y="1540"/>
                    </a:cubicBezTo>
                    <a:cubicBezTo>
                      <a:pt x="328" y="1537"/>
                      <a:pt x="328" y="1537"/>
                      <a:pt x="328" y="1537"/>
                    </a:cubicBezTo>
                    <a:cubicBezTo>
                      <a:pt x="331" y="1538"/>
                      <a:pt x="331" y="1538"/>
                      <a:pt x="331" y="1538"/>
                    </a:cubicBezTo>
                    <a:cubicBezTo>
                      <a:pt x="339" y="1546"/>
                      <a:pt x="339" y="1546"/>
                      <a:pt x="339" y="1546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2" y="1547"/>
                      <a:pt x="342" y="1547"/>
                      <a:pt x="342" y="1547"/>
                    </a:cubicBezTo>
                    <a:cubicBezTo>
                      <a:pt x="348" y="1545"/>
                      <a:pt x="348" y="1545"/>
                      <a:pt x="348" y="1545"/>
                    </a:cubicBezTo>
                    <a:cubicBezTo>
                      <a:pt x="356" y="1543"/>
                      <a:pt x="356" y="1543"/>
                      <a:pt x="356" y="1543"/>
                    </a:cubicBezTo>
                    <a:cubicBezTo>
                      <a:pt x="359" y="1543"/>
                      <a:pt x="359" y="1543"/>
                      <a:pt x="359" y="1543"/>
                    </a:cubicBezTo>
                    <a:cubicBezTo>
                      <a:pt x="369" y="1543"/>
                      <a:pt x="369" y="1543"/>
                      <a:pt x="369" y="1543"/>
                    </a:cubicBezTo>
                    <a:cubicBezTo>
                      <a:pt x="373" y="1548"/>
                      <a:pt x="373" y="1548"/>
                      <a:pt x="373" y="1548"/>
                    </a:cubicBezTo>
                    <a:cubicBezTo>
                      <a:pt x="370" y="1544"/>
                      <a:pt x="370" y="1544"/>
                      <a:pt x="370" y="1544"/>
                    </a:cubicBezTo>
                    <a:cubicBezTo>
                      <a:pt x="370" y="1541"/>
                      <a:pt x="370" y="1541"/>
                      <a:pt x="370" y="1541"/>
                    </a:cubicBezTo>
                    <a:cubicBezTo>
                      <a:pt x="377" y="1537"/>
                      <a:pt x="377" y="1537"/>
                      <a:pt x="377" y="1537"/>
                    </a:cubicBezTo>
                    <a:cubicBezTo>
                      <a:pt x="387" y="1544"/>
                      <a:pt x="387" y="1544"/>
                      <a:pt x="387" y="1544"/>
                    </a:cubicBezTo>
                    <a:cubicBezTo>
                      <a:pt x="394" y="1545"/>
                      <a:pt x="394" y="1545"/>
                      <a:pt x="394" y="1545"/>
                    </a:cubicBezTo>
                    <a:cubicBezTo>
                      <a:pt x="401" y="1549"/>
                      <a:pt x="401" y="1549"/>
                      <a:pt x="401" y="1549"/>
                    </a:cubicBezTo>
                    <a:cubicBezTo>
                      <a:pt x="402" y="1541"/>
                      <a:pt x="402" y="1541"/>
                      <a:pt x="402" y="1541"/>
                    </a:cubicBezTo>
                    <a:cubicBezTo>
                      <a:pt x="399" y="1537"/>
                      <a:pt x="399" y="1537"/>
                      <a:pt x="399" y="1537"/>
                    </a:cubicBezTo>
                    <a:cubicBezTo>
                      <a:pt x="394" y="1533"/>
                      <a:pt x="394" y="1533"/>
                      <a:pt x="394" y="1533"/>
                    </a:cubicBezTo>
                    <a:cubicBezTo>
                      <a:pt x="396" y="1525"/>
                      <a:pt x="396" y="1525"/>
                      <a:pt x="396" y="1525"/>
                    </a:cubicBezTo>
                    <a:cubicBezTo>
                      <a:pt x="401" y="1526"/>
                      <a:pt x="401" y="1526"/>
                      <a:pt x="401" y="1526"/>
                    </a:cubicBezTo>
                    <a:cubicBezTo>
                      <a:pt x="410" y="1534"/>
                      <a:pt x="410" y="1534"/>
                      <a:pt x="410" y="1534"/>
                    </a:cubicBezTo>
                    <a:cubicBezTo>
                      <a:pt x="412" y="1539"/>
                      <a:pt x="412" y="1539"/>
                      <a:pt x="412" y="1539"/>
                    </a:cubicBezTo>
                    <a:cubicBezTo>
                      <a:pt x="421" y="1540"/>
                      <a:pt x="421" y="1540"/>
                      <a:pt x="421" y="1540"/>
                    </a:cubicBezTo>
                    <a:cubicBezTo>
                      <a:pt x="422" y="1537"/>
                      <a:pt x="422" y="1537"/>
                      <a:pt x="422" y="1537"/>
                    </a:cubicBezTo>
                    <a:cubicBezTo>
                      <a:pt x="428" y="1533"/>
                      <a:pt x="428" y="1533"/>
                      <a:pt x="428" y="1533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4" y="1524"/>
                      <a:pt x="434" y="1524"/>
                      <a:pt x="434" y="1524"/>
                    </a:cubicBezTo>
                    <a:cubicBezTo>
                      <a:pt x="432" y="1522"/>
                      <a:pt x="432" y="1522"/>
                      <a:pt x="432" y="1522"/>
                    </a:cubicBezTo>
                    <a:cubicBezTo>
                      <a:pt x="422" y="1513"/>
                      <a:pt x="422" y="1513"/>
                      <a:pt x="422" y="1513"/>
                    </a:cubicBezTo>
                    <a:cubicBezTo>
                      <a:pt x="416" y="1503"/>
                      <a:pt x="416" y="1503"/>
                      <a:pt x="416" y="1503"/>
                    </a:cubicBezTo>
                    <a:cubicBezTo>
                      <a:pt x="414" y="1496"/>
                      <a:pt x="414" y="1496"/>
                      <a:pt x="414" y="1496"/>
                    </a:cubicBezTo>
                    <a:cubicBezTo>
                      <a:pt x="412" y="1493"/>
                      <a:pt x="412" y="1493"/>
                      <a:pt x="412" y="1493"/>
                    </a:cubicBezTo>
                    <a:cubicBezTo>
                      <a:pt x="411" y="1486"/>
                      <a:pt x="411" y="1486"/>
                      <a:pt x="411" y="1486"/>
                    </a:cubicBezTo>
                    <a:cubicBezTo>
                      <a:pt x="410" y="1483"/>
                      <a:pt x="410" y="1483"/>
                      <a:pt x="410" y="1483"/>
                    </a:cubicBezTo>
                    <a:cubicBezTo>
                      <a:pt x="410" y="1481"/>
                      <a:pt x="410" y="1481"/>
                      <a:pt x="410" y="1481"/>
                    </a:cubicBezTo>
                    <a:cubicBezTo>
                      <a:pt x="407" y="1481"/>
                      <a:pt x="407" y="1481"/>
                      <a:pt x="407" y="1481"/>
                    </a:cubicBezTo>
                    <a:cubicBezTo>
                      <a:pt x="408" y="1477"/>
                      <a:pt x="408" y="1477"/>
                      <a:pt x="408" y="1477"/>
                    </a:cubicBezTo>
                    <a:cubicBezTo>
                      <a:pt x="409" y="1478"/>
                      <a:pt x="409" y="1478"/>
                      <a:pt x="409" y="1478"/>
                    </a:cubicBezTo>
                    <a:cubicBezTo>
                      <a:pt x="410" y="1474"/>
                      <a:pt x="410" y="1474"/>
                      <a:pt x="410" y="1474"/>
                    </a:cubicBezTo>
                    <a:cubicBezTo>
                      <a:pt x="412" y="1470"/>
                      <a:pt x="412" y="1470"/>
                      <a:pt x="412" y="1470"/>
                    </a:cubicBezTo>
                    <a:cubicBezTo>
                      <a:pt x="410" y="1471"/>
                      <a:pt x="410" y="1471"/>
                      <a:pt x="410" y="1471"/>
                    </a:cubicBezTo>
                    <a:cubicBezTo>
                      <a:pt x="408" y="1473"/>
                      <a:pt x="408" y="1473"/>
                      <a:pt x="408" y="1473"/>
                    </a:cubicBezTo>
                    <a:cubicBezTo>
                      <a:pt x="404" y="1469"/>
                      <a:pt x="404" y="1469"/>
                      <a:pt x="404" y="1469"/>
                    </a:cubicBezTo>
                    <a:cubicBezTo>
                      <a:pt x="404" y="1462"/>
                      <a:pt x="404" y="1462"/>
                      <a:pt x="404" y="1462"/>
                    </a:cubicBezTo>
                    <a:cubicBezTo>
                      <a:pt x="400" y="1461"/>
                      <a:pt x="400" y="1461"/>
                      <a:pt x="400" y="1461"/>
                    </a:cubicBezTo>
                    <a:cubicBezTo>
                      <a:pt x="398" y="1457"/>
                      <a:pt x="398" y="1457"/>
                      <a:pt x="398" y="1457"/>
                    </a:cubicBezTo>
                    <a:cubicBezTo>
                      <a:pt x="396" y="1458"/>
                      <a:pt x="396" y="1458"/>
                      <a:pt x="396" y="1458"/>
                    </a:cubicBezTo>
                    <a:cubicBezTo>
                      <a:pt x="393" y="1458"/>
                      <a:pt x="393" y="1458"/>
                      <a:pt x="393" y="1458"/>
                    </a:cubicBezTo>
                    <a:cubicBezTo>
                      <a:pt x="391" y="1450"/>
                      <a:pt x="391" y="1450"/>
                      <a:pt x="391" y="1450"/>
                    </a:cubicBezTo>
                    <a:cubicBezTo>
                      <a:pt x="392" y="1446"/>
                      <a:pt x="392" y="1446"/>
                      <a:pt x="392" y="1446"/>
                    </a:cubicBezTo>
                    <a:cubicBezTo>
                      <a:pt x="394" y="1445"/>
                      <a:pt x="394" y="1445"/>
                      <a:pt x="394" y="1445"/>
                    </a:cubicBezTo>
                    <a:cubicBezTo>
                      <a:pt x="394" y="1437"/>
                      <a:pt x="394" y="1437"/>
                      <a:pt x="394" y="1437"/>
                    </a:cubicBezTo>
                    <a:cubicBezTo>
                      <a:pt x="396" y="1433"/>
                      <a:pt x="396" y="1433"/>
                      <a:pt x="396" y="1433"/>
                    </a:cubicBezTo>
                    <a:cubicBezTo>
                      <a:pt x="397" y="1428"/>
                      <a:pt x="397" y="1428"/>
                      <a:pt x="397" y="1428"/>
                    </a:cubicBezTo>
                    <a:cubicBezTo>
                      <a:pt x="399" y="1427"/>
                      <a:pt x="399" y="1427"/>
                      <a:pt x="399" y="1427"/>
                    </a:cubicBezTo>
                    <a:cubicBezTo>
                      <a:pt x="400" y="1422"/>
                      <a:pt x="400" y="1422"/>
                      <a:pt x="400" y="1422"/>
                    </a:cubicBezTo>
                    <a:cubicBezTo>
                      <a:pt x="401" y="1419"/>
                      <a:pt x="401" y="1419"/>
                      <a:pt x="401" y="1419"/>
                    </a:cubicBezTo>
                    <a:cubicBezTo>
                      <a:pt x="401" y="1416"/>
                      <a:pt x="401" y="1416"/>
                      <a:pt x="401" y="1416"/>
                    </a:cubicBezTo>
                    <a:cubicBezTo>
                      <a:pt x="403" y="1417"/>
                      <a:pt x="403" y="1417"/>
                      <a:pt x="403" y="1417"/>
                    </a:cubicBezTo>
                    <a:cubicBezTo>
                      <a:pt x="405" y="1418"/>
                      <a:pt x="405" y="1418"/>
                      <a:pt x="405" y="1418"/>
                    </a:cubicBezTo>
                    <a:cubicBezTo>
                      <a:pt x="406" y="1417"/>
                      <a:pt x="406" y="1417"/>
                      <a:pt x="406" y="1417"/>
                    </a:cubicBezTo>
                    <a:cubicBezTo>
                      <a:pt x="407" y="1415"/>
                      <a:pt x="407" y="1415"/>
                      <a:pt x="407" y="1415"/>
                    </a:cubicBezTo>
                    <a:cubicBezTo>
                      <a:pt x="409" y="1417"/>
                      <a:pt x="409" y="1417"/>
                      <a:pt x="409" y="1417"/>
                    </a:cubicBezTo>
                    <a:cubicBezTo>
                      <a:pt x="410" y="1415"/>
                      <a:pt x="410" y="1415"/>
                      <a:pt x="410" y="1415"/>
                    </a:cubicBezTo>
                    <a:cubicBezTo>
                      <a:pt x="413" y="1415"/>
                      <a:pt x="413" y="1415"/>
                      <a:pt x="413" y="1415"/>
                    </a:cubicBezTo>
                    <a:cubicBezTo>
                      <a:pt x="415" y="1413"/>
                      <a:pt x="415" y="1413"/>
                      <a:pt x="415" y="1413"/>
                    </a:cubicBezTo>
                    <a:cubicBezTo>
                      <a:pt x="415" y="1411"/>
                      <a:pt x="415" y="1411"/>
                      <a:pt x="415" y="1411"/>
                    </a:cubicBezTo>
                    <a:cubicBezTo>
                      <a:pt x="412" y="1410"/>
                      <a:pt x="412" y="1410"/>
                      <a:pt x="412" y="1410"/>
                    </a:cubicBezTo>
                    <a:cubicBezTo>
                      <a:pt x="414" y="1410"/>
                      <a:pt x="414" y="1410"/>
                      <a:pt x="414" y="1410"/>
                    </a:cubicBezTo>
                    <a:cubicBezTo>
                      <a:pt x="414" y="1410"/>
                      <a:pt x="415" y="1410"/>
                      <a:pt x="416" y="1410"/>
                    </a:cubicBezTo>
                    <a:cubicBezTo>
                      <a:pt x="416" y="1410"/>
                      <a:pt x="418" y="1410"/>
                      <a:pt x="418" y="1410"/>
                    </a:cubicBezTo>
                    <a:cubicBezTo>
                      <a:pt x="420" y="1412"/>
                      <a:pt x="420" y="1412"/>
                      <a:pt x="420" y="1412"/>
                    </a:cubicBezTo>
                    <a:cubicBezTo>
                      <a:pt x="421" y="1410"/>
                      <a:pt x="421" y="1410"/>
                      <a:pt x="421" y="1410"/>
                    </a:cubicBezTo>
                    <a:cubicBezTo>
                      <a:pt x="421" y="1408"/>
                      <a:pt x="421" y="1408"/>
                      <a:pt x="421" y="1408"/>
                    </a:cubicBezTo>
                    <a:cubicBezTo>
                      <a:pt x="415" y="1404"/>
                      <a:pt x="415" y="1404"/>
                      <a:pt x="415" y="1404"/>
                    </a:cubicBezTo>
                    <a:cubicBezTo>
                      <a:pt x="418" y="1404"/>
                      <a:pt x="418" y="1404"/>
                      <a:pt x="418" y="1404"/>
                    </a:cubicBezTo>
                    <a:cubicBezTo>
                      <a:pt x="421" y="1405"/>
                      <a:pt x="421" y="1405"/>
                      <a:pt x="421" y="1405"/>
                    </a:cubicBezTo>
                    <a:cubicBezTo>
                      <a:pt x="422" y="1404"/>
                      <a:pt x="422" y="1404"/>
                      <a:pt x="422" y="1404"/>
                    </a:cubicBezTo>
                    <a:cubicBezTo>
                      <a:pt x="425" y="1405"/>
                      <a:pt x="425" y="1405"/>
                      <a:pt x="425" y="1405"/>
                    </a:cubicBezTo>
                    <a:cubicBezTo>
                      <a:pt x="425" y="1402"/>
                      <a:pt x="425" y="1402"/>
                      <a:pt x="425" y="1402"/>
                    </a:cubicBezTo>
                    <a:cubicBezTo>
                      <a:pt x="424" y="1401"/>
                      <a:pt x="424" y="1401"/>
                      <a:pt x="424" y="1401"/>
                    </a:cubicBezTo>
                    <a:cubicBezTo>
                      <a:pt x="426" y="1401"/>
                      <a:pt x="426" y="1401"/>
                      <a:pt x="426" y="1401"/>
                    </a:cubicBezTo>
                    <a:cubicBezTo>
                      <a:pt x="426" y="1398"/>
                      <a:pt x="426" y="1398"/>
                      <a:pt x="426" y="1398"/>
                    </a:cubicBezTo>
                    <a:cubicBezTo>
                      <a:pt x="424" y="1397"/>
                      <a:pt x="424" y="1397"/>
                      <a:pt x="424" y="1397"/>
                    </a:cubicBezTo>
                    <a:cubicBezTo>
                      <a:pt x="427" y="1396"/>
                      <a:pt x="427" y="1396"/>
                      <a:pt x="427" y="1396"/>
                    </a:cubicBezTo>
                    <a:cubicBezTo>
                      <a:pt x="427" y="1394"/>
                      <a:pt x="427" y="1394"/>
                      <a:pt x="427" y="1394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7" y="1392"/>
                      <a:pt x="427" y="1392"/>
                      <a:pt x="427" y="1392"/>
                    </a:cubicBezTo>
                    <a:cubicBezTo>
                      <a:pt x="423" y="1389"/>
                      <a:pt x="423" y="1389"/>
                      <a:pt x="423" y="1389"/>
                    </a:cubicBezTo>
                    <a:cubicBezTo>
                      <a:pt x="418" y="1390"/>
                      <a:pt x="418" y="1390"/>
                      <a:pt x="418" y="1390"/>
                    </a:cubicBezTo>
                    <a:cubicBezTo>
                      <a:pt x="411" y="1385"/>
                      <a:pt x="411" y="1385"/>
                      <a:pt x="411" y="1385"/>
                    </a:cubicBezTo>
                    <a:cubicBezTo>
                      <a:pt x="412" y="1381"/>
                      <a:pt x="412" y="1381"/>
                      <a:pt x="412" y="1381"/>
                    </a:cubicBezTo>
                    <a:cubicBezTo>
                      <a:pt x="419" y="1381"/>
                      <a:pt x="419" y="1381"/>
                      <a:pt x="419" y="1381"/>
                    </a:cubicBezTo>
                    <a:cubicBezTo>
                      <a:pt x="411" y="1367"/>
                      <a:pt x="411" y="1367"/>
                      <a:pt x="411" y="1367"/>
                    </a:cubicBezTo>
                    <a:cubicBezTo>
                      <a:pt x="403" y="1357"/>
                      <a:pt x="403" y="1357"/>
                      <a:pt x="403" y="1357"/>
                    </a:cubicBezTo>
                    <a:cubicBezTo>
                      <a:pt x="391" y="1353"/>
                      <a:pt x="391" y="1353"/>
                      <a:pt x="391" y="1353"/>
                    </a:cubicBezTo>
                    <a:cubicBezTo>
                      <a:pt x="390" y="1357"/>
                      <a:pt x="390" y="1357"/>
                      <a:pt x="390" y="1357"/>
                    </a:cubicBezTo>
                    <a:cubicBezTo>
                      <a:pt x="384" y="1351"/>
                      <a:pt x="384" y="1351"/>
                      <a:pt x="384" y="1351"/>
                    </a:cubicBezTo>
                    <a:cubicBezTo>
                      <a:pt x="385" y="1347"/>
                      <a:pt x="385" y="1347"/>
                      <a:pt x="385" y="1347"/>
                    </a:cubicBezTo>
                    <a:cubicBezTo>
                      <a:pt x="382" y="1341"/>
                      <a:pt x="382" y="1341"/>
                      <a:pt x="382" y="1341"/>
                    </a:cubicBezTo>
                    <a:cubicBezTo>
                      <a:pt x="374" y="1338"/>
                      <a:pt x="374" y="1338"/>
                      <a:pt x="374" y="1338"/>
                    </a:cubicBezTo>
                    <a:cubicBezTo>
                      <a:pt x="377" y="1330"/>
                      <a:pt x="377" y="1330"/>
                      <a:pt x="377" y="1330"/>
                    </a:cubicBezTo>
                    <a:cubicBezTo>
                      <a:pt x="379" y="1316"/>
                      <a:pt x="379" y="1316"/>
                      <a:pt x="379" y="1316"/>
                    </a:cubicBezTo>
                    <a:cubicBezTo>
                      <a:pt x="376" y="1313"/>
                      <a:pt x="376" y="1313"/>
                      <a:pt x="376" y="1313"/>
                    </a:cubicBezTo>
                    <a:cubicBezTo>
                      <a:pt x="375" y="1302"/>
                      <a:pt x="375" y="1302"/>
                      <a:pt x="375" y="1302"/>
                    </a:cubicBezTo>
                    <a:cubicBezTo>
                      <a:pt x="379" y="1300"/>
                      <a:pt x="379" y="1300"/>
                      <a:pt x="379" y="1300"/>
                    </a:cubicBezTo>
                    <a:cubicBezTo>
                      <a:pt x="383" y="1293"/>
                      <a:pt x="383" y="1293"/>
                      <a:pt x="383" y="1293"/>
                    </a:cubicBezTo>
                    <a:cubicBezTo>
                      <a:pt x="383" y="1288"/>
                      <a:pt x="383" y="1288"/>
                      <a:pt x="383" y="1288"/>
                    </a:cubicBezTo>
                    <a:cubicBezTo>
                      <a:pt x="386" y="1284"/>
                      <a:pt x="386" y="1284"/>
                      <a:pt x="386" y="1284"/>
                    </a:cubicBezTo>
                    <a:cubicBezTo>
                      <a:pt x="396" y="1294"/>
                      <a:pt x="396" y="1294"/>
                      <a:pt x="396" y="1294"/>
                    </a:cubicBezTo>
                    <a:cubicBezTo>
                      <a:pt x="397" y="1298"/>
                      <a:pt x="397" y="1298"/>
                      <a:pt x="397" y="1298"/>
                    </a:cubicBezTo>
                    <a:cubicBezTo>
                      <a:pt x="402" y="1302"/>
                      <a:pt x="402" y="1302"/>
                      <a:pt x="402" y="1302"/>
                    </a:cubicBezTo>
                    <a:cubicBezTo>
                      <a:pt x="408" y="1302"/>
                      <a:pt x="408" y="1302"/>
                      <a:pt x="408" y="1302"/>
                    </a:cubicBezTo>
                    <a:cubicBezTo>
                      <a:pt x="407" y="1295"/>
                      <a:pt x="407" y="1295"/>
                      <a:pt x="407" y="1295"/>
                    </a:cubicBezTo>
                    <a:cubicBezTo>
                      <a:pt x="410" y="1293"/>
                      <a:pt x="410" y="1293"/>
                      <a:pt x="410" y="1293"/>
                    </a:cubicBezTo>
                    <a:cubicBezTo>
                      <a:pt x="405" y="1275"/>
                      <a:pt x="405" y="1275"/>
                      <a:pt x="405" y="1275"/>
                    </a:cubicBezTo>
                    <a:cubicBezTo>
                      <a:pt x="411" y="1274"/>
                      <a:pt x="411" y="1274"/>
                      <a:pt x="411" y="1274"/>
                    </a:cubicBezTo>
                    <a:cubicBezTo>
                      <a:pt x="417" y="1274"/>
                      <a:pt x="417" y="1274"/>
                      <a:pt x="417" y="1274"/>
                    </a:cubicBezTo>
                    <a:cubicBezTo>
                      <a:pt x="417" y="1269"/>
                      <a:pt x="417" y="1269"/>
                      <a:pt x="417" y="1269"/>
                    </a:cubicBezTo>
                    <a:cubicBezTo>
                      <a:pt x="414" y="1265"/>
                      <a:pt x="414" y="1265"/>
                      <a:pt x="414" y="1265"/>
                    </a:cubicBezTo>
                    <a:cubicBezTo>
                      <a:pt x="416" y="1260"/>
                      <a:pt x="416" y="1260"/>
                      <a:pt x="416" y="1260"/>
                    </a:cubicBezTo>
                    <a:cubicBezTo>
                      <a:pt x="421" y="1256"/>
                      <a:pt x="421" y="1256"/>
                      <a:pt x="421" y="1256"/>
                    </a:cubicBezTo>
                    <a:cubicBezTo>
                      <a:pt x="423" y="1256"/>
                      <a:pt x="423" y="1256"/>
                      <a:pt x="423" y="1256"/>
                    </a:cubicBezTo>
                    <a:cubicBezTo>
                      <a:pt x="425" y="1250"/>
                      <a:pt x="425" y="1250"/>
                      <a:pt x="425" y="1250"/>
                    </a:cubicBezTo>
                    <a:cubicBezTo>
                      <a:pt x="428" y="1248"/>
                      <a:pt x="428" y="1248"/>
                      <a:pt x="428" y="1248"/>
                    </a:cubicBezTo>
                    <a:cubicBezTo>
                      <a:pt x="432" y="1249"/>
                      <a:pt x="432" y="1249"/>
                      <a:pt x="432" y="1249"/>
                    </a:cubicBezTo>
                    <a:cubicBezTo>
                      <a:pt x="432" y="1245"/>
                      <a:pt x="432" y="1245"/>
                      <a:pt x="432" y="1245"/>
                    </a:cubicBezTo>
                    <a:cubicBezTo>
                      <a:pt x="431" y="1241"/>
                      <a:pt x="431" y="1241"/>
                      <a:pt x="431" y="1241"/>
                    </a:cubicBezTo>
                    <a:cubicBezTo>
                      <a:pt x="432" y="1238"/>
                      <a:pt x="432" y="1238"/>
                      <a:pt x="432" y="1238"/>
                    </a:cubicBezTo>
                    <a:cubicBezTo>
                      <a:pt x="438" y="1242"/>
                      <a:pt x="438" y="1242"/>
                      <a:pt x="438" y="1242"/>
                    </a:cubicBezTo>
                    <a:cubicBezTo>
                      <a:pt x="442" y="1244"/>
                      <a:pt x="442" y="1244"/>
                      <a:pt x="442" y="1244"/>
                    </a:cubicBezTo>
                    <a:cubicBezTo>
                      <a:pt x="441" y="1247"/>
                      <a:pt x="441" y="1247"/>
                      <a:pt x="441" y="1247"/>
                    </a:cubicBezTo>
                    <a:cubicBezTo>
                      <a:pt x="439" y="1251"/>
                      <a:pt x="439" y="1251"/>
                      <a:pt x="439" y="1251"/>
                    </a:cubicBezTo>
                    <a:cubicBezTo>
                      <a:pt x="441" y="1253"/>
                      <a:pt x="441" y="1253"/>
                      <a:pt x="441" y="1253"/>
                    </a:cubicBezTo>
                    <a:cubicBezTo>
                      <a:pt x="444" y="1250"/>
                      <a:pt x="444" y="1250"/>
                      <a:pt x="444" y="1250"/>
                    </a:cubicBezTo>
                    <a:cubicBezTo>
                      <a:pt x="445" y="1247"/>
                      <a:pt x="445" y="1247"/>
                      <a:pt x="445" y="1247"/>
                    </a:cubicBezTo>
                    <a:cubicBezTo>
                      <a:pt x="448" y="1245"/>
                      <a:pt x="448" y="1245"/>
                      <a:pt x="448" y="1245"/>
                    </a:cubicBezTo>
                    <a:cubicBezTo>
                      <a:pt x="448" y="1249"/>
                      <a:pt x="448" y="1249"/>
                      <a:pt x="448" y="1249"/>
                    </a:cubicBezTo>
                    <a:cubicBezTo>
                      <a:pt x="450" y="1246"/>
                      <a:pt x="450" y="1246"/>
                      <a:pt x="450" y="1246"/>
                    </a:cubicBezTo>
                    <a:cubicBezTo>
                      <a:pt x="451" y="1243"/>
                      <a:pt x="451" y="1243"/>
                      <a:pt x="451" y="1243"/>
                    </a:cubicBezTo>
                    <a:cubicBezTo>
                      <a:pt x="454" y="1243"/>
                      <a:pt x="454" y="1243"/>
                      <a:pt x="454" y="1243"/>
                    </a:cubicBezTo>
                    <a:cubicBezTo>
                      <a:pt x="458" y="1240"/>
                      <a:pt x="458" y="1240"/>
                      <a:pt x="458" y="1240"/>
                    </a:cubicBezTo>
                    <a:cubicBezTo>
                      <a:pt x="461" y="1240"/>
                      <a:pt x="461" y="1240"/>
                      <a:pt x="461" y="1240"/>
                    </a:cubicBezTo>
                    <a:cubicBezTo>
                      <a:pt x="463" y="1245"/>
                      <a:pt x="463" y="1245"/>
                      <a:pt x="463" y="1245"/>
                    </a:cubicBezTo>
                    <a:cubicBezTo>
                      <a:pt x="467" y="1249"/>
                      <a:pt x="467" y="1249"/>
                      <a:pt x="467" y="1249"/>
                    </a:cubicBezTo>
                    <a:cubicBezTo>
                      <a:pt x="474" y="1246"/>
                      <a:pt x="474" y="1246"/>
                      <a:pt x="474" y="1246"/>
                    </a:cubicBezTo>
                    <a:cubicBezTo>
                      <a:pt x="477" y="1246"/>
                      <a:pt x="477" y="1246"/>
                      <a:pt x="477" y="1246"/>
                    </a:cubicBezTo>
                    <a:cubicBezTo>
                      <a:pt x="479" y="1250"/>
                      <a:pt x="479" y="1250"/>
                      <a:pt x="479" y="1250"/>
                    </a:cubicBezTo>
                    <a:cubicBezTo>
                      <a:pt x="481" y="1250"/>
                      <a:pt x="481" y="1250"/>
                      <a:pt x="481" y="1250"/>
                    </a:cubicBezTo>
                    <a:cubicBezTo>
                      <a:pt x="484" y="1255"/>
                      <a:pt x="484" y="1255"/>
                      <a:pt x="484" y="1255"/>
                    </a:cubicBezTo>
                    <a:cubicBezTo>
                      <a:pt x="488" y="1255"/>
                      <a:pt x="488" y="1255"/>
                      <a:pt x="488" y="1255"/>
                    </a:cubicBezTo>
                    <a:cubicBezTo>
                      <a:pt x="491" y="1260"/>
                      <a:pt x="491" y="1260"/>
                      <a:pt x="491" y="1260"/>
                    </a:cubicBezTo>
                    <a:cubicBezTo>
                      <a:pt x="496" y="1265"/>
                      <a:pt x="496" y="1265"/>
                      <a:pt x="496" y="1265"/>
                    </a:cubicBezTo>
                    <a:cubicBezTo>
                      <a:pt x="499" y="1265"/>
                      <a:pt x="499" y="1265"/>
                      <a:pt x="499" y="1265"/>
                    </a:cubicBezTo>
                    <a:cubicBezTo>
                      <a:pt x="501" y="1268"/>
                      <a:pt x="501" y="1268"/>
                      <a:pt x="501" y="1268"/>
                    </a:cubicBezTo>
                    <a:cubicBezTo>
                      <a:pt x="501" y="1273"/>
                      <a:pt x="501" y="1273"/>
                      <a:pt x="501" y="1273"/>
                    </a:cubicBezTo>
                    <a:cubicBezTo>
                      <a:pt x="503" y="1274"/>
                      <a:pt x="503" y="1274"/>
                      <a:pt x="503" y="1274"/>
                    </a:cubicBezTo>
                    <a:cubicBezTo>
                      <a:pt x="505" y="1270"/>
                      <a:pt x="505" y="1270"/>
                      <a:pt x="505" y="1270"/>
                    </a:cubicBezTo>
                    <a:cubicBezTo>
                      <a:pt x="505" y="1264"/>
                      <a:pt x="505" y="1264"/>
                      <a:pt x="505" y="1264"/>
                    </a:cubicBezTo>
                    <a:cubicBezTo>
                      <a:pt x="509" y="1261"/>
                      <a:pt x="509" y="1261"/>
                      <a:pt x="509" y="1261"/>
                    </a:cubicBezTo>
                    <a:cubicBezTo>
                      <a:pt x="511" y="1266"/>
                      <a:pt x="511" y="1266"/>
                      <a:pt x="511" y="1266"/>
                    </a:cubicBezTo>
                    <a:cubicBezTo>
                      <a:pt x="518" y="1267"/>
                      <a:pt x="518" y="1267"/>
                      <a:pt x="518" y="1267"/>
                    </a:cubicBezTo>
                    <a:cubicBezTo>
                      <a:pt x="520" y="1271"/>
                      <a:pt x="520" y="1271"/>
                      <a:pt x="520" y="1271"/>
                    </a:cubicBezTo>
                    <a:cubicBezTo>
                      <a:pt x="523" y="1272"/>
                      <a:pt x="523" y="1272"/>
                      <a:pt x="523" y="1272"/>
                    </a:cubicBezTo>
                    <a:cubicBezTo>
                      <a:pt x="527" y="1268"/>
                      <a:pt x="527" y="1268"/>
                      <a:pt x="527" y="1268"/>
                    </a:cubicBezTo>
                    <a:cubicBezTo>
                      <a:pt x="528" y="1260"/>
                      <a:pt x="528" y="1260"/>
                      <a:pt x="528" y="1260"/>
                    </a:cubicBezTo>
                    <a:cubicBezTo>
                      <a:pt x="532" y="1260"/>
                      <a:pt x="532" y="1260"/>
                      <a:pt x="532" y="1260"/>
                    </a:cubicBezTo>
                    <a:cubicBezTo>
                      <a:pt x="532" y="1256"/>
                      <a:pt x="532" y="1256"/>
                      <a:pt x="532" y="1256"/>
                    </a:cubicBezTo>
                    <a:cubicBezTo>
                      <a:pt x="535" y="1255"/>
                      <a:pt x="535" y="1255"/>
                      <a:pt x="535" y="1255"/>
                    </a:cubicBezTo>
                    <a:cubicBezTo>
                      <a:pt x="537" y="1258"/>
                      <a:pt x="537" y="1258"/>
                      <a:pt x="537" y="1258"/>
                    </a:cubicBezTo>
                    <a:cubicBezTo>
                      <a:pt x="539" y="1254"/>
                      <a:pt x="539" y="1254"/>
                      <a:pt x="539" y="1254"/>
                    </a:cubicBezTo>
                    <a:cubicBezTo>
                      <a:pt x="543" y="1253"/>
                      <a:pt x="543" y="1253"/>
                      <a:pt x="543" y="1253"/>
                    </a:cubicBezTo>
                    <a:cubicBezTo>
                      <a:pt x="548" y="1259"/>
                      <a:pt x="548" y="1259"/>
                      <a:pt x="548" y="1259"/>
                    </a:cubicBezTo>
                    <a:cubicBezTo>
                      <a:pt x="549" y="1262"/>
                      <a:pt x="549" y="1262"/>
                      <a:pt x="549" y="1262"/>
                    </a:cubicBezTo>
                    <a:cubicBezTo>
                      <a:pt x="554" y="1261"/>
                      <a:pt x="554" y="1261"/>
                      <a:pt x="554" y="1261"/>
                    </a:cubicBezTo>
                    <a:cubicBezTo>
                      <a:pt x="553" y="1256"/>
                      <a:pt x="553" y="1256"/>
                      <a:pt x="553" y="1256"/>
                    </a:cubicBezTo>
                    <a:cubicBezTo>
                      <a:pt x="556" y="1255"/>
                      <a:pt x="556" y="1255"/>
                      <a:pt x="556" y="1255"/>
                    </a:cubicBezTo>
                    <a:cubicBezTo>
                      <a:pt x="560" y="1255"/>
                      <a:pt x="560" y="1255"/>
                      <a:pt x="560" y="1255"/>
                    </a:cubicBezTo>
                    <a:cubicBezTo>
                      <a:pt x="562" y="1252"/>
                      <a:pt x="562" y="1252"/>
                      <a:pt x="562" y="1252"/>
                    </a:cubicBezTo>
                    <a:cubicBezTo>
                      <a:pt x="567" y="1255"/>
                      <a:pt x="567" y="1255"/>
                      <a:pt x="567" y="1255"/>
                    </a:cubicBezTo>
                    <a:cubicBezTo>
                      <a:pt x="569" y="1256"/>
                      <a:pt x="569" y="1256"/>
                      <a:pt x="569" y="1256"/>
                    </a:cubicBezTo>
                    <a:cubicBezTo>
                      <a:pt x="568" y="1259"/>
                      <a:pt x="568" y="1259"/>
                      <a:pt x="568" y="1259"/>
                    </a:cubicBezTo>
                    <a:cubicBezTo>
                      <a:pt x="565" y="1261"/>
                      <a:pt x="565" y="1261"/>
                      <a:pt x="565" y="1261"/>
                    </a:cubicBezTo>
                    <a:cubicBezTo>
                      <a:pt x="569" y="1266"/>
                      <a:pt x="569" y="1266"/>
                      <a:pt x="569" y="1266"/>
                    </a:cubicBezTo>
                    <a:cubicBezTo>
                      <a:pt x="572" y="1267"/>
                      <a:pt x="572" y="1267"/>
                      <a:pt x="572" y="1267"/>
                    </a:cubicBezTo>
                    <a:cubicBezTo>
                      <a:pt x="574" y="1266"/>
                      <a:pt x="574" y="1266"/>
                      <a:pt x="574" y="1266"/>
                    </a:cubicBezTo>
                    <a:cubicBezTo>
                      <a:pt x="576" y="1268"/>
                      <a:pt x="576" y="1268"/>
                      <a:pt x="576" y="1268"/>
                    </a:cubicBezTo>
                    <a:cubicBezTo>
                      <a:pt x="582" y="1268"/>
                      <a:pt x="582" y="1268"/>
                      <a:pt x="582" y="1268"/>
                    </a:cubicBezTo>
                    <a:cubicBezTo>
                      <a:pt x="588" y="1272"/>
                      <a:pt x="588" y="1272"/>
                      <a:pt x="588" y="1272"/>
                    </a:cubicBezTo>
                    <a:cubicBezTo>
                      <a:pt x="592" y="1271"/>
                      <a:pt x="592" y="1271"/>
                      <a:pt x="592" y="1271"/>
                    </a:cubicBezTo>
                    <a:cubicBezTo>
                      <a:pt x="594" y="1266"/>
                      <a:pt x="594" y="1266"/>
                      <a:pt x="594" y="1266"/>
                    </a:cubicBezTo>
                    <a:cubicBezTo>
                      <a:pt x="594" y="1262"/>
                      <a:pt x="594" y="1262"/>
                      <a:pt x="594" y="1262"/>
                    </a:cubicBezTo>
                    <a:cubicBezTo>
                      <a:pt x="596" y="1260"/>
                      <a:pt x="596" y="1260"/>
                      <a:pt x="596" y="1260"/>
                    </a:cubicBezTo>
                    <a:cubicBezTo>
                      <a:pt x="602" y="1264"/>
                      <a:pt x="602" y="1264"/>
                      <a:pt x="602" y="1264"/>
                    </a:cubicBezTo>
                    <a:cubicBezTo>
                      <a:pt x="607" y="1265"/>
                      <a:pt x="607" y="1265"/>
                      <a:pt x="607" y="1265"/>
                    </a:cubicBezTo>
                    <a:cubicBezTo>
                      <a:pt x="613" y="1262"/>
                      <a:pt x="613" y="1262"/>
                      <a:pt x="613" y="1262"/>
                    </a:cubicBezTo>
                    <a:cubicBezTo>
                      <a:pt x="615" y="1259"/>
                      <a:pt x="615" y="1259"/>
                      <a:pt x="615" y="1259"/>
                    </a:cubicBezTo>
                    <a:cubicBezTo>
                      <a:pt x="614" y="1241"/>
                      <a:pt x="614" y="1241"/>
                      <a:pt x="614" y="1241"/>
                    </a:cubicBezTo>
                    <a:cubicBezTo>
                      <a:pt x="612" y="1240"/>
                      <a:pt x="612" y="1240"/>
                      <a:pt x="612" y="1240"/>
                    </a:cubicBezTo>
                    <a:cubicBezTo>
                      <a:pt x="607" y="1240"/>
                      <a:pt x="607" y="1240"/>
                      <a:pt x="607" y="1240"/>
                    </a:cubicBezTo>
                    <a:cubicBezTo>
                      <a:pt x="603" y="1236"/>
                      <a:pt x="603" y="1236"/>
                      <a:pt x="603" y="1236"/>
                    </a:cubicBezTo>
                    <a:cubicBezTo>
                      <a:pt x="603" y="1234"/>
                      <a:pt x="603" y="1234"/>
                      <a:pt x="603" y="1234"/>
                    </a:cubicBezTo>
                    <a:cubicBezTo>
                      <a:pt x="599" y="1233"/>
                      <a:pt x="599" y="1233"/>
                      <a:pt x="599" y="1233"/>
                    </a:cubicBezTo>
                    <a:cubicBezTo>
                      <a:pt x="596" y="1230"/>
                      <a:pt x="596" y="1230"/>
                      <a:pt x="596" y="1230"/>
                    </a:cubicBezTo>
                    <a:cubicBezTo>
                      <a:pt x="592" y="1230"/>
                      <a:pt x="592" y="1230"/>
                      <a:pt x="592" y="1230"/>
                    </a:cubicBezTo>
                    <a:cubicBezTo>
                      <a:pt x="592" y="1227"/>
                      <a:pt x="592" y="1227"/>
                      <a:pt x="592" y="1227"/>
                    </a:cubicBezTo>
                    <a:cubicBezTo>
                      <a:pt x="590" y="1225"/>
                      <a:pt x="590" y="1225"/>
                      <a:pt x="590" y="1225"/>
                    </a:cubicBezTo>
                    <a:cubicBezTo>
                      <a:pt x="591" y="1222"/>
                      <a:pt x="591" y="1222"/>
                      <a:pt x="591" y="1222"/>
                    </a:cubicBezTo>
                    <a:cubicBezTo>
                      <a:pt x="594" y="1222"/>
                      <a:pt x="594" y="1222"/>
                      <a:pt x="594" y="1222"/>
                    </a:cubicBezTo>
                    <a:cubicBezTo>
                      <a:pt x="595" y="1217"/>
                      <a:pt x="595" y="1217"/>
                      <a:pt x="595" y="1217"/>
                    </a:cubicBezTo>
                    <a:cubicBezTo>
                      <a:pt x="598" y="1213"/>
                      <a:pt x="598" y="1213"/>
                      <a:pt x="598" y="1213"/>
                    </a:cubicBezTo>
                    <a:cubicBezTo>
                      <a:pt x="597" y="1208"/>
                      <a:pt x="597" y="1208"/>
                      <a:pt x="597" y="1208"/>
                    </a:cubicBezTo>
                    <a:cubicBezTo>
                      <a:pt x="594" y="1208"/>
                      <a:pt x="594" y="1208"/>
                      <a:pt x="594" y="1208"/>
                    </a:cubicBezTo>
                    <a:cubicBezTo>
                      <a:pt x="594" y="1203"/>
                      <a:pt x="594" y="1203"/>
                      <a:pt x="594" y="1203"/>
                    </a:cubicBezTo>
                    <a:cubicBezTo>
                      <a:pt x="598" y="1196"/>
                      <a:pt x="598" y="1196"/>
                      <a:pt x="598" y="1196"/>
                    </a:cubicBezTo>
                    <a:cubicBezTo>
                      <a:pt x="602" y="1191"/>
                      <a:pt x="602" y="1191"/>
                      <a:pt x="602" y="1191"/>
                    </a:cubicBezTo>
                    <a:cubicBezTo>
                      <a:pt x="610" y="1190"/>
                      <a:pt x="610" y="1190"/>
                      <a:pt x="610" y="1190"/>
                    </a:cubicBezTo>
                    <a:cubicBezTo>
                      <a:pt x="613" y="1192"/>
                      <a:pt x="613" y="1192"/>
                      <a:pt x="613" y="1192"/>
                    </a:cubicBezTo>
                    <a:cubicBezTo>
                      <a:pt x="615" y="1190"/>
                      <a:pt x="615" y="1190"/>
                      <a:pt x="615" y="1190"/>
                    </a:cubicBezTo>
                    <a:cubicBezTo>
                      <a:pt x="615" y="1186"/>
                      <a:pt x="615" y="1186"/>
                      <a:pt x="615" y="1186"/>
                    </a:cubicBezTo>
                    <a:cubicBezTo>
                      <a:pt x="611" y="1184"/>
                      <a:pt x="611" y="1184"/>
                      <a:pt x="611" y="1184"/>
                    </a:cubicBezTo>
                    <a:cubicBezTo>
                      <a:pt x="608" y="1181"/>
                      <a:pt x="608" y="1181"/>
                      <a:pt x="608" y="1181"/>
                    </a:cubicBezTo>
                    <a:cubicBezTo>
                      <a:pt x="606" y="1181"/>
                      <a:pt x="606" y="1181"/>
                      <a:pt x="606" y="1181"/>
                    </a:cubicBezTo>
                    <a:cubicBezTo>
                      <a:pt x="603" y="1183"/>
                      <a:pt x="603" y="1183"/>
                      <a:pt x="603" y="1183"/>
                    </a:cubicBezTo>
                    <a:cubicBezTo>
                      <a:pt x="600" y="1181"/>
                      <a:pt x="600" y="1181"/>
                      <a:pt x="600" y="1181"/>
                    </a:cubicBezTo>
                    <a:cubicBezTo>
                      <a:pt x="595" y="1181"/>
                      <a:pt x="595" y="1181"/>
                      <a:pt x="595" y="1181"/>
                    </a:cubicBezTo>
                    <a:cubicBezTo>
                      <a:pt x="595" y="1178"/>
                      <a:pt x="595" y="1178"/>
                      <a:pt x="595" y="1178"/>
                    </a:cubicBezTo>
                    <a:cubicBezTo>
                      <a:pt x="596" y="1176"/>
                      <a:pt x="596" y="1176"/>
                      <a:pt x="596" y="1176"/>
                    </a:cubicBezTo>
                    <a:cubicBezTo>
                      <a:pt x="601" y="1176"/>
                      <a:pt x="601" y="1176"/>
                      <a:pt x="601" y="1176"/>
                    </a:cubicBezTo>
                    <a:cubicBezTo>
                      <a:pt x="600" y="1172"/>
                      <a:pt x="600" y="1172"/>
                      <a:pt x="600" y="1172"/>
                    </a:cubicBezTo>
                    <a:cubicBezTo>
                      <a:pt x="595" y="1172"/>
                      <a:pt x="595" y="1172"/>
                      <a:pt x="595" y="1172"/>
                    </a:cubicBezTo>
                    <a:cubicBezTo>
                      <a:pt x="592" y="1171"/>
                      <a:pt x="592" y="1171"/>
                      <a:pt x="592" y="1171"/>
                    </a:cubicBezTo>
                    <a:cubicBezTo>
                      <a:pt x="593" y="1169"/>
                      <a:pt x="593" y="1169"/>
                      <a:pt x="593" y="1169"/>
                    </a:cubicBezTo>
                    <a:cubicBezTo>
                      <a:pt x="592" y="1164"/>
                      <a:pt x="592" y="1164"/>
                      <a:pt x="592" y="1164"/>
                    </a:cubicBezTo>
                    <a:cubicBezTo>
                      <a:pt x="593" y="1162"/>
                      <a:pt x="593" y="1162"/>
                      <a:pt x="593" y="1162"/>
                    </a:cubicBezTo>
                    <a:cubicBezTo>
                      <a:pt x="597" y="1162"/>
                      <a:pt x="597" y="1162"/>
                      <a:pt x="597" y="1162"/>
                    </a:cubicBezTo>
                    <a:cubicBezTo>
                      <a:pt x="599" y="1159"/>
                      <a:pt x="599" y="1159"/>
                      <a:pt x="599" y="1159"/>
                    </a:cubicBezTo>
                    <a:cubicBezTo>
                      <a:pt x="601" y="1160"/>
                      <a:pt x="601" y="1160"/>
                      <a:pt x="601" y="1160"/>
                    </a:cubicBezTo>
                    <a:cubicBezTo>
                      <a:pt x="602" y="1162"/>
                      <a:pt x="602" y="1162"/>
                      <a:pt x="602" y="1162"/>
                    </a:cubicBezTo>
                    <a:cubicBezTo>
                      <a:pt x="607" y="1161"/>
                      <a:pt x="607" y="1161"/>
                      <a:pt x="607" y="1161"/>
                    </a:cubicBezTo>
                    <a:cubicBezTo>
                      <a:pt x="610" y="1164"/>
                      <a:pt x="610" y="1164"/>
                      <a:pt x="610" y="1164"/>
                    </a:cubicBezTo>
                    <a:cubicBezTo>
                      <a:pt x="611" y="1162"/>
                      <a:pt x="611" y="1162"/>
                      <a:pt x="611" y="1162"/>
                    </a:cubicBezTo>
                    <a:cubicBezTo>
                      <a:pt x="611" y="1159"/>
                      <a:pt x="611" y="1159"/>
                      <a:pt x="611" y="1159"/>
                    </a:cubicBezTo>
                    <a:cubicBezTo>
                      <a:pt x="614" y="1157"/>
                      <a:pt x="614" y="1157"/>
                      <a:pt x="614" y="1157"/>
                    </a:cubicBezTo>
                    <a:cubicBezTo>
                      <a:pt x="618" y="1157"/>
                      <a:pt x="618" y="1157"/>
                      <a:pt x="618" y="1157"/>
                    </a:cubicBezTo>
                    <a:cubicBezTo>
                      <a:pt x="620" y="1161"/>
                      <a:pt x="620" y="1161"/>
                      <a:pt x="620" y="1161"/>
                    </a:cubicBezTo>
                    <a:cubicBezTo>
                      <a:pt x="622" y="1158"/>
                      <a:pt x="622" y="1158"/>
                      <a:pt x="622" y="1158"/>
                    </a:cubicBezTo>
                    <a:cubicBezTo>
                      <a:pt x="622" y="1155"/>
                      <a:pt x="622" y="1155"/>
                      <a:pt x="622" y="1155"/>
                    </a:cubicBezTo>
                    <a:cubicBezTo>
                      <a:pt x="628" y="1153"/>
                      <a:pt x="628" y="1153"/>
                      <a:pt x="628" y="1153"/>
                    </a:cubicBezTo>
                    <a:cubicBezTo>
                      <a:pt x="632" y="1152"/>
                      <a:pt x="632" y="1152"/>
                      <a:pt x="632" y="1152"/>
                    </a:cubicBezTo>
                    <a:cubicBezTo>
                      <a:pt x="637" y="1150"/>
                      <a:pt x="637" y="1150"/>
                      <a:pt x="637" y="1150"/>
                    </a:cubicBezTo>
                    <a:cubicBezTo>
                      <a:pt x="642" y="1149"/>
                      <a:pt x="642" y="1149"/>
                      <a:pt x="642" y="1149"/>
                    </a:cubicBezTo>
                    <a:cubicBezTo>
                      <a:pt x="643" y="1147"/>
                      <a:pt x="643" y="1147"/>
                      <a:pt x="643" y="1147"/>
                    </a:cubicBezTo>
                    <a:cubicBezTo>
                      <a:pt x="648" y="1144"/>
                      <a:pt x="648" y="1144"/>
                      <a:pt x="648" y="1144"/>
                    </a:cubicBezTo>
                    <a:cubicBezTo>
                      <a:pt x="652" y="1143"/>
                      <a:pt x="652" y="1143"/>
                      <a:pt x="652" y="1143"/>
                    </a:cubicBezTo>
                    <a:cubicBezTo>
                      <a:pt x="655" y="1141"/>
                      <a:pt x="655" y="1141"/>
                      <a:pt x="655" y="1141"/>
                    </a:cubicBezTo>
                    <a:cubicBezTo>
                      <a:pt x="658" y="1141"/>
                      <a:pt x="658" y="1141"/>
                      <a:pt x="658" y="1141"/>
                    </a:cubicBezTo>
                    <a:cubicBezTo>
                      <a:pt x="660" y="1142"/>
                      <a:pt x="660" y="1142"/>
                      <a:pt x="660" y="1142"/>
                    </a:cubicBezTo>
                    <a:cubicBezTo>
                      <a:pt x="662" y="1140"/>
                      <a:pt x="662" y="1140"/>
                      <a:pt x="662" y="1140"/>
                    </a:cubicBezTo>
                    <a:cubicBezTo>
                      <a:pt x="661" y="1136"/>
                      <a:pt x="661" y="1136"/>
                      <a:pt x="661" y="1136"/>
                    </a:cubicBezTo>
                    <a:cubicBezTo>
                      <a:pt x="664" y="1134"/>
                      <a:pt x="664" y="1134"/>
                      <a:pt x="664" y="1134"/>
                    </a:cubicBezTo>
                    <a:cubicBezTo>
                      <a:pt x="668" y="1134"/>
                      <a:pt x="668" y="1134"/>
                      <a:pt x="668" y="1134"/>
                    </a:cubicBezTo>
                    <a:cubicBezTo>
                      <a:pt x="668" y="1131"/>
                      <a:pt x="668" y="1131"/>
                      <a:pt x="668" y="1131"/>
                    </a:cubicBezTo>
                    <a:cubicBezTo>
                      <a:pt x="670" y="1128"/>
                      <a:pt x="670" y="1128"/>
                      <a:pt x="670" y="1128"/>
                    </a:cubicBezTo>
                    <a:cubicBezTo>
                      <a:pt x="672" y="1131"/>
                      <a:pt x="672" y="1131"/>
                      <a:pt x="672" y="1131"/>
                    </a:cubicBezTo>
                    <a:cubicBezTo>
                      <a:pt x="675" y="1131"/>
                      <a:pt x="675" y="1131"/>
                      <a:pt x="675" y="1131"/>
                    </a:cubicBezTo>
                    <a:cubicBezTo>
                      <a:pt x="678" y="1129"/>
                      <a:pt x="678" y="1129"/>
                      <a:pt x="678" y="1129"/>
                    </a:cubicBezTo>
                    <a:cubicBezTo>
                      <a:pt x="682" y="1127"/>
                      <a:pt x="682" y="1127"/>
                      <a:pt x="682" y="1127"/>
                    </a:cubicBezTo>
                    <a:cubicBezTo>
                      <a:pt x="690" y="1121"/>
                      <a:pt x="690" y="1121"/>
                      <a:pt x="690" y="1121"/>
                    </a:cubicBezTo>
                    <a:cubicBezTo>
                      <a:pt x="692" y="1121"/>
                      <a:pt x="692" y="1121"/>
                      <a:pt x="692" y="1121"/>
                    </a:cubicBezTo>
                    <a:cubicBezTo>
                      <a:pt x="694" y="1120"/>
                      <a:pt x="694" y="1120"/>
                      <a:pt x="694" y="1120"/>
                    </a:cubicBezTo>
                    <a:cubicBezTo>
                      <a:pt x="698" y="1119"/>
                      <a:pt x="698" y="1119"/>
                      <a:pt x="698" y="1119"/>
                    </a:cubicBezTo>
                    <a:cubicBezTo>
                      <a:pt x="700" y="1115"/>
                      <a:pt x="700" y="1115"/>
                      <a:pt x="700" y="1115"/>
                    </a:cubicBezTo>
                    <a:cubicBezTo>
                      <a:pt x="703" y="1115"/>
                      <a:pt x="703" y="1115"/>
                      <a:pt x="703" y="1115"/>
                    </a:cubicBezTo>
                    <a:cubicBezTo>
                      <a:pt x="708" y="1114"/>
                      <a:pt x="708" y="1114"/>
                      <a:pt x="708" y="1114"/>
                    </a:cubicBezTo>
                    <a:cubicBezTo>
                      <a:pt x="708" y="1111"/>
                      <a:pt x="708" y="1111"/>
                      <a:pt x="708" y="1111"/>
                    </a:cubicBezTo>
                    <a:cubicBezTo>
                      <a:pt x="706" y="1108"/>
                      <a:pt x="706" y="1108"/>
                      <a:pt x="706" y="1108"/>
                    </a:cubicBezTo>
                    <a:cubicBezTo>
                      <a:pt x="708" y="1106"/>
                      <a:pt x="708" y="1106"/>
                      <a:pt x="708" y="1106"/>
                    </a:cubicBezTo>
                    <a:cubicBezTo>
                      <a:pt x="713" y="1106"/>
                      <a:pt x="713" y="1106"/>
                      <a:pt x="713" y="1106"/>
                    </a:cubicBezTo>
                    <a:cubicBezTo>
                      <a:pt x="714" y="1102"/>
                      <a:pt x="714" y="1102"/>
                      <a:pt x="714" y="1102"/>
                    </a:cubicBezTo>
                    <a:cubicBezTo>
                      <a:pt x="717" y="1100"/>
                      <a:pt x="717" y="1100"/>
                      <a:pt x="717" y="1100"/>
                    </a:cubicBezTo>
                    <a:cubicBezTo>
                      <a:pt x="719" y="1100"/>
                      <a:pt x="719" y="1100"/>
                      <a:pt x="719" y="1100"/>
                    </a:cubicBezTo>
                    <a:cubicBezTo>
                      <a:pt x="722" y="1099"/>
                      <a:pt x="722" y="1099"/>
                      <a:pt x="722" y="1099"/>
                    </a:cubicBezTo>
                    <a:cubicBezTo>
                      <a:pt x="726" y="1101"/>
                      <a:pt x="726" y="1101"/>
                      <a:pt x="726" y="1101"/>
                    </a:cubicBezTo>
                    <a:cubicBezTo>
                      <a:pt x="731" y="1101"/>
                      <a:pt x="731" y="1101"/>
                      <a:pt x="731" y="1101"/>
                    </a:cubicBezTo>
                    <a:cubicBezTo>
                      <a:pt x="736" y="1104"/>
                      <a:pt x="736" y="1104"/>
                      <a:pt x="736" y="1104"/>
                    </a:cubicBezTo>
                    <a:cubicBezTo>
                      <a:pt x="740" y="1104"/>
                      <a:pt x="740" y="1104"/>
                      <a:pt x="740" y="1104"/>
                    </a:cubicBezTo>
                    <a:cubicBezTo>
                      <a:pt x="744" y="1102"/>
                      <a:pt x="744" y="1102"/>
                      <a:pt x="744" y="1102"/>
                    </a:cubicBezTo>
                    <a:cubicBezTo>
                      <a:pt x="748" y="1102"/>
                      <a:pt x="748" y="1102"/>
                      <a:pt x="748" y="1102"/>
                    </a:cubicBezTo>
                    <a:cubicBezTo>
                      <a:pt x="749" y="1108"/>
                      <a:pt x="749" y="1108"/>
                      <a:pt x="749" y="1108"/>
                    </a:cubicBezTo>
                    <a:cubicBezTo>
                      <a:pt x="751" y="1109"/>
                      <a:pt x="751" y="1109"/>
                      <a:pt x="751" y="1109"/>
                    </a:cubicBezTo>
                    <a:cubicBezTo>
                      <a:pt x="752" y="1114"/>
                      <a:pt x="752" y="1114"/>
                      <a:pt x="752" y="1114"/>
                    </a:cubicBezTo>
                    <a:cubicBezTo>
                      <a:pt x="755" y="1117"/>
                      <a:pt x="755" y="1117"/>
                      <a:pt x="755" y="1117"/>
                    </a:cubicBezTo>
                    <a:cubicBezTo>
                      <a:pt x="757" y="1119"/>
                      <a:pt x="757" y="1119"/>
                      <a:pt x="757" y="1119"/>
                    </a:cubicBezTo>
                    <a:cubicBezTo>
                      <a:pt x="757" y="1121"/>
                      <a:pt x="757" y="1121"/>
                      <a:pt x="757" y="1121"/>
                    </a:cubicBezTo>
                    <a:cubicBezTo>
                      <a:pt x="757" y="1125"/>
                      <a:pt x="757" y="1125"/>
                      <a:pt x="757" y="1125"/>
                    </a:cubicBezTo>
                    <a:cubicBezTo>
                      <a:pt x="757" y="1129"/>
                      <a:pt x="757" y="1129"/>
                      <a:pt x="757" y="1129"/>
                    </a:cubicBezTo>
                    <a:cubicBezTo>
                      <a:pt x="757" y="1131"/>
                      <a:pt x="757" y="1131"/>
                      <a:pt x="757" y="1131"/>
                    </a:cubicBezTo>
                    <a:cubicBezTo>
                      <a:pt x="754" y="1132"/>
                      <a:pt x="754" y="1132"/>
                      <a:pt x="754" y="1132"/>
                    </a:cubicBezTo>
                    <a:cubicBezTo>
                      <a:pt x="756" y="1136"/>
                      <a:pt x="756" y="1136"/>
                      <a:pt x="756" y="1136"/>
                    </a:cubicBezTo>
                    <a:cubicBezTo>
                      <a:pt x="758" y="1138"/>
                      <a:pt x="758" y="1138"/>
                      <a:pt x="758" y="1138"/>
                    </a:cubicBezTo>
                    <a:cubicBezTo>
                      <a:pt x="762" y="1135"/>
                      <a:pt x="762" y="1135"/>
                      <a:pt x="762" y="1135"/>
                    </a:cubicBezTo>
                    <a:cubicBezTo>
                      <a:pt x="765" y="1138"/>
                      <a:pt x="765" y="1138"/>
                      <a:pt x="765" y="1138"/>
                    </a:cubicBezTo>
                    <a:cubicBezTo>
                      <a:pt x="767" y="1137"/>
                      <a:pt x="767" y="1137"/>
                      <a:pt x="767" y="1137"/>
                    </a:cubicBezTo>
                    <a:cubicBezTo>
                      <a:pt x="768" y="1133"/>
                      <a:pt x="768" y="1133"/>
                      <a:pt x="768" y="1133"/>
                    </a:cubicBezTo>
                    <a:cubicBezTo>
                      <a:pt x="770" y="1132"/>
                      <a:pt x="770" y="1132"/>
                      <a:pt x="770" y="1132"/>
                    </a:cubicBezTo>
                    <a:cubicBezTo>
                      <a:pt x="771" y="1136"/>
                      <a:pt x="771" y="1136"/>
                      <a:pt x="771" y="1136"/>
                    </a:cubicBezTo>
                    <a:cubicBezTo>
                      <a:pt x="773" y="1136"/>
                      <a:pt x="773" y="1136"/>
                      <a:pt x="773" y="1136"/>
                    </a:cubicBezTo>
                    <a:cubicBezTo>
                      <a:pt x="774" y="1133"/>
                      <a:pt x="774" y="1133"/>
                      <a:pt x="774" y="1133"/>
                    </a:cubicBezTo>
                    <a:cubicBezTo>
                      <a:pt x="772" y="1128"/>
                      <a:pt x="772" y="1128"/>
                      <a:pt x="772" y="1128"/>
                    </a:cubicBezTo>
                    <a:cubicBezTo>
                      <a:pt x="774" y="1127"/>
                      <a:pt x="774" y="1127"/>
                      <a:pt x="774" y="1127"/>
                    </a:cubicBezTo>
                    <a:cubicBezTo>
                      <a:pt x="780" y="1133"/>
                      <a:pt x="780" y="1133"/>
                      <a:pt x="780" y="1133"/>
                    </a:cubicBezTo>
                    <a:cubicBezTo>
                      <a:pt x="781" y="1140"/>
                      <a:pt x="781" y="1140"/>
                      <a:pt x="781" y="1140"/>
                    </a:cubicBezTo>
                    <a:cubicBezTo>
                      <a:pt x="783" y="1145"/>
                      <a:pt x="783" y="1145"/>
                      <a:pt x="783" y="1145"/>
                    </a:cubicBezTo>
                    <a:cubicBezTo>
                      <a:pt x="785" y="1145"/>
                      <a:pt x="785" y="1145"/>
                      <a:pt x="785" y="1145"/>
                    </a:cubicBezTo>
                    <a:cubicBezTo>
                      <a:pt x="788" y="1142"/>
                      <a:pt x="788" y="1142"/>
                      <a:pt x="788" y="1142"/>
                    </a:cubicBezTo>
                    <a:cubicBezTo>
                      <a:pt x="786" y="1140"/>
                      <a:pt x="786" y="1140"/>
                      <a:pt x="786" y="1140"/>
                    </a:cubicBezTo>
                    <a:cubicBezTo>
                      <a:pt x="785" y="1138"/>
                      <a:pt x="785" y="1138"/>
                      <a:pt x="785" y="1138"/>
                    </a:cubicBezTo>
                    <a:cubicBezTo>
                      <a:pt x="789" y="1137"/>
                      <a:pt x="789" y="1137"/>
                      <a:pt x="789" y="1137"/>
                    </a:cubicBezTo>
                    <a:cubicBezTo>
                      <a:pt x="796" y="1141"/>
                      <a:pt x="796" y="1141"/>
                      <a:pt x="796" y="1141"/>
                    </a:cubicBezTo>
                    <a:cubicBezTo>
                      <a:pt x="798" y="1141"/>
                      <a:pt x="798" y="1141"/>
                      <a:pt x="798" y="1141"/>
                    </a:cubicBezTo>
                    <a:cubicBezTo>
                      <a:pt x="801" y="1138"/>
                      <a:pt x="801" y="1138"/>
                      <a:pt x="801" y="1138"/>
                    </a:cubicBezTo>
                    <a:cubicBezTo>
                      <a:pt x="803" y="1140"/>
                      <a:pt x="803" y="1140"/>
                      <a:pt x="803" y="1140"/>
                    </a:cubicBezTo>
                    <a:cubicBezTo>
                      <a:pt x="801" y="1144"/>
                      <a:pt x="801" y="1144"/>
                      <a:pt x="801" y="1144"/>
                    </a:cubicBezTo>
                    <a:cubicBezTo>
                      <a:pt x="799" y="1146"/>
                      <a:pt x="799" y="1146"/>
                      <a:pt x="799" y="1146"/>
                    </a:cubicBezTo>
                    <a:cubicBezTo>
                      <a:pt x="799" y="1152"/>
                      <a:pt x="799" y="1152"/>
                      <a:pt x="799" y="1152"/>
                    </a:cubicBezTo>
                    <a:cubicBezTo>
                      <a:pt x="801" y="1156"/>
                      <a:pt x="801" y="1156"/>
                      <a:pt x="801" y="1156"/>
                    </a:cubicBezTo>
                    <a:cubicBezTo>
                      <a:pt x="804" y="1156"/>
                      <a:pt x="804" y="1156"/>
                      <a:pt x="804" y="1156"/>
                    </a:cubicBezTo>
                    <a:cubicBezTo>
                      <a:pt x="806" y="1153"/>
                      <a:pt x="806" y="1153"/>
                      <a:pt x="806" y="1153"/>
                    </a:cubicBezTo>
                    <a:cubicBezTo>
                      <a:pt x="810" y="1151"/>
                      <a:pt x="810" y="1151"/>
                      <a:pt x="810" y="1151"/>
                    </a:cubicBezTo>
                    <a:cubicBezTo>
                      <a:pt x="817" y="1153"/>
                      <a:pt x="817" y="1153"/>
                      <a:pt x="817" y="1153"/>
                    </a:cubicBezTo>
                    <a:cubicBezTo>
                      <a:pt x="819" y="1155"/>
                      <a:pt x="819" y="1155"/>
                      <a:pt x="819" y="1155"/>
                    </a:cubicBezTo>
                    <a:cubicBezTo>
                      <a:pt x="821" y="1153"/>
                      <a:pt x="821" y="1153"/>
                      <a:pt x="821" y="1153"/>
                    </a:cubicBezTo>
                    <a:cubicBezTo>
                      <a:pt x="821" y="1148"/>
                      <a:pt x="821" y="1148"/>
                      <a:pt x="821" y="1148"/>
                    </a:cubicBezTo>
                    <a:cubicBezTo>
                      <a:pt x="824" y="1146"/>
                      <a:pt x="824" y="1146"/>
                      <a:pt x="824" y="1146"/>
                    </a:cubicBezTo>
                    <a:cubicBezTo>
                      <a:pt x="829" y="1145"/>
                      <a:pt x="829" y="1145"/>
                      <a:pt x="829" y="1145"/>
                    </a:cubicBezTo>
                    <a:cubicBezTo>
                      <a:pt x="833" y="1143"/>
                      <a:pt x="833" y="1143"/>
                      <a:pt x="833" y="1143"/>
                    </a:cubicBezTo>
                    <a:cubicBezTo>
                      <a:pt x="834" y="1139"/>
                      <a:pt x="834" y="1139"/>
                      <a:pt x="834" y="1139"/>
                    </a:cubicBezTo>
                    <a:cubicBezTo>
                      <a:pt x="837" y="1136"/>
                      <a:pt x="837" y="1136"/>
                      <a:pt x="837" y="1136"/>
                    </a:cubicBezTo>
                    <a:cubicBezTo>
                      <a:pt x="837" y="1133"/>
                      <a:pt x="837" y="1133"/>
                      <a:pt x="837" y="1133"/>
                    </a:cubicBezTo>
                    <a:cubicBezTo>
                      <a:pt x="841" y="1128"/>
                      <a:pt x="841" y="1128"/>
                      <a:pt x="841" y="1128"/>
                    </a:cubicBezTo>
                    <a:cubicBezTo>
                      <a:pt x="844" y="1127"/>
                      <a:pt x="844" y="1127"/>
                      <a:pt x="844" y="1127"/>
                    </a:cubicBezTo>
                    <a:cubicBezTo>
                      <a:pt x="847" y="1123"/>
                      <a:pt x="847" y="1123"/>
                      <a:pt x="847" y="1123"/>
                    </a:cubicBezTo>
                    <a:cubicBezTo>
                      <a:pt x="851" y="1122"/>
                      <a:pt x="851" y="1122"/>
                      <a:pt x="851" y="1122"/>
                    </a:cubicBezTo>
                    <a:cubicBezTo>
                      <a:pt x="856" y="1120"/>
                      <a:pt x="856" y="1120"/>
                      <a:pt x="856" y="1120"/>
                    </a:cubicBezTo>
                    <a:cubicBezTo>
                      <a:pt x="858" y="1122"/>
                      <a:pt x="858" y="1122"/>
                      <a:pt x="858" y="1122"/>
                    </a:cubicBezTo>
                    <a:cubicBezTo>
                      <a:pt x="858" y="1126"/>
                      <a:pt x="858" y="1126"/>
                      <a:pt x="858" y="1126"/>
                    </a:cubicBezTo>
                    <a:cubicBezTo>
                      <a:pt x="855" y="1130"/>
                      <a:pt x="855" y="1130"/>
                      <a:pt x="855" y="1130"/>
                    </a:cubicBezTo>
                    <a:cubicBezTo>
                      <a:pt x="852" y="1131"/>
                      <a:pt x="852" y="1131"/>
                      <a:pt x="852" y="1131"/>
                    </a:cubicBezTo>
                    <a:cubicBezTo>
                      <a:pt x="853" y="1134"/>
                      <a:pt x="853" y="1134"/>
                      <a:pt x="853" y="1134"/>
                    </a:cubicBezTo>
                    <a:cubicBezTo>
                      <a:pt x="886" y="1164"/>
                      <a:pt x="886" y="1164"/>
                      <a:pt x="886" y="1164"/>
                    </a:cubicBezTo>
                    <a:cubicBezTo>
                      <a:pt x="931" y="1231"/>
                      <a:pt x="931" y="1231"/>
                      <a:pt x="931" y="1231"/>
                    </a:cubicBezTo>
                    <a:cubicBezTo>
                      <a:pt x="935" y="1230"/>
                      <a:pt x="935" y="1230"/>
                      <a:pt x="935" y="1230"/>
                    </a:cubicBezTo>
                    <a:cubicBezTo>
                      <a:pt x="938" y="1228"/>
                      <a:pt x="938" y="1228"/>
                      <a:pt x="938" y="1228"/>
                    </a:cubicBezTo>
                    <a:cubicBezTo>
                      <a:pt x="939" y="1225"/>
                      <a:pt x="939" y="1225"/>
                      <a:pt x="939" y="1225"/>
                    </a:cubicBezTo>
                    <a:cubicBezTo>
                      <a:pt x="938" y="1224"/>
                      <a:pt x="938" y="1224"/>
                      <a:pt x="938" y="1224"/>
                    </a:cubicBezTo>
                    <a:cubicBezTo>
                      <a:pt x="938" y="1219"/>
                      <a:pt x="938" y="1219"/>
                      <a:pt x="938" y="1219"/>
                    </a:cubicBezTo>
                    <a:cubicBezTo>
                      <a:pt x="941" y="1218"/>
                      <a:pt x="941" y="1218"/>
                      <a:pt x="941" y="1218"/>
                    </a:cubicBezTo>
                    <a:cubicBezTo>
                      <a:pt x="946" y="1221"/>
                      <a:pt x="946" y="1221"/>
                      <a:pt x="946" y="1221"/>
                    </a:cubicBezTo>
                    <a:cubicBezTo>
                      <a:pt x="945" y="1224"/>
                      <a:pt x="945" y="1224"/>
                      <a:pt x="945" y="1224"/>
                    </a:cubicBezTo>
                    <a:cubicBezTo>
                      <a:pt x="946" y="1227"/>
                      <a:pt x="946" y="1227"/>
                      <a:pt x="946" y="1227"/>
                    </a:cubicBezTo>
                    <a:cubicBezTo>
                      <a:pt x="950" y="1228"/>
                      <a:pt x="950" y="1228"/>
                      <a:pt x="950" y="1228"/>
                    </a:cubicBezTo>
                    <a:cubicBezTo>
                      <a:pt x="952" y="1231"/>
                      <a:pt x="952" y="1231"/>
                      <a:pt x="952" y="1231"/>
                    </a:cubicBezTo>
                    <a:cubicBezTo>
                      <a:pt x="956" y="1231"/>
                      <a:pt x="956" y="1231"/>
                      <a:pt x="956" y="1231"/>
                    </a:cubicBezTo>
                    <a:cubicBezTo>
                      <a:pt x="958" y="1229"/>
                      <a:pt x="958" y="1229"/>
                      <a:pt x="958" y="1229"/>
                    </a:cubicBezTo>
                    <a:cubicBezTo>
                      <a:pt x="961" y="1229"/>
                      <a:pt x="961" y="1229"/>
                      <a:pt x="961" y="1229"/>
                    </a:cubicBezTo>
                    <a:cubicBezTo>
                      <a:pt x="966" y="1232"/>
                      <a:pt x="966" y="1232"/>
                      <a:pt x="966" y="1232"/>
                    </a:cubicBezTo>
                    <a:cubicBezTo>
                      <a:pt x="970" y="1230"/>
                      <a:pt x="970" y="1230"/>
                      <a:pt x="970" y="1230"/>
                    </a:cubicBezTo>
                    <a:cubicBezTo>
                      <a:pt x="973" y="1230"/>
                      <a:pt x="973" y="1230"/>
                      <a:pt x="973" y="1230"/>
                    </a:cubicBezTo>
                    <a:cubicBezTo>
                      <a:pt x="976" y="1229"/>
                      <a:pt x="976" y="1229"/>
                      <a:pt x="976" y="1229"/>
                    </a:cubicBezTo>
                    <a:cubicBezTo>
                      <a:pt x="977" y="1227"/>
                      <a:pt x="977" y="1227"/>
                      <a:pt x="977" y="1227"/>
                    </a:cubicBezTo>
                    <a:cubicBezTo>
                      <a:pt x="976" y="1224"/>
                      <a:pt x="976" y="1224"/>
                      <a:pt x="976" y="1224"/>
                    </a:cubicBezTo>
                    <a:cubicBezTo>
                      <a:pt x="977" y="1222"/>
                      <a:pt x="977" y="1222"/>
                      <a:pt x="977" y="1222"/>
                    </a:cubicBezTo>
                    <a:cubicBezTo>
                      <a:pt x="983" y="1221"/>
                      <a:pt x="983" y="1221"/>
                      <a:pt x="983" y="1221"/>
                    </a:cubicBezTo>
                    <a:cubicBezTo>
                      <a:pt x="989" y="1221"/>
                      <a:pt x="989" y="1221"/>
                      <a:pt x="989" y="1221"/>
                    </a:cubicBezTo>
                    <a:cubicBezTo>
                      <a:pt x="995" y="1223"/>
                      <a:pt x="995" y="1223"/>
                      <a:pt x="995" y="1223"/>
                    </a:cubicBezTo>
                    <a:cubicBezTo>
                      <a:pt x="1000" y="1228"/>
                      <a:pt x="1000" y="1228"/>
                      <a:pt x="1000" y="1228"/>
                    </a:cubicBezTo>
                    <a:cubicBezTo>
                      <a:pt x="1003" y="1234"/>
                      <a:pt x="1003" y="1234"/>
                      <a:pt x="1003" y="1234"/>
                    </a:cubicBezTo>
                    <a:cubicBezTo>
                      <a:pt x="1005" y="1239"/>
                      <a:pt x="1005" y="1239"/>
                      <a:pt x="1005" y="1239"/>
                    </a:cubicBezTo>
                    <a:cubicBezTo>
                      <a:pt x="1007" y="1239"/>
                      <a:pt x="1007" y="1239"/>
                      <a:pt x="1007" y="1239"/>
                    </a:cubicBezTo>
                    <a:cubicBezTo>
                      <a:pt x="1011" y="1240"/>
                      <a:pt x="1011" y="1240"/>
                      <a:pt x="1011" y="1240"/>
                    </a:cubicBezTo>
                    <a:cubicBezTo>
                      <a:pt x="1015" y="1244"/>
                      <a:pt x="1015" y="1244"/>
                      <a:pt x="1015" y="1244"/>
                    </a:cubicBezTo>
                    <a:cubicBezTo>
                      <a:pt x="1016" y="1244"/>
                      <a:pt x="1016" y="1244"/>
                      <a:pt x="1016" y="1244"/>
                    </a:cubicBezTo>
                    <a:cubicBezTo>
                      <a:pt x="1019" y="1245"/>
                      <a:pt x="1019" y="1245"/>
                      <a:pt x="1019" y="1245"/>
                    </a:cubicBezTo>
                    <a:cubicBezTo>
                      <a:pt x="1019" y="1248"/>
                      <a:pt x="1019" y="1248"/>
                      <a:pt x="1019" y="1248"/>
                    </a:cubicBezTo>
                    <a:cubicBezTo>
                      <a:pt x="1018" y="1250"/>
                      <a:pt x="1018" y="1250"/>
                      <a:pt x="1018" y="1250"/>
                    </a:cubicBezTo>
                    <a:cubicBezTo>
                      <a:pt x="1018" y="1253"/>
                      <a:pt x="1018" y="1253"/>
                      <a:pt x="1018" y="1253"/>
                    </a:cubicBezTo>
                    <a:cubicBezTo>
                      <a:pt x="1019" y="1256"/>
                      <a:pt x="1019" y="1256"/>
                      <a:pt x="1019" y="1256"/>
                    </a:cubicBezTo>
                    <a:cubicBezTo>
                      <a:pt x="1021" y="1258"/>
                      <a:pt x="1021" y="1258"/>
                      <a:pt x="1021" y="1258"/>
                    </a:cubicBezTo>
                    <a:cubicBezTo>
                      <a:pt x="1022" y="1259"/>
                      <a:pt x="1022" y="1259"/>
                      <a:pt x="1022" y="1259"/>
                    </a:cubicBezTo>
                    <a:cubicBezTo>
                      <a:pt x="1024" y="1259"/>
                      <a:pt x="1024" y="1259"/>
                      <a:pt x="1024" y="1259"/>
                    </a:cubicBezTo>
                    <a:cubicBezTo>
                      <a:pt x="1027" y="1261"/>
                      <a:pt x="1027" y="1261"/>
                      <a:pt x="1027" y="1261"/>
                    </a:cubicBezTo>
                    <a:cubicBezTo>
                      <a:pt x="1030" y="1263"/>
                      <a:pt x="1030" y="1263"/>
                      <a:pt x="1030" y="1263"/>
                    </a:cubicBezTo>
                    <a:cubicBezTo>
                      <a:pt x="1031" y="1261"/>
                      <a:pt x="1031" y="1261"/>
                      <a:pt x="1031" y="1261"/>
                    </a:cubicBezTo>
                    <a:cubicBezTo>
                      <a:pt x="1034" y="1259"/>
                      <a:pt x="1034" y="1259"/>
                      <a:pt x="1034" y="1259"/>
                    </a:cubicBezTo>
                    <a:cubicBezTo>
                      <a:pt x="1043" y="1258"/>
                      <a:pt x="1043" y="1258"/>
                      <a:pt x="1043" y="1258"/>
                    </a:cubicBezTo>
                    <a:cubicBezTo>
                      <a:pt x="1046" y="1257"/>
                      <a:pt x="1046" y="1257"/>
                      <a:pt x="1046" y="1257"/>
                    </a:cubicBezTo>
                    <a:cubicBezTo>
                      <a:pt x="1048" y="1253"/>
                      <a:pt x="1048" y="1253"/>
                      <a:pt x="1048" y="1253"/>
                    </a:cubicBezTo>
                    <a:cubicBezTo>
                      <a:pt x="1052" y="1251"/>
                      <a:pt x="1052" y="1251"/>
                      <a:pt x="1052" y="1251"/>
                    </a:cubicBezTo>
                    <a:cubicBezTo>
                      <a:pt x="1054" y="1252"/>
                      <a:pt x="1054" y="1252"/>
                      <a:pt x="1054" y="1252"/>
                    </a:cubicBezTo>
                    <a:cubicBezTo>
                      <a:pt x="1052" y="1257"/>
                      <a:pt x="1052" y="1257"/>
                      <a:pt x="1052" y="1257"/>
                    </a:cubicBezTo>
                    <a:cubicBezTo>
                      <a:pt x="1053" y="1261"/>
                      <a:pt x="1053" y="1261"/>
                      <a:pt x="1053" y="1261"/>
                    </a:cubicBezTo>
                    <a:cubicBezTo>
                      <a:pt x="1056" y="1261"/>
                      <a:pt x="1056" y="1261"/>
                      <a:pt x="1056" y="1261"/>
                    </a:cubicBezTo>
                    <a:cubicBezTo>
                      <a:pt x="1060" y="1266"/>
                      <a:pt x="1060" y="1266"/>
                      <a:pt x="1060" y="1266"/>
                    </a:cubicBezTo>
                    <a:cubicBezTo>
                      <a:pt x="1065" y="1268"/>
                      <a:pt x="1065" y="1268"/>
                      <a:pt x="1065" y="1268"/>
                    </a:cubicBezTo>
                    <a:cubicBezTo>
                      <a:pt x="1066" y="1269"/>
                      <a:pt x="1066" y="1269"/>
                      <a:pt x="1066" y="1269"/>
                    </a:cubicBezTo>
                    <a:cubicBezTo>
                      <a:pt x="1068" y="1269"/>
                      <a:pt x="1068" y="1269"/>
                      <a:pt x="1068" y="1269"/>
                    </a:cubicBezTo>
                    <a:cubicBezTo>
                      <a:pt x="1072" y="1271"/>
                      <a:pt x="1072" y="1271"/>
                      <a:pt x="1072" y="1271"/>
                    </a:cubicBezTo>
                    <a:cubicBezTo>
                      <a:pt x="1074" y="1271"/>
                      <a:pt x="1074" y="1271"/>
                      <a:pt x="1074" y="1271"/>
                    </a:cubicBezTo>
                    <a:cubicBezTo>
                      <a:pt x="1074" y="1270"/>
                      <a:pt x="1074" y="1270"/>
                      <a:pt x="1074" y="1270"/>
                    </a:cubicBezTo>
                    <a:cubicBezTo>
                      <a:pt x="1076" y="1262"/>
                      <a:pt x="1076" y="1262"/>
                      <a:pt x="1076" y="1262"/>
                    </a:cubicBezTo>
                    <a:cubicBezTo>
                      <a:pt x="1080" y="1260"/>
                      <a:pt x="1080" y="1260"/>
                      <a:pt x="1080" y="1260"/>
                    </a:cubicBezTo>
                    <a:cubicBezTo>
                      <a:pt x="1088" y="1261"/>
                      <a:pt x="1088" y="1261"/>
                      <a:pt x="1088" y="1261"/>
                    </a:cubicBezTo>
                    <a:cubicBezTo>
                      <a:pt x="1089" y="1258"/>
                      <a:pt x="1089" y="1258"/>
                      <a:pt x="1089" y="1258"/>
                    </a:cubicBezTo>
                    <a:cubicBezTo>
                      <a:pt x="1092" y="1254"/>
                      <a:pt x="1092" y="1254"/>
                      <a:pt x="1092" y="1254"/>
                    </a:cubicBezTo>
                    <a:cubicBezTo>
                      <a:pt x="1098" y="1252"/>
                      <a:pt x="1098" y="1252"/>
                      <a:pt x="1098" y="1252"/>
                    </a:cubicBezTo>
                    <a:cubicBezTo>
                      <a:pt x="1099" y="1247"/>
                      <a:pt x="1099" y="1247"/>
                      <a:pt x="1099" y="1247"/>
                    </a:cubicBezTo>
                    <a:cubicBezTo>
                      <a:pt x="1100" y="1243"/>
                      <a:pt x="1100" y="1243"/>
                      <a:pt x="1100" y="1243"/>
                    </a:cubicBezTo>
                    <a:cubicBezTo>
                      <a:pt x="1105" y="1240"/>
                      <a:pt x="1105" y="1240"/>
                      <a:pt x="1105" y="1240"/>
                    </a:cubicBezTo>
                    <a:cubicBezTo>
                      <a:pt x="1105" y="1237"/>
                      <a:pt x="1105" y="1237"/>
                      <a:pt x="1105" y="1237"/>
                    </a:cubicBezTo>
                    <a:cubicBezTo>
                      <a:pt x="1108" y="1234"/>
                      <a:pt x="1108" y="1234"/>
                      <a:pt x="1108" y="1234"/>
                    </a:cubicBezTo>
                    <a:cubicBezTo>
                      <a:pt x="1111" y="1233"/>
                      <a:pt x="1111" y="1233"/>
                      <a:pt x="1111" y="1233"/>
                    </a:cubicBezTo>
                    <a:cubicBezTo>
                      <a:pt x="1113" y="1229"/>
                      <a:pt x="1113" y="1229"/>
                      <a:pt x="1113" y="1229"/>
                    </a:cubicBezTo>
                    <a:cubicBezTo>
                      <a:pt x="1115" y="1227"/>
                      <a:pt x="1115" y="1227"/>
                      <a:pt x="1115" y="1227"/>
                    </a:cubicBezTo>
                    <a:cubicBezTo>
                      <a:pt x="1113" y="1225"/>
                      <a:pt x="1113" y="1225"/>
                      <a:pt x="1113" y="1225"/>
                    </a:cubicBezTo>
                    <a:cubicBezTo>
                      <a:pt x="1113" y="1222"/>
                      <a:pt x="1113" y="1222"/>
                      <a:pt x="1113" y="1222"/>
                    </a:cubicBezTo>
                    <a:cubicBezTo>
                      <a:pt x="1114" y="1220"/>
                      <a:pt x="1114" y="1220"/>
                      <a:pt x="1114" y="1220"/>
                    </a:cubicBezTo>
                    <a:cubicBezTo>
                      <a:pt x="1120" y="1222"/>
                      <a:pt x="1120" y="1222"/>
                      <a:pt x="1120" y="1222"/>
                    </a:cubicBezTo>
                    <a:cubicBezTo>
                      <a:pt x="1122" y="1221"/>
                      <a:pt x="1122" y="1221"/>
                      <a:pt x="1122" y="1221"/>
                    </a:cubicBezTo>
                    <a:cubicBezTo>
                      <a:pt x="1124" y="1215"/>
                      <a:pt x="1124" y="1215"/>
                      <a:pt x="1124" y="1215"/>
                    </a:cubicBezTo>
                    <a:cubicBezTo>
                      <a:pt x="1127" y="1214"/>
                      <a:pt x="1127" y="1214"/>
                      <a:pt x="1127" y="1214"/>
                    </a:cubicBezTo>
                    <a:cubicBezTo>
                      <a:pt x="1134" y="1213"/>
                      <a:pt x="1134" y="1213"/>
                      <a:pt x="1134" y="1213"/>
                    </a:cubicBezTo>
                    <a:cubicBezTo>
                      <a:pt x="1137" y="1211"/>
                      <a:pt x="1137" y="1211"/>
                      <a:pt x="1137" y="1211"/>
                    </a:cubicBezTo>
                    <a:cubicBezTo>
                      <a:pt x="1140" y="1211"/>
                      <a:pt x="1140" y="1211"/>
                      <a:pt x="1140" y="1211"/>
                    </a:cubicBezTo>
                    <a:cubicBezTo>
                      <a:pt x="1144" y="1212"/>
                      <a:pt x="1144" y="1212"/>
                      <a:pt x="1144" y="1212"/>
                    </a:cubicBezTo>
                    <a:cubicBezTo>
                      <a:pt x="1147" y="1210"/>
                      <a:pt x="1147" y="1210"/>
                      <a:pt x="1147" y="1210"/>
                    </a:cubicBezTo>
                    <a:cubicBezTo>
                      <a:pt x="1148" y="1210"/>
                      <a:pt x="1148" y="1210"/>
                      <a:pt x="1148" y="1210"/>
                    </a:cubicBezTo>
                    <a:cubicBezTo>
                      <a:pt x="1150" y="1213"/>
                      <a:pt x="1150" y="1213"/>
                      <a:pt x="1150" y="1213"/>
                    </a:cubicBezTo>
                    <a:cubicBezTo>
                      <a:pt x="1151" y="1216"/>
                      <a:pt x="1151" y="1216"/>
                      <a:pt x="1151" y="1216"/>
                    </a:cubicBezTo>
                    <a:cubicBezTo>
                      <a:pt x="1153" y="1219"/>
                      <a:pt x="1153" y="1219"/>
                      <a:pt x="1153" y="1219"/>
                    </a:cubicBezTo>
                    <a:cubicBezTo>
                      <a:pt x="1157" y="1218"/>
                      <a:pt x="1157" y="1218"/>
                      <a:pt x="1157" y="1218"/>
                    </a:cubicBezTo>
                    <a:cubicBezTo>
                      <a:pt x="1158" y="1217"/>
                      <a:pt x="1158" y="1217"/>
                      <a:pt x="1158" y="1217"/>
                    </a:cubicBezTo>
                    <a:cubicBezTo>
                      <a:pt x="1162" y="1218"/>
                      <a:pt x="1162" y="1218"/>
                      <a:pt x="1162" y="1218"/>
                    </a:cubicBezTo>
                    <a:cubicBezTo>
                      <a:pt x="1165" y="1216"/>
                      <a:pt x="1165" y="1216"/>
                      <a:pt x="1165" y="1216"/>
                    </a:cubicBezTo>
                    <a:cubicBezTo>
                      <a:pt x="1170" y="1215"/>
                      <a:pt x="1170" y="1215"/>
                      <a:pt x="1170" y="1215"/>
                    </a:cubicBezTo>
                    <a:cubicBezTo>
                      <a:pt x="1171" y="1219"/>
                      <a:pt x="1171" y="1219"/>
                      <a:pt x="1171" y="1219"/>
                    </a:cubicBezTo>
                    <a:cubicBezTo>
                      <a:pt x="1172" y="1222"/>
                      <a:pt x="1172" y="1222"/>
                      <a:pt x="1172" y="1222"/>
                    </a:cubicBezTo>
                    <a:cubicBezTo>
                      <a:pt x="1173" y="1225"/>
                      <a:pt x="1173" y="1225"/>
                      <a:pt x="1173" y="1225"/>
                    </a:cubicBezTo>
                    <a:cubicBezTo>
                      <a:pt x="1182" y="1231"/>
                      <a:pt x="1182" y="1231"/>
                      <a:pt x="1182" y="1231"/>
                    </a:cubicBezTo>
                    <a:cubicBezTo>
                      <a:pt x="1186" y="1234"/>
                      <a:pt x="1186" y="1234"/>
                      <a:pt x="1186" y="1234"/>
                    </a:cubicBezTo>
                    <a:cubicBezTo>
                      <a:pt x="1192" y="1238"/>
                      <a:pt x="1192" y="1238"/>
                      <a:pt x="1192" y="1238"/>
                    </a:cubicBezTo>
                    <a:cubicBezTo>
                      <a:pt x="1194" y="1237"/>
                      <a:pt x="1194" y="1237"/>
                      <a:pt x="1194" y="1237"/>
                    </a:cubicBezTo>
                    <a:cubicBezTo>
                      <a:pt x="1198" y="1235"/>
                      <a:pt x="1198" y="1235"/>
                      <a:pt x="1198" y="1235"/>
                    </a:cubicBezTo>
                    <a:cubicBezTo>
                      <a:pt x="1202" y="1232"/>
                      <a:pt x="1202" y="1232"/>
                      <a:pt x="1202" y="1232"/>
                    </a:cubicBezTo>
                    <a:cubicBezTo>
                      <a:pt x="1205" y="1231"/>
                      <a:pt x="1205" y="1231"/>
                      <a:pt x="1205" y="1231"/>
                    </a:cubicBezTo>
                    <a:cubicBezTo>
                      <a:pt x="1209" y="1232"/>
                      <a:pt x="1209" y="1232"/>
                      <a:pt x="1209" y="1232"/>
                    </a:cubicBezTo>
                    <a:cubicBezTo>
                      <a:pt x="1211" y="1234"/>
                      <a:pt x="1211" y="1234"/>
                      <a:pt x="1211" y="1234"/>
                    </a:cubicBezTo>
                    <a:cubicBezTo>
                      <a:pt x="1214" y="1233"/>
                      <a:pt x="1214" y="1233"/>
                      <a:pt x="1214" y="1233"/>
                    </a:cubicBezTo>
                    <a:cubicBezTo>
                      <a:pt x="1222" y="1234"/>
                      <a:pt x="1222" y="1234"/>
                      <a:pt x="1222" y="1234"/>
                    </a:cubicBezTo>
                    <a:cubicBezTo>
                      <a:pt x="1225" y="1235"/>
                      <a:pt x="1225" y="1235"/>
                      <a:pt x="1225" y="1235"/>
                    </a:cubicBezTo>
                    <a:cubicBezTo>
                      <a:pt x="1229" y="1235"/>
                      <a:pt x="1229" y="1235"/>
                      <a:pt x="1229" y="1235"/>
                    </a:cubicBezTo>
                    <a:cubicBezTo>
                      <a:pt x="1229" y="1234"/>
                      <a:pt x="1229" y="1234"/>
                      <a:pt x="1229" y="1234"/>
                    </a:cubicBezTo>
                    <a:cubicBezTo>
                      <a:pt x="1233" y="1234"/>
                      <a:pt x="1233" y="1234"/>
                      <a:pt x="1233" y="1234"/>
                    </a:cubicBezTo>
                    <a:cubicBezTo>
                      <a:pt x="1239" y="1234"/>
                      <a:pt x="1239" y="1234"/>
                      <a:pt x="1239" y="1234"/>
                    </a:cubicBezTo>
                    <a:cubicBezTo>
                      <a:pt x="1242" y="1227"/>
                      <a:pt x="1242" y="1227"/>
                      <a:pt x="1242" y="1227"/>
                    </a:cubicBezTo>
                    <a:cubicBezTo>
                      <a:pt x="1240" y="1224"/>
                      <a:pt x="1240" y="1224"/>
                      <a:pt x="1240" y="1224"/>
                    </a:cubicBezTo>
                    <a:cubicBezTo>
                      <a:pt x="1237" y="1221"/>
                      <a:pt x="1237" y="1221"/>
                      <a:pt x="1237" y="1221"/>
                    </a:cubicBezTo>
                    <a:cubicBezTo>
                      <a:pt x="1237" y="1215"/>
                      <a:pt x="1237" y="1215"/>
                      <a:pt x="1237" y="1215"/>
                    </a:cubicBezTo>
                    <a:cubicBezTo>
                      <a:pt x="1238" y="1208"/>
                      <a:pt x="1238" y="1208"/>
                      <a:pt x="1238" y="1208"/>
                    </a:cubicBezTo>
                    <a:cubicBezTo>
                      <a:pt x="1237" y="1205"/>
                      <a:pt x="1237" y="1205"/>
                      <a:pt x="1237" y="1205"/>
                    </a:cubicBezTo>
                    <a:cubicBezTo>
                      <a:pt x="1234" y="1203"/>
                      <a:pt x="1234" y="1203"/>
                      <a:pt x="1234" y="1203"/>
                    </a:cubicBezTo>
                    <a:cubicBezTo>
                      <a:pt x="1232" y="1200"/>
                      <a:pt x="1232" y="1200"/>
                      <a:pt x="1232" y="1200"/>
                    </a:cubicBezTo>
                    <a:cubicBezTo>
                      <a:pt x="1227" y="1199"/>
                      <a:pt x="1227" y="1199"/>
                      <a:pt x="1227" y="1199"/>
                    </a:cubicBezTo>
                    <a:cubicBezTo>
                      <a:pt x="1225" y="1193"/>
                      <a:pt x="1225" y="1193"/>
                      <a:pt x="1225" y="1193"/>
                    </a:cubicBezTo>
                    <a:cubicBezTo>
                      <a:pt x="1225" y="1183"/>
                      <a:pt x="1225" y="1183"/>
                      <a:pt x="1225" y="1183"/>
                    </a:cubicBezTo>
                    <a:cubicBezTo>
                      <a:pt x="1229" y="1178"/>
                      <a:pt x="1229" y="1178"/>
                      <a:pt x="1229" y="1178"/>
                    </a:cubicBezTo>
                    <a:cubicBezTo>
                      <a:pt x="1229" y="1174"/>
                      <a:pt x="1229" y="1174"/>
                      <a:pt x="1229" y="1174"/>
                    </a:cubicBezTo>
                    <a:cubicBezTo>
                      <a:pt x="1231" y="1171"/>
                      <a:pt x="1231" y="1171"/>
                      <a:pt x="1231" y="1171"/>
                    </a:cubicBezTo>
                    <a:cubicBezTo>
                      <a:pt x="1234" y="1169"/>
                      <a:pt x="1234" y="1169"/>
                      <a:pt x="1234" y="1169"/>
                    </a:cubicBezTo>
                    <a:cubicBezTo>
                      <a:pt x="1236" y="1170"/>
                      <a:pt x="1236" y="1170"/>
                      <a:pt x="1236" y="1170"/>
                    </a:cubicBezTo>
                    <a:cubicBezTo>
                      <a:pt x="1237" y="1167"/>
                      <a:pt x="1237" y="1167"/>
                      <a:pt x="1237" y="1167"/>
                    </a:cubicBezTo>
                    <a:cubicBezTo>
                      <a:pt x="1236" y="1163"/>
                      <a:pt x="1236" y="1163"/>
                      <a:pt x="1236" y="1163"/>
                    </a:cubicBezTo>
                    <a:cubicBezTo>
                      <a:pt x="1237" y="1159"/>
                      <a:pt x="1237" y="1159"/>
                      <a:pt x="1237" y="1159"/>
                    </a:cubicBezTo>
                    <a:cubicBezTo>
                      <a:pt x="1239" y="1157"/>
                      <a:pt x="1239" y="1157"/>
                      <a:pt x="1239" y="1157"/>
                    </a:cubicBezTo>
                    <a:cubicBezTo>
                      <a:pt x="1242" y="1157"/>
                      <a:pt x="1242" y="1157"/>
                      <a:pt x="1242" y="1157"/>
                    </a:cubicBezTo>
                    <a:cubicBezTo>
                      <a:pt x="1245" y="1159"/>
                      <a:pt x="1245" y="1159"/>
                      <a:pt x="1245" y="1159"/>
                    </a:cubicBezTo>
                    <a:cubicBezTo>
                      <a:pt x="1250" y="1161"/>
                      <a:pt x="1250" y="1161"/>
                      <a:pt x="1250" y="1161"/>
                    </a:cubicBezTo>
                    <a:cubicBezTo>
                      <a:pt x="1254" y="1164"/>
                      <a:pt x="1254" y="1164"/>
                      <a:pt x="1254" y="1164"/>
                    </a:cubicBezTo>
                    <a:cubicBezTo>
                      <a:pt x="1255" y="1165"/>
                      <a:pt x="1255" y="1165"/>
                      <a:pt x="1255" y="1165"/>
                    </a:cubicBezTo>
                    <a:cubicBezTo>
                      <a:pt x="1259" y="1167"/>
                      <a:pt x="1259" y="1167"/>
                      <a:pt x="1259" y="1167"/>
                    </a:cubicBezTo>
                    <a:cubicBezTo>
                      <a:pt x="1264" y="1167"/>
                      <a:pt x="1264" y="1167"/>
                      <a:pt x="1264" y="1167"/>
                    </a:cubicBezTo>
                    <a:cubicBezTo>
                      <a:pt x="1270" y="1167"/>
                      <a:pt x="1270" y="1167"/>
                      <a:pt x="1270" y="1167"/>
                    </a:cubicBezTo>
                    <a:cubicBezTo>
                      <a:pt x="1273" y="1169"/>
                      <a:pt x="1273" y="1169"/>
                      <a:pt x="1273" y="1169"/>
                    </a:cubicBezTo>
                    <a:cubicBezTo>
                      <a:pt x="1275" y="1171"/>
                      <a:pt x="1275" y="1171"/>
                      <a:pt x="1275" y="1171"/>
                    </a:cubicBezTo>
                    <a:cubicBezTo>
                      <a:pt x="1279" y="1172"/>
                      <a:pt x="1279" y="1172"/>
                      <a:pt x="1279" y="1172"/>
                    </a:cubicBezTo>
                    <a:cubicBezTo>
                      <a:pt x="1282" y="1173"/>
                      <a:pt x="1282" y="1173"/>
                      <a:pt x="1282" y="1173"/>
                    </a:cubicBezTo>
                    <a:cubicBezTo>
                      <a:pt x="1285" y="1174"/>
                      <a:pt x="1285" y="1174"/>
                      <a:pt x="1285" y="1174"/>
                    </a:cubicBezTo>
                    <a:cubicBezTo>
                      <a:pt x="1293" y="1173"/>
                      <a:pt x="1293" y="1173"/>
                      <a:pt x="1293" y="1173"/>
                    </a:cubicBezTo>
                    <a:cubicBezTo>
                      <a:pt x="1296" y="1175"/>
                      <a:pt x="1296" y="1175"/>
                      <a:pt x="1296" y="1175"/>
                    </a:cubicBezTo>
                    <a:cubicBezTo>
                      <a:pt x="1297" y="1178"/>
                      <a:pt x="1297" y="1178"/>
                      <a:pt x="1297" y="1178"/>
                    </a:cubicBezTo>
                    <a:cubicBezTo>
                      <a:pt x="1297" y="1181"/>
                      <a:pt x="1297" y="1181"/>
                      <a:pt x="1297" y="1181"/>
                    </a:cubicBezTo>
                    <a:cubicBezTo>
                      <a:pt x="1299" y="1184"/>
                      <a:pt x="1299" y="1184"/>
                      <a:pt x="1299" y="1184"/>
                    </a:cubicBezTo>
                    <a:cubicBezTo>
                      <a:pt x="1299" y="1187"/>
                      <a:pt x="1299" y="1187"/>
                      <a:pt x="1299" y="1187"/>
                    </a:cubicBezTo>
                    <a:cubicBezTo>
                      <a:pt x="1300" y="1190"/>
                      <a:pt x="1300" y="1190"/>
                      <a:pt x="1300" y="1190"/>
                    </a:cubicBezTo>
                    <a:cubicBezTo>
                      <a:pt x="1302" y="1194"/>
                      <a:pt x="1302" y="1194"/>
                      <a:pt x="1302" y="1194"/>
                    </a:cubicBezTo>
                    <a:cubicBezTo>
                      <a:pt x="1302" y="1198"/>
                      <a:pt x="1302" y="1198"/>
                      <a:pt x="1302" y="1198"/>
                    </a:cubicBezTo>
                    <a:cubicBezTo>
                      <a:pt x="1304" y="1201"/>
                      <a:pt x="1304" y="1201"/>
                      <a:pt x="1304" y="1201"/>
                    </a:cubicBezTo>
                    <a:cubicBezTo>
                      <a:pt x="1307" y="1201"/>
                      <a:pt x="1307" y="1201"/>
                      <a:pt x="1307" y="1201"/>
                    </a:cubicBezTo>
                    <a:cubicBezTo>
                      <a:pt x="1310" y="1205"/>
                      <a:pt x="1310" y="1205"/>
                      <a:pt x="1310" y="1205"/>
                    </a:cubicBezTo>
                    <a:cubicBezTo>
                      <a:pt x="1311" y="1207"/>
                      <a:pt x="1311" y="1207"/>
                      <a:pt x="1311" y="1207"/>
                    </a:cubicBezTo>
                    <a:cubicBezTo>
                      <a:pt x="1317" y="1209"/>
                      <a:pt x="1317" y="1209"/>
                      <a:pt x="1317" y="1209"/>
                    </a:cubicBezTo>
                    <a:cubicBezTo>
                      <a:pt x="1322" y="1212"/>
                      <a:pt x="1322" y="1212"/>
                      <a:pt x="1322" y="1212"/>
                    </a:cubicBezTo>
                    <a:cubicBezTo>
                      <a:pt x="1325" y="1213"/>
                      <a:pt x="1325" y="1213"/>
                      <a:pt x="1325" y="1213"/>
                    </a:cubicBezTo>
                    <a:cubicBezTo>
                      <a:pt x="1326" y="1211"/>
                      <a:pt x="1326" y="1211"/>
                      <a:pt x="1326" y="1211"/>
                    </a:cubicBezTo>
                    <a:cubicBezTo>
                      <a:pt x="1332" y="1211"/>
                      <a:pt x="1332" y="1211"/>
                      <a:pt x="1332" y="1211"/>
                    </a:cubicBezTo>
                    <a:cubicBezTo>
                      <a:pt x="1334" y="1209"/>
                      <a:pt x="1334" y="1209"/>
                      <a:pt x="1334" y="1209"/>
                    </a:cubicBezTo>
                    <a:cubicBezTo>
                      <a:pt x="1337" y="1209"/>
                      <a:pt x="1337" y="1209"/>
                      <a:pt x="1337" y="1209"/>
                    </a:cubicBezTo>
                    <a:cubicBezTo>
                      <a:pt x="1339" y="1210"/>
                      <a:pt x="1339" y="1210"/>
                      <a:pt x="1339" y="1210"/>
                    </a:cubicBezTo>
                    <a:cubicBezTo>
                      <a:pt x="1342" y="1210"/>
                      <a:pt x="1342" y="1210"/>
                      <a:pt x="1342" y="1210"/>
                    </a:cubicBezTo>
                    <a:cubicBezTo>
                      <a:pt x="1345" y="1205"/>
                      <a:pt x="1345" y="1205"/>
                      <a:pt x="1345" y="1205"/>
                    </a:cubicBezTo>
                    <a:cubicBezTo>
                      <a:pt x="1350" y="1203"/>
                      <a:pt x="1350" y="1203"/>
                      <a:pt x="1350" y="1203"/>
                    </a:cubicBezTo>
                    <a:cubicBezTo>
                      <a:pt x="1357" y="1203"/>
                      <a:pt x="1357" y="1203"/>
                      <a:pt x="1357" y="1203"/>
                    </a:cubicBezTo>
                    <a:cubicBezTo>
                      <a:pt x="1361" y="1200"/>
                      <a:pt x="1361" y="1200"/>
                      <a:pt x="1361" y="1200"/>
                    </a:cubicBezTo>
                    <a:cubicBezTo>
                      <a:pt x="1366" y="1200"/>
                      <a:pt x="1366" y="1200"/>
                      <a:pt x="1366" y="1200"/>
                    </a:cubicBezTo>
                    <a:cubicBezTo>
                      <a:pt x="1370" y="1198"/>
                      <a:pt x="1370" y="1198"/>
                      <a:pt x="1370" y="1198"/>
                    </a:cubicBezTo>
                    <a:cubicBezTo>
                      <a:pt x="1374" y="1201"/>
                      <a:pt x="1374" y="1201"/>
                      <a:pt x="1374" y="1201"/>
                    </a:cubicBezTo>
                    <a:cubicBezTo>
                      <a:pt x="1380" y="1202"/>
                      <a:pt x="1380" y="1202"/>
                      <a:pt x="1380" y="1202"/>
                    </a:cubicBezTo>
                    <a:cubicBezTo>
                      <a:pt x="1387" y="1202"/>
                      <a:pt x="1387" y="1202"/>
                      <a:pt x="1387" y="1202"/>
                    </a:cubicBezTo>
                    <a:cubicBezTo>
                      <a:pt x="1390" y="1208"/>
                      <a:pt x="1390" y="1208"/>
                      <a:pt x="1390" y="1208"/>
                    </a:cubicBezTo>
                    <a:cubicBezTo>
                      <a:pt x="1397" y="1211"/>
                      <a:pt x="1397" y="1211"/>
                      <a:pt x="1397" y="1211"/>
                    </a:cubicBezTo>
                    <a:cubicBezTo>
                      <a:pt x="1402" y="1211"/>
                      <a:pt x="1402" y="1211"/>
                      <a:pt x="1402" y="1211"/>
                    </a:cubicBezTo>
                    <a:cubicBezTo>
                      <a:pt x="1406" y="1210"/>
                      <a:pt x="1406" y="1210"/>
                      <a:pt x="1406" y="1210"/>
                    </a:cubicBezTo>
                    <a:cubicBezTo>
                      <a:pt x="1408" y="1212"/>
                      <a:pt x="1408" y="1212"/>
                      <a:pt x="1408" y="1212"/>
                    </a:cubicBezTo>
                    <a:cubicBezTo>
                      <a:pt x="1410" y="1219"/>
                      <a:pt x="1410" y="1219"/>
                      <a:pt x="1410" y="1219"/>
                    </a:cubicBezTo>
                    <a:cubicBezTo>
                      <a:pt x="1413" y="1222"/>
                      <a:pt x="1413" y="1222"/>
                      <a:pt x="1413" y="1222"/>
                    </a:cubicBezTo>
                    <a:cubicBezTo>
                      <a:pt x="1416" y="1223"/>
                      <a:pt x="1416" y="1223"/>
                      <a:pt x="1416" y="1223"/>
                    </a:cubicBezTo>
                    <a:cubicBezTo>
                      <a:pt x="1418" y="1224"/>
                      <a:pt x="1418" y="1224"/>
                      <a:pt x="1418" y="1224"/>
                    </a:cubicBezTo>
                    <a:cubicBezTo>
                      <a:pt x="1421" y="1228"/>
                      <a:pt x="1421" y="1228"/>
                      <a:pt x="1421" y="1228"/>
                    </a:cubicBezTo>
                    <a:cubicBezTo>
                      <a:pt x="1424" y="1228"/>
                      <a:pt x="1424" y="1228"/>
                      <a:pt x="1424" y="1228"/>
                    </a:cubicBezTo>
                    <a:cubicBezTo>
                      <a:pt x="1432" y="1227"/>
                      <a:pt x="1432" y="1227"/>
                      <a:pt x="1432" y="1227"/>
                    </a:cubicBezTo>
                    <a:cubicBezTo>
                      <a:pt x="1439" y="1230"/>
                      <a:pt x="1439" y="1230"/>
                      <a:pt x="1439" y="1230"/>
                    </a:cubicBezTo>
                    <a:cubicBezTo>
                      <a:pt x="1450" y="1229"/>
                      <a:pt x="1450" y="1229"/>
                      <a:pt x="1450" y="1229"/>
                    </a:cubicBezTo>
                    <a:cubicBezTo>
                      <a:pt x="1455" y="1229"/>
                      <a:pt x="1455" y="1229"/>
                      <a:pt x="1455" y="1229"/>
                    </a:cubicBezTo>
                    <a:cubicBezTo>
                      <a:pt x="1457" y="1227"/>
                      <a:pt x="1457" y="1227"/>
                      <a:pt x="1457" y="1227"/>
                    </a:cubicBezTo>
                    <a:cubicBezTo>
                      <a:pt x="1461" y="1227"/>
                      <a:pt x="1461" y="1227"/>
                      <a:pt x="1461" y="1227"/>
                    </a:cubicBezTo>
                    <a:cubicBezTo>
                      <a:pt x="1464" y="1229"/>
                      <a:pt x="1464" y="1229"/>
                      <a:pt x="1464" y="1229"/>
                    </a:cubicBezTo>
                    <a:cubicBezTo>
                      <a:pt x="1466" y="1229"/>
                      <a:pt x="1466" y="1229"/>
                      <a:pt x="1466" y="1229"/>
                    </a:cubicBezTo>
                    <a:cubicBezTo>
                      <a:pt x="1469" y="1223"/>
                      <a:pt x="1469" y="1223"/>
                      <a:pt x="1469" y="1223"/>
                    </a:cubicBezTo>
                    <a:cubicBezTo>
                      <a:pt x="1476" y="1219"/>
                      <a:pt x="1476" y="1219"/>
                      <a:pt x="1476" y="1219"/>
                    </a:cubicBezTo>
                    <a:cubicBezTo>
                      <a:pt x="1480" y="1219"/>
                      <a:pt x="1480" y="1219"/>
                      <a:pt x="1480" y="1219"/>
                    </a:cubicBezTo>
                    <a:cubicBezTo>
                      <a:pt x="1483" y="1215"/>
                      <a:pt x="1483" y="1215"/>
                      <a:pt x="1483" y="1215"/>
                    </a:cubicBezTo>
                    <a:cubicBezTo>
                      <a:pt x="1486" y="1214"/>
                      <a:pt x="1486" y="1214"/>
                      <a:pt x="1486" y="1214"/>
                    </a:cubicBezTo>
                    <a:cubicBezTo>
                      <a:pt x="1494" y="1214"/>
                      <a:pt x="1494" y="1214"/>
                      <a:pt x="1494" y="1214"/>
                    </a:cubicBezTo>
                    <a:cubicBezTo>
                      <a:pt x="1498" y="1211"/>
                      <a:pt x="1498" y="1211"/>
                      <a:pt x="1498" y="1211"/>
                    </a:cubicBezTo>
                    <a:cubicBezTo>
                      <a:pt x="1499" y="1206"/>
                      <a:pt x="1499" y="1206"/>
                      <a:pt x="1499" y="1206"/>
                    </a:cubicBezTo>
                    <a:cubicBezTo>
                      <a:pt x="1499" y="1204"/>
                      <a:pt x="1499" y="1204"/>
                      <a:pt x="1499" y="1204"/>
                    </a:cubicBezTo>
                    <a:cubicBezTo>
                      <a:pt x="1501" y="1200"/>
                      <a:pt x="1501" y="1200"/>
                      <a:pt x="1501" y="1200"/>
                    </a:cubicBezTo>
                    <a:cubicBezTo>
                      <a:pt x="1505" y="1198"/>
                      <a:pt x="1505" y="1198"/>
                      <a:pt x="1505" y="1198"/>
                    </a:cubicBezTo>
                    <a:cubicBezTo>
                      <a:pt x="1508" y="1195"/>
                      <a:pt x="1508" y="1195"/>
                      <a:pt x="1508" y="1195"/>
                    </a:cubicBezTo>
                    <a:cubicBezTo>
                      <a:pt x="1509" y="1190"/>
                      <a:pt x="1509" y="1190"/>
                      <a:pt x="1509" y="1190"/>
                    </a:cubicBezTo>
                    <a:cubicBezTo>
                      <a:pt x="1512" y="1187"/>
                      <a:pt x="1512" y="1187"/>
                      <a:pt x="1512" y="1187"/>
                    </a:cubicBezTo>
                    <a:cubicBezTo>
                      <a:pt x="1515" y="1187"/>
                      <a:pt x="1515" y="1187"/>
                      <a:pt x="1515" y="1187"/>
                    </a:cubicBezTo>
                    <a:cubicBezTo>
                      <a:pt x="1516" y="1188"/>
                      <a:pt x="1516" y="1188"/>
                      <a:pt x="1516" y="1188"/>
                    </a:cubicBezTo>
                    <a:cubicBezTo>
                      <a:pt x="1522" y="1186"/>
                      <a:pt x="1522" y="1186"/>
                      <a:pt x="1522" y="1186"/>
                    </a:cubicBezTo>
                    <a:cubicBezTo>
                      <a:pt x="1525" y="1187"/>
                      <a:pt x="1525" y="1187"/>
                      <a:pt x="1525" y="1187"/>
                    </a:cubicBezTo>
                    <a:cubicBezTo>
                      <a:pt x="1529" y="1190"/>
                      <a:pt x="1529" y="1190"/>
                      <a:pt x="1529" y="1190"/>
                    </a:cubicBezTo>
                    <a:cubicBezTo>
                      <a:pt x="1532" y="1194"/>
                      <a:pt x="1532" y="1194"/>
                      <a:pt x="1532" y="1194"/>
                    </a:cubicBezTo>
                    <a:cubicBezTo>
                      <a:pt x="1534" y="1195"/>
                      <a:pt x="1534" y="1195"/>
                      <a:pt x="1534" y="1195"/>
                    </a:cubicBezTo>
                    <a:cubicBezTo>
                      <a:pt x="1538" y="1193"/>
                      <a:pt x="1538" y="1193"/>
                      <a:pt x="1538" y="1193"/>
                    </a:cubicBezTo>
                    <a:cubicBezTo>
                      <a:pt x="1540" y="1195"/>
                      <a:pt x="1540" y="1195"/>
                      <a:pt x="1540" y="1195"/>
                    </a:cubicBezTo>
                    <a:cubicBezTo>
                      <a:pt x="1543" y="1195"/>
                      <a:pt x="1543" y="1195"/>
                      <a:pt x="1543" y="1195"/>
                    </a:cubicBezTo>
                    <a:cubicBezTo>
                      <a:pt x="1547" y="1192"/>
                      <a:pt x="1547" y="1192"/>
                      <a:pt x="1547" y="1192"/>
                    </a:cubicBezTo>
                    <a:cubicBezTo>
                      <a:pt x="1547" y="1190"/>
                      <a:pt x="1547" y="1190"/>
                      <a:pt x="1547" y="1190"/>
                    </a:cubicBezTo>
                    <a:cubicBezTo>
                      <a:pt x="1553" y="1188"/>
                      <a:pt x="1553" y="1188"/>
                      <a:pt x="1553" y="1188"/>
                    </a:cubicBezTo>
                    <a:cubicBezTo>
                      <a:pt x="1560" y="1191"/>
                      <a:pt x="1560" y="1191"/>
                      <a:pt x="1560" y="1191"/>
                    </a:cubicBezTo>
                    <a:cubicBezTo>
                      <a:pt x="1562" y="1193"/>
                      <a:pt x="1562" y="1193"/>
                      <a:pt x="1562" y="1193"/>
                    </a:cubicBezTo>
                    <a:cubicBezTo>
                      <a:pt x="1564" y="1192"/>
                      <a:pt x="1564" y="1192"/>
                      <a:pt x="1564" y="1192"/>
                    </a:cubicBezTo>
                    <a:cubicBezTo>
                      <a:pt x="1566" y="1193"/>
                      <a:pt x="1566" y="1193"/>
                      <a:pt x="1566" y="1193"/>
                    </a:cubicBezTo>
                    <a:cubicBezTo>
                      <a:pt x="1567" y="1194"/>
                      <a:pt x="1567" y="1194"/>
                      <a:pt x="1567" y="1194"/>
                    </a:cubicBezTo>
                    <a:cubicBezTo>
                      <a:pt x="1570" y="1194"/>
                      <a:pt x="1570" y="1194"/>
                      <a:pt x="1570" y="1194"/>
                    </a:cubicBezTo>
                    <a:cubicBezTo>
                      <a:pt x="1575" y="1194"/>
                      <a:pt x="1575" y="1194"/>
                      <a:pt x="1575" y="1194"/>
                    </a:cubicBezTo>
                    <a:cubicBezTo>
                      <a:pt x="1578" y="1197"/>
                      <a:pt x="1578" y="1197"/>
                      <a:pt x="1578" y="1197"/>
                    </a:cubicBezTo>
                    <a:cubicBezTo>
                      <a:pt x="1580" y="1197"/>
                      <a:pt x="1580" y="1197"/>
                      <a:pt x="1580" y="1197"/>
                    </a:cubicBezTo>
                    <a:cubicBezTo>
                      <a:pt x="1589" y="1187"/>
                      <a:pt x="1589" y="1187"/>
                      <a:pt x="1589" y="1187"/>
                    </a:cubicBezTo>
                    <a:cubicBezTo>
                      <a:pt x="1593" y="1183"/>
                      <a:pt x="1593" y="1183"/>
                      <a:pt x="1593" y="1183"/>
                    </a:cubicBezTo>
                    <a:cubicBezTo>
                      <a:pt x="1599" y="1182"/>
                      <a:pt x="1599" y="1182"/>
                      <a:pt x="1599" y="1182"/>
                    </a:cubicBezTo>
                    <a:cubicBezTo>
                      <a:pt x="1602" y="1179"/>
                      <a:pt x="1602" y="1179"/>
                      <a:pt x="1602" y="1179"/>
                    </a:cubicBezTo>
                    <a:cubicBezTo>
                      <a:pt x="1603" y="1174"/>
                      <a:pt x="1603" y="1174"/>
                      <a:pt x="1603" y="1174"/>
                    </a:cubicBezTo>
                    <a:cubicBezTo>
                      <a:pt x="1603" y="1170"/>
                      <a:pt x="1603" y="1170"/>
                      <a:pt x="1603" y="1170"/>
                    </a:cubicBezTo>
                    <a:cubicBezTo>
                      <a:pt x="1601" y="1169"/>
                      <a:pt x="1601" y="1169"/>
                      <a:pt x="1601" y="1169"/>
                    </a:cubicBezTo>
                    <a:cubicBezTo>
                      <a:pt x="1600" y="1170"/>
                      <a:pt x="1600" y="1170"/>
                      <a:pt x="1600" y="1170"/>
                    </a:cubicBezTo>
                    <a:cubicBezTo>
                      <a:pt x="1598" y="1169"/>
                      <a:pt x="1598" y="1169"/>
                      <a:pt x="1598" y="1169"/>
                    </a:cubicBezTo>
                    <a:cubicBezTo>
                      <a:pt x="1597" y="1168"/>
                      <a:pt x="1597" y="1168"/>
                      <a:pt x="1597" y="1168"/>
                    </a:cubicBezTo>
                    <a:cubicBezTo>
                      <a:pt x="1596" y="1162"/>
                      <a:pt x="1596" y="1162"/>
                      <a:pt x="1596" y="1162"/>
                    </a:cubicBezTo>
                    <a:cubicBezTo>
                      <a:pt x="1597" y="1161"/>
                      <a:pt x="1597" y="1161"/>
                      <a:pt x="1597" y="1161"/>
                    </a:cubicBezTo>
                    <a:cubicBezTo>
                      <a:pt x="1597" y="1154"/>
                      <a:pt x="1597" y="1154"/>
                      <a:pt x="1597" y="1154"/>
                    </a:cubicBezTo>
                    <a:cubicBezTo>
                      <a:pt x="1596" y="1150"/>
                      <a:pt x="1596" y="1150"/>
                      <a:pt x="1596" y="1150"/>
                    </a:cubicBezTo>
                    <a:cubicBezTo>
                      <a:pt x="1597" y="1148"/>
                      <a:pt x="1597" y="1148"/>
                      <a:pt x="1597" y="1148"/>
                    </a:cubicBezTo>
                    <a:cubicBezTo>
                      <a:pt x="1599" y="1146"/>
                      <a:pt x="1599" y="1146"/>
                      <a:pt x="1599" y="1146"/>
                    </a:cubicBezTo>
                    <a:cubicBezTo>
                      <a:pt x="1599" y="1142"/>
                      <a:pt x="1599" y="1142"/>
                      <a:pt x="1599" y="1142"/>
                    </a:cubicBezTo>
                    <a:cubicBezTo>
                      <a:pt x="1597" y="1140"/>
                      <a:pt x="1597" y="1140"/>
                      <a:pt x="1597" y="1140"/>
                    </a:cubicBezTo>
                    <a:cubicBezTo>
                      <a:pt x="1596" y="1135"/>
                      <a:pt x="1596" y="1135"/>
                      <a:pt x="1596" y="1135"/>
                    </a:cubicBezTo>
                    <a:cubicBezTo>
                      <a:pt x="1597" y="1132"/>
                      <a:pt x="1597" y="1132"/>
                      <a:pt x="1597" y="1132"/>
                    </a:cubicBezTo>
                    <a:cubicBezTo>
                      <a:pt x="1595" y="1129"/>
                      <a:pt x="1595" y="1129"/>
                      <a:pt x="1595" y="1129"/>
                    </a:cubicBezTo>
                    <a:cubicBezTo>
                      <a:pt x="1595" y="1125"/>
                      <a:pt x="1595" y="1125"/>
                      <a:pt x="1595" y="1125"/>
                    </a:cubicBezTo>
                    <a:cubicBezTo>
                      <a:pt x="1598" y="1121"/>
                      <a:pt x="1598" y="1121"/>
                      <a:pt x="1598" y="1121"/>
                    </a:cubicBezTo>
                    <a:cubicBezTo>
                      <a:pt x="1600" y="1119"/>
                      <a:pt x="1600" y="1119"/>
                      <a:pt x="1600" y="1119"/>
                    </a:cubicBezTo>
                    <a:cubicBezTo>
                      <a:pt x="1601" y="1114"/>
                      <a:pt x="1601" y="1114"/>
                      <a:pt x="1601" y="1114"/>
                    </a:cubicBezTo>
                    <a:cubicBezTo>
                      <a:pt x="1603" y="1109"/>
                      <a:pt x="1603" y="1109"/>
                      <a:pt x="1603" y="1109"/>
                    </a:cubicBezTo>
                    <a:cubicBezTo>
                      <a:pt x="1605" y="1107"/>
                      <a:pt x="1605" y="1107"/>
                      <a:pt x="1605" y="1107"/>
                    </a:cubicBezTo>
                    <a:cubicBezTo>
                      <a:pt x="1605" y="1102"/>
                      <a:pt x="1605" y="1102"/>
                      <a:pt x="1605" y="1102"/>
                    </a:cubicBezTo>
                    <a:cubicBezTo>
                      <a:pt x="1605" y="1099"/>
                      <a:pt x="1605" y="1099"/>
                      <a:pt x="1605" y="1099"/>
                    </a:cubicBezTo>
                    <a:cubicBezTo>
                      <a:pt x="1605" y="1096"/>
                      <a:pt x="1605" y="1096"/>
                      <a:pt x="1605" y="1096"/>
                    </a:cubicBezTo>
                    <a:cubicBezTo>
                      <a:pt x="1602" y="1094"/>
                      <a:pt x="1602" y="1094"/>
                      <a:pt x="1602" y="1094"/>
                    </a:cubicBezTo>
                    <a:cubicBezTo>
                      <a:pt x="1601" y="1090"/>
                      <a:pt x="1601" y="1090"/>
                      <a:pt x="1601" y="1090"/>
                    </a:cubicBezTo>
                    <a:cubicBezTo>
                      <a:pt x="1598" y="1084"/>
                      <a:pt x="1598" y="1084"/>
                      <a:pt x="1598" y="1084"/>
                    </a:cubicBezTo>
                    <a:cubicBezTo>
                      <a:pt x="1596" y="1084"/>
                      <a:pt x="1596" y="1084"/>
                      <a:pt x="1596" y="1084"/>
                    </a:cubicBezTo>
                    <a:cubicBezTo>
                      <a:pt x="1593" y="1085"/>
                      <a:pt x="1593" y="1085"/>
                      <a:pt x="1593" y="1085"/>
                    </a:cubicBezTo>
                    <a:cubicBezTo>
                      <a:pt x="1589" y="1088"/>
                      <a:pt x="1589" y="1088"/>
                      <a:pt x="1589" y="1088"/>
                    </a:cubicBezTo>
                    <a:cubicBezTo>
                      <a:pt x="1587" y="1088"/>
                      <a:pt x="1587" y="1088"/>
                      <a:pt x="1587" y="1088"/>
                    </a:cubicBezTo>
                    <a:cubicBezTo>
                      <a:pt x="1586" y="1086"/>
                      <a:pt x="1586" y="1086"/>
                      <a:pt x="1586" y="1086"/>
                    </a:cubicBezTo>
                    <a:cubicBezTo>
                      <a:pt x="1586" y="1081"/>
                      <a:pt x="1586" y="1081"/>
                      <a:pt x="1586" y="1081"/>
                    </a:cubicBezTo>
                    <a:cubicBezTo>
                      <a:pt x="1587" y="1079"/>
                      <a:pt x="1587" y="1079"/>
                      <a:pt x="1587" y="1079"/>
                    </a:cubicBezTo>
                    <a:cubicBezTo>
                      <a:pt x="1587" y="1077"/>
                      <a:pt x="1587" y="1077"/>
                      <a:pt x="1587" y="1077"/>
                    </a:cubicBezTo>
                    <a:cubicBezTo>
                      <a:pt x="1589" y="1074"/>
                      <a:pt x="1589" y="1074"/>
                      <a:pt x="1589" y="1074"/>
                    </a:cubicBezTo>
                    <a:cubicBezTo>
                      <a:pt x="1590" y="1070"/>
                      <a:pt x="1590" y="1070"/>
                      <a:pt x="1590" y="1070"/>
                    </a:cubicBezTo>
                    <a:cubicBezTo>
                      <a:pt x="1592" y="1066"/>
                      <a:pt x="1592" y="1066"/>
                      <a:pt x="1592" y="1066"/>
                    </a:cubicBezTo>
                    <a:cubicBezTo>
                      <a:pt x="1592" y="1064"/>
                      <a:pt x="1592" y="1064"/>
                      <a:pt x="1592" y="1064"/>
                    </a:cubicBezTo>
                    <a:cubicBezTo>
                      <a:pt x="1594" y="1062"/>
                      <a:pt x="1594" y="1062"/>
                      <a:pt x="1594" y="1062"/>
                    </a:cubicBezTo>
                    <a:cubicBezTo>
                      <a:pt x="1599" y="1061"/>
                      <a:pt x="1599" y="1061"/>
                      <a:pt x="1599" y="1061"/>
                    </a:cubicBezTo>
                    <a:cubicBezTo>
                      <a:pt x="1601" y="1060"/>
                      <a:pt x="1601" y="1060"/>
                      <a:pt x="1601" y="1060"/>
                    </a:cubicBezTo>
                    <a:cubicBezTo>
                      <a:pt x="1604" y="1060"/>
                      <a:pt x="1604" y="1060"/>
                      <a:pt x="1604" y="1060"/>
                    </a:cubicBezTo>
                    <a:cubicBezTo>
                      <a:pt x="1604" y="1059"/>
                      <a:pt x="1604" y="1059"/>
                      <a:pt x="1604" y="1059"/>
                    </a:cubicBezTo>
                    <a:cubicBezTo>
                      <a:pt x="1607" y="1059"/>
                      <a:pt x="1607" y="1059"/>
                      <a:pt x="1607" y="1059"/>
                    </a:cubicBezTo>
                    <a:cubicBezTo>
                      <a:pt x="1610" y="1058"/>
                      <a:pt x="1610" y="1058"/>
                      <a:pt x="1610" y="1058"/>
                    </a:cubicBezTo>
                    <a:cubicBezTo>
                      <a:pt x="1611" y="1055"/>
                      <a:pt x="1611" y="1055"/>
                      <a:pt x="1611" y="1055"/>
                    </a:cubicBezTo>
                    <a:cubicBezTo>
                      <a:pt x="1614" y="1055"/>
                      <a:pt x="1614" y="1055"/>
                      <a:pt x="1614" y="1055"/>
                    </a:cubicBezTo>
                    <a:cubicBezTo>
                      <a:pt x="1616" y="1052"/>
                      <a:pt x="1616" y="1052"/>
                      <a:pt x="1616" y="1052"/>
                    </a:cubicBezTo>
                    <a:cubicBezTo>
                      <a:pt x="1620" y="1053"/>
                      <a:pt x="1620" y="1053"/>
                      <a:pt x="1620" y="1053"/>
                    </a:cubicBezTo>
                    <a:cubicBezTo>
                      <a:pt x="1623" y="1052"/>
                      <a:pt x="1623" y="1052"/>
                      <a:pt x="1623" y="1052"/>
                    </a:cubicBezTo>
                    <a:cubicBezTo>
                      <a:pt x="1626" y="1052"/>
                      <a:pt x="1626" y="1052"/>
                      <a:pt x="1626" y="1052"/>
                    </a:cubicBezTo>
                    <a:cubicBezTo>
                      <a:pt x="1628" y="1051"/>
                      <a:pt x="1628" y="1051"/>
                      <a:pt x="1628" y="1051"/>
                    </a:cubicBezTo>
                    <a:cubicBezTo>
                      <a:pt x="1629" y="1051"/>
                      <a:pt x="1629" y="1051"/>
                      <a:pt x="1629" y="1051"/>
                    </a:cubicBezTo>
                    <a:cubicBezTo>
                      <a:pt x="1630" y="1047"/>
                      <a:pt x="1630" y="1047"/>
                      <a:pt x="1630" y="1047"/>
                    </a:cubicBezTo>
                    <a:cubicBezTo>
                      <a:pt x="1636" y="1047"/>
                      <a:pt x="1636" y="1047"/>
                      <a:pt x="1636" y="1047"/>
                    </a:cubicBezTo>
                    <a:cubicBezTo>
                      <a:pt x="1637" y="1046"/>
                      <a:pt x="1637" y="1046"/>
                      <a:pt x="1637" y="1046"/>
                    </a:cubicBezTo>
                    <a:cubicBezTo>
                      <a:pt x="1639" y="1047"/>
                      <a:pt x="1639" y="1047"/>
                      <a:pt x="1639" y="1047"/>
                    </a:cubicBezTo>
                    <a:cubicBezTo>
                      <a:pt x="1642" y="1047"/>
                      <a:pt x="1642" y="1047"/>
                      <a:pt x="1642" y="1047"/>
                    </a:cubicBezTo>
                    <a:cubicBezTo>
                      <a:pt x="1644" y="1049"/>
                      <a:pt x="1644" y="1049"/>
                      <a:pt x="1644" y="1049"/>
                    </a:cubicBezTo>
                    <a:cubicBezTo>
                      <a:pt x="1650" y="1050"/>
                      <a:pt x="1650" y="1050"/>
                      <a:pt x="1650" y="1050"/>
                    </a:cubicBezTo>
                    <a:cubicBezTo>
                      <a:pt x="1652" y="1052"/>
                      <a:pt x="1652" y="1052"/>
                      <a:pt x="1652" y="1052"/>
                    </a:cubicBezTo>
                    <a:cubicBezTo>
                      <a:pt x="1653" y="1054"/>
                      <a:pt x="1653" y="1054"/>
                      <a:pt x="1653" y="1054"/>
                    </a:cubicBezTo>
                    <a:cubicBezTo>
                      <a:pt x="1657" y="1054"/>
                      <a:pt x="1657" y="1054"/>
                      <a:pt x="1657" y="1054"/>
                    </a:cubicBezTo>
                    <a:cubicBezTo>
                      <a:pt x="1659" y="1053"/>
                      <a:pt x="1659" y="1053"/>
                      <a:pt x="1659" y="1053"/>
                    </a:cubicBezTo>
                    <a:cubicBezTo>
                      <a:pt x="1661" y="1054"/>
                      <a:pt x="1661" y="1054"/>
                      <a:pt x="1661" y="1054"/>
                    </a:cubicBezTo>
                    <a:cubicBezTo>
                      <a:pt x="1664" y="1056"/>
                      <a:pt x="1664" y="1056"/>
                      <a:pt x="1664" y="1056"/>
                    </a:cubicBezTo>
                    <a:cubicBezTo>
                      <a:pt x="1665" y="1056"/>
                      <a:pt x="1665" y="1056"/>
                      <a:pt x="1665" y="1056"/>
                    </a:cubicBezTo>
                    <a:cubicBezTo>
                      <a:pt x="1665" y="1053"/>
                      <a:pt x="1665" y="1053"/>
                      <a:pt x="1665" y="1053"/>
                    </a:cubicBezTo>
                    <a:cubicBezTo>
                      <a:pt x="1667" y="1052"/>
                      <a:pt x="1667" y="1052"/>
                      <a:pt x="1667" y="1052"/>
                    </a:cubicBezTo>
                    <a:cubicBezTo>
                      <a:pt x="1668" y="1052"/>
                      <a:pt x="1668" y="1052"/>
                      <a:pt x="1668" y="1052"/>
                    </a:cubicBezTo>
                    <a:cubicBezTo>
                      <a:pt x="1671" y="1052"/>
                      <a:pt x="1671" y="1052"/>
                      <a:pt x="1671" y="1052"/>
                    </a:cubicBezTo>
                    <a:cubicBezTo>
                      <a:pt x="1672" y="1052"/>
                      <a:pt x="1672" y="1052"/>
                      <a:pt x="1672" y="1052"/>
                    </a:cubicBezTo>
                    <a:cubicBezTo>
                      <a:pt x="1674" y="1054"/>
                      <a:pt x="1674" y="1054"/>
                      <a:pt x="1674" y="1054"/>
                    </a:cubicBezTo>
                    <a:cubicBezTo>
                      <a:pt x="1676" y="1054"/>
                      <a:pt x="1676" y="1054"/>
                      <a:pt x="1676" y="1054"/>
                    </a:cubicBezTo>
                    <a:cubicBezTo>
                      <a:pt x="1678" y="1055"/>
                      <a:pt x="1678" y="1055"/>
                      <a:pt x="1678" y="1055"/>
                    </a:cubicBezTo>
                    <a:cubicBezTo>
                      <a:pt x="1680" y="1057"/>
                      <a:pt x="1680" y="1057"/>
                      <a:pt x="1680" y="1057"/>
                    </a:cubicBezTo>
                    <a:cubicBezTo>
                      <a:pt x="1679" y="1059"/>
                      <a:pt x="1679" y="1059"/>
                      <a:pt x="1679" y="1059"/>
                    </a:cubicBezTo>
                    <a:cubicBezTo>
                      <a:pt x="1680" y="1061"/>
                      <a:pt x="1680" y="1061"/>
                      <a:pt x="1680" y="1061"/>
                    </a:cubicBezTo>
                    <a:cubicBezTo>
                      <a:pt x="1682" y="1062"/>
                      <a:pt x="1682" y="1062"/>
                      <a:pt x="1682" y="1062"/>
                    </a:cubicBezTo>
                    <a:cubicBezTo>
                      <a:pt x="1683" y="1063"/>
                      <a:pt x="1683" y="1063"/>
                      <a:pt x="1683" y="1063"/>
                    </a:cubicBezTo>
                    <a:cubicBezTo>
                      <a:pt x="1684" y="1061"/>
                      <a:pt x="1684" y="1061"/>
                      <a:pt x="1684" y="1061"/>
                    </a:cubicBezTo>
                    <a:cubicBezTo>
                      <a:pt x="1687" y="1062"/>
                      <a:pt x="1687" y="1062"/>
                      <a:pt x="1687" y="1062"/>
                    </a:cubicBezTo>
                    <a:cubicBezTo>
                      <a:pt x="1687" y="1064"/>
                      <a:pt x="1687" y="1064"/>
                      <a:pt x="1687" y="1064"/>
                    </a:cubicBezTo>
                    <a:cubicBezTo>
                      <a:pt x="1687" y="1066"/>
                      <a:pt x="1687" y="1066"/>
                      <a:pt x="1687" y="1066"/>
                    </a:cubicBezTo>
                    <a:cubicBezTo>
                      <a:pt x="1687" y="1068"/>
                      <a:pt x="1687" y="1068"/>
                      <a:pt x="1687" y="1068"/>
                    </a:cubicBezTo>
                    <a:cubicBezTo>
                      <a:pt x="1690" y="1069"/>
                      <a:pt x="1690" y="1069"/>
                      <a:pt x="1690" y="1069"/>
                    </a:cubicBezTo>
                    <a:cubicBezTo>
                      <a:pt x="1692" y="1069"/>
                      <a:pt x="1692" y="1069"/>
                      <a:pt x="1692" y="1069"/>
                    </a:cubicBezTo>
                    <a:cubicBezTo>
                      <a:pt x="1693" y="1070"/>
                      <a:pt x="1693" y="1070"/>
                      <a:pt x="1693" y="1070"/>
                    </a:cubicBezTo>
                    <a:cubicBezTo>
                      <a:pt x="1693" y="1072"/>
                      <a:pt x="1693" y="1072"/>
                      <a:pt x="1693" y="1072"/>
                    </a:cubicBezTo>
                    <a:cubicBezTo>
                      <a:pt x="1695" y="1073"/>
                      <a:pt x="1695" y="1073"/>
                      <a:pt x="1695" y="1073"/>
                    </a:cubicBezTo>
                    <a:cubicBezTo>
                      <a:pt x="1696" y="1076"/>
                      <a:pt x="1696" y="1076"/>
                      <a:pt x="1696" y="1076"/>
                    </a:cubicBezTo>
                    <a:cubicBezTo>
                      <a:pt x="1697" y="1079"/>
                      <a:pt x="1697" y="1079"/>
                      <a:pt x="1697" y="1079"/>
                    </a:cubicBezTo>
                    <a:cubicBezTo>
                      <a:pt x="1698" y="1082"/>
                      <a:pt x="1698" y="1082"/>
                      <a:pt x="1698" y="1082"/>
                    </a:cubicBezTo>
                    <a:cubicBezTo>
                      <a:pt x="1698" y="1084"/>
                      <a:pt x="1698" y="1084"/>
                      <a:pt x="1698" y="1084"/>
                    </a:cubicBezTo>
                    <a:cubicBezTo>
                      <a:pt x="1698" y="1085"/>
                      <a:pt x="1698" y="1085"/>
                      <a:pt x="1698" y="1085"/>
                    </a:cubicBezTo>
                    <a:cubicBezTo>
                      <a:pt x="1703" y="1086"/>
                      <a:pt x="1703" y="1086"/>
                      <a:pt x="1703" y="1086"/>
                    </a:cubicBezTo>
                    <a:cubicBezTo>
                      <a:pt x="1704" y="1088"/>
                      <a:pt x="1704" y="1088"/>
                      <a:pt x="1704" y="1088"/>
                    </a:cubicBezTo>
                    <a:cubicBezTo>
                      <a:pt x="1702" y="1091"/>
                      <a:pt x="1702" y="1091"/>
                      <a:pt x="1702" y="1091"/>
                    </a:cubicBezTo>
                    <a:cubicBezTo>
                      <a:pt x="1703" y="1093"/>
                      <a:pt x="1703" y="1093"/>
                      <a:pt x="1703" y="1093"/>
                    </a:cubicBezTo>
                    <a:cubicBezTo>
                      <a:pt x="1707" y="1096"/>
                      <a:pt x="1707" y="1096"/>
                      <a:pt x="1707" y="1096"/>
                    </a:cubicBezTo>
                    <a:cubicBezTo>
                      <a:pt x="1709" y="1100"/>
                      <a:pt x="1709" y="1100"/>
                      <a:pt x="1709" y="1100"/>
                    </a:cubicBezTo>
                    <a:cubicBezTo>
                      <a:pt x="1711" y="1103"/>
                      <a:pt x="1711" y="1103"/>
                      <a:pt x="1711" y="1103"/>
                    </a:cubicBezTo>
                    <a:cubicBezTo>
                      <a:pt x="1711" y="1106"/>
                      <a:pt x="1711" y="1106"/>
                      <a:pt x="1711" y="1106"/>
                    </a:cubicBezTo>
                    <a:cubicBezTo>
                      <a:pt x="1713" y="1108"/>
                      <a:pt x="1713" y="1108"/>
                      <a:pt x="1713" y="1108"/>
                    </a:cubicBezTo>
                    <a:cubicBezTo>
                      <a:pt x="1714" y="1111"/>
                      <a:pt x="1714" y="1111"/>
                      <a:pt x="1714" y="1111"/>
                    </a:cubicBezTo>
                    <a:cubicBezTo>
                      <a:pt x="1717" y="1113"/>
                      <a:pt x="1717" y="1113"/>
                      <a:pt x="1717" y="1113"/>
                    </a:cubicBezTo>
                    <a:cubicBezTo>
                      <a:pt x="1717" y="1115"/>
                      <a:pt x="1717" y="1115"/>
                      <a:pt x="1717" y="1115"/>
                    </a:cubicBezTo>
                    <a:cubicBezTo>
                      <a:pt x="1716" y="1118"/>
                      <a:pt x="1716" y="1118"/>
                      <a:pt x="1716" y="1118"/>
                    </a:cubicBezTo>
                    <a:cubicBezTo>
                      <a:pt x="1717" y="1118"/>
                      <a:pt x="1717" y="1118"/>
                      <a:pt x="1717" y="1118"/>
                    </a:cubicBezTo>
                    <a:cubicBezTo>
                      <a:pt x="1719" y="1117"/>
                      <a:pt x="1719" y="1117"/>
                      <a:pt x="1719" y="1117"/>
                    </a:cubicBezTo>
                    <a:cubicBezTo>
                      <a:pt x="1721" y="1121"/>
                      <a:pt x="1721" y="1121"/>
                      <a:pt x="1721" y="1121"/>
                    </a:cubicBezTo>
                    <a:cubicBezTo>
                      <a:pt x="1721" y="1123"/>
                      <a:pt x="1721" y="1123"/>
                      <a:pt x="1721" y="1123"/>
                    </a:cubicBezTo>
                    <a:cubicBezTo>
                      <a:pt x="1725" y="1129"/>
                      <a:pt x="1725" y="1129"/>
                      <a:pt x="1725" y="1129"/>
                    </a:cubicBezTo>
                    <a:cubicBezTo>
                      <a:pt x="1731" y="1134"/>
                      <a:pt x="1731" y="1134"/>
                      <a:pt x="1731" y="1134"/>
                    </a:cubicBezTo>
                    <a:cubicBezTo>
                      <a:pt x="1732" y="1138"/>
                      <a:pt x="1732" y="1138"/>
                      <a:pt x="1732" y="1138"/>
                    </a:cubicBezTo>
                    <a:cubicBezTo>
                      <a:pt x="1733" y="1143"/>
                      <a:pt x="1733" y="1143"/>
                      <a:pt x="1733" y="1143"/>
                    </a:cubicBezTo>
                    <a:cubicBezTo>
                      <a:pt x="1734" y="1144"/>
                      <a:pt x="1734" y="1144"/>
                      <a:pt x="1734" y="1144"/>
                    </a:cubicBezTo>
                    <a:cubicBezTo>
                      <a:pt x="1735" y="1148"/>
                      <a:pt x="1735" y="1148"/>
                      <a:pt x="1735" y="1148"/>
                    </a:cubicBezTo>
                    <a:cubicBezTo>
                      <a:pt x="1737" y="1150"/>
                      <a:pt x="1737" y="1150"/>
                      <a:pt x="1737" y="1150"/>
                    </a:cubicBezTo>
                    <a:cubicBezTo>
                      <a:pt x="1739" y="1150"/>
                      <a:pt x="1739" y="1150"/>
                      <a:pt x="1739" y="1150"/>
                    </a:cubicBezTo>
                    <a:cubicBezTo>
                      <a:pt x="1739" y="1154"/>
                      <a:pt x="1739" y="1154"/>
                      <a:pt x="1739" y="1154"/>
                    </a:cubicBezTo>
                    <a:cubicBezTo>
                      <a:pt x="1739" y="1157"/>
                      <a:pt x="1739" y="1157"/>
                      <a:pt x="1739" y="1157"/>
                    </a:cubicBezTo>
                    <a:cubicBezTo>
                      <a:pt x="1741" y="1161"/>
                      <a:pt x="1741" y="1161"/>
                      <a:pt x="1741" y="1161"/>
                    </a:cubicBezTo>
                    <a:cubicBezTo>
                      <a:pt x="1745" y="1166"/>
                      <a:pt x="1745" y="1166"/>
                      <a:pt x="1745" y="1166"/>
                    </a:cubicBezTo>
                    <a:cubicBezTo>
                      <a:pt x="1748" y="1168"/>
                      <a:pt x="1748" y="1168"/>
                      <a:pt x="1748" y="1168"/>
                    </a:cubicBezTo>
                    <a:cubicBezTo>
                      <a:pt x="1749" y="1170"/>
                      <a:pt x="1749" y="1170"/>
                      <a:pt x="1749" y="1170"/>
                    </a:cubicBezTo>
                    <a:cubicBezTo>
                      <a:pt x="1752" y="1171"/>
                      <a:pt x="1752" y="1171"/>
                      <a:pt x="1752" y="1171"/>
                    </a:cubicBezTo>
                    <a:cubicBezTo>
                      <a:pt x="1754" y="1170"/>
                      <a:pt x="1754" y="1170"/>
                      <a:pt x="1754" y="1170"/>
                    </a:cubicBezTo>
                    <a:cubicBezTo>
                      <a:pt x="1755" y="1171"/>
                      <a:pt x="1755" y="1171"/>
                      <a:pt x="1755" y="1171"/>
                    </a:cubicBezTo>
                    <a:cubicBezTo>
                      <a:pt x="1757" y="1170"/>
                      <a:pt x="1757" y="1170"/>
                      <a:pt x="1757" y="1170"/>
                    </a:cubicBezTo>
                    <a:cubicBezTo>
                      <a:pt x="1761" y="1171"/>
                      <a:pt x="1761" y="1171"/>
                      <a:pt x="1761" y="1171"/>
                    </a:cubicBezTo>
                    <a:cubicBezTo>
                      <a:pt x="1763" y="1169"/>
                      <a:pt x="1763" y="1169"/>
                      <a:pt x="1763" y="1169"/>
                    </a:cubicBezTo>
                    <a:cubicBezTo>
                      <a:pt x="1765" y="1169"/>
                      <a:pt x="1765" y="1169"/>
                      <a:pt x="1765" y="1169"/>
                    </a:cubicBezTo>
                    <a:cubicBezTo>
                      <a:pt x="1765" y="1170"/>
                      <a:pt x="1765" y="1170"/>
                      <a:pt x="1765" y="1170"/>
                    </a:cubicBezTo>
                    <a:cubicBezTo>
                      <a:pt x="1764" y="1172"/>
                      <a:pt x="1764" y="1172"/>
                      <a:pt x="1764" y="1172"/>
                    </a:cubicBezTo>
                    <a:cubicBezTo>
                      <a:pt x="1765" y="1173"/>
                      <a:pt x="1765" y="1173"/>
                      <a:pt x="1765" y="1173"/>
                    </a:cubicBezTo>
                    <a:cubicBezTo>
                      <a:pt x="1769" y="1174"/>
                      <a:pt x="1769" y="1174"/>
                      <a:pt x="1769" y="1174"/>
                    </a:cubicBezTo>
                    <a:cubicBezTo>
                      <a:pt x="1771" y="1175"/>
                      <a:pt x="1771" y="1175"/>
                      <a:pt x="1771" y="1175"/>
                    </a:cubicBezTo>
                    <a:cubicBezTo>
                      <a:pt x="1772" y="1177"/>
                      <a:pt x="1772" y="1177"/>
                      <a:pt x="1772" y="1177"/>
                    </a:cubicBezTo>
                    <a:cubicBezTo>
                      <a:pt x="1774" y="1179"/>
                      <a:pt x="1774" y="1179"/>
                      <a:pt x="1774" y="1179"/>
                    </a:cubicBezTo>
                    <a:cubicBezTo>
                      <a:pt x="1775" y="1177"/>
                      <a:pt x="1775" y="1177"/>
                      <a:pt x="1775" y="1177"/>
                    </a:cubicBezTo>
                    <a:cubicBezTo>
                      <a:pt x="1776" y="1176"/>
                      <a:pt x="1776" y="1176"/>
                      <a:pt x="1776" y="1176"/>
                    </a:cubicBezTo>
                    <a:cubicBezTo>
                      <a:pt x="1778" y="1177"/>
                      <a:pt x="1778" y="1177"/>
                      <a:pt x="1778" y="1177"/>
                    </a:cubicBezTo>
                    <a:cubicBezTo>
                      <a:pt x="1779" y="1174"/>
                      <a:pt x="1779" y="1174"/>
                      <a:pt x="1779" y="1174"/>
                    </a:cubicBezTo>
                    <a:cubicBezTo>
                      <a:pt x="1781" y="1174"/>
                      <a:pt x="1781" y="1174"/>
                      <a:pt x="1781" y="1174"/>
                    </a:cubicBezTo>
                    <a:cubicBezTo>
                      <a:pt x="1782" y="1175"/>
                      <a:pt x="1782" y="1175"/>
                      <a:pt x="1782" y="1175"/>
                    </a:cubicBezTo>
                    <a:cubicBezTo>
                      <a:pt x="1783" y="1178"/>
                      <a:pt x="1783" y="1178"/>
                      <a:pt x="1783" y="1178"/>
                    </a:cubicBezTo>
                    <a:cubicBezTo>
                      <a:pt x="1785" y="1180"/>
                      <a:pt x="1785" y="1180"/>
                      <a:pt x="1785" y="1180"/>
                    </a:cubicBezTo>
                    <a:cubicBezTo>
                      <a:pt x="1787" y="1181"/>
                      <a:pt x="1787" y="1181"/>
                      <a:pt x="1787" y="1181"/>
                    </a:cubicBezTo>
                    <a:cubicBezTo>
                      <a:pt x="1787" y="1183"/>
                      <a:pt x="1787" y="1183"/>
                      <a:pt x="1787" y="1183"/>
                    </a:cubicBezTo>
                    <a:cubicBezTo>
                      <a:pt x="1789" y="1185"/>
                      <a:pt x="1789" y="1185"/>
                      <a:pt x="1789" y="1185"/>
                    </a:cubicBezTo>
                    <a:cubicBezTo>
                      <a:pt x="1790" y="1185"/>
                      <a:pt x="1790" y="1185"/>
                      <a:pt x="1790" y="1185"/>
                    </a:cubicBezTo>
                    <a:cubicBezTo>
                      <a:pt x="1792" y="1187"/>
                      <a:pt x="1792" y="1187"/>
                      <a:pt x="1792" y="1187"/>
                    </a:cubicBezTo>
                    <a:cubicBezTo>
                      <a:pt x="1792" y="1189"/>
                      <a:pt x="1792" y="1189"/>
                      <a:pt x="1792" y="1189"/>
                    </a:cubicBezTo>
                    <a:cubicBezTo>
                      <a:pt x="1796" y="1191"/>
                      <a:pt x="1796" y="1191"/>
                      <a:pt x="1796" y="1191"/>
                    </a:cubicBezTo>
                    <a:cubicBezTo>
                      <a:pt x="1797" y="1192"/>
                      <a:pt x="1797" y="1192"/>
                      <a:pt x="1797" y="1192"/>
                    </a:cubicBezTo>
                    <a:cubicBezTo>
                      <a:pt x="1799" y="1192"/>
                      <a:pt x="1799" y="1192"/>
                      <a:pt x="1799" y="1192"/>
                    </a:cubicBezTo>
                    <a:cubicBezTo>
                      <a:pt x="1801" y="1194"/>
                      <a:pt x="1801" y="1194"/>
                      <a:pt x="1801" y="1194"/>
                    </a:cubicBezTo>
                    <a:cubicBezTo>
                      <a:pt x="1803" y="1194"/>
                      <a:pt x="1803" y="1194"/>
                      <a:pt x="1803" y="1194"/>
                    </a:cubicBezTo>
                    <a:cubicBezTo>
                      <a:pt x="1805" y="1194"/>
                      <a:pt x="1805" y="1194"/>
                      <a:pt x="1805" y="1194"/>
                    </a:cubicBezTo>
                    <a:cubicBezTo>
                      <a:pt x="1808" y="1194"/>
                      <a:pt x="1808" y="1194"/>
                      <a:pt x="1808" y="1194"/>
                    </a:cubicBezTo>
                    <a:cubicBezTo>
                      <a:pt x="1809" y="1192"/>
                      <a:pt x="1809" y="1192"/>
                      <a:pt x="1809" y="1192"/>
                    </a:cubicBezTo>
                    <a:cubicBezTo>
                      <a:pt x="1811" y="1191"/>
                      <a:pt x="1811" y="1191"/>
                      <a:pt x="1811" y="1191"/>
                    </a:cubicBezTo>
                    <a:cubicBezTo>
                      <a:pt x="1812" y="1192"/>
                      <a:pt x="1812" y="1192"/>
                      <a:pt x="1812" y="1192"/>
                    </a:cubicBezTo>
                    <a:cubicBezTo>
                      <a:pt x="1812" y="1195"/>
                      <a:pt x="1812" y="1195"/>
                      <a:pt x="1812" y="1195"/>
                    </a:cubicBezTo>
                    <a:cubicBezTo>
                      <a:pt x="1810" y="1198"/>
                      <a:pt x="1810" y="1198"/>
                      <a:pt x="1810" y="1198"/>
                    </a:cubicBezTo>
                    <a:cubicBezTo>
                      <a:pt x="1810" y="1201"/>
                      <a:pt x="1810" y="1201"/>
                      <a:pt x="1810" y="1201"/>
                    </a:cubicBezTo>
                    <a:cubicBezTo>
                      <a:pt x="1811" y="1203"/>
                      <a:pt x="1811" y="1203"/>
                      <a:pt x="1811" y="1203"/>
                    </a:cubicBezTo>
                    <a:cubicBezTo>
                      <a:pt x="1814" y="1203"/>
                      <a:pt x="1814" y="1203"/>
                      <a:pt x="1814" y="1203"/>
                    </a:cubicBezTo>
                    <a:cubicBezTo>
                      <a:pt x="1814" y="1207"/>
                      <a:pt x="1814" y="1207"/>
                      <a:pt x="1814" y="1207"/>
                    </a:cubicBezTo>
                    <a:cubicBezTo>
                      <a:pt x="1816" y="1210"/>
                      <a:pt x="1816" y="1210"/>
                      <a:pt x="1816" y="1210"/>
                    </a:cubicBezTo>
                    <a:cubicBezTo>
                      <a:pt x="1815" y="1215"/>
                      <a:pt x="1815" y="1215"/>
                      <a:pt x="1815" y="1215"/>
                    </a:cubicBezTo>
                    <a:cubicBezTo>
                      <a:pt x="1814" y="1216"/>
                      <a:pt x="1814" y="1216"/>
                      <a:pt x="1814" y="1216"/>
                    </a:cubicBezTo>
                    <a:cubicBezTo>
                      <a:pt x="1814" y="1219"/>
                      <a:pt x="1814" y="1219"/>
                      <a:pt x="1814" y="1219"/>
                    </a:cubicBezTo>
                    <a:cubicBezTo>
                      <a:pt x="1818" y="1224"/>
                      <a:pt x="1818" y="1224"/>
                      <a:pt x="1818" y="1224"/>
                    </a:cubicBezTo>
                    <a:cubicBezTo>
                      <a:pt x="1819" y="1225"/>
                      <a:pt x="1819" y="1225"/>
                      <a:pt x="1819" y="1225"/>
                    </a:cubicBezTo>
                    <a:cubicBezTo>
                      <a:pt x="1822" y="1230"/>
                      <a:pt x="1822" y="1230"/>
                      <a:pt x="1822" y="1230"/>
                    </a:cubicBezTo>
                    <a:cubicBezTo>
                      <a:pt x="1823" y="1232"/>
                      <a:pt x="1823" y="1232"/>
                      <a:pt x="1823" y="1232"/>
                    </a:cubicBezTo>
                    <a:cubicBezTo>
                      <a:pt x="1826" y="1231"/>
                      <a:pt x="1826" y="1231"/>
                      <a:pt x="1826" y="1231"/>
                    </a:cubicBezTo>
                    <a:cubicBezTo>
                      <a:pt x="1828" y="1229"/>
                      <a:pt x="1828" y="1229"/>
                      <a:pt x="1828" y="1229"/>
                    </a:cubicBezTo>
                    <a:cubicBezTo>
                      <a:pt x="1831" y="1229"/>
                      <a:pt x="1831" y="1229"/>
                      <a:pt x="1831" y="1229"/>
                    </a:cubicBezTo>
                    <a:cubicBezTo>
                      <a:pt x="1832" y="1232"/>
                      <a:pt x="1832" y="1232"/>
                      <a:pt x="1832" y="1232"/>
                    </a:cubicBezTo>
                    <a:cubicBezTo>
                      <a:pt x="1833" y="1235"/>
                      <a:pt x="1833" y="1235"/>
                      <a:pt x="1833" y="1235"/>
                    </a:cubicBezTo>
                    <a:cubicBezTo>
                      <a:pt x="1836" y="1234"/>
                      <a:pt x="1836" y="1234"/>
                      <a:pt x="1836" y="1234"/>
                    </a:cubicBezTo>
                    <a:cubicBezTo>
                      <a:pt x="1837" y="1232"/>
                      <a:pt x="1837" y="1232"/>
                      <a:pt x="1837" y="1232"/>
                    </a:cubicBezTo>
                    <a:cubicBezTo>
                      <a:pt x="1840" y="1233"/>
                      <a:pt x="1840" y="1233"/>
                      <a:pt x="1840" y="1233"/>
                    </a:cubicBezTo>
                    <a:cubicBezTo>
                      <a:pt x="1842" y="1232"/>
                      <a:pt x="1842" y="1232"/>
                      <a:pt x="1842" y="1232"/>
                    </a:cubicBezTo>
                    <a:cubicBezTo>
                      <a:pt x="1847" y="1231"/>
                      <a:pt x="1847" y="1231"/>
                      <a:pt x="1847" y="1231"/>
                    </a:cubicBezTo>
                    <a:cubicBezTo>
                      <a:pt x="1849" y="1228"/>
                      <a:pt x="1849" y="1228"/>
                      <a:pt x="1849" y="1228"/>
                    </a:cubicBezTo>
                    <a:cubicBezTo>
                      <a:pt x="1851" y="1227"/>
                      <a:pt x="1851" y="1227"/>
                      <a:pt x="1851" y="1227"/>
                    </a:cubicBezTo>
                    <a:cubicBezTo>
                      <a:pt x="1851" y="1225"/>
                      <a:pt x="1851" y="1225"/>
                      <a:pt x="1851" y="1225"/>
                    </a:cubicBezTo>
                    <a:cubicBezTo>
                      <a:pt x="1851" y="1221"/>
                      <a:pt x="1851" y="1221"/>
                      <a:pt x="1851" y="1221"/>
                    </a:cubicBezTo>
                    <a:cubicBezTo>
                      <a:pt x="1854" y="1219"/>
                      <a:pt x="1854" y="1219"/>
                      <a:pt x="1854" y="1219"/>
                    </a:cubicBezTo>
                    <a:cubicBezTo>
                      <a:pt x="1854" y="1216"/>
                      <a:pt x="1854" y="1216"/>
                      <a:pt x="1854" y="1216"/>
                    </a:cubicBezTo>
                    <a:cubicBezTo>
                      <a:pt x="1855" y="1213"/>
                      <a:pt x="1855" y="1213"/>
                      <a:pt x="1855" y="1213"/>
                    </a:cubicBezTo>
                    <a:cubicBezTo>
                      <a:pt x="1857" y="1212"/>
                      <a:pt x="1857" y="1212"/>
                      <a:pt x="1857" y="1212"/>
                    </a:cubicBezTo>
                    <a:cubicBezTo>
                      <a:pt x="1861" y="1212"/>
                      <a:pt x="1861" y="1212"/>
                      <a:pt x="1861" y="1212"/>
                    </a:cubicBezTo>
                    <a:cubicBezTo>
                      <a:pt x="1862" y="1208"/>
                      <a:pt x="1862" y="1208"/>
                      <a:pt x="1862" y="1208"/>
                    </a:cubicBezTo>
                    <a:cubicBezTo>
                      <a:pt x="1864" y="1207"/>
                      <a:pt x="1864" y="1207"/>
                      <a:pt x="1864" y="1207"/>
                    </a:cubicBezTo>
                    <a:cubicBezTo>
                      <a:pt x="1866" y="1207"/>
                      <a:pt x="1866" y="1207"/>
                      <a:pt x="1866" y="1207"/>
                    </a:cubicBezTo>
                    <a:cubicBezTo>
                      <a:pt x="1866" y="1203"/>
                      <a:pt x="1866" y="1203"/>
                      <a:pt x="1866" y="1203"/>
                    </a:cubicBezTo>
                    <a:cubicBezTo>
                      <a:pt x="1868" y="1201"/>
                      <a:pt x="1868" y="1201"/>
                      <a:pt x="1868" y="1201"/>
                    </a:cubicBezTo>
                    <a:cubicBezTo>
                      <a:pt x="1871" y="1201"/>
                      <a:pt x="1871" y="1201"/>
                      <a:pt x="1871" y="1201"/>
                    </a:cubicBezTo>
                    <a:cubicBezTo>
                      <a:pt x="1873" y="1199"/>
                      <a:pt x="1873" y="1199"/>
                      <a:pt x="1873" y="1199"/>
                    </a:cubicBezTo>
                    <a:cubicBezTo>
                      <a:pt x="1876" y="1200"/>
                      <a:pt x="1876" y="1200"/>
                      <a:pt x="1876" y="1200"/>
                    </a:cubicBezTo>
                    <a:cubicBezTo>
                      <a:pt x="1878" y="1202"/>
                      <a:pt x="1878" y="1202"/>
                      <a:pt x="1878" y="1202"/>
                    </a:cubicBezTo>
                    <a:cubicBezTo>
                      <a:pt x="1881" y="1202"/>
                      <a:pt x="1881" y="1202"/>
                      <a:pt x="1881" y="1202"/>
                    </a:cubicBezTo>
                    <a:cubicBezTo>
                      <a:pt x="1882" y="1205"/>
                      <a:pt x="1882" y="1205"/>
                      <a:pt x="1882" y="1205"/>
                    </a:cubicBezTo>
                    <a:cubicBezTo>
                      <a:pt x="1884" y="1208"/>
                      <a:pt x="1884" y="1208"/>
                      <a:pt x="1884" y="1208"/>
                    </a:cubicBezTo>
                    <a:cubicBezTo>
                      <a:pt x="1882" y="1211"/>
                      <a:pt x="1882" y="1211"/>
                      <a:pt x="1882" y="1211"/>
                    </a:cubicBezTo>
                    <a:cubicBezTo>
                      <a:pt x="1883" y="1213"/>
                      <a:pt x="1883" y="1213"/>
                      <a:pt x="1883" y="1213"/>
                    </a:cubicBezTo>
                    <a:cubicBezTo>
                      <a:pt x="1886" y="1217"/>
                      <a:pt x="1886" y="1217"/>
                      <a:pt x="1886" y="1217"/>
                    </a:cubicBezTo>
                    <a:cubicBezTo>
                      <a:pt x="1886" y="1220"/>
                      <a:pt x="1886" y="1220"/>
                      <a:pt x="1886" y="1220"/>
                    </a:cubicBezTo>
                    <a:cubicBezTo>
                      <a:pt x="1888" y="1222"/>
                      <a:pt x="1888" y="1222"/>
                      <a:pt x="1888" y="1222"/>
                    </a:cubicBezTo>
                    <a:cubicBezTo>
                      <a:pt x="1890" y="1224"/>
                      <a:pt x="1890" y="1224"/>
                      <a:pt x="1890" y="1224"/>
                    </a:cubicBezTo>
                    <a:cubicBezTo>
                      <a:pt x="1890" y="1228"/>
                      <a:pt x="1890" y="1228"/>
                      <a:pt x="1890" y="1228"/>
                    </a:cubicBezTo>
                    <a:cubicBezTo>
                      <a:pt x="1889" y="1232"/>
                      <a:pt x="1889" y="1232"/>
                      <a:pt x="1889" y="1232"/>
                    </a:cubicBezTo>
                    <a:cubicBezTo>
                      <a:pt x="1889" y="1234"/>
                      <a:pt x="1889" y="1234"/>
                      <a:pt x="1889" y="1234"/>
                    </a:cubicBezTo>
                    <a:cubicBezTo>
                      <a:pt x="1886" y="1234"/>
                      <a:pt x="1886" y="1234"/>
                      <a:pt x="1886" y="1234"/>
                    </a:cubicBezTo>
                    <a:cubicBezTo>
                      <a:pt x="1884" y="1238"/>
                      <a:pt x="1884" y="1238"/>
                      <a:pt x="1884" y="1238"/>
                    </a:cubicBezTo>
                    <a:cubicBezTo>
                      <a:pt x="1884" y="1240"/>
                      <a:pt x="1884" y="1240"/>
                      <a:pt x="1884" y="1240"/>
                    </a:cubicBezTo>
                    <a:cubicBezTo>
                      <a:pt x="1885" y="1243"/>
                      <a:pt x="1885" y="1243"/>
                      <a:pt x="1885" y="1243"/>
                    </a:cubicBezTo>
                    <a:cubicBezTo>
                      <a:pt x="1886" y="1244"/>
                      <a:pt x="1886" y="1244"/>
                      <a:pt x="1886" y="1244"/>
                    </a:cubicBezTo>
                    <a:cubicBezTo>
                      <a:pt x="1886" y="1247"/>
                      <a:pt x="1886" y="1247"/>
                      <a:pt x="1886" y="1247"/>
                    </a:cubicBezTo>
                    <a:cubicBezTo>
                      <a:pt x="1885" y="1251"/>
                      <a:pt x="1885" y="1251"/>
                      <a:pt x="1885" y="1251"/>
                    </a:cubicBezTo>
                    <a:cubicBezTo>
                      <a:pt x="1886" y="1253"/>
                      <a:pt x="1886" y="1253"/>
                      <a:pt x="1886" y="1253"/>
                    </a:cubicBezTo>
                    <a:cubicBezTo>
                      <a:pt x="1887" y="1254"/>
                      <a:pt x="1887" y="1254"/>
                      <a:pt x="1887" y="1254"/>
                    </a:cubicBezTo>
                    <a:cubicBezTo>
                      <a:pt x="1887" y="1256"/>
                      <a:pt x="1887" y="1256"/>
                      <a:pt x="1887" y="1256"/>
                    </a:cubicBezTo>
                    <a:cubicBezTo>
                      <a:pt x="1888" y="1258"/>
                      <a:pt x="1888" y="1258"/>
                      <a:pt x="1888" y="1258"/>
                    </a:cubicBezTo>
                    <a:cubicBezTo>
                      <a:pt x="1888" y="1259"/>
                      <a:pt x="1888" y="1259"/>
                      <a:pt x="1888" y="1259"/>
                    </a:cubicBezTo>
                    <a:cubicBezTo>
                      <a:pt x="1887" y="1260"/>
                      <a:pt x="1887" y="1260"/>
                      <a:pt x="1887" y="1260"/>
                    </a:cubicBezTo>
                    <a:cubicBezTo>
                      <a:pt x="1886" y="1261"/>
                      <a:pt x="1886" y="1261"/>
                      <a:pt x="1886" y="1261"/>
                    </a:cubicBezTo>
                    <a:cubicBezTo>
                      <a:pt x="1886" y="1266"/>
                      <a:pt x="1886" y="1266"/>
                      <a:pt x="1886" y="1266"/>
                    </a:cubicBezTo>
                    <a:cubicBezTo>
                      <a:pt x="1888" y="1271"/>
                      <a:pt x="1888" y="1271"/>
                      <a:pt x="1888" y="1271"/>
                    </a:cubicBezTo>
                    <a:cubicBezTo>
                      <a:pt x="1889" y="1273"/>
                      <a:pt x="1889" y="1273"/>
                      <a:pt x="1889" y="1273"/>
                    </a:cubicBezTo>
                    <a:cubicBezTo>
                      <a:pt x="1889" y="1275"/>
                      <a:pt x="1889" y="1275"/>
                      <a:pt x="1889" y="1275"/>
                    </a:cubicBezTo>
                    <a:cubicBezTo>
                      <a:pt x="1887" y="1276"/>
                      <a:pt x="1887" y="1276"/>
                      <a:pt x="1887" y="1276"/>
                    </a:cubicBezTo>
                    <a:cubicBezTo>
                      <a:pt x="1886" y="1279"/>
                      <a:pt x="1886" y="1279"/>
                      <a:pt x="1886" y="1279"/>
                    </a:cubicBezTo>
                    <a:cubicBezTo>
                      <a:pt x="1887" y="1281"/>
                      <a:pt x="1887" y="1281"/>
                      <a:pt x="1887" y="1281"/>
                    </a:cubicBezTo>
                    <a:cubicBezTo>
                      <a:pt x="1887" y="1284"/>
                      <a:pt x="1887" y="1284"/>
                      <a:pt x="1887" y="1284"/>
                    </a:cubicBezTo>
                    <a:cubicBezTo>
                      <a:pt x="1888" y="1286"/>
                      <a:pt x="1888" y="1286"/>
                      <a:pt x="1888" y="1286"/>
                    </a:cubicBezTo>
                    <a:cubicBezTo>
                      <a:pt x="1886" y="1287"/>
                      <a:pt x="1886" y="1287"/>
                      <a:pt x="1886" y="1287"/>
                    </a:cubicBezTo>
                    <a:cubicBezTo>
                      <a:pt x="1885" y="1289"/>
                      <a:pt x="1885" y="1289"/>
                      <a:pt x="1885" y="1289"/>
                    </a:cubicBezTo>
                    <a:cubicBezTo>
                      <a:pt x="1886" y="1291"/>
                      <a:pt x="1886" y="1291"/>
                      <a:pt x="1886" y="1291"/>
                    </a:cubicBezTo>
                    <a:cubicBezTo>
                      <a:pt x="1887" y="1294"/>
                      <a:pt x="1887" y="1294"/>
                      <a:pt x="1887" y="1294"/>
                    </a:cubicBezTo>
                    <a:cubicBezTo>
                      <a:pt x="1886" y="1296"/>
                      <a:pt x="1886" y="1296"/>
                      <a:pt x="1886" y="1296"/>
                    </a:cubicBezTo>
                    <a:cubicBezTo>
                      <a:pt x="1884" y="1300"/>
                      <a:pt x="1884" y="1300"/>
                      <a:pt x="1884" y="1300"/>
                    </a:cubicBezTo>
                    <a:cubicBezTo>
                      <a:pt x="1885" y="1303"/>
                      <a:pt x="1885" y="1303"/>
                      <a:pt x="1885" y="1303"/>
                    </a:cubicBezTo>
                    <a:cubicBezTo>
                      <a:pt x="1885" y="1305"/>
                      <a:pt x="1885" y="1305"/>
                      <a:pt x="1885" y="1305"/>
                    </a:cubicBezTo>
                    <a:cubicBezTo>
                      <a:pt x="1885" y="1307"/>
                      <a:pt x="1885" y="1307"/>
                      <a:pt x="1885" y="1307"/>
                    </a:cubicBezTo>
                    <a:cubicBezTo>
                      <a:pt x="1885" y="1309"/>
                      <a:pt x="1885" y="1309"/>
                      <a:pt x="1885" y="1309"/>
                    </a:cubicBezTo>
                    <a:cubicBezTo>
                      <a:pt x="1886" y="1311"/>
                      <a:pt x="1886" y="1311"/>
                      <a:pt x="1886" y="1311"/>
                    </a:cubicBezTo>
                    <a:cubicBezTo>
                      <a:pt x="1887" y="1315"/>
                      <a:pt x="1887" y="1315"/>
                      <a:pt x="1887" y="1315"/>
                    </a:cubicBezTo>
                    <a:cubicBezTo>
                      <a:pt x="1885" y="1317"/>
                      <a:pt x="1885" y="1317"/>
                      <a:pt x="1885" y="1317"/>
                    </a:cubicBezTo>
                    <a:cubicBezTo>
                      <a:pt x="1883" y="1317"/>
                      <a:pt x="1883" y="1317"/>
                      <a:pt x="1883" y="1317"/>
                    </a:cubicBezTo>
                    <a:cubicBezTo>
                      <a:pt x="1881" y="1316"/>
                      <a:pt x="1881" y="1316"/>
                      <a:pt x="1881" y="1316"/>
                    </a:cubicBezTo>
                    <a:cubicBezTo>
                      <a:pt x="1870" y="1314"/>
                      <a:pt x="1870" y="1314"/>
                      <a:pt x="1870" y="1314"/>
                    </a:cubicBezTo>
                    <a:cubicBezTo>
                      <a:pt x="1867" y="1313"/>
                      <a:pt x="1867" y="1313"/>
                      <a:pt x="1867" y="1313"/>
                    </a:cubicBezTo>
                    <a:cubicBezTo>
                      <a:pt x="1864" y="1312"/>
                      <a:pt x="1864" y="1312"/>
                      <a:pt x="1864" y="1312"/>
                    </a:cubicBezTo>
                    <a:cubicBezTo>
                      <a:pt x="1863" y="1312"/>
                      <a:pt x="1863" y="1312"/>
                      <a:pt x="1863" y="1312"/>
                    </a:cubicBezTo>
                    <a:cubicBezTo>
                      <a:pt x="1860" y="1318"/>
                      <a:pt x="1860" y="1318"/>
                      <a:pt x="1860" y="1318"/>
                    </a:cubicBezTo>
                    <a:cubicBezTo>
                      <a:pt x="1859" y="1321"/>
                      <a:pt x="1859" y="1321"/>
                      <a:pt x="1859" y="1321"/>
                    </a:cubicBezTo>
                    <a:cubicBezTo>
                      <a:pt x="1857" y="1324"/>
                      <a:pt x="1857" y="1324"/>
                      <a:pt x="1857" y="1324"/>
                    </a:cubicBezTo>
                    <a:cubicBezTo>
                      <a:pt x="1855" y="1324"/>
                      <a:pt x="1855" y="1324"/>
                      <a:pt x="1855" y="1324"/>
                    </a:cubicBezTo>
                    <a:cubicBezTo>
                      <a:pt x="1853" y="1326"/>
                      <a:pt x="1853" y="1326"/>
                      <a:pt x="1853" y="1326"/>
                    </a:cubicBezTo>
                    <a:cubicBezTo>
                      <a:pt x="1852" y="1328"/>
                      <a:pt x="1852" y="1328"/>
                      <a:pt x="1852" y="1328"/>
                    </a:cubicBezTo>
                    <a:cubicBezTo>
                      <a:pt x="1853" y="1332"/>
                      <a:pt x="1853" y="1332"/>
                      <a:pt x="1853" y="1332"/>
                    </a:cubicBezTo>
                    <a:cubicBezTo>
                      <a:pt x="1858" y="1340"/>
                      <a:pt x="1858" y="1340"/>
                      <a:pt x="1858" y="1340"/>
                    </a:cubicBezTo>
                    <a:cubicBezTo>
                      <a:pt x="1859" y="1343"/>
                      <a:pt x="1859" y="1343"/>
                      <a:pt x="1859" y="1343"/>
                    </a:cubicBezTo>
                    <a:cubicBezTo>
                      <a:pt x="1860" y="1346"/>
                      <a:pt x="1860" y="1346"/>
                      <a:pt x="1860" y="1346"/>
                    </a:cubicBezTo>
                    <a:cubicBezTo>
                      <a:pt x="1862" y="1349"/>
                      <a:pt x="1862" y="1349"/>
                      <a:pt x="1862" y="1349"/>
                    </a:cubicBezTo>
                    <a:cubicBezTo>
                      <a:pt x="1862" y="1353"/>
                      <a:pt x="1862" y="1353"/>
                      <a:pt x="1862" y="1353"/>
                    </a:cubicBezTo>
                    <a:cubicBezTo>
                      <a:pt x="1862" y="1359"/>
                      <a:pt x="1862" y="1359"/>
                      <a:pt x="1862" y="1359"/>
                    </a:cubicBezTo>
                    <a:cubicBezTo>
                      <a:pt x="1863" y="1362"/>
                      <a:pt x="1863" y="1362"/>
                      <a:pt x="1863" y="1362"/>
                    </a:cubicBezTo>
                    <a:cubicBezTo>
                      <a:pt x="1863" y="1370"/>
                      <a:pt x="1863" y="1370"/>
                      <a:pt x="1863" y="1370"/>
                    </a:cubicBezTo>
                    <a:cubicBezTo>
                      <a:pt x="1865" y="1372"/>
                      <a:pt x="1865" y="1372"/>
                      <a:pt x="1865" y="1372"/>
                    </a:cubicBezTo>
                    <a:cubicBezTo>
                      <a:pt x="1865" y="1375"/>
                      <a:pt x="1865" y="1375"/>
                      <a:pt x="1865" y="1375"/>
                    </a:cubicBezTo>
                    <a:cubicBezTo>
                      <a:pt x="1865" y="1379"/>
                      <a:pt x="1865" y="1379"/>
                      <a:pt x="1865" y="1379"/>
                    </a:cubicBezTo>
                    <a:cubicBezTo>
                      <a:pt x="1864" y="1381"/>
                      <a:pt x="1864" y="1381"/>
                      <a:pt x="1864" y="1381"/>
                    </a:cubicBezTo>
                    <a:cubicBezTo>
                      <a:pt x="1864" y="1384"/>
                      <a:pt x="1864" y="1384"/>
                      <a:pt x="1864" y="1384"/>
                    </a:cubicBezTo>
                    <a:cubicBezTo>
                      <a:pt x="1865" y="1387"/>
                      <a:pt x="1865" y="1387"/>
                      <a:pt x="1865" y="1387"/>
                    </a:cubicBezTo>
                    <a:cubicBezTo>
                      <a:pt x="1865" y="1390"/>
                      <a:pt x="1865" y="1390"/>
                      <a:pt x="1865" y="1390"/>
                    </a:cubicBezTo>
                    <a:cubicBezTo>
                      <a:pt x="1863" y="1391"/>
                      <a:pt x="1863" y="1391"/>
                      <a:pt x="1863" y="1391"/>
                    </a:cubicBezTo>
                    <a:cubicBezTo>
                      <a:pt x="1859" y="1390"/>
                      <a:pt x="1859" y="1390"/>
                      <a:pt x="1859" y="1390"/>
                    </a:cubicBezTo>
                    <a:cubicBezTo>
                      <a:pt x="1857" y="1392"/>
                      <a:pt x="1857" y="1392"/>
                      <a:pt x="1857" y="1392"/>
                    </a:cubicBezTo>
                    <a:cubicBezTo>
                      <a:pt x="1857" y="1393"/>
                      <a:pt x="1857" y="1393"/>
                      <a:pt x="1857" y="1393"/>
                    </a:cubicBezTo>
                    <a:cubicBezTo>
                      <a:pt x="1857" y="1397"/>
                      <a:pt x="1857" y="1397"/>
                      <a:pt x="1857" y="1397"/>
                    </a:cubicBezTo>
                    <a:cubicBezTo>
                      <a:pt x="1859" y="1398"/>
                      <a:pt x="1859" y="1398"/>
                      <a:pt x="1859" y="1398"/>
                    </a:cubicBezTo>
                    <a:cubicBezTo>
                      <a:pt x="1859" y="1401"/>
                      <a:pt x="1859" y="1401"/>
                      <a:pt x="1859" y="1401"/>
                    </a:cubicBezTo>
                    <a:cubicBezTo>
                      <a:pt x="1858" y="1402"/>
                      <a:pt x="1858" y="1402"/>
                      <a:pt x="1858" y="1402"/>
                    </a:cubicBezTo>
                    <a:cubicBezTo>
                      <a:pt x="1861" y="1407"/>
                      <a:pt x="1861" y="1407"/>
                      <a:pt x="1861" y="1407"/>
                    </a:cubicBezTo>
                    <a:cubicBezTo>
                      <a:pt x="1863" y="1407"/>
                      <a:pt x="1863" y="1407"/>
                      <a:pt x="1863" y="1407"/>
                    </a:cubicBezTo>
                    <a:cubicBezTo>
                      <a:pt x="1864" y="1401"/>
                      <a:pt x="1864" y="1401"/>
                      <a:pt x="1864" y="1401"/>
                    </a:cubicBezTo>
                    <a:cubicBezTo>
                      <a:pt x="1869" y="1400"/>
                      <a:pt x="1869" y="1400"/>
                      <a:pt x="1869" y="1400"/>
                    </a:cubicBezTo>
                    <a:cubicBezTo>
                      <a:pt x="1870" y="1402"/>
                      <a:pt x="1870" y="1402"/>
                      <a:pt x="1870" y="1402"/>
                    </a:cubicBezTo>
                    <a:cubicBezTo>
                      <a:pt x="1872" y="1395"/>
                      <a:pt x="1872" y="1395"/>
                      <a:pt x="1872" y="1395"/>
                    </a:cubicBezTo>
                    <a:cubicBezTo>
                      <a:pt x="1874" y="1393"/>
                      <a:pt x="1874" y="1393"/>
                      <a:pt x="1874" y="1393"/>
                    </a:cubicBezTo>
                    <a:cubicBezTo>
                      <a:pt x="1874" y="1385"/>
                      <a:pt x="1874" y="1385"/>
                      <a:pt x="1874" y="1385"/>
                    </a:cubicBezTo>
                    <a:cubicBezTo>
                      <a:pt x="1878" y="1382"/>
                      <a:pt x="1878" y="1382"/>
                      <a:pt x="1878" y="1382"/>
                    </a:cubicBezTo>
                    <a:cubicBezTo>
                      <a:pt x="1877" y="1378"/>
                      <a:pt x="1877" y="1378"/>
                      <a:pt x="1877" y="1378"/>
                    </a:cubicBezTo>
                    <a:cubicBezTo>
                      <a:pt x="1879" y="1375"/>
                      <a:pt x="1879" y="1375"/>
                      <a:pt x="1879" y="1375"/>
                    </a:cubicBezTo>
                    <a:cubicBezTo>
                      <a:pt x="1882" y="1378"/>
                      <a:pt x="1882" y="1378"/>
                      <a:pt x="1882" y="1378"/>
                    </a:cubicBezTo>
                    <a:cubicBezTo>
                      <a:pt x="1887" y="1376"/>
                      <a:pt x="1887" y="1376"/>
                      <a:pt x="1887" y="1376"/>
                    </a:cubicBezTo>
                    <a:cubicBezTo>
                      <a:pt x="1889" y="1378"/>
                      <a:pt x="1889" y="1378"/>
                      <a:pt x="1889" y="1378"/>
                    </a:cubicBezTo>
                    <a:cubicBezTo>
                      <a:pt x="1889" y="1386"/>
                      <a:pt x="1889" y="1386"/>
                      <a:pt x="1889" y="1386"/>
                    </a:cubicBezTo>
                    <a:cubicBezTo>
                      <a:pt x="1895" y="1388"/>
                      <a:pt x="1895" y="1388"/>
                      <a:pt x="1895" y="1388"/>
                    </a:cubicBezTo>
                    <a:cubicBezTo>
                      <a:pt x="1901" y="1392"/>
                      <a:pt x="1901" y="1392"/>
                      <a:pt x="1901" y="1392"/>
                    </a:cubicBezTo>
                    <a:cubicBezTo>
                      <a:pt x="1903" y="1389"/>
                      <a:pt x="1903" y="1389"/>
                      <a:pt x="1903" y="1389"/>
                    </a:cubicBezTo>
                    <a:cubicBezTo>
                      <a:pt x="1905" y="1392"/>
                      <a:pt x="1905" y="1392"/>
                      <a:pt x="1905" y="1392"/>
                    </a:cubicBezTo>
                    <a:cubicBezTo>
                      <a:pt x="1909" y="1387"/>
                      <a:pt x="1909" y="1387"/>
                      <a:pt x="1909" y="1387"/>
                    </a:cubicBezTo>
                    <a:cubicBezTo>
                      <a:pt x="1914" y="1386"/>
                      <a:pt x="1914" y="1386"/>
                      <a:pt x="1914" y="1386"/>
                    </a:cubicBezTo>
                    <a:cubicBezTo>
                      <a:pt x="1915" y="1383"/>
                      <a:pt x="1915" y="1383"/>
                      <a:pt x="1915" y="1383"/>
                    </a:cubicBezTo>
                    <a:cubicBezTo>
                      <a:pt x="1917" y="1383"/>
                      <a:pt x="1917" y="1383"/>
                      <a:pt x="1917" y="1383"/>
                    </a:cubicBezTo>
                    <a:cubicBezTo>
                      <a:pt x="1920" y="1377"/>
                      <a:pt x="1920" y="1377"/>
                      <a:pt x="1920" y="1377"/>
                    </a:cubicBezTo>
                    <a:cubicBezTo>
                      <a:pt x="1926" y="1368"/>
                      <a:pt x="1926" y="1368"/>
                      <a:pt x="1926" y="1368"/>
                    </a:cubicBezTo>
                    <a:cubicBezTo>
                      <a:pt x="1925" y="1366"/>
                      <a:pt x="1925" y="1366"/>
                      <a:pt x="1925" y="1366"/>
                    </a:cubicBezTo>
                    <a:cubicBezTo>
                      <a:pt x="1929" y="1364"/>
                      <a:pt x="1929" y="1364"/>
                      <a:pt x="1929" y="1364"/>
                    </a:cubicBezTo>
                    <a:cubicBezTo>
                      <a:pt x="1929" y="1359"/>
                      <a:pt x="1929" y="1359"/>
                      <a:pt x="1929" y="1359"/>
                    </a:cubicBezTo>
                    <a:cubicBezTo>
                      <a:pt x="1928" y="1354"/>
                      <a:pt x="1928" y="1354"/>
                      <a:pt x="1928" y="1354"/>
                    </a:cubicBezTo>
                    <a:cubicBezTo>
                      <a:pt x="1931" y="1355"/>
                      <a:pt x="1931" y="1355"/>
                      <a:pt x="1931" y="1355"/>
                    </a:cubicBezTo>
                    <a:cubicBezTo>
                      <a:pt x="1931" y="1356"/>
                      <a:pt x="1931" y="1356"/>
                      <a:pt x="1931" y="1356"/>
                    </a:cubicBezTo>
                    <a:cubicBezTo>
                      <a:pt x="1935" y="1349"/>
                      <a:pt x="1935" y="1349"/>
                      <a:pt x="1935" y="1349"/>
                    </a:cubicBezTo>
                    <a:cubicBezTo>
                      <a:pt x="1934" y="1345"/>
                      <a:pt x="1934" y="1345"/>
                      <a:pt x="1934" y="1345"/>
                    </a:cubicBezTo>
                    <a:cubicBezTo>
                      <a:pt x="1935" y="1344"/>
                      <a:pt x="1935" y="1344"/>
                      <a:pt x="1935" y="1344"/>
                    </a:cubicBezTo>
                    <a:cubicBezTo>
                      <a:pt x="1935" y="1337"/>
                      <a:pt x="1935" y="1337"/>
                      <a:pt x="1935" y="1337"/>
                    </a:cubicBezTo>
                    <a:cubicBezTo>
                      <a:pt x="1938" y="1335"/>
                      <a:pt x="1938" y="1335"/>
                      <a:pt x="1938" y="1335"/>
                    </a:cubicBezTo>
                    <a:cubicBezTo>
                      <a:pt x="1938" y="1331"/>
                      <a:pt x="1938" y="1331"/>
                      <a:pt x="1938" y="1331"/>
                    </a:cubicBezTo>
                    <a:cubicBezTo>
                      <a:pt x="1943" y="1327"/>
                      <a:pt x="1943" y="1327"/>
                      <a:pt x="1943" y="1327"/>
                    </a:cubicBezTo>
                    <a:cubicBezTo>
                      <a:pt x="1944" y="1325"/>
                      <a:pt x="1944" y="1325"/>
                      <a:pt x="1944" y="1325"/>
                    </a:cubicBezTo>
                    <a:cubicBezTo>
                      <a:pt x="1943" y="1323"/>
                      <a:pt x="1943" y="1323"/>
                      <a:pt x="1943" y="1323"/>
                    </a:cubicBezTo>
                    <a:cubicBezTo>
                      <a:pt x="1943" y="1318"/>
                      <a:pt x="1943" y="1318"/>
                      <a:pt x="1943" y="1318"/>
                    </a:cubicBezTo>
                    <a:cubicBezTo>
                      <a:pt x="1945" y="1316"/>
                      <a:pt x="1945" y="1316"/>
                      <a:pt x="1945" y="1316"/>
                    </a:cubicBezTo>
                    <a:cubicBezTo>
                      <a:pt x="1949" y="1298"/>
                      <a:pt x="1949" y="1298"/>
                      <a:pt x="1949" y="1298"/>
                    </a:cubicBezTo>
                    <a:cubicBezTo>
                      <a:pt x="1953" y="1292"/>
                      <a:pt x="1953" y="1292"/>
                      <a:pt x="1953" y="1292"/>
                    </a:cubicBezTo>
                    <a:cubicBezTo>
                      <a:pt x="1953" y="1288"/>
                      <a:pt x="1953" y="1288"/>
                      <a:pt x="1953" y="1288"/>
                    </a:cubicBezTo>
                    <a:cubicBezTo>
                      <a:pt x="1957" y="1284"/>
                      <a:pt x="1957" y="1284"/>
                      <a:pt x="1957" y="1284"/>
                    </a:cubicBezTo>
                    <a:cubicBezTo>
                      <a:pt x="1957" y="1279"/>
                      <a:pt x="1957" y="1279"/>
                      <a:pt x="1957" y="1279"/>
                    </a:cubicBezTo>
                    <a:cubicBezTo>
                      <a:pt x="1962" y="1272"/>
                      <a:pt x="1962" y="1272"/>
                      <a:pt x="1962" y="1272"/>
                    </a:cubicBezTo>
                    <a:cubicBezTo>
                      <a:pt x="1962" y="1268"/>
                      <a:pt x="1962" y="1268"/>
                      <a:pt x="1962" y="1268"/>
                    </a:cubicBezTo>
                    <a:cubicBezTo>
                      <a:pt x="1960" y="1267"/>
                      <a:pt x="1960" y="1267"/>
                      <a:pt x="1960" y="1267"/>
                    </a:cubicBezTo>
                    <a:cubicBezTo>
                      <a:pt x="1959" y="1261"/>
                      <a:pt x="1959" y="1261"/>
                      <a:pt x="1959" y="1261"/>
                    </a:cubicBezTo>
                    <a:cubicBezTo>
                      <a:pt x="1963" y="1257"/>
                      <a:pt x="1963" y="1257"/>
                      <a:pt x="1963" y="1257"/>
                    </a:cubicBezTo>
                    <a:cubicBezTo>
                      <a:pt x="1961" y="1247"/>
                      <a:pt x="1961" y="1247"/>
                      <a:pt x="1961" y="1247"/>
                    </a:cubicBezTo>
                    <a:cubicBezTo>
                      <a:pt x="1964" y="1242"/>
                      <a:pt x="1964" y="1242"/>
                      <a:pt x="1964" y="1242"/>
                    </a:cubicBezTo>
                    <a:cubicBezTo>
                      <a:pt x="1964" y="1239"/>
                      <a:pt x="1964" y="1239"/>
                      <a:pt x="1964" y="1239"/>
                    </a:cubicBezTo>
                    <a:cubicBezTo>
                      <a:pt x="1962" y="1239"/>
                      <a:pt x="1962" y="1239"/>
                      <a:pt x="1962" y="1239"/>
                    </a:cubicBezTo>
                    <a:cubicBezTo>
                      <a:pt x="1965" y="1232"/>
                      <a:pt x="1965" y="1232"/>
                      <a:pt x="1965" y="1232"/>
                    </a:cubicBezTo>
                    <a:cubicBezTo>
                      <a:pt x="1965" y="1226"/>
                      <a:pt x="1965" y="1226"/>
                      <a:pt x="1965" y="1226"/>
                    </a:cubicBezTo>
                    <a:cubicBezTo>
                      <a:pt x="1968" y="1222"/>
                      <a:pt x="1968" y="1222"/>
                      <a:pt x="1968" y="1222"/>
                    </a:cubicBezTo>
                    <a:cubicBezTo>
                      <a:pt x="1969" y="1216"/>
                      <a:pt x="1969" y="1216"/>
                      <a:pt x="1969" y="1216"/>
                    </a:cubicBezTo>
                    <a:cubicBezTo>
                      <a:pt x="1968" y="1215"/>
                      <a:pt x="1968" y="1215"/>
                      <a:pt x="1968" y="1215"/>
                    </a:cubicBezTo>
                    <a:cubicBezTo>
                      <a:pt x="1967" y="1208"/>
                      <a:pt x="1967" y="1208"/>
                      <a:pt x="1967" y="1208"/>
                    </a:cubicBezTo>
                    <a:cubicBezTo>
                      <a:pt x="1969" y="1201"/>
                      <a:pt x="1969" y="1201"/>
                      <a:pt x="1969" y="1201"/>
                    </a:cubicBezTo>
                    <a:cubicBezTo>
                      <a:pt x="1970" y="1194"/>
                      <a:pt x="1970" y="1194"/>
                      <a:pt x="1970" y="1194"/>
                    </a:cubicBezTo>
                    <a:cubicBezTo>
                      <a:pt x="1975" y="1188"/>
                      <a:pt x="1975" y="1188"/>
                      <a:pt x="1975" y="1188"/>
                    </a:cubicBezTo>
                    <a:cubicBezTo>
                      <a:pt x="1975" y="1182"/>
                      <a:pt x="1975" y="1182"/>
                      <a:pt x="1975" y="1182"/>
                    </a:cubicBezTo>
                    <a:cubicBezTo>
                      <a:pt x="1973" y="1178"/>
                      <a:pt x="1973" y="1178"/>
                      <a:pt x="1973" y="1178"/>
                    </a:cubicBezTo>
                    <a:cubicBezTo>
                      <a:pt x="1973" y="1171"/>
                      <a:pt x="1973" y="1171"/>
                      <a:pt x="1973" y="1171"/>
                    </a:cubicBezTo>
                    <a:cubicBezTo>
                      <a:pt x="1974" y="1169"/>
                      <a:pt x="1974" y="1169"/>
                      <a:pt x="1974" y="1169"/>
                    </a:cubicBezTo>
                    <a:cubicBezTo>
                      <a:pt x="1974" y="1164"/>
                      <a:pt x="1974" y="1164"/>
                      <a:pt x="1974" y="1164"/>
                    </a:cubicBezTo>
                    <a:cubicBezTo>
                      <a:pt x="1971" y="1165"/>
                      <a:pt x="1971" y="1165"/>
                      <a:pt x="1971" y="1165"/>
                    </a:cubicBezTo>
                    <a:cubicBezTo>
                      <a:pt x="1970" y="1154"/>
                      <a:pt x="1970" y="1154"/>
                      <a:pt x="1970" y="1154"/>
                    </a:cubicBezTo>
                    <a:cubicBezTo>
                      <a:pt x="1970" y="1151"/>
                      <a:pt x="1970" y="1151"/>
                      <a:pt x="1970" y="1151"/>
                    </a:cubicBezTo>
                    <a:cubicBezTo>
                      <a:pt x="1969" y="1148"/>
                      <a:pt x="1969" y="1148"/>
                      <a:pt x="1969" y="1148"/>
                    </a:cubicBezTo>
                    <a:cubicBezTo>
                      <a:pt x="1970" y="1140"/>
                      <a:pt x="1970" y="1140"/>
                      <a:pt x="1970" y="1140"/>
                    </a:cubicBezTo>
                    <a:cubicBezTo>
                      <a:pt x="1965" y="1133"/>
                      <a:pt x="1965" y="1133"/>
                      <a:pt x="1965" y="1133"/>
                    </a:cubicBezTo>
                    <a:cubicBezTo>
                      <a:pt x="1963" y="1133"/>
                      <a:pt x="1963" y="1133"/>
                      <a:pt x="1963" y="1133"/>
                    </a:cubicBezTo>
                    <a:cubicBezTo>
                      <a:pt x="1961" y="1129"/>
                      <a:pt x="1961" y="1129"/>
                      <a:pt x="1961" y="1129"/>
                    </a:cubicBezTo>
                    <a:cubicBezTo>
                      <a:pt x="1963" y="1127"/>
                      <a:pt x="1963" y="1127"/>
                      <a:pt x="1963" y="1127"/>
                    </a:cubicBezTo>
                    <a:cubicBezTo>
                      <a:pt x="1965" y="1122"/>
                      <a:pt x="1965" y="1122"/>
                      <a:pt x="1965" y="1122"/>
                    </a:cubicBezTo>
                    <a:cubicBezTo>
                      <a:pt x="1965" y="1120"/>
                      <a:pt x="1965" y="1120"/>
                      <a:pt x="1965" y="1120"/>
                    </a:cubicBezTo>
                    <a:cubicBezTo>
                      <a:pt x="1962" y="1123"/>
                      <a:pt x="1962" y="1123"/>
                      <a:pt x="1962" y="1123"/>
                    </a:cubicBezTo>
                    <a:cubicBezTo>
                      <a:pt x="1959" y="1122"/>
                      <a:pt x="1959" y="1122"/>
                      <a:pt x="1959" y="1122"/>
                    </a:cubicBezTo>
                    <a:cubicBezTo>
                      <a:pt x="1955" y="1108"/>
                      <a:pt x="1955" y="1108"/>
                      <a:pt x="1955" y="1108"/>
                    </a:cubicBezTo>
                    <a:cubicBezTo>
                      <a:pt x="1955" y="1104"/>
                      <a:pt x="1955" y="1104"/>
                      <a:pt x="1955" y="1104"/>
                    </a:cubicBezTo>
                    <a:cubicBezTo>
                      <a:pt x="1955" y="1101"/>
                      <a:pt x="1955" y="1101"/>
                      <a:pt x="1955" y="1101"/>
                    </a:cubicBezTo>
                    <a:cubicBezTo>
                      <a:pt x="1954" y="1093"/>
                      <a:pt x="1954" y="1093"/>
                      <a:pt x="1954" y="1093"/>
                    </a:cubicBezTo>
                    <a:cubicBezTo>
                      <a:pt x="1955" y="1090"/>
                      <a:pt x="1955" y="1090"/>
                      <a:pt x="1955" y="1090"/>
                    </a:cubicBezTo>
                    <a:cubicBezTo>
                      <a:pt x="1952" y="1079"/>
                      <a:pt x="1952" y="1079"/>
                      <a:pt x="1952" y="1079"/>
                    </a:cubicBezTo>
                    <a:cubicBezTo>
                      <a:pt x="1954" y="1076"/>
                      <a:pt x="1954" y="1076"/>
                      <a:pt x="1954" y="1076"/>
                    </a:cubicBezTo>
                    <a:cubicBezTo>
                      <a:pt x="1953" y="1075"/>
                      <a:pt x="1953" y="1075"/>
                      <a:pt x="1953" y="1075"/>
                    </a:cubicBezTo>
                    <a:cubicBezTo>
                      <a:pt x="1953" y="1072"/>
                      <a:pt x="1953" y="1072"/>
                      <a:pt x="1953" y="1072"/>
                    </a:cubicBezTo>
                    <a:cubicBezTo>
                      <a:pt x="1954" y="1070"/>
                      <a:pt x="1954" y="1070"/>
                      <a:pt x="1954" y="1070"/>
                    </a:cubicBezTo>
                    <a:cubicBezTo>
                      <a:pt x="1952" y="1068"/>
                      <a:pt x="1952" y="1068"/>
                      <a:pt x="1952" y="1068"/>
                    </a:cubicBezTo>
                    <a:cubicBezTo>
                      <a:pt x="1954" y="1064"/>
                      <a:pt x="1954" y="1064"/>
                      <a:pt x="1954" y="1064"/>
                    </a:cubicBezTo>
                    <a:cubicBezTo>
                      <a:pt x="1953" y="1060"/>
                      <a:pt x="1953" y="1060"/>
                      <a:pt x="1953" y="1060"/>
                    </a:cubicBezTo>
                    <a:cubicBezTo>
                      <a:pt x="1953" y="1057"/>
                      <a:pt x="1953" y="1057"/>
                      <a:pt x="1953" y="1057"/>
                    </a:cubicBezTo>
                    <a:cubicBezTo>
                      <a:pt x="1955" y="1054"/>
                      <a:pt x="1955" y="1054"/>
                      <a:pt x="1955" y="1054"/>
                    </a:cubicBezTo>
                    <a:cubicBezTo>
                      <a:pt x="1952" y="1051"/>
                      <a:pt x="1952" y="1051"/>
                      <a:pt x="1952" y="1051"/>
                    </a:cubicBezTo>
                    <a:cubicBezTo>
                      <a:pt x="1952" y="1046"/>
                      <a:pt x="1952" y="1046"/>
                      <a:pt x="1952" y="1046"/>
                    </a:cubicBezTo>
                    <a:cubicBezTo>
                      <a:pt x="1953" y="1043"/>
                      <a:pt x="1953" y="1043"/>
                      <a:pt x="1953" y="1043"/>
                    </a:cubicBezTo>
                    <a:cubicBezTo>
                      <a:pt x="1953" y="1040"/>
                      <a:pt x="1953" y="1040"/>
                      <a:pt x="1953" y="1040"/>
                    </a:cubicBezTo>
                    <a:cubicBezTo>
                      <a:pt x="1950" y="1042"/>
                      <a:pt x="1950" y="1042"/>
                      <a:pt x="1950" y="1042"/>
                    </a:cubicBezTo>
                    <a:cubicBezTo>
                      <a:pt x="1947" y="1041"/>
                      <a:pt x="1947" y="1041"/>
                      <a:pt x="1947" y="1041"/>
                    </a:cubicBezTo>
                    <a:cubicBezTo>
                      <a:pt x="1943" y="1037"/>
                      <a:pt x="1943" y="1037"/>
                      <a:pt x="1943" y="1037"/>
                    </a:cubicBezTo>
                    <a:cubicBezTo>
                      <a:pt x="1944" y="1032"/>
                      <a:pt x="1944" y="1032"/>
                      <a:pt x="1944" y="1032"/>
                    </a:cubicBezTo>
                    <a:cubicBezTo>
                      <a:pt x="1946" y="1029"/>
                      <a:pt x="1946" y="1029"/>
                      <a:pt x="1946" y="1029"/>
                    </a:cubicBezTo>
                    <a:cubicBezTo>
                      <a:pt x="1945" y="1025"/>
                      <a:pt x="1945" y="1025"/>
                      <a:pt x="1945" y="1025"/>
                    </a:cubicBezTo>
                    <a:cubicBezTo>
                      <a:pt x="1941" y="1018"/>
                      <a:pt x="1941" y="1018"/>
                      <a:pt x="1941" y="1018"/>
                    </a:cubicBezTo>
                    <a:cubicBezTo>
                      <a:pt x="1938" y="1018"/>
                      <a:pt x="1938" y="1018"/>
                      <a:pt x="1938" y="1018"/>
                    </a:cubicBezTo>
                    <a:cubicBezTo>
                      <a:pt x="1934" y="1013"/>
                      <a:pt x="1934" y="1013"/>
                      <a:pt x="1934" y="1013"/>
                    </a:cubicBezTo>
                    <a:cubicBezTo>
                      <a:pt x="1937" y="1012"/>
                      <a:pt x="1937" y="1012"/>
                      <a:pt x="1937" y="1012"/>
                    </a:cubicBezTo>
                    <a:cubicBezTo>
                      <a:pt x="1937" y="1008"/>
                      <a:pt x="1937" y="1008"/>
                      <a:pt x="1937" y="1008"/>
                    </a:cubicBezTo>
                    <a:cubicBezTo>
                      <a:pt x="1939" y="1004"/>
                      <a:pt x="1939" y="1004"/>
                      <a:pt x="1939" y="1004"/>
                    </a:cubicBezTo>
                    <a:cubicBezTo>
                      <a:pt x="1936" y="997"/>
                      <a:pt x="1936" y="997"/>
                      <a:pt x="1936" y="997"/>
                    </a:cubicBezTo>
                    <a:cubicBezTo>
                      <a:pt x="1934" y="997"/>
                      <a:pt x="1934" y="997"/>
                      <a:pt x="1934" y="997"/>
                    </a:cubicBezTo>
                    <a:cubicBezTo>
                      <a:pt x="1932" y="994"/>
                      <a:pt x="1932" y="994"/>
                      <a:pt x="1932" y="994"/>
                    </a:cubicBezTo>
                    <a:cubicBezTo>
                      <a:pt x="1929" y="993"/>
                      <a:pt x="1929" y="993"/>
                      <a:pt x="1929" y="993"/>
                    </a:cubicBezTo>
                    <a:cubicBezTo>
                      <a:pt x="1928" y="991"/>
                      <a:pt x="1928" y="991"/>
                      <a:pt x="1928" y="991"/>
                    </a:cubicBezTo>
                    <a:cubicBezTo>
                      <a:pt x="1920" y="987"/>
                      <a:pt x="1920" y="987"/>
                      <a:pt x="1920" y="987"/>
                    </a:cubicBezTo>
                    <a:cubicBezTo>
                      <a:pt x="1918" y="984"/>
                      <a:pt x="1918" y="984"/>
                      <a:pt x="1918" y="984"/>
                    </a:cubicBezTo>
                    <a:cubicBezTo>
                      <a:pt x="1913" y="983"/>
                      <a:pt x="1913" y="983"/>
                      <a:pt x="1913" y="983"/>
                    </a:cubicBezTo>
                    <a:cubicBezTo>
                      <a:pt x="1911" y="981"/>
                      <a:pt x="1911" y="981"/>
                      <a:pt x="1911" y="981"/>
                    </a:cubicBezTo>
                    <a:cubicBezTo>
                      <a:pt x="1909" y="976"/>
                      <a:pt x="1909" y="976"/>
                      <a:pt x="1909" y="976"/>
                    </a:cubicBezTo>
                    <a:cubicBezTo>
                      <a:pt x="1906" y="973"/>
                      <a:pt x="1906" y="973"/>
                      <a:pt x="1906" y="973"/>
                    </a:cubicBezTo>
                    <a:cubicBezTo>
                      <a:pt x="1902" y="973"/>
                      <a:pt x="1902" y="973"/>
                      <a:pt x="1902" y="973"/>
                    </a:cubicBezTo>
                    <a:cubicBezTo>
                      <a:pt x="1898" y="969"/>
                      <a:pt x="1898" y="969"/>
                      <a:pt x="1898" y="969"/>
                    </a:cubicBezTo>
                    <a:cubicBezTo>
                      <a:pt x="1893" y="973"/>
                      <a:pt x="1893" y="973"/>
                      <a:pt x="1893" y="973"/>
                    </a:cubicBezTo>
                    <a:cubicBezTo>
                      <a:pt x="1890" y="973"/>
                      <a:pt x="1890" y="973"/>
                      <a:pt x="1890" y="973"/>
                    </a:cubicBezTo>
                    <a:cubicBezTo>
                      <a:pt x="1888" y="976"/>
                      <a:pt x="1888" y="976"/>
                      <a:pt x="1888" y="976"/>
                    </a:cubicBezTo>
                    <a:cubicBezTo>
                      <a:pt x="1886" y="976"/>
                      <a:pt x="1886" y="976"/>
                      <a:pt x="1886" y="976"/>
                    </a:cubicBezTo>
                    <a:cubicBezTo>
                      <a:pt x="1885" y="974"/>
                      <a:pt x="1885" y="974"/>
                      <a:pt x="1885" y="974"/>
                    </a:cubicBezTo>
                    <a:cubicBezTo>
                      <a:pt x="1885" y="972"/>
                      <a:pt x="1885" y="972"/>
                      <a:pt x="1885" y="972"/>
                    </a:cubicBezTo>
                    <a:cubicBezTo>
                      <a:pt x="1882" y="970"/>
                      <a:pt x="1882" y="970"/>
                      <a:pt x="1882" y="970"/>
                    </a:cubicBezTo>
                    <a:cubicBezTo>
                      <a:pt x="1878" y="970"/>
                      <a:pt x="1878" y="970"/>
                      <a:pt x="1878" y="970"/>
                    </a:cubicBezTo>
                    <a:cubicBezTo>
                      <a:pt x="1880" y="977"/>
                      <a:pt x="1880" y="977"/>
                      <a:pt x="1880" y="977"/>
                    </a:cubicBezTo>
                    <a:cubicBezTo>
                      <a:pt x="1883" y="981"/>
                      <a:pt x="1883" y="981"/>
                      <a:pt x="1883" y="981"/>
                    </a:cubicBezTo>
                    <a:cubicBezTo>
                      <a:pt x="1882" y="985"/>
                      <a:pt x="1882" y="985"/>
                      <a:pt x="1882" y="985"/>
                    </a:cubicBezTo>
                    <a:cubicBezTo>
                      <a:pt x="1884" y="992"/>
                      <a:pt x="1884" y="992"/>
                      <a:pt x="1884" y="992"/>
                    </a:cubicBezTo>
                    <a:cubicBezTo>
                      <a:pt x="1882" y="998"/>
                      <a:pt x="1882" y="998"/>
                      <a:pt x="1882" y="998"/>
                    </a:cubicBezTo>
                    <a:cubicBezTo>
                      <a:pt x="1880" y="1000"/>
                      <a:pt x="1880" y="1000"/>
                      <a:pt x="1880" y="1000"/>
                    </a:cubicBezTo>
                    <a:cubicBezTo>
                      <a:pt x="1880" y="995"/>
                      <a:pt x="1880" y="995"/>
                      <a:pt x="1880" y="995"/>
                    </a:cubicBezTo>
                    <a:cubicBezTo>
                      <a:pt x="1880" y="989"/>
                      <a:pt x="1880" y="989"/>
                      <a:pt x="1880" y="989"/>
                    </a:cubicBezTo>
                    <a:cubicBezTo>
                      <a:pt x="1878" y="983"/>
                      <a:pt x="1878" y="983"/>
                      <a:pt x="1878" y="983"/>
                    </a:cubicBezTo>
                    <a:cubicBezTo>
                      <a:pt x="1877" y="986"/>
                      <a:pt x="1877" y="986"/>
                      <a:pt x="1877" y="986"/>
                    </a:cubicBezTo>
                    <a:cubicBezTo>
                      <a:pt x="1877" y="991"/>
                      <a:pt x="1877" y="991"/>
                      <a:pt x="1877" y="991"/>
                    </a:cubicBezTo>
                    <a:cubicBezTo>
                      <a:pt x="1876" y="997"/>
                      <a:pt x="1876" y="997"/>
                      <a:pt x="1876" y="997"/>
                    </a:cubicBezTo>
                    <a:cubicBezTo>
                      <a:pt x="1872" y="1000"/>
                      <a:pt x="1872" y="1000"/>
                      <a:pt x="1872" y="1000"/>
                    </a:cubicBezTo>
                    <a:cubicBezTo>
                      <a:pt x="1863" y="1002"/>
                      <a:pt x="1863" y="1002"/>
                      <a:pt x="1863" y="1002"/>
                    </a:cubicBezTo>
                    <a:cubicBezTo>
                      <a:pt x="1862" y="1000"/>
                      <a:pt x="1862" y="1000"/>
                      <a:pt x="1862" y="1000"/>
                    </a:cubicBezTo>
                    <a:cubicBezTo>
                      <a:pt x="1865" y="997"/>
                      <a:pt x="1865" y="997"/>
                      <a:pt x="1865" y="997"/>
                    </a:cubicBezTo>
                    <a:cubicBezTo>
                      <a:pt x="1867" y="997"/>
                      <a:pt x="1867" y="997"/>
                      <a:pt x="1867" y="997"/>
                    </a:cubicBezTo>
                    <a:cubicBezTo>
                      <a:pt x="1867" y="990"/>
                      <a:pt x="1867" y="990"/>
                      <a:pt x="1867" y="990"/>
                    </a:cubicBezTo>
                    <a:cubicBezTo>
                      <a:pt x="1869" y="987"/>
                      <a:pt x="1869" y="987"/>
                      <a:pt x="1869" y="987"/>
                    </a:cubicBezTo>
                    <a:cubicBezTo>
                      <a:pt x="1870" y="985"/>
                      <a:pt x="1870" y="985"/>
                      <a:pt x="1870" y="985"/>
                    </a:cubicBezTo>
                    <a:cubicBezTo>
                      <a:pt x="1866" y="985"/>
                      <a:pt x="1866" y="985"/>
                      <a:pt x="1866" y="985"/>
                    </a:cubicBezTo>
                    <a:cubicBezTo>
                      <a:pt x="1864" y="987"/>
                      <a:pt x="1864" y="987"/>
                      <a:pt x="1864" y="987"/>
                    </a:cubicBezTo>
                    <a:cubicBezTo>
                      <a:pt x="1863" y="985"/>
                      <a:pt x="1863" y="985"/>
                      <a:pt x="1863" y="985"/>
                    </a:cubicBezTo>
                    <a:cubicBezTo>
                      <a:pt x="1860" y="986"/>
                      <a:pt x="1860" y="986"/>
                      <a:pt x="1860" y="986"/>
                    </a:cubicBezTo>
                    <a:cubicBezTo>
                      <a:pt x="1858" y="990"/>
                      <a:pt x="1858" y="990"/>
                      <a:pt x="1858" y="990"/>
                    </a:cubicBezTo>
                    <a:cubicBezTo>
                      <a:pt x="1856" y="992"/>
                      <a:pt x="1856" y="992"/>
                      <a:pt x="1856" y="992"/>
                    </a:cubicBezTo>
                    <a:cubicBezTo>
                      <a:pt x="1855" y="992"/>
                      <a:pt x="1855" y="992"/>
                      <a:pt x="1855" y="992"/>
                    </a:cubicBezTo>
                    <a:cubicBezTo>
                      <a:pt x="1853" y="995"/>
                      <a:pt x="1853" y="995"/>
                      <a:pt x="1853" y="995"/>
                    </a:cubicBezTo>
                    <a:cubicBezTo>
                      <a:pt x="1848" y="990"/>
                      <a:pt x="1848" y="990"/>
                      <a:pt x="1848" y="990"/>
                    </a:cubicBezTo>
                    <a:cubicBezTo>
                      <a:pt x="1849" y="985"/>
                      <a:pt x="1849" y="985"/>
                      <a:pt x="1849" y="985"/>
                    </a:cubicBezTo>
                    <a:cubicBezTo>
                      <a:pt x="1847" y="978"/>
                      <a:pt x="1847" y="978"/>
                      <a:pt x="1847" y="978"/>
                    </a:cubicBezTo>
                    <a:cubicBezTo>
                      <a:pt x="1843" y="971"/>
                      <a:pt x="1843" y="971"/>
                      <a:pt x="1843" y="971"/>
                    </a:cubicBezTo>
                    <a:cubicBezTo>
                      <a:pt x="1843" y="960"/>
                      <a:pt x="1843" y="960"/>
                      <a:pt x="1843" y="960"/>
                    </a:cubicBezTo>
                    <a:cubicBezTo>
                      <a:pt x="1839" y="961"/>
                      <a:pt x="1839" y="961"/>
                      <a:pt x="1839" y="961"/>
                    </a:cubicBezTo>
                    <a:cubicBezTo>
                      <a:pt x="1838" y="961"/>
                      <a:pt x="1838" y="961"/>
                      <a:pt x="1838" y="961"/>
                    </a:cubicBezTo>
                    <a:cubicBezTo>
                      <a:pt x="1834" y="963"/>
                      <a:pt x="1834" y="963"/>
                      <a:pt x="1834" y="963"/>
                    </a:cubicBezTo>
                    <a:cubicBezTo>
                      <a:pt x="1832" y="965"/>
                      <a:pt x="1832" y="965"/>
                      <a:pt x="1832" y="965"/>
                    </a:cubicBezTo>
                    <a:cubicBezTo>
                      <a:pt x="1827" y="969"/>
                      <a:pt x="1827" y="969"/>
                      <a:pt x="1827" y="969"/>
                    </a:cubicBezTo>
                    <a:cubicBezTo>
                      <a:pt x="1824" y="968"/>
                      <a:pt x="1824" y="968"/>
                      <a:pt x="1824" y="968"/>
                    </a:cubicBezTo>
                    <a:cubicBezTo>
                      <a:pt x="1821" y="965"/>
                      <a:pt x="1821" y="965"/>
                      <a:pt x="1821" y="965"/>
                    </a:cubicBezTo>
                    <a:cubicBezTo>
                      <a:pt x="1817" y="966"/>
                      <a:pt x="1817" y="966"/>
                      <a:pt x="1817" y="966"/>
                    </a:cubicBezTo>
                    <a:cubicBezTo>
                      <a:pt x="1814" y="964"/>
                      <a:pt x="1814" y="964"/>
                      <a:pt x="1814" y="964"/>
                    </a:cubicBezTo>
                    <a:cubicBezTo>
                      <a:pt x="1812" y="960"/>
                      <a:pt x="1812" y="960"/>
                      <a:pt x="1812" y="960"/>
                    </a:cubicBezTo>
                    <a:cubicBezTo>
                      <a:pt x="1814" y="956"/>
                      <a:pt x="1814" y="956"/>
                      <a:pt x="1814" y="956"/>
                    </a:cubicBezTo>
                    <a:cubicBezTo>
                      <a:pt x="1815" y="951"/>
                      <a:pt x="1815" y="951"/>
                      <a:pt x="1815" y="951"/>
                    </a:cubicBezTo>
                    <a:cubicBezTo>
                      <a:pt x="1818" y="945"/>
                      <a:pt x="1818" y="945"/>
                      <a:pt x="1818" y="945"/>
                    </a:cubicBezTo>
                    <a:cubicBezTo>
                      <a:pt x="1818" y="941"/>
                      <a:pt x="1818" y="941"/>
                      <a:pt x="1818" y="941"/>
                    </a:cubicBezTo>
                    <a:cubicBezTo>
                      <a:pt x="1823" y="936"/>
                      <a:pt x="1823" y="936"/>
                      <a:pt x="1823" y="936"/>
                    </a:cubicBezTo>
                    <a:cubicBezTo>
                      <a:pt x="1823" y="928"/>
                      <a:pt x="1823" y="928"/>
                      <a:pt x="1823" y="928"/>
                    </a:cubicBezTo>
                    <a:cubicBezTo>
                      <a:pt x="1829" y="923"/>
                      <a:pt x="1829" y="923"/>
                      <a:pt x="1829" y="923"/>
                    </a:cubicBezTo>
                    <a:cubicBezTo>
                      <a:pt x="1829" y="917"/>
                      <a:pt x="1829" y="917"/>
                      <a:pt x="1829" y="917"/>
                    </a:cubicBezTo>
                    <a:cubicBezTo>
                      <a:pt x="1831" y="916"/>
                      <a:pt x="1831" y="916"/>
                      <a:pt x="1831" y="916"/>
                    </a:cubicBezTo>
                    <a:cubicBezTo>
                      <a:pt x="1831" y="914"/>
                      <a:pt x="1831" y="914"/>
                      <a:pt x="1831" y="914"/>
                    </a:cubicBezTo>
                    <a:cubicBezTo>
                      <a:pt x="1834" y="908"/>
                      <a:pt x="1834" y="908"/>
                      <a:pt x="1834" y="908"/>
                    </a:cubicBezTo>
                    <a:cubicBezTo>
                      <a:pt x="1835" y="903"/>
                      <a:pt x="1835" y="903"/>
                      <a:pt x="1835" y="903"/>
                    </a:cubicBezTo>
                    <a:cubicBezTo>
                      <a:pt x="1837" y="898"/>
                      <a:pt x="1837" y="898"/>
                      <a:pt x="1837" y="898"/>
                    </a:cubicBezTo>
                    <a:cubicBezTo>
                      <a:pt x="1836" y="893"/>
                      <a:pt x="1836" y="893"/>
                      <a:pt x="1836" y="893"/>
                    </a:cubicBezTo>
                    <a:cubicBezTo>
                      <a:pt x="1837" y="890"/>
                      <a:pt x="1837" y="890"/>
                      <a:pt x="1837" y="890"/>
                    </a:cubicBezTo>
                    <a:cubicBezTo>
                      <a:pt x="1837" y="882"/>
                      <a:pt x="1837" y="882"/>
                      <a:pt x="1837" y="882"/>
                    </a:cubicBezTo>
                    <a:cubicBezTo>
                      <a:pt x="1839" y="872"/>
                      <a:pt x="1839" y="872"/>
                      <a:pt x="1839" y="872"/>
                    </a:cubicBezTo>
                    <a:cubicBezTo>
                      <a:pt x="1840" y="872"/>
                      <a:pt x="1840" y="872"/>
                      <a:pt x="1840" y="872"/>
                    </a:cubicBezTo>
                    <a:cubicBezTo>
                      <a:pt x="1841" y="864"/>
                      <a:pt x="1841" y="864"/>
                      <a:pt x="1841" y="864"/>
                    </a:cubicBezTo>
                    <a:cubicBezTo>
                      <a:pt x="1844" y="862"/>
                      <a:pt x="1844" y="862"/>
                      <a:pt x="1844" y="862"/>
                    </a:cubicBezTo>
                    <a:cubicBezTo>
                      <a:pt x="1843" y="857"/>
                      <a:pt x="1843" y="857"/>
                      <a:pt x="1843" y="857"/>
                    </a:cubicBezTo>
                    <a:cubicBezTo>
                      <a:pt x="1848" y="850"/>
                      <a:pt x="1848" y="850"/>
                      <a:pt x="1848" y="850"/>
                    </a:cubicBezTo>
                    <a:cubicBezTo>
                      <a:pt x="1849" y="844"/>
                      <a:pt x="1849" y="844"/>
                      <a:pt x="1849" y="844"/>
                    </a:cubicBezTo>
                    <a:cubicBezTo>
                      <a:pt x="1852" y="841"/>
                      <a:pt x="1852" y="841"/>
                      <a:pt x="1852" y="841"/>
                    </a:cubicBezTo>
                    <a:cubicBezTo>
                      <a:pt x="1850" y="833"/>
                      <a:pt x="1850" y="833"/>
                      <a:pt x="1850" y="833"/>
                    </a:cubicBezTo>
                    <a:cubicBezTo>
                      <a:pt x="1852" y="832"/>
                      <a:pt x="1852" y="832"/>
                      <a:pt x="1852" y="832"/>
                    </a:cubicBezTo>
                    <a:cubicBezTo>
                      <a:pt x="1852" y="827"/>
                      <a:pt x="1852" y="827"/>
                      <a:pt x="1852" y="827"/>
                    </a:cubicBezTo>
                    <a:cubicBezTo>
                      <a:pt x="1855" y="825"/>
                      <a:pt x="1855" y="825"/>
                      <a:pt x="1855" y="825"/>
                    </a:cubicBezTo>
                    <a:cubicBezTo>
                      <a:pt x="1856" y="825"/>
                      <a:pt x="1856" y="825"/>
                      <a:pt x="1856" y="825"/>
                    </a:cubicBezTo>
                    <a:cubicBezTo>
                      <a:pt x="1856" y="820"/>
                      <a:pt x="1856" y="820"/>
                      <a:pt x="1856" y="820"/>
                    </a:cubicBezTo>
                    <a:cubicBezTo>
                      <a:pt x="1854" y="817"/>
                      <a:pt x="1854" y="817"/>
                      <a:pt x="1854" y="817"/>
                    </a:cubicBezTo>
                    <a:cubicBezTo>
                      <a:pt x="1855" y="808"/>
                      <a:pt x="1855" y="808"/>
                      <a:pt x="1855" y="808"/>
                    </a:cubicBezTo>
                    <a:cubicBezTo>
                      <a:pt x="1854" y="803"/>
                      <a:pt x="1854" y="803"/>
                      <a:pt x="1854" y="803"/>
                    </a:cubicBezTo>
                    <a:cubicBezTo>
                      <a:pt x="1856" y="796"/>
                      <a:pt x="1856" y="796"/>
                      <a:pt x="1856" y="796"/>
                    </a:cubicBezTo>
                    <a:cubicBezTo>
                      <a:pt x="1862" y="789"/>
                      <a:pt x="1862" y="789"/>
                      <a:pt x="1862" y="789"/>
                    </a:cubicBezTo>
                    <a:cubicBezTo>
                      <a:pt x="1863" y="780"/>
                      <a:pt x="1863" y="780"/>
                      <a:pt x="1863" y="780"/>
                    </a:cubicBezTo>
                    <a:cubicBezTo>
                      <a:pt x="1858" y="772"/>
                      <a:pt x="1858" y="772"/>
                      <a:pt x="1858" y="772"/>
                    </a:cubicBezTo>
                    <a:cubicBezTo>
                      <a:pt x="1859" y="767"/>
                      <a:pt x="1859" y="767"/>
                      <a:pt x="1859" y="767"/>
                    </a:cubicBezTo>
                    <a:cubicBezTo>
                      <a:pt x="1862" y="763"/>
                      <a:pt x="1862" y="763"/>
                      <a:pt x="1862" y="763"/>
                    </a:cubicBezTo>
                    <a:cubicBezTo>
                      <a:pt x="1863" y="758"/>
                      <a:pt x="1863" y="758"/>
                      <a:pt x="1863" y="758"/>
                    </a:cubicBezTo>
                    <a:cubicBezTo>
                      <a:pt x="1870" y="752"/>
                      <a:pt x="1870" y="752"/>
                      <a:pt x="1870" y="752"/>
                    </a:cubicBezTo>
                    <a:cubicBezTo>
                      <a:pt x="1871" y="748"/>
                      <a:pt x="1871" y="748"/>
                      <a:pt x="1871" y="748"/>
                    </a:cubicBezTo>
                    <a:cubicBezTo>
                      <a:pt x="1873" y="748"/>
                      <a:pt x="1873" y="748"/>
                      <a:pt x="1873" y="748"/>
                    </a:cubicBezTo>
                    <a:cubicBezTo>
                      <a:pt x="1876" y="751"/>
                      <a:pt x="1876" y="751"/>
                      <a:pt x="1876" y="751"/>
                    </a:cubicBezTo>
                    <a:cubicBezTo>
                      <a:pt x="1880" y="750"/>
                      <a:pt x="1880" y="750"/>
                      <a:pt x="1880" y="750"/>
                    </a:cubicBezTo>
                    <a:cubicBezTo>
                      <a:pt x="1886" y="744"/>
                      <a:pt x="1886" y="744"/>
                      <a:pt x="1886" y="744"/>
                    </a:cubicBezTo>
                    <a:cubicBezTo>
                      <a:pt x="1891" y="743"/>
                      <a:pt x="1891" y="743"/>
                      <a:pt x="1891" y="743"/>
                    </a:cubicBezTo>
                    <a:cubicBezTo>
                      <a:pt x="1897" y="739"/>
                      <a:pt x="1897" y="739"/>
                      <a:pt x="1897" y="739"/>
                    </a:cubicBezTo>
                    <a:cubicBezTo>
                      <a:pt x="1900" y="740"/>
                      <a:pt x="1900" y="740"/>
                      <a:pt x="1900" y="740"/>
                    </a:cubicBezTo>
                    <a:cubicBezTo>
                      <a:pt x="1904" y="737"/>
                      <a:pt x="1904" y="737"/>
                      <a:pt x="1904" y="737"/>
                    </a:cubicBezTo>
                    <a:cubicBezTo>
                      <a:pt x="1907" y="737"/>
                      <a:pt x="1907" y="737"/>
                      <a:pt x="1907" y="737"/>
                    </a:cubicBezTo>
                    <a:cubicBezTo>
                      <a:pt x="1910" y="736"/>
                      <a:pt x="1910" y="736"/>
                      <a:pt x="1910" y="736"/>
                    </a:cubicBezTo>
                    <a:cubicBezTo>
                      <a:pt x="1912" y="733"/>
                      <a:pt x="1912" y="733"/>
                      <a:pt x="1912" y="733"/>
                    </a:cubicBezTo>
                    <a:cubicBezTo>
                      <a:pt x="1915" y="736"/>
                      <a:pt x="1915" y="736"/>
                      <a:pt x="1915" y="736"/>
                    </a:cubicBezTo>
                    <a:cubicBezTo>
                      <a:pt x="1914" y="740"/>
                      <a:pt x="1914" y="740"/>
                      <a:pt x="1914" y="740"/>
                    </a:cubicBezTo>
                    <a:cubicBezTo>
                      <a:pt x="1916" y="741"/>
                      <a:pt x="1916" y="741"/>
                      <a:pt x="1916" y="741"/>
                    </a:cubicBezTo>
                    <a:cubicBezTo>
                      <a:pt x="1920" y="745"/>
                      <a:pt x="1920" y="745"/>
                      <a:pt x="1920" y="745"/>
                    </a:cubicBezTo>
                    <a:cubicBezTo>
                      <a:pt x="1921" y="741"/>
                      <a:pt x="1921" y="741"/>
                      <a:pt x="1921" y="741"/>
                    </a:cubicBezTo>
                    <a:cubicBezTo>
                      <a:pt x="1924" y="738"/>
                      <a:pt x="1924" y="738"/>
                      <a:pt x="1924" y="738"/>
                    </a:cubicBezTo>
                    <a:cubicBezTo>
                      <a:pt x="1919" y="733"/>
                      <a:pt x="1919" y="733"/>
                      <a:pt x="1919" y="733"/>
                    </a:cubicBezTo>
                    <a:cubicBezTo>
                      <a:pt x="1919" y="731"/>
                      <a:pt x="1919" y="731"/>
                      <a:pt x="1919" y="731"/>
                    </a:cubicBezTo>
                    <a:cubicBezTo>
                      <a:pt x="1923" y="728"/>
                      <a:pt x="1923" y="728"/>
                      <a:pt x="1923" y="728"/>
                    </a:cubicBezTo>
                    <a:cubicBezTo>
                      <a:pt x="1930" y="730"/>
                      <a:pt x="1930" y="730"/>
                      <a:pt x="1930" y="730"/>
                    </a:cubicBezTo>
                    <a:cubicBezTo>
                      <a:pt x="1933" y="727"/>
                      <a:pt x="1933" y="727"/>
                      <a:pt x="1933" y="727"/>
                    </a:cubicBezTo>
                    <a:cubicBezTo>
                      <a:pt x="1941" y="728"/>
                      <a:pt x="1941" y="728"/>
                      <a:pt x="1941" y="728"/>
                    </a:cubicBezTo>
                    <a:cubicBezTo>
                      <a:pt x="1942" y="731"/>
                      <a:pt x="1942" y="731"/>
                      <a:pt x="1942" y="731"/>
                    </a:cubicBezTo>
                    <a:cubicBezTo>
                      <a:pt x="1944" y="731"/>
                      <a:pt x="1944" y="731"/>
                      <a:pt x="1944" y="731"/>
                    </a:cubicBezTo>
                    <a:cubicBezTo>
                      <a:pt x="1946" y="728"/>
                      <a:pt x="1946" y="728"/>
                      <a:pt x="1946" y="728"/>
                    </a:cubicBezTo>
                    <a:cubicBezTo>
                      <a:pt x="1949" y="729"/>
                      <a:pt x="1949" y="729"/>
                      <a:pt x="1949" y="729"/>
                    </a:cubicBezTo>
                    <a:cubicBezTo>
                      <a:pt x="1948" y="725"/>
                      <a:pt x="1948" y="725"/>
                      <a:pt x="1948" y="725"/>
                    </a:cubicBezTo>
                    <a:cubicBezTo>
                      <a:pt x="1950" y="723"/>
                      <a:pt x="1950" y="723"/>
                      <a:pt x="1950" y="723"/>
                    </a:cubicBezTo>
                    <a:cubicBezTo>
                      <a:pt x="1956" y="724"/>
                      <a:pt x="1956" y="724"/>
                      <a:pt x="1956" y="724"/>
                    </a:cubicBezTo>
                    <a:cubicBezTo>
                      <a:pt x="1958" y="727"/>
                      <a:pt x="1958" y="727"/>
                      <a:pt x="1958" y="727"/>
                    </a:cubicBezTo>
                    <a:cubicBezTo>
                      <a:pt x="1965" y="724"/>
                      <a:pt x="1965" y="724"/>
                      <a:pt x="1965" y="724"/>
                    </a:cubicBezTo>
                    <a:cubicBezTo>
                      <a:pt x="1965" y="721"/>
                      <a:pt x="1965" y="721"/>
                      <a:pt x="1965" y="721"/>
                    </a:cubicBezTo>
                    <a:cubicBezTo>
                      <a:pt x="1963" y="719"/>
                      <a:pt x="1963" y="719"/>
                      <a:pt x="1963" y="719"/>
                    </a:cubicBezTo>
                    <a:cubicBezTo>
                      <a:pt x="1961" y="721"/>
                      <a:pt x="1961" y="721"/>
                      <a:pt x="1961" y="721"/>
                    </a:cubicBezTo>
                    <a:cubicBezTo>
                      <a:pt x="1957" y="718"/>
                      <a:pt x="1957" y="718"/>
                      <a:pt x="1957" y="718"/>
                    </a:cubicBezTo>
                    <a:cubicBezTo>
                      <a:pt x="1960" y="713"/>
                      <a:pt x="1960" y="713"/>
                      <a:pt x="1960" y="713"/>
                    </a:cubicBezTo>
                    <a:cubicBezTo>
                      <a:pt x="1961" y="716"/>
                      <a:pt x="1961" y="716"/>
                      <a:pt x="1961" y="716"/>
                    </a:cubicBezTo>
                    <a:cubicBezTo>
                      <a:pt x="1966" y="713"/>
                      <a:pt x="1966" y="713"/>
                      <a:pt x="1966" y="713"/>
                    </a:cubicBezTo>
                    <a:cubicBezTo>
                      <a:pt x="1961" y="710"/>
                      <a:pt x="1961" y="710"/>
                      <a:pt x="1961" y="710"/>
                    </a:cubicBezTo>
                    <a:cubicBezTo>
                      <a:pt x="1961" y="707"/>
                      <a:pt x="1961" y="707"/>
                      <a:pt x="1961" y="707"/>
                    </a:cubicBezTo>
                    <a:cubicBezTo>
                      <a:pt x="1964" y="707"/>
                      <a:pt x="1964" y="707"/>
                      <a:pt x="1964" y="707"/>
                    </a:cubicBezTo>
                    <a:cubicBezTo>
                      <a:pt x="1968" y="700"/>
                      <a:pt x="1968" y="700"/>
                      <a:pt x="1968" y="700"/>
                    </a:cubicBezTo>
                    <a:cubicBezTo>
                      <a:pt x="1974" y="700"/>
                      <a:pt x="1974" y="700"/>
                      <a:pt x="1974" y="700"/>
                    </a:cubicBezTo>
                    <a:cubicBezTo>
                      <a:pt x="1976" y="703"/>
                      <a:pt x="1976" y="703"/>
                      <a:pt x="1976" y="703"/>
                    </a:cubicBezTo>
                    <a:cubicBezTo>
                      <a:pt x="1979" y="701"/>
                      <a:pt x="1979" y="701"/>
                      <a:pt x="1979" y="701"/>
                    </a:cubicBezTo>
                    <a:cubicBezTo>
                      <a:pt x="1986" y="703"/>
                      <a:pt x="1986" y="703"/>
                      <a:pt x="1986" y="703"/>
                    </a:cubicBezTo>
                    <a:cubicBezTo>
                      <a:pt x="1991" y="702"/>
                      <a:pt x="1991" y="702"/>
                      <a:pt x="1991" y="702"/>
                    </a:cubicBezTo>
                    <a:cubicBezTo>
                      <a:pt x="1990" y="704"/>
                      <a:pt x="1990" y="704"/>
                      <a:pt x="1990" y="704"/>
                    </a:cubicBezTo>
                    <a:cubicBezTo>
                      <a:pt x="1993" y="706"/>
                      <a:pt x="1993" y="706"/>
                      <a:pt x="1993" y="706"/>
                    </a:cubicBezTo>
                    <a:cubicBezTo>
                      <a:pt x="1995" y="706"/>
                      <a:pt x="1995" y="706"/>
                      <a:pt x="1995" y="706"/>
                    </a:cubicBezTo>
                    <a:cubicBezTo>
                      <a:pt x="1993" y="702"/>
                      <a:pt x="1993" y="702"/>
                      <a:pt x="1993" y="702"/>
                    </a:cubicBezTo>
                    <a:cubicBezTo>
                      <a:pt x="1999" y="702"/>
                      <a:pt x="1999" y="702"/>
                      <a:pt x="1999" y="702"/>
                    </a:cubicBezTo>
                    <a:cubicBezTo>
                      <a:pt x="2004" y="703"/>
                      <a:pt x="2004" y="703"/>
                      <a:pt x="2004" y="703"/>
                    </a:cubicBezTo>
                    <a:cubicBezTo>
                      <a:pt x="2007" y="704"/>
                      <a:pt x="2007" y="704"/>
                      <a:pt x="2007" y="704"/>
                    </a:cubicBezTo>
                    <a:cubicBezTo>
                      <a:pt x="2011" y="707"/>
                      <a:pt x="2011" y="707"/>
                      <a:pt x="2011" y="707"/>
                    </a:cubicBezTo>
                    <a:cubicBezTo>
                      <a:pt x="2011" y="709"/>
                      <a:pt x="2011" y="709"/>
                      <a:pt x="2011" y="709"/>
                    </a:cubicBezTo>
                    <a:cubicBezTo>
                      <a:pt x="2016" y="710"/>
                      <a:pt x="2016" y="710"/>
                      <a:pt x="2016" y="710"/>
                    </a:cubicBezTo>
                    <a:cubicBezTo>
                      <a:pt x="2019" y="706"/>
                      <a:pt x="2019" y="706"/>
                      <a:pt x="2019" y="706"/>
                    </a:cubicBezTo>
                    <a:cubicBezTo>
                      <a:pt x="2022" y="707"/>
                      <a:pt x="2022" y="707"/>
                      <a:pt x="2022" y="707"/>
                    </a:cubicBezTo>
                    <a:cubicBezTo>
                      <a:pt x="2022" y="710"/>
                      <a:pt x="2022" y="710"/>
                      <a:pt x="2022" y="710"/>
                    </a:cubicBezTo>
                    <a:cubicBezTo>
                      <a:pt x="2016" y="715"/>
                      <a:pt x="2016" y="715"/>
                      <a:pt x="2016" y="715"/>
                    </a:cubicBezTo>
                    <a:cubicBezTo>
                      <a:pt x="2011" y="715"/>
                      <a:pt x="2011" y="715"/>
                      <a:pt x="2011" y="715"/>
                    </a:cubicBezTo>
                    <a:cubicBezTo>
                      <a:pt x="2009" y="717"/>
                      <a:pt x="2009" y="717"/>
                      <a:pt x="2009" y="717"/>
                    </a:cubicBezTo>
                    <a:cubicBezTo>
                      <a:pt x="2010" y="722"/>
                      <a:pt x="2010" y="722"/>
                      <a:pt x="2010" y="722"/>
                    </a:cubicBezTo>
                    <a:cubicBezTo>
                      <a:pt x="2007" y="722"/>
                      <a:pt x="2007" y="722"/>
                      <a:pt x="2007" y="722"/>
                    </a:cubicBezTo>
                    <a:cubicBezTo>
                      <a:pt x="2006" y="724"/>
                      <a:pt x="2006" y="724"/>
                      <a:pt x="2006" y="724"/>
                    </a:cubicBezTo>
                    <a:cubicBezTo>
                      <a:pt x="2007" y="725"/>
                      <a:pt x="2007" y="725"/>
                      <a:pt x="2007" y="725"/>
                    </a:cubicBezTo>
                    <a:cubicBezTo>
                      <a:pt x="2010" y="725"/>
                      <a:pt x="2010" y="725"/>
                      <a:pt x="2010" y="725"/>
                    </a:cubicBezTo>
                    <a:cubicBezTo>
                      <a:pt x="2015" y="733"/>
                      <a:pt x="2015" y="733"/>
                      <a:pt x="2015" y="733"/>
                    </a:cubicBezTo>
                    <a:cubicBezTo>
                      <a:pt x="2016" y="731"/>
                      <a:pt x="2016" y="731"/>
                      <a:pt x="2016" y="731"/>
                    </a:cubicBezTo>
                    <a:cubicBezTo>
                      <a:pt x="2022" y="729"/>
                      <a:pt x="2022" y="729"/>
                      <a:pt x="2022" y="729"/>
                    </a:cubicBezTo>
                    <a:cubicBezTo>
                      <a:pt x="2024" y="725"/>
                      <a:pt x="2024" y="725"/>
                      <a:pt x="2024" y="725"/>
                    </a:cubicBezTo>
                    <a:cubicBezTo>
                      <a:pt x="2023" y="724"/>
                      <a:pt x="2023" y="724"/>
                      <a:pt x="2023" y="724"/>
                    </a:cubicBezTo>
                    <a:cubicBezTo>
                      <a:pt x="2027" y="722"/>
                      <a:pt x="2027" y="722"/>
                      <a:pt x="2027" y="722"/>
                    </a:cubicBezTo>
                    <a:cubicBezTo>
                      <a:pt x="2024" y="717"/>
                      <a:pt x="2024" y="717"/>
                      <a:pt x="2024" y="717"/>
                    </a:cubicBezTo>
                    <a:cubicBezTo>
                      <a:pt x="2026" y="717"/>
                      <a:pt x="2026" y="717"/>
                      <a:pt x="2026" y="717"/>
                    </a:cubicBezTo>
                    <a:cubicBezTo>
                      <a:pt x="2031" y="723"/>
                      <a:pt x="2031" y="723"/>
                      <a:pt x="2031" y="723"/>
                    </a:cubicBezTo>
                    <a:cubicBezTo>
                      <a:pt x="2034" y="723"/>
                      <a:pt x="2034" y="723"/>
                      <a:pt x="2034" y="723"/>
                    </a:cubicBezTo>
                    <a:cubicBezTo>
                      <a:pt x="2035" y="720"/>
                      <a:pt x="2035" y="720"/>
                      <a:pt x="2035" y="720"/>
                    </a:cubicBezTo>
                    <a:cubicBezTo>
                      <a:pt x="2034" y="718"/>
                      <a:pt x="2034" y="718"/>
                      <a:pt x="2034" y="718"/>
                    </a:cubicBezTo>
                    <a:cubicBezTo>
                      <a:pt x="2036" y="716"/>
                      <a:pt x="2036" y="716"/>
                      <a:pt x="2036" y="716"/>
                    </a:cubicBezTo>
                    <a:cubicBezTo>
                      <a:pt x="2038" y="713"/>
                      <a:pt x="2038" y="713"/>
                      <a:pt x="2038" y="713"/>
                    </a:cubicBezTo>
                    <a:cubicBezTo>
                      <a:pt x="2039" y="713"/>
                      <a:pt x="2039" y="713"/>
                      <a:pt x="2039" y="713"/>
                    </a:cubicBezTo>
                    <a:cubicBezTo>
                      <a:pt x="2039" y="709"/>
                      <a:pt x="2039" y="709"/>
                      <a:pt x="2039" y="709"/>
                    </a:cubicBezTo>
                    <a:cubicBezTo>
                      <a:pt x="2039" y="707"/>
                      <a:pt x="2039" y="707"/>
                      <a:pt x="2039" y="707"/>
                    </a:cubicBezTo>
                    <a:cubicBezTo>
                      <a:pt x="2041" y="705"/>
                      <a:pt x="2041" y="705"/>
                      <a:pt x="2041" y="705"/>
                    </a:cubicBezTo>
                    <a:cubicBezTo>
                      <a:pt x="2043" y="707"/>
                      <a:pt x="2043" y="707"/>
                      <a:pt x="2043" y="707"/>
                    </a:cubicBezTo>
                    <a:cubicBezTo>
                      <a:pt x="2046" y="705"/>
                      <a:pt x="2046" y="705"/>
                      <a:pt x="2046" y="705"/>
                    </a:cubicBezTo>
                    <a:cubicBezTo>
                      <a:pt x="2048" y="708"/>
                      <a:pt x="2048" y="708"/>
                      <a:pt x="2048" y="708"/>
                    </a:cubicBezTo>
                    <a:cubicBezTo>
                      <a:pt x="2048" y="711"/>
                      <a:pt x="2048" y="711"/>
                      <a:pt x="2048" y="711"/>
                    </a:cubicBezTo>
                    <a:cubicBezTo>
                      <a:pt x="2051" y="713"/>
                      <a:pt x="2051" y="713"/>
                      <a:pt x="2051" y="713"/>
                    </a:cubicBezTo>
                    <a:cubicBezTo>
                      <a:pt x="2055" y="707"/>
                      <a:pt x="2055" y="707"/>
                      <a:pt x="2055" y="707"/>
                    </a:cubicBezTo>
                    <a:cubicBezTo>
                      <a:pt x="2053" y="705"/>
                      <a:pt x="2053" y="705"/>
                      <a:pt x="2053" y="705"/>
                    </a:cubicBezTo>
                    <a:cubicBezTo>
                      <a:pt x="2054" y="703"/>
                      <a:pt x="2054" y="703"/>
                      <a:pt x="2054" y="703"/>
                    </a:cubicBezTo>
                    <a:cubicBezTo>
                      <a:pt x="2056" y="701"/>
                      <a:pt x="2056" y="701"/>
                      <a:pt x="2056" y="701"/>
                    </a:cubicBezTo>
                    <a:cubicBezTo>
                      <a:pt x="2059" y="702"/>
                      <a:pt x="2059" y="702"/>
                      <a:pt x="2059" y="702"/>
                    </a:cubicBezTo>
                    <a:cubicBezTo>
                      <a:pt x="2061" y="700"/>
                      <a:pt x="2061" y="700"/>
                      <a:pt x="2061" y="700"/>
                    </a:cubicBezTo>
                    <a:cubicBezTo>
                      <a:pt x="2064" y="701"/>
                      <a:pt x="2064" y="701"/>
                      <a:pt x="2064" y="701"/>
                    </a:cubicBezTo>
                    <a:cubicBezTo>
                      <a:pt x="2064" y="699"/>
                      <a:pt x="2064" y="699"/>
                      <a:pt x="2064" y="699"/>
                    </a:cubicBezTo>
                    <a:cubicBezTo>
                      <a:pt x="2061" y="695"/>
                      <a:pt x="2061" y="695"/>
                      <a:pt x="2061" y="695"/>
                    </a:cubicBezTo>
                    <a:cubicBezTo>
                      <a:pt x="2062" y="693"/>
                      <a:pt x="2062" y="693"/>
                      <a:pt x="2062" y="693"/>
                    </a:cubicBezTo>
                    <a:cubicBezTo>
                      <a:pt x="2061" y="691"/>
                      <a:pt x="2061" y="691"/>
                      <a:pt x="2061" y="691"/>
                    </a:cubicBezTo>
                    <a:cubicBezTo>
                      <a:pt x="2058" y="689"/>
                      <a:pt x="2058" y="689"/>
                      <a:pt x="2058" y="689"/>
                    </a:cubicBezTo>
                    <a:cubicBezTo>
                      <a:pt x="2056" y="687"/>
                      <a:pt x="2056" y="687"/>
                      <a:pt x="2056" y="687"/>
                    </a:cubicBezTo>
                    <a:cubicBezTo>
                      <a:pt x="2055" y="688"/>
                      <a:pt x="2055" y="688"/>
                      <a:pt x="2055" y="688"/>
                    </a:cubicBezTo>
                    <a:cubicBezTo>
                      <a:pt x="2056" y="690"/>
                      <a:pt x="2056" y="690"/>
                      <a:pt x="2056" y="690"/>
                    </a:cubicBezTo>
                    <a:cubicBezTo>
                      <a:pt x="2054" y="690"/>
                      <a:pt x="2054" y="690"/>
                      <a:pt x="2054" y="690"/>
                    </a:cubicBezTo>
                    <a:cubicBezTo>
                      <a:pt x="2050" y="688"/>
                      <a:pt x="2050" y="688"/>
                      <a:pt x="2050" y="688"/>
                    </a:cubicBezTo>
                    <a:cubicBezTo>
                      <a:pt x="2049" y="689"/>
                      <a:pt x="2049" y="689"/>
                      <a:pt x="2049" y="689"/>
                    </a:cubicBezTo>
                    <a:cubicBezTo>
                      <a:pt x="2050" y="691"/>
                      <a:pt x="2050" y="691"/>
                      <a:pt x="2050" y="691"/>
                    </a:cubicBezTo>
                    <a:cubicBezTo>
                      <a:pt x="2046" y="691"/>
                      <a:pt x="2046" y="691"/>
                      <a:pt x="2046" y="691"/>
                    </a:cubicBezTo>
                    <a:cubicBezTo>
                      <a:pt x="2045" y="692"/>
                      <a:pt x="2045" y="692"/>
                      <a:pt x="2045" y="692"/>
                    </a:cubicBezTo>
                    <a:cubicBezTo>
                      <a:pt x="2042" y="690"/>
                      <a:pt x="2042" y="690"/>
                      <a:pt x="2042" y="690"/>
                    </a:cubicBezTo>
                    <a:cubicBezTo>
                      <a:pt x="2043" y="687"/>
                      <a:pt x="2043" y="687"/>
                      <a:pt x="2043" y="687"/>
                    </a:cubicBezTo>
                    <a:cubicBezTo>
                      <a:pt x="2045" y="685"/>
                      <a:pt x="2045" y="685"/>
                      <a:pt x="2045" y="685"/>
                    </a:cubicBezTo>
                    <a:cubicBezTo>
                      <a:pt x="2040" y="677"/>
                      <a:pt x="2040" y="677"/>
                      <a:pt x="2040" y="677"/>
                    </a:cubicBezTo>
                    <a:cubicBezTo>
                      <a:pt x="2043" y="675"/>
                      <a:pt x="2043" y="675"/>
                      <a:pt x="2043" y="675"/>
                    </a:cubicBezTo>
                    <a:cubicBezTo>
                      <a:pt x="2039" y="669"/>
                      <a:pt x="2039" y="669"/>
                      <a:pt x="2039" y="669"/>
                    </a:cubicBezTo>
                    <a:cubicBezTo>
                      <a:pt x="2041" y="662"/>
                      <a:pt x="2041" y="662"/>
                      <a:pt x="2041" y="662"/>
                    </a:cubicBezTo>
                    <a:cubicBezTo>
                      <a:pt x="2041" y="657"/>
                      <a:pt x="2041" y="657"/>
                      <a:pt x="2041" y="657"/>
                    </a:cubicBezTo>
                    <a:cubicBezTo>
                      <a:pt x="2044" y="653"/>
                      <a:pt x="2044" y="653"/>
                      <a:pt x="2044" y="653"/>
                    </a:cubicBezTo>
                    <a:cubicBezTo>
                      <a:pt x="2044" y="646"/>
                      <a:pt x="2044" y="646"/>
                      <a:pt x="2044" y="646"/>
                    </a:cubicBezTo>
                    <a:cubicBezTo>
                      <a:pt x="2048" y="642"/>
                      <a:pt x="2048" y="642"/>
                      <a:pt x="2048" y="642"/>
                    </a:cubicBezTo>
                    <a:cubicBezTo>
                      <a:pt x="2048" y="637"/>
                      <a:pt x="2048" y="637"/>
                      <a:pt x="2048" y="637"/>
                    </a:cubicBezTo>
                    <a:cubicBezTo>
                      <a:pt x="2046" y="636"/>
                      <a:pt x="2046" y="636"/>
                      <a:pt x="2046" y="636"/>
                    </a:cubicBezTo>
                    <a:cubicBezTo>
                      <a:pt x="2050" y="634"/>
                      <a:pt x="2050" y="634"/>
                      <a:pt x="2050" y="634"/>
                    </a:cubicBezTo>
                    <a:cubicBezTo>
                      <a:pt x="2046" y="628"/>
                      <a:pt x="2046" y="628"/>
                      <a:pt x="2046" y="628"/>
                    </a:cubicBezTo>
                    <a:cubicBezTo>
                      <a:pt x="2048" y="613"/>
                      <a:pt x="2048" y="613"/>
                      <a:pt x="2048" y="613"/>
                    </a:cubicBezTo>
                    <a:cubicBezTo>
                      <a:pt x="2050" y="610"/>
                      <a:pt x="2050" y="610"/>
                      <a:pt x="2050" y="610"/>
                    </a:cubicBezTo>
                    <a:cubicBezTo>
                      <a:pt x="2047" y="603"/>
                      <a:pt x="2047" y="603"/>
                      <a:pt x="2047" y="603"/>
                    </a:cubicBezTo>
                    <a:cubicBezTo>
                      <a:pt x="2046" y="598"/>
                      <a:pt x="2046" y="598"/>
                      <a:pt x="2046" y="598"/>
                    </a:cubicBezTo>
                    <a:cubicBezTo>
                      <a:pt x="2044" y="596"/>
                      <a:pt x="2044" y="596"/>
                      <a:pt x="2044" y="596"/>
                    </a:cubicBezTo>
                    <a:cubicBezTo>
                      <a:pt x="2044" y="594"/>
                      <a:pt x="2044" y="594"/>
                      <a:pt x="2044" y="594"/>
                    </a:cubicBezTo>
                    <a:cubicBezTo>
                      <a:pt x="2047" y="591"/>
                      <a:pt x="2047" y="591"/>
                      <a:pt x="2047" y="591"/>
                    </a:cubicBezTo>
                    <a:cubicBezTo>
                      <a:pt x="2047" y="585"/>
                      <a:pt x="2047" y="585"/>
                      <a:pt x="2047" y="585"/>
                    </a:cubicBezTo>
                    <a:cubicBezTo>
                      <a:pt x="2049" y="583"/>
                      <a:pt x="2049" y="583"/>
                      <a:pt x="2049" y="583"/>
                    </a:cubicBezTo>
                    <a:cubicBezTo>
                      <a:pt x="2053" y="575"/>
                      <a:pt x="2053" y="575"/>
                      <a:pt x="2053" y="575"/>
                    </a:cubicBezTo>
                    <a:cubicBezTo>
                      <a:pt x="2057" y="576"/>
                      <a:pt x="2057" y="576"/>
                      <a:pt x="2057" y="576"/>
                    </a:cubicBezTo>
                    <a:cubicBezTo>
                      <a:pt x="2059" y="574"/>
                      <a:pt x="2059" y="574"/>
                      <a:pt x="2059" y="574"/>
                    </a:cubicBezTo>
                    <a:cubicBezTo>
                      <a:pt x="2062" y="575"/>
                      <a:pt x="2062" y="575"/>
                      <a:pt x="2062" y="575"/>
                    </a:cubicBezTo>
                    <a:cubicBezTo>
                      <a:pt x="2064" y="572"/>
                      <a:pt x="2064" y="572"/>
                      <a:pt x="2064" y="572"/>
                    </a:cubicBezTo>
                    <a:cubicBezTo>
                      <a:pt x="2070" y="571"/>
                      <a:pt x="2070" y="571"/>
                      <a:pt x="2070" y="571"/>
                    </a:cubicBezTo>
                    <a:cubicBezTo>
                      <a:pt x="2071" y="569"/>
                      <a:pt x="2071" y="569"/>
                      <a:pt x="2071" y="569"/>
                    </a:cubicBezTo>
                    <a:cubicBezTo>
                      <a:pt x="2074" y="569"/>
                      <a:pt x="2074" y="569"/>
                      <a:pt x="2074" y="569"/>
                    </a:cubicBezTo>
                    <a:cubicBezTo>
                      <a:pt x="2074" y="564"/>
                      <a:pt x="2074" y="564"/>
                      <a:pt x="2074" y="564"/>
                    </a:cubicBezTo>
                    <a:cubicBezTo>
                      <a:pt x="2076" y="564"/>
                      <a:pt x="2076" y="564"/>
                      <a:pt x="2076" y="564"/>
                    </a:cubicBezTo>
                    <a:cubicBezTo>
                      <a:pt x="2077" y="563"/>
                      <a:pt x="2077" y="563"/>
                      <a:pt x="2077" y="563"/>
                    </a:cubicBezTo>
                    <a:cubicBezTo>
                      <a:pt x="2082" y="563"/>
                      <a:pt x="2082" y="563"/>
                      <a:pt x="2082" y="563"/>
                    </a:cubicBezTo>
                    <a:cubicBezTo>
                      <a:pt x="2082" y="567"/>
                      <a:pt x="2082" y="567"/>
                      <a:pt x="2082" y="567"/>
                    </a:cubicBezTo>
                    <a:cubicBezTo>
                      <a:pt x="2084" y="566"/>
                      <a:pt x="2084" y="566"/>
                      <a:pt x="2084" y="566"/>
                    </a:cubicBezTo>
                    <a:cubicBezTo>
                      <a:pt x="2085" y="566"/>
                      <a:pt x="2085" y="566"/>
                      <a:pt x="2085" y="566"/>
                    </a:cubicBezTo>
                    <a:cubicBezTo>
                      <a:pt x="2087" y="571"/>
                      <a:pt x="2087" y="571"/>
                      <a:pt x="2087" y="571"/>
                    </a:cubicBezTo>
                    <a:cubicBezTo>
                      <a:pt x="2089" y="571"/>
                      <a:pt x="2089" y="571"/>
                      <a:pt x="2089" y="571"/>
                    </a:cubicBezTo>
                    <a:cubicBezTo>
                      <a:pt x="2092" y="567"/>
                      <a:pt x="2092" y="567"/>
                      <a:pt x="2092" y="567"/>
                    </a:cubicBezTo>
                    <a:cubicBezTo>
                      <a:pt x="2091" y="561"/>
                      <a:pt x="2091" y="561"/>
                      <a:pt x="2091" y="561"/>
                    </a:cubicBezTo>
                    <a:cubicBezTo>
                      <a:pt x="2094" y="561"/>
                      <a:pt x="2094" y="561"/>
                      <a:pt x="2094" y="561"/>
                    </a:cubicBezTo>
                    <a:cubicBezTo>
                      <a:pt x="2095" y="555"/>
                      <a:pt x="2095" y="555"/>
                      <a:pt x="2095" y="555"/>
                    </a:cubicBezTo>
                    <a:cubicBezTo>
                      <a:pt x="2096" y="555"/>
                      <a:pt x="2096" y="555"/>
                      <a:pt x="2096" y="555"/>
                    </a:cubicBezTo>
                    <a:cubicBezTo>
                      <a:pt x="2097" y="559"/>
                      <a:pt x="2097" y="559"/>
                      <a:pt x="2097" y="559"/>
                    </a:cubicBezTo>
                    <a:cubicBezTo>
                      <a:pt x="2101" y="562"/>
                      <a:pt x="2101" y="562"/>
                      <a:pt x="2101" y="562"/>
                    </a:cubicBezTo>
                    <a:cubicBezTo>
                      <a:pt x="2101" y="567"/>
                      <a:pt x="2101" y="567"/>
                      <a:pt x="2101" y="567"/>
                    </a:cubicBezTo>
                    <a:cubicBezTo>
                      <a:pt x="2100" y="569"/>
                      <a:pt x="2100" y="569"/>
                      <a:pt x="2100" y="569"/>
                    </a:cubicBezTo>
                    <a:cubicBezTo>
                      <a:pt x="2102" y="571"/>
                      <a:pt x="2102" y="571"/>
                      <a:pt x="2102" y="571"/>
                    </a:cubicBezTo>
                    <a:cubicBezTo>
                      <a:pt x="2103" y="575"/>
                      <a:pt x="2103" y="575"/>
                      <a:pt x="2103" y="575"/>
                    </a:cubicBezTo>
                    <a:cubicBezTo>
                      <a:pt x="2101" y="578"/>
                      <a:pt x="2101" y="578"/>
                      <a:pt x="2101" y="578"/>
                    </a:cubicBezTo>
                    <a:cubicBezTo>
                      <a:pt x="2102" y="579"/>
                      <a:pt x="2102" y="579"/>
                      <a:pt x="2102" y="579"/>
                    </a:cubicBezTo>
                    <a:cubicBezTo>
                      <a:pt x="2103" y="584"/>
                      <a:pt x="2103" y="584"/>
                      <a:pt x="2103" y="584"/>
                    </a:cubicBezTo>
                    <a:cubicBezTo>
                      <a:pt x="2102" y="584"/>
                      <a:pt x="2102" y="584"/>
                      <a:pt x="2102" y="584"/>
                    </a:cubicBezTo>
                    <a:cubicBezTo>
                      <a:pt x="2102" y="588"/>
                      <a:pt x="2102" y="588"/>
                      <a:pt x="2102" y="588"/>
                    </a:cubicBezTo>
                    <a:cubicBezTo>
                      <a:pt x="2103" y="590"/>
                      <a:pt x="2103" y="590"/>
                      <a:pt x="2103" y="590"/>
                    </a:cubicBezTo>
                    <a:cubicBezTo>
                      <a:pt x="2102" y="592"/>
                      <a:pt x="2102" y="592"/>
                      <a:pt x="2102" y="592"/>
                    </a:cubicBezTo>
                    <a:cubicBezTo>
                      <a:pt x="2101" y="594"/>
                      <a:pt x="2101" y="594"/>
                      <a:pt x="2101" y="594"/>
                    </a:cubicBezTo>
                    <a:cubicBezTo>
                      <a:pt x="2102" y="596"/>
                      <a:pt x="2102" y="596"/>
                      <a:pt x="2102" y="596"/>
                    </a:cubicBezTo>
                    <a:cubicBezTo>
                      <a:pt x="2105" y="593"/>
                      <a:pt x="2105" y="593"/>
                      <a:pt x="2105" y="593"/>
                    </a:cubicBezTo>
                    <a:cubicBezTo>
                      <a:pt x="2106" y="596"/>
                      <a:pt x="2106" y="596"/>
                      <a:pt x="2106" y="596"/>
                    </a:cubicBezTo>
                    <a:cubicBezTo>
                      <a:pt x="2110" y="597"/>
                      <a:pt x="2110" y="597"/>
                      <a:pt x="2110" y="597"/>
                    </a:cubicBezTo>
                    <a:cubicBezTo>
                      <a:pt x="2111" y="605"/>
                      <a:pt x="2111" y="605"/>
                      <a:pt x="2111" y="605"/>
                    </a:cubicBezTo>
                    <a:cubicBezTo>
                      <a:pt x="2112" y="603"/>
                      <a:pt x="2112" y="603"/>
                      <a:pt x="2112" y="603"/>
                    </a:cubicBezTo>
                    <a:cubicBezTo>
                      <a:pt x="2113" y="600"/>
                      <a:pt x="2113" y="600"/>
                      <a:pt x="2113" y="600"/>
                    </a:cubicBezTo>
                    <a:cubicBezTo>
                      <a:pt x="2116" y="596"/>
                      <a:pt x="2116" y="596"/>
                      <a:pt x="2116" y="596"/>
                    </a:cubicBezTo>
                    <a:cubicBezTo>
                      <a:pt x="2118" y="596"/>
                      <a:pt x="2118" y="596"/>
                      <a:pt x="2118" y="596"/>
                    </a:cubicBezTo>
                    <a:cubicBezTo>
                      <a:pt x="2120" y="599"/>
                      <a:pt x="2120" y="599"/>
                      <a:pt x="2120" y="599"/>
                    </a:cubicBezTo>
                    <a:cubicBezTo>
                      <a:pt x="2117" y="605"/>
                      <a:pt x="2117" y="605"/>
                      <a:pt x="2117" y="605"/>
                    </a:cubicBezTo>
                    <a:cubicBezTo>
                      <a:pt x="2120" y="609"/>
                      <a:pt x="2120" y="609"/>
                      <a:pt x="2120" y="609"/>
                    </a:cubicBezTo>
                    <a:cubicBezTo>
                      <a:pt x="2121" y="613"/>
                      <a:pt x="2121" y="613"/>
                      <a:pt x="2121" y="613"/>
                    </a:cubicBezTo>
                    <a:cubicBezTo>
                      <a:pt x="2123" y="607"/>
                      <a:pt x="2123" y="607"/>
                      <a:pt x="2123" y="607"/>
                    </a:cubicBezTo>
                    <a:cubicBezTo>
                      <a:pt x="2126" y="605"/>
                      <a:pt x="2126" y="605"/>
                      <a:pt x="2126" y="605"/>
                    </a:cubicBezTo>
                    <a:cubicBezTo>
                      <a:pt x="2126" y="602"/>
                      <a:pt x="2126" y="602"/>
                      <a:pt x="2126" y="602"/>
                    </a:cubicBezTo>
                    <a:cubicBezTo>
                      <a:pt x="2127" y="600"/>
                      <a:pt x="2127" y="600"/>
                      <a:pt x="2127" y="600"/>
                    </a:cubicBezTo>
                    <a:cubicBezTo>
                      <a:pt x="2128" y="589"/>
                      <a:pt x="2128" y="589"/>
                      <a:pt x="2128" y="589"/>
                    </a:cubicBezTo>
                    <a:cubicBezTo>
                      <a:pt x="2130" y="586"/>
                      <a:pt x="2130" y="586"/>
                      <a:pt x="2130" y="586"/>
                    </a:cubicBezTo>
                    <a:cubicBezTo>
                      <a:pt x="2127" y="583"/>
                      <a:pt x="2127" y="583"/>
                      <a:pt x="2127" y="583"/>
                    </a:cubicBezTo>
                    <a:cubicBezTo>
                      <a:pt x="2130" y="579"/>
                      <a:pt x="2130" y="579"/>
                      <a:pt x="2130" y="579"/>
                    </a:cubicBezTo>
                    <a:cubicBezTo>
                      <a:pt x="2131" y="576"/>
                      <a:pt x="2131" y="576"/>
                      <a:pt x="2131" y="576"/>
                    </a:cubicBezTo>
                    <a:cubicBezTo>
                      <a:pt x="2129" y="575"/>
                      <a:pt x="2129" y="575"/>
                      <a:pt x="2129" y="575"/>
                    </a:cubicBezTo>
                    <a:cubicBezTo>
                      <a:pt x="2130" y="573"/>
                      <a:pt x="2130" y="573"/>
                      <a:pt x="2130" y="573"/>
                    </a:cubicBezTo>
                    <a:cubicBezTo>
                      <a:pt x="2131" y="572"/>
                      <a:pt x="2131" y="572"/>
                      <a:pt x="2131" y="572"/>
                    </a:cubicBezTo>
                    <a:cubicBezTo>
                      <a:pt x="2132" y="566"/>
                      <a:pt x="2132" y="566"/>
                      <a:pt x="2132" y="566"/>
                    </a:cubicBezTo>
                    <a:cubicBezTo>
                      <a:pt x="2130" y="563"/>
                      <a:pt x="2130" y="563"/>
                      <a:pt x="2130" y="563"/>
                    </a:cubicBezTo>
                    <a:cubicBezTo>
                      <a:pt x="2132" y="556"/>
                      <a:pt x="2132" y="556"/>
                      <a:pt x="2132" y="556"/>
                    </a:cubicBezTo>
                    <a:cubicBezTo>
                      <a:pt x="2134" y="554"/>
                      <a:pt x="2134" y="554"/>
                      <a:pt x="2134" y="554"/>
                    </a:cubicBezTo>
                    <a:cubicBezTo>
                      <a:pt x="2139" y="552"/>
                      <a:pt x="2139" y="552"/>
                      <a:pt x="2139" y="552"/>
                    </a:cubicBezTo>
                    <a:cubicBezTo>
                      <a:pt x="2141" y="556"/>
                      <a:pt x="2141" y="556"/>
                      <a:pt x="2141" y="556"/>
                    </a:cubicBezTo>
                    <a:cubicBezTo>
                      <a:pt x="2143" y="559"/>
                      <a:pt x="2143" y="559"/>
                      <a:pt x="2143" y="559"/>
                    </a:cubicBezTo>
                    <a:cubicBezTo>
                      <a:pt x="2145" y="556"/>
                      <a:pt x="2145" y="556"/>
                      <a:pt x="2145" y="556"/>
                    </a:cubicBezTo>
                    <a:cubicBezTo>
                      <a:pt x="2142" y="553"/>
                      <a:pt x="2142" y="553"/>
                      <a:pt x="2142" y="553"/>
                    </a:cubicBezTo>
                    <a:cubicBezTo>
                      <a:pt x="2143" y="548"/>
                      <a:pt x="2143" y="548"/>
                      <a:pt x="2143" y="548"/>
                    </a:cubicBezTo>
                    <a:cubicBezTo>
                      <a:pt x="2138" y="545"/>
                      <a:pt x="2138" y="545"/>
                      <a:pt x="2138" y="545"/>
                    </a:cubicBezTo>
                    <a:cubicBezTo>
                      <a:pt x="2136" y="536"/>
                      <a:pt x="2136" y="536"/>
                      <a:pt x="2136" y="536"/>
                    </a:cubicBezTo>
                    <a:cubicBezTo>
                      <a:pt x="2134" y="534"/>
                      <a:pt x="2134" y="534"/>
                      <a:pt x="2134" y="534"/>
                    </a:cubicBezTo>
                    <a:cubicBezTo>
                      <a:pt x="2133" y="532"/>
                      <a:pt x="2133" y="532"/>
                      <a:pt x="2133" y="532"/>
                    </a:cubicBezTo>
                    <a:cubicBezTo>
                      <a:pt x="2130" y="529"/>
                      <a:pt x="2130" y="529"/>
                      <a:pt x="2130" y="529"/>
                    </a:cubicBezTo>
                    <a:cubicBezTo>
                      <a:pt x="2129" y="523"/>
                      <a:pt x="2129" y="523"/>
                      <a:pt x="2129" y="523"/>
                    </a:cubicBezTo>
                    <a:cubicBezTo>
                      <a:pt x="2130" y="521"/>
                      <a:pt x="2130" y="521"/>
                      <a:pt x="2130" y="521"/>
                    </a:cubicBezTo>
                    <a:cubicBezTo>
                      <a:pt x="2129" y="516"/>
                      <a:pt x="2129" y="516"/>
                      <a:pt x="2129" y="516"/>
                    </a:cubicBezTo>
                    <a:cubicBezTo>
                      <a:pt x="2125" y="512"/>
                      <a:pt x="2125" y="512"/>
                      <a:pt x="2125" y="512"/>
                    </a:cubicBezTo>
                    <a:cubicBezTo>
                      <a:pt x="2126" y="509"/>
                      <a:pt x="2126" y="509"/>
                      <a:pt x="2126" y="509"/>
                    </a:cubicBezTo>
                    <a:cubicBezTo>
                      <a:pt x="2124" y="506"/>
                      <a:pt x="2124" y="506"/>
                      <a:pt x="2124" y="506"/>
                    </a:cubicBezTo>
                    <a:cubicBezTo>
                      <a:pt x="2129" y="501"/>
                      <a:pt x="2129" y="501"/>
                      <a:pt x="2129" y="501"/>
                    </a:cubicBezTo>
                    <a:cubicBezTo>
                      <a:pt x="2133" y="501"/>
                      <a:pt x="2133" y="501"/>
                      <a:pt x="2133" y="501"/>
                    </a:cubicBezTo>
                    <a:cubicBezTo>
                      <a:pt x="2136" y="496"/>
                      <a:pt x="2136" y="496"/>
                      <a:pt x="2136" y="496"/>
                    </a:cubicBezTo>
                    <a:cubicBezTo>
                      <a:pt x="2141" y="496"/>
                      <a:pt x="2141" y="496"/>
                      <a:pt x="2141" y="496"/>
                    </a:cubicBezTo>
                    <a:cubicBezTo>
                      <a:pt x="2142" y="495"/>
                      <a:pt x="2142" y="495"/>
                      <a:pt x="2142" y="495"/>
                    </a:cubicBezTo>
                    <a:cubicBezTo>
                      <a:pt x="2147" y="500"/>
                      <a:pt x="2147" y="500"/>
                      <a:pt x="2147" y="500"/>
                    </a:cubicBezTo>
                    <a:cubicBezTo>
                      <a:pt x="2152" y="500"/>
                      <a:pt x="2152" y="500"/>
                      <a:pt x="2152" y="500"/>
                    </a:cubicBezTo>
                    <a:cubicBezTo>
                      <a:pt x="2154" y="501"/>
                      <a:pt x="2154" y="501"/>
                      <a:pt x="2154" y="501"/>
                    </a:cubicBezTo>
                    <a:cubicBezTo>
                      <a:pt x="2158" y="501"/>
                      <a:pt x="2158" y="501"/>
                      <a:pt x="2158" y="501"/>
                    </a:cubicBezTo>
                    <a:cubicBezTo>
                      <a:pt x="2160" y="501"/>
                      <a:pt x="2160" y="501"/>
                      <a:pt x="2160" y="501"/>
                    </a:cubicBezTo>
                    <a:cubicBezTo>
                      <a:pt x="2156" y="504"/>
                      <a:pt x="2156" y="504"/>
                      <a:pt x="2156" y="504"/>
                    </a:cubicBezTo>
                    <a:cubicBezTo>
                      <a:pt x="2158" y="506"/>
                      <a:pt x="2158" y="506"/>
                      <a:pt x="2158" y="506"/>
                    </a:cubicBezTo>
                    <a:cubicBezTo>
                      <a:pt x="2154" y="508"/>
                      <a:pt x="2154" y="508"/>
                      <a:pt x="2154" y="508"/>
                    </a:cubicBezTo>
                    <a:cubicBezTo>
                      <a:pt x="2150" y="506"/>
                      <a:pt x="2150" y="506"/>
                      <a:pt x="2150" y="506"/>
                    </a:cubicBezTo>
                    <a:cubicBezTo>
                      <a:pt x="2145" y="513"/>
                      <a:pt x="2145" y="513"/>
                      <a:pt x="2145" y="513"/>
                    </a:cubicBezTo>
                    <a:cubicBezTo>
                      <a:pt x="2145" y="516"/>
                      <a:pt x="2145" y="516"/>
                      <a:pt x="2145" y="516"/>
                    </a:cubicBezTo>
                    <a:cubicBezTo>
                      <a:pt x="2147" y="521"/>
                      <a:pt x="2147" y="521"/>
                      <a:pt x="2147" y="521"/>
                    </a:cubicBezTo>
                    <a:cubicBezTo>
                      <a:pt x="2147" y="526"/>
                      <a:pt x="2147" y="526"/>
                      <a:pt x="2147" y="526"/>
                    </a:cubicBezTo>
                    <a:cubicBezTo>
                      <a:pt x="2149" y="528"/>
                      <a:pt x="2149" y="528"/>
                      <a:pt x="2149" y="528"/>
                    </a:cubicBezTo>
                    <a:cubicBezTo>
                      <a:pt x="2150" y="532"/>
                      <a:pt x="2150" y="532"/>
                      <a:pt x="2150" y="532"/>
                    </a:cubicBezTo>
                    <a:cubicBezTo>
                      <a:pt x="2154" y="537"/>
                      <a:pt x="2154" y="537"/>
                      <a:pt x="2154" y="537"/>
                    </a:cubicBezTo>
                    <a:cubicBezTo>
                      <a:pt x="2154" y="540"/>
                      <a:pt x="2154" y="540"/>
                      <a:pt x="2154" y="540"/>
                    </a:cubicBezTo>
                    <a:cubicBezTo>
                      <a:pt x="2155" y="540"/>
                      <a:pt x="2155" y="540"/>
                      <a:pt x="2155" y="540"/>
                    </a:cubicBezTo>
                    <a:cubicBezTo>
                      <a:pt x="2154" y="542"/>
                      <a:pt x="2154" y="542"/>
                      <a:pt x="2154" y="542"/>
                    </a:cubicBezTo>
                    <a:cubicBezTo>
                      <a:pt x="2157" y="544"/>
                      <a:pt x="2157" y="544"/>
                      <a:pt x="2157" y="544"/>
                    </a:cubicBezTo>
                    <a:cubicBezTo>
                      <a:pt x="2158" y="549"/>
                      <a:pt x="2158" y="549"/>
                      <a:pt x="2158" y="549"/>
                    </a:cubicBezTo>
                    <a:cubicBezTo>
                      <a:pt x="2158" y="551"/>
                      <a:pt x="2158" y="551"/>
                      <a:pt x="2158" y="551"/>
                    </a:cubicBezTo>
                    <a:cubicBezTo>
                      <a:pt x="2157" y="554"/>
                      <a:pt x="2157" y="554"/>
                      <a:pt x="2157" y="554"/>
                    </a:cubicBezTo>
                    <a:cubicBezTo>
                      <a:pt x="2158" y="564"/>
                      <a:pt x="2158" y="564"/>
                      <a:pt x="2158" y="564"/>
                    </a:cubicBezTo>
                    <a:cubicBezTo>
                      <a:pt x="2159" y="565"/>
                      <a:pt x="2159" y="565"/>
                      <a:pt x="2159" y="565"/>
                    </a:cubicBezTo>
                    <a:cubicBezTo>
                      <a:pt x="2160" y="562"/>
                      <a:pt x="2160" y="562"/>
                      <a:pt x="2160" y="562"/>
                    </a:cubicBezTo>
                    <a:cubicBezTo>
                      <a:pt x="2162" y="562"/>
                      <a:pt x="2162" y="562"/>
                      <a:pt x="2162" y="562"/>
                    </a:cubicBezTo>
                    <a:cubicBezTo>
                      <a:pt x="2164" y="566"/>
                      <a:pt x="2164" y="566"/>
                      <a:pt x="2164" y="566"/>
                    </a:cubicBezTo>
                    <a:cubicBezTo>
                      <a:pt x="2165" y="569"/>
                      <a:pt x="2165" y="569"/>
                      <a:pt x="2165" y="569"/>
                    </a:cubicBezTo>
                    <a:cubicBezTo>
                      <a:pt x="2163" y="576"/>
                      <a:pt x="2163" y="576"/>
                      <a:pt x="2163" y="576"/>
                    </a:cubicBezTo>
                    <a:cubicBezTo>
                      <a:pt x="2163" y="584"/>
                      <a:pt x="2163" y="584"/>
                      <a:pt x="2163" y="584"/>
                    </a:cubicBezTo>
                    <a:cubicBezTo>
                      <a:pt x="2166" y="587"/>
                      <a:pt x="2166" y="587"/>
                      <a:pt x="2166" y="587"/>
                    </a:cubicBezTo>
                    <a:cubicBezTo>
                      <a:pt x="2168" y="585"/>
                      <a:pt x="2168" y="585"/>
                      <a:pt x="2168" y="585"/>
                    </a:cubicBezTo>
                    <a:cubicBezTo>
                      <a:pt x="2171" y="586"/>
                      <a:pt x="2171" y="586"/>
                      <a:pt x="2171" y="586"/>
                    </a:cubicBezTo>
                    <a:cubicBezTo>
                      <a:pt x="2172" y="587"/>
                      <a:pt x="2172" y="587"/>
                      <a:pt x="2172" y="587"/>
                    </a:cubicBezTo>
                    <a:cubicBezTo>
                      <a:pt x="2171" y="590"/>
                      <a:pt x="2171" y="590"/>
                      <a:pt x="2171" y="590"/>
                    </a:cubicBezTo>
                    <a:cubicBezTo>
                      <a:pt x="2169" y="590"/>
                      <a:pt x="2169" y="590"/>
                      <a:pt x="2169" y="590"/>
                    </a:cubicBezTo>
                    <a:cubicBezTo>
                      <a:pt x="2166" y="593"/>
                      <a:pt x="2166" y="593"/>
                      <a:pt x="2166" y="593"/>
                    </a:cubicBezTo>
                    <a:cubicBezTo>
                      <a:pt x="2165" y="593"/>
                      <a:pt x="2165" y="593"/>
                      <a:pt x="2165" y="593"/>
                    </a:cubicBezTo>
                    <a:cubicBezTo>
                      <a:pt x="2160" y="598"/>
                      <a:pt x="2160" y="598"/>
                      <a:pt x="2160" y="598"/>
                    </a:cubicBezTo>
                    <a:cubicBezTo>
                      <a:pt x="2160" y="602"/>
                      <a:pt x="2160" y="602"/>
                      <a:pt x="2160" y="602"/>
                    </a:cubicBezTo>
                    <a:cubicBezTo>
                      <a:pt x="2156" y="605"/>
                      <a:pt x="2156" y="605"/>
                      <a:pt x="2156" y="605"/>
                    </a:cubicBezTo>
                    <a:cubicBezTo>
                      <a:pt x="2155" y="608"/>
                      <a:pt x="2155" y="608"/>
                      <a:pt x="2155" y="608"/>
                    </a:cubicBezTo>
                    <a:cubicBezTo>
                      <a:pt x="2152" y="609"/>
                      <a:pt x="2152" y="609"/>
                      <a:pt x="2152" y="609"/>
                    </a:cubicBezTo>
                    <a:cubicBezTo>
                      <a:pt x="2152" y="613"/>
                      <a:pt x="2152" y="613"/>
                      <a:pt x="2152" y="613"/>
                    </a:cubicBezTo>
                    <a:cubicBezTo>
                      <a:pt x="2150" y="616"/>
                      <a:pt x="2150" y="616"/>
                      <a:pt x="2150" y="616"/>
                    </a:cubicBezTo>
                    <a:cubicBezTo>
                      <a:pt x="2151" y="622"/>
                      <a:pt x="2151" y="622"/>
                      <a:pt x="2151" y="622"/>
                    </a:cubicBezTo>
                    <a:cubicBezTo>
                      <a:pt x="2154" y="621"/>
                      <a:pt x="2154" y="621"/>
                      <a:pt x="2154" y="621"/>
                    </a:cubicBezTo>
                    <a:cubicBezTo>
                      <a:pt x="2153" y="627"/>
                      <a:pt x="2153" y="627"/>
                      <a:pt x="2153" y="627"/>
                    </a:cubicBezTo>
                    <a:cubicBezTo>
                      <a:pt x="2150" y="634"/>
                      <a:pt x="2150" y="634"/>
                      <a:pt x="2150" y="634"/>
                    </a:cubicBezTo>
                    <a:cubicBezTo>
                      <a:pt x="2151" y="637"/>
                      <a:pt x="2151" y="637"/>
                      <a:pt x="2151" y="637"/>
                    </a:cubicBezTo>
                    <a:cubicBezTo>
                      <a:pt x="2153" y="638"/>
                      <a:pt x="2153" y="638"/>
                      <a:pt x="2153" y="638"/>
                    </a:cubicBezTo>
                    <a:cubicBezTo>
                      <a:pt x="2152" y="647"/>
                      <a:pt x="2152" y="647"/>
                      <a:pt x="2152" y="647"/>
                    </a:cubicBezTo>
                    <a:cubicBezTo>
                      <a:pt x="2153" y="654"/>
                      <a:pt x="2153" y="654"/>
                      <a:pt x="2153" y="654"/>
                    </a:cubicBezTo>
                    <a:cubicBezTo>
                      <a:pt x="2151" y="657"/>
                      <a:pt x="2151" y="657"/>
                      <a:pt x="2151" y="657"/>
                    </a:cubicBezTo>
                    <a:cubicBezTo>
                      <a:pt x="2147" y="659"/>
                      <a:pt x="2147" y="659"/>
                      <a:pt x="2147" y="659"/>
                    </a:cubicBezTo>
                    <a:cubicBezTo>
                      <a:pt x="2146" y="664"/>
                      <a:pt x="2146" y="664"/>
                      <a:pt x="2146" y="664"/>
                    </a:cubicBezTo>
                    <a:cubicBezTo>
                      <a:pt x="2148" y="665"/>
                      <a:pt x="2148" y="665"/>
                      <a:pt x="2148" y="665"/>
                    </a:cubicBezTo>
                    <a:cubicBezTo>
                      <a:pt x="2147" y="674"/>
                      <a:pt x="2147" y="674"/>
                      <a:pt x="2147" y="674"/>
                    </a:cubicBezTo>
                    <a:cubicBezTo>
                      <a:pt x="2146" y="676"/>
                      <a:pt x="2146" y="676"/>
                      <a:pt x="2146" y="676"/>
                    </a:cubicBezTo>
                    <a:cubicBezTo>
                      <a:pt x="2147" y="679"/>
                      <a:pt x="2147" y="679"/>
                      <a:pt x="2147" y="679"/>
                    </a:cubicBezTo>
                    <a:cubicBezTo>
                      <a:pt x="2150" y="683"/>
                      <a:pt x="2150" y="683"/>
                      <a:pt x="2150" y="683"/>
                    </a:cubicBezTo>
                    <a:cubicBezTo>
                      <a:pt x="2147" y="683"/>
                      <a:pt x="2147" y="683"/>
                      <a:pt x="2147" y="683"/>
                    </a:cubicBezTo>
                    <a:cubicBezTo>
                      <a:pt x="2146" y="690"/>
                      <a:pt x="2146" y="690"/>
                      <a:pt x="2146" y="690"/>
                    </a:cubicBezTo>
                    <a:cubicBezTo>
                      <a:pt x="2147" y="693"/>
                      <a:pt x="2147" y="693"/>
                      <a:pt x="2147" y="693"/>
                    </a:cubicBezTo>
                    <a:cubicBezTo>
                      <a:pt x="2147" y="698"/>
                      <a:pt x="2147" y="698"/>
                      <a:pt x="2147" y="698"/>
                    </a:cubicBezTo>
                    <a:cubicBezTo>
                      <a:pt x="2144" y="702"/>
                      <a:pt x="2144" y="702"/>
                      <a:pt x="2144" y="702"/>
                    </a:cubicBezTo>
                    <a:cubicBezTo>
                      <a:pt x="2146" y="707"/>
                      <a:pt x="2146" y="707"/>
                      <a:pt x="2146" y="707"/>
                    </a:cubicBezTo>
                    <a:cubicBezTo>
                      <a:pt x="2146" y="716"/>
                      <a:pt x="2146" y="716"/>
                      <a:pt x="2146" y="716"/>
                    </a:cubicBezTo>
                    <a:cubicBezTo>
                      <a:pt x="2149" y="724"/>
                      <a:pt x="2149" y="724"/>
                      <a:pt x="2149" y="724"/>
                    </a:cubicBezTo>
                    <a:cubicBezTo>
                      <a:pt x="2143" y="737"/>
                      <a:pt x="2143" y="737"/>
                      <a:pt x="2143" y="737"/>
                    </a:cubicBezTo>
                    <a:cubicBezTo>
                      <a:pt x="2146" y="742"/>
                      <a:pt x="2146" y="742"/>
                      <a:pt x="2146" y="742"/>
                    </a:cubicBezTo>
                    <a:cubicBezTo>
                      <a:pt x="2143" y="741"/>
                      <a:pt x="2143" y="741"/>
                      <a:pt x="2143" y="741"/>
                    </a:cubicBezTo>
                    <a:cubicBezTo>
                      <a:pt x="2136" y="742"/>
                      <a:pt x="2136" y="742"/>
                      <a:pt x="2136" y="742"/>
                    </a:cubicBezTo>
                    <a:cubicBezTo>
                      <a:pt x="2136" y="750"/>
                      <a:pt x="2136" y="750"/>
                      <a:pt x="2136" y="750"/>
                    </a:cubicBezTo>
                    <a:cubicBezTo>
                      <a:pt x="2137" y="754"/>
                      <a:pt x="2137" y="754"/>
                      <a:pt x="2137" y="754"/>
                    </a:cubicBezTo>
                    <a:cubicBezTo>
                      <a:pt x="2133" y="759"/>
                      <a:pt x="2133" y="759"/>
                      <a:pt x="2133" y="759"/>
                    </a:cubicBezTo>
                    <a:cubicBezTo>
                      <a:pt x="2126" y="755"/>
                      <a:pt x="2126" y="755"/>
                      <a:pt x="2126" y="755"/>
                    </a:cubicBezTo>
                    <a:cubicBezTo>
                      <a:pt x="2123" y="759"/>
                      <a:pt x="2123" y="759"/>
                      <a:pt x="2123" y="759"/>
                    </a:cubicBezTo>
                    <a:cubicBezTo>
                      <a:pt x="2123" y="762"/>
                      <a:pt x="2123" y="762"/>
                      <a:pt x="2123" y="762"/>
                    </a:cubicBezTo>
                    <a:cubicBezTo>
                      <a:pt x="2128" y="762"/>
                      <a:pt x="2128" y="762"/>
                      <a:pt x="2128" y="762"/>
                    </a:cubicBezTo>
                    <a:cubicBezTo>
                      <a:pt x="2134" y="773"/>
                      <a:pt x="2134" y="773"/>
                      <a:pt x="2134" y="773"/>
                    </a:cubicBezTo>
                    <a:cubicBezTo>
                      <a:pt x="2134" y="784"/>
                      <a:pt x="2134" y="784"/>
                      <a:pt x="2134" y="784"/>
                    </a:cubicBezTo>
                    <a:cubicBezTo>
                      <a:pt x="2133" y="787"/>
                      <a:pt x="2133" y="787"/>
                      <a:pt x="2133" y="787"/>
                    </a:cubicBezTo>
                    <a:cubicBezTo>
                      <a:pt x="2135" y="790"/>
                      <a:pt x="2135" y="790"/>
                      <a:pt x="2135" y="790"/>
                    </a:cubicBezTo>
                    <a:cubicBezTo>
                      <a:pt x="2132" y="791"/>
                      <a:pt x="2132" y="791"/>
                      <a:pt x="2132" y="791"/>
                    </a:cubicBezTo>
                    <a:cubicBezTo>
                      <a:pt x="2131" y="799"/>
                      <a:pt x="2131" y="799"/>
                      <a:pt x="2131" y="799"/>
                    </a:cubicBezTo>
                    <a:cubicBezTo>
                      <a:pt x="2127" y="804"/>
                      <a:pt x="2127" y="804"/>
                      <a:pt x="2127" y="804"/>
                    </a:cubicBezTo>
                    <a:cubicBezTo>
                      <a:pt x="2126" y="813"/>
                      <a:pt x="2126" y="813"/>
                      <a:pt x="2126" y="813"/>
                    </a:cubicBezTo>
                    <a:cubicBezTo>
                      <a:pt x="2129" y="821"/>
                      <a:pt x="2129" y="821"/>
                      <a:pt x="2129" y="821"/>
                    </a:cubicBezTo>
                    <a:cubicBezTo>
                      <a:pt x="2131" y="836"/>
                      <a:pt x="2131" y="836"/>
                      <a:pt x="2131" y="836"/>
                    </a:cubicBezTo>
                    <a:cubicBezTo>
                      <a:pt x="2136" y="846"/>
                      <a:pt x="2136" y="846"/>
                      <a:pt x="2136" y="846"/>
                    </a:cubicBezTo>
                    <a:cubicBezTo>
                      <a:pt x="2136" y="854"/>
                      <a:pt x="2136" y="854"/>
                      <a:pt x="2136" y="854"/>
                    </a:cubicBezTo>
                    <a:cubicBezTo>
                      <a:pt x="2144" y="875"/>
                      <a:pt x="2144" y="875"/>
                      <a:pt x="2144" y="875"/>
                    </a:cubicBezTo>
                    <a:cubicBezTo>
                      <a:pt x="2153" y="899"/>
                      <a:pt x="2153" y="899"/>
                      <a:pt x="2153" y="899"/>
                    </a:cubicBezTo>
                    <a:cubicBezTo>
                      <a:pt x="2163" y="918"/>
                      <a:pt x="2163" y="918"/>
                      <a:pt x="2163" y="918"/>
                    </a:cubicBezTo>
                    <a:cubicBezTo>
                      <a:pt x="2168" y="924"/>
                      <a:pt x="2168" y="924"/>
                      <a:pt x="2168" y="924"/>
                    </a:cubicBezTo>
                    <a:cubicBezTo>
                      <a:pt x="2168" y="931"/>
                      <a:pt x="2168" y="931"/>
                      <a:pt x="2168" y="931"/>
                    </a:cubicBezTo>
                    <a:cubicBezTo>
                      <a:pt x="2181" y="949"/>
                      <a:pt x="2181" y="949"/>
                      <a:pt x="2181" y="949"/>
                    </a:cubicBezTo>
                    <a:cubicBezTo>
                      <a:pt x="2195" y="979"/>
                      <a:pt x="2195" y="979"/>
                      <a:pt x="2195" y="979"/>
                    </a:cubicBezTo>
                    <a:cubicBezTo>
                      <a:pt x="2202" y="983"/>
                      <a:pt x="2202" y="983"/>
                      <a:pt x="2202" y="983"/>
                    </a:cubicBezTo>
                    <a:cubicBezTo>
                      <a:pt x="2206" y="983"/>
                      <a:pt x="2206" y="983"/>
                      <a:pt x="2206" y="983"/>
                    </a:cubicBezTo>
                    <a:cubicBezTo>
                      <a:pt x="2209" y="982"/>
                      <a:pt x="2209" y="982"/>
                      <a:pt x="2209" y="982"/>
                    </a:cubicBezTo>
                    <a:cubicBezTo>
                      <a:pt x="2208" y="985"/>
                      <a:pt x="2208" y="985"/>
                      <a:pt x="2208" y="985"/>
                    </a:cubicBezTo>
                    <a:cubicBezTo>
                      <a:pt x="2205" y="987"/>
                      <a:pt x="2205" y="987"/>
                      <a:pt x="2205" y="987"/>
                    </a:cubicBezTo>
                    <a:cubicBezTo>
                      <a:pt x="2202" y="987"/>
                      <a:pt x="2202" y="987"/>
                      <a:pt x="2202" y="987"/>
                    </a:cubicBezTo>
                    <a:cubicBezTo>
                      <a:pt x="2207" y="996"/>
                      <a:pt x="2207" y="996"/>
                      <a:pt x="2207" y="996"/>
                    </a:cubicBezTo>
                    <a:cubicBezTo>
                      <a:pt x="2214" y="1015"/>
                      <a:pt x="2214" y="1015"/>
                      <a:pt x="2214" y="1015"/>
                    </a:cubicBezTo>
                    <a:cubicBezTo>
                      <a:pt x="2215" y="1023"/>
                      <a:pt x="2215" y="1023"/>
                      <a:pt x="2215" y="1023"/>
                    </a:cubicBezTo>
                    <a:cubicBezTo>
                      <a:pt x="2219" y="1029"/>
                      <a:pt x="2219" y="1029"/>
                      <a:pt x="2219" y="1029"/>
                    </a:cubicBezTo>
                    <a:cubicBezTo>
                      <a:pt x="2226" y="1030"/>
                      <a:pt x="2226" y="1030"/>
                      <a:pt x="2226" y="1030"/>
                    </a:cubicBezTo>
                    <a:cubicBezTo>
                      <a:pt x="2227" y="1033"/>
                      <a:pt x="2227" y="1033"/>
                      <a:pt x="2227" y="1033"/>
                    </a:cubicBezTo>
                    <a:cubicBezTo>
                      <a:pt x="2227" y="1038"/>
                      <a:pt x="2227" y="1038"/>
                      <a:pt x="2227" y="1038"/>
                    </a:cubicBezTo>
                    <a:cubicBezTo>
                      <a:pt x="2228" y="1041"/>
                      <a:pt x="2228" y="1041"/>
                      <a:pt x="2228" y="1041"/>
                    </a:cubicBezTo>
                    <a:cubicBezTo>
                      <a:pt x="2227" y="1046"/>
                      <a:pt x="2227" y="1046"/>
                      <a:pt x="2227" y="1046"/>
                    </a:cubicBezTo>
                    <a:cubicBezTo>
                      <a:pt x="2231" y="1036"/>
                      <a:pt x="2231" y="1036"/>
                      <a:pt x="2231" y="1036"/>
                    </a:cubicBezTo>
                    <a:cubicBezTo>
                      <a:pt x="2233" y="1026"/>
                      <a:pt x="2233" y="1026"/>
                      <a:pt x="2233" y="1026"/>
                    </a:cubicBezTo>
                    <a:cubicBezTo>
                      <a:pt x="2234" y="1025"/>
                      <a:pt x="2234" y="1025"/>
                      <a:pt x="2234" y="1025"/>
                    </a:cubicBezTo>
                    <a:cubicBezTo>
                      <a:pt x="2234" y="1021"/>
                      <a:pt x="2234" y="1021"/>
                      <a:pt x="2234" y="1021"/>
                    </a:cubicBezTo>
                    <a:cubicBezTo>
                      <a:pt x="2239" y="1016"/>
                      <a:pt x="2239" y="1016"/>
                      <a:pt x="2239" y="1016"/>
                    </a:cubicBezTo>
                    <a:cubicBezTo>
                      <a:pt x="2240" y="1012"/>
                      <a:pt x="2240" y="1012"/>
                      <a:pt x="2240" y="1012"/>
                    </a:cubicBezTo>
                    <a:cubicBezTo>
                      <a:pt x="2239" y="1010"/>
                      <a:pt x="2239" y="1010"/>
                      <a:pt x="2239" y="1010"/>
                    </a:cubicBezTo>
                    <a:cubicBezTo>
                      <a:pt x="2240" y="1006"/>
                      <a:pt x="2240" y="1006"/>
                      <a:pt x="2240" y="1006"/>
                    </a:cubicBezTo>
                    <a:cubicBezTo>
                      <a:pt x="2241" y="997"/>
                      <a:pt x="2241" y="997"/>
                      <a:pt x="2241" y="997"/>
                    </a:cubicBezTo>
                    <a:cubicBezTo>
                      <a:pt x="2239" y="993"/>
                      <a:pt x="2239" y="993"/>
                      <a:pt x="2239" y="993"/>
                    </a:cubicBezTo>
                    <a:cubicBezTo>
                      <a:pt x="2240" y="987"/>
                      <a:pt x="2240" y="987"/>
                      <a:pt x="2240" y="987"/>
                    </a:cubicBezTo>
                    <a:cubicBezTo>
                      <a:pt x="2243" y="983"/>
                      <a:pt x="2243" y="983"/>
                      <a:pt x="2243" y="983"/>
                    </a:cubicBezTo>
                    <a:cubicBezTo>
                      <a:pt x="2240" y="979"/>
                      <a:pt x="2240" y="979"/>
                      <a:pt x="2240" y="979"/>
                    </a:cubicBezTo>
                    <a:cubicBezTo>
                      <a:pt x="2238" y="980"/>
                      <a:pt x="2238" y="980"/>
                      <a:pt x="2238" y="980"/>
                    </a:cubicBezTo>
                    <a:cubicBezTo>
                      <a:pt x="2235" y="980"/>
                      <a:pt x="2235" y="980"/>
                      <a:pt x="2235" y="980"/>
                    </a:cubicBezTo>
                    <a:cubicBezTo>
                      <a:pt x="2236" y="976"/>
                      <a:pt x="2236" y="976"/>
                      <a:pt x="2236" y="976"/>
                    </a:cubicBezTo>
                    <a:cubicBezTo>
                      <a:pt x="2234" y="970"/>
                      <a:pt x="2234" y="970"/>
                      <a:pt x="2234" y="970"/>
                    </a:cubicBezTo>
                    <a:cubicBezTo>
                      <a:pt x="2236" y="971"/>
                      <a:pt x="2236" y="971"/>
                      <a:pt x="2236" y="971"/>
                    </a:cubicBezTo>
                    <a:cubicBezTo>
                      <a:pt x="2237" y="969"/>
                      <a:pt x="2237" y="969"/>
                      <a:pt x="2237" y="969"/>
                    </a:cubicBezTo>
                    <a:cubicBezTo>
                      <a:pt x="2234" y="965"/>
                      <a:pt x="2234" y="965"/>
                      <a:pt x="2234" y="965"/>
                    </a:cubicBezTo>
                    <a:cubicBezTo>
                      <a:pt x="2235" y="962"/>
                      <a:pt x="2235" y="962"/>
                      <a:pt x="2235" y="962"/>
                    </a:cubicBezTo>
                    <a:cubicBezTo>
                      <a:pt x="2236" y="957"/>
                      <a:pt x="2236" y="957"/>
                      <a:pt x="2236" y="957"/>
                    </a:cubicBezTo>
                    <a:cubicBezTo>
                      <a:pt x="2232" y="957"/>
                      <a:pt x="2232" y="957"/>
                      <a:pt x="2232" y="957"/>
                    </a:cubicBezTo>
                    <a:cubicBezTo>
                      <a:pt x="2230" y="955"/>
                      <a:pt x="2230" y="955"/>
                      <a:pt x="2230" y="955"/>
                    </a:cubicBezTo>
                    <a:cubicBezTo>
                      <a:pt x="2231" y="951"/>
                      <a:pt x="2231" y="951"/>
                      <a:pt x="2231" y="951"/>
                    </a:cubicBezTo>
                    <a:cubicBezTo>
                      <a:pt x="2235" y="954"/>
                      <a:pt x="2235" y="954"/>
                      <a:pt x="2235" y="954"/>
                    </a:cubicBezTo>
                    <a:cubicBezTo>
                      <a:pt x="2240" y="948"/>
                      <a:pt x="2240" y="948"/>
                      <a:pt x="2240" y="948"/>
                    </a:cubicBezTo>
                    <a:cubicBezTo>
                      <a:pt x="2243" y="949"/>
                      <a:pt x="2243" y="949"/>
                      <a:pt x="2243" y="949"/>
                    </a:cubicBezTo>
                    <a:cubicBezTo>
                      <a:pt x="2246" y="945"/>
                      <a:pt x="2246" y="945"/>
                      <a:pt x="2246" y="945"/>
                    </a:cubicBezTo>
                    <a:cubicBezTo>
                      <a:pt x="2250" y="943"/>
                      <a:pt x="2250" y="943"/>
                      <a:pt x="2250" y="943"/>
                    </a:cubicBezTo>
                    <a:cubicBezTo>
                      <a:pt x="2251" y="944"/>
                      <a:pt x="2251" y="944"/>
                      <a:pt x="2251" y="944"/>
                    </a:cubicBezTo>
                    <a:cubicBezTo>
                      <a:pt x="2255" y="945"/>
                      <a:pt x="2255" y="945"/>
                      <a:pt x="2255" y="945"/>
                    </a:cubicBezTo>
                    <a:cubicBezTo>
                      <a:pt x="2252" y="940"/>
                      <a:pt x="2252" y="940"/>
                      <a:pt x="2252" y="940"/>
                    </a:cubicBezTo>
                    <a:cubicBezTo>
                      <a:pt x="2247" y="937"/>
                      <a:pt x="2247" y="937"/>
                      <a:pt x="2247" y="937"/>
                    </a:cubicBezTo>
                    <a:cubicBezTo>
                      <a:pt x="2247" y="932"/>
                      <a:pt x="2247" y="932"/>
                      <a:pt x="2247" y="932"/>
                    </a:cubicBezTo>
                    <a:cubicBezTo>
                      <a:pt x="2242" y="928"/>
                      <a:pt x="2242" y="928"/>
                      <a:pt x="2242" y="928"/>
                    </a:cubicBezTo>
                    <a:cubicBezTo>
                      <a:pt x="2239" y="916"/>
                      <a:pt x="2239" y="916"/>
                      <a:pt x="2239" y="916"/>
                    </a:cubicBezTo>
                    <a:cubicBezTo>
                      <a:pt x="2241" y="905"/>
                      <a:pt x="2241" y="905"/>
                      <a:pt x="2241" y="905"/>
                    </a:cubicBezTo>
                    <a:cubicBezTo>
                      <a:pt x="2238" y="901"/>
                      <a:pt x="2238" y="901"/>
                      <a:pt x="2238" y="901"/>
                    </a:cubicBezTo>
                    <a:cubicBezTo>
                      <a:pt x="2241" y="898"/>
                      <a:pt x="2241" y="898"/>
                      <a:pt x="2241" y="898"/>
                    </a:cubicBezTo>
                    <a:cubicBezTo>
                      <a:pt x="2241" y="893"/>
                      <a:pt x="2241" y="893"/>
                      <a:pt x="2241" y="893"/>
                    </a:cubicBezTo>
                    <a:cubicBezTo>
                      <a:pt x="2245" y="884"/>
                      <a:pt x="2245" y="884"/>
                      <a:pt x="2245" y="884"/>
                    </a:cubicBezTo>
                    <a:cubicBezTo>
                      <a:pt x="2243" y="882"/>
                      <a:pt x="2243" y="882"/>
                      <a:pt x="2243" y="882"/>
                    </a:cubicBezTo>
                    <a:cubicBezTo>
                      <a:pt x="2246" y="883"/>
                      <a:pt x="2246" y="883"/>
                      <a:pt x="2246" y="883"/>
                    </a:cubicBezTo>
                    <a:cubicBezTo>
                      <a:pt x="2252" y="878"/>
                      <a:pt x="2252" y="878"/>
                      <a:pt x="2252" y="878"/>
                    </a:cubicBezTo>
                    <a:cubicBezTo>
                      <a:pt x="2253" y="881"/>
                      <a:pt x="2253" y="881"/>
                      <a:pt x="2253" y="881"/>
                    </a:cubicBezTo>
                    <a:cubicBezTo>
                      <a:pt x="2263" y="876"/>
                      <a:pt x="2263" y="876"/>
                      <a:pt x="2263" y="876"/>
                    </a:cubicBezTo>
                    <a:cubicBezTo>
                      <a:pt x="2263" y="870"/>
                      <a:pt x="2263" y="870"/>
                      <a:pt x="2263" y="870"/>
                    </a:cubicBezTo>
                    <a:cubicBezTo>
                      <a:pt x="2265" y="867"/>
                      <a:pt x="2265" y="867"/>
                      <a:pt x="2265" y="867"/>
                    </a:cubicBezTo>
                    <a:cubicBezTo>
                      <a:pt x="2261" y="864"/>
                      <a:pt x="2261" y="864"/>
                      <a:pt x="2261" y="864"/>
                    </a:cubicBezTo>
                    <a:cubicBezTo>
                      <a:pt x="2255" y="853"/>
                      <a:pt x="2255" y="853"/>
                      <a:pt x="2255" y="853"/>
                    </a:cubicBezTo>
                    <a:cubicBezTo>
                      <a:pt x="2252" y="853"/>
                      <a:pt x="2252" y="853"/>
                      <a:pt x="2252" y="853"/>
                    </a:cubicBezTo>
                    <a:cubicBezTo>
                      <a:pt x="2243" y="837"/>
                      <a:pt x="2243" y="837"/>
                      <a:pt x="2243" y="837"/>
                    </a:cubicBezTo>
                    <a:cubicBezTo>
                      <a:pt x="2243" y="833"/>
                      <a:pt x="2243" y="833"/>
                      <a:pt x="2243" y="833"/>
                    </a:cubicBezTo>
                    <a:cubicBezTo>
                      <a:pt x="2241" y="830"/>
                      <a:pt x="2241" y="830"/>
                      <a:pt x="2241" y="830"/>
                    </a:cubicBezTo>
                    <a:cubicBezTo>
                      <a:pt x="2240" y="814"/>
                      <a:pt x="2240" y="814"/>
                      <a:pt x="2240" y="814"/>
                    </a:cubicBezTo>
                    <a:cubicBezTo>
                      <a:pt x="2241" y="812"/>
                      <a:pt x="2241" y="812"/>
                      <a:pt x="2241" y="812"/>
                    </a:cubicBezTo>
                    <a:cubicBezTo>
                      <a:pt x="2239" y="806"/>
                      <a:pt x="2239" y="806"/>
                      <a:pt x="2239" y="806"/>
                    </a:cubicBezTo>
                    <a:cubicBezTo>
                      <a:pt x="2242" y="801"/>
                      <a:pt x="2242" y="801"/>
                      <a:pt x="2242" y="801"/>
                    </a:cubicBezTo>
                    <a:cubicBezTo>
                      <a:pt x="2242" y="796"/>
                      <a:pt x="2242" y="796"/>
                      <a:pt x="2242" y="796"/>
                    </a:cubicBezTo>
                    <a:cubicBezTo>
                      <a:pt x="2238" y="797"/>
                      <a:pt x="2238" y="797"/>
                      <a:pt x="2238" y="797"/>
                    </a:cubicBezTo>
                    <a:cubicBezTo>
                      <a:pt x="2237" y="795"/>
                      <a:pt x="2237" y="795"/>
                      <a:pt x="2237" y="795"/>
                    </a:cubicBezTo>
                    <a:cubicBezTo>
                      <a:pt x="2240" y="788"/>
                      <a:pt x="2240" y="788"/>
                      <a:pt x="2240" y="788"/>
                    </a:cubicBezTo>
                    <a:cubicBezTo>
                      <a:pt x="2244" y="788"/>
                      <a:pt x="2244" y="788"/>
                      <a:pt x="2244" y="788"/>
                    </a:cubicBezTo>
                    <a:cubicBezTo>
                      <a:pt x="2244" y="784"/>
                      <a:pt x="2244" y="784"/>
                      <a:pt x="2244" y="784"/>
                    </a:cubicBezTo>
                    <a:cubicBezTo>
                      <a:pt x="2243" y="783"/>
                      <a:pt x="2243" y="783"/>
                      <a:pt x="2243" y="783"/>
                    </a:cubicBezTo>
                    <a:cubicBezTo>
                      <a:pt x="2245" y="780"/>
                      <a:pt x="2245" y="780"/>
                      <a:pt x="2245" y="780"/>
                    </a:cubicBezTo>
                    <a:cubicBezTo>
                      <a:pt x="2246" y="784"/>
                      <a:pt x="2246" y="784"/>
                      <a:pt x="2246" y="784"/>
                    </a:cubicBezTo>
                    <a:cubicBezTo>
                      <a:pt x="2245" y="790"/>
                      <a:pt x="2245" y="790"/>
                      <a:pt x="2245" y="790"/>
                    </a:cubicBezTo>
                    <a:cubicBezTo>
                      <a:pt x="2244" y="794"/>
                      <a:pt x="2244" y="794"/>
                      <a:pt x="2244" y="794"/>
                    </a:cubicBezTo>
                    <a:cubicBezTo>
                      <a:pt x="2244" y="800"/>
                      <a:pt x="2244" y="800"/>
                      <a:pt x="2244" y="800"/>
                    </a:cubicBezTo>
                    <a:cubicBezTo>
                      <a:pt x="2250" y="803"/>
                      <a:pt x="2250" y="803"/>
                      <a:pt x="2250" y="803"/>
                    </a:cubicBezTo>
                    <a:cubicBezTo>
                      <a:pt x="2254" y="807"/>
                      <a:pt x="2254" y="807"/>
                      <a:pt x="2254" y="807"/>
                    </a:cubicBezTo>
                    <a:cubicBezTo>
                      <a:pt x="2257" y="806"/>
                      <a:pt x="2257" y="806"/>
                      <a:pt x="2257" y="806"/>
                    </a:cubicBezTo>
                    <a:cubicBezTo>
                      <a:pt x="2257" y="800"/>
                      <a:pt x="2257" y="800"/>
                      <a:pt x="2257" y="800"/>
                    </a:cubicBezTo>
                    <a:cubicBezTo>
                      <a:pt x="2259" y="797"/>
                      <a:pt x="2259" y="797"/>
                      <a:pt x="2259" y="797"/>
                    </a:cubicBezTo>
                    <a:cubicBezTo>
                      <a:pt x="2256" y="790"/>
                      <a:pt x="2256" y="790"/>
                      <a:pt x="2256" y="790"/>
                    </a:cubicBezTo>
                    <a:cubicBezTo>
                      <a:pt x="2248" y="782"/>
                      <a:pt x="2248" y="782"/>
                      <a:pt x="2248" y="782"/>
                    </a:cubicBezTo>
                    <a:cubicBezTo>
                      <a:pt x="2248" y="771"/>
                      <a:pt x="2248" y="771"/>
                      <a:pt x="2248" y="771"/>
                    </a:cubicBezTo>
                    <a:cubicBezTo>
                      <a:pt x="2244" y="769"/>
                      <a:pt x="2244" y="769"/>
                      <a:pt x="2244" y="769"/>
                    </a:cubicBezTo>
                    <a:cubicBezTo>
                      <a:pt x="2243" y="768"/>
                      <a:pt x="2243" y="768"/>
                      <a:pt x="2243" y="768"/>
                    </a:cubicBezTo>
                    <a:cubicBezTo>
                      <a:pt x="2242" y="770"/>
                      <a:pt x="2242" y="770"/>
                      <a:pt x="2242" y="770"/>
                    </a:cubicBezTo>
                    <a:cubicBezTo>
                      <a:pt x="2239" y="772"/>
                      <a:pt x="2239" y="772"/>
                      <a:pt x="2239" y="772"/>
                    </a:cubicBezTo>
                    <a:cubicBezTo>
                      <a:pt x="2239" y="775"/>
                      <a:pt x="2239" y="775"/>
                      <a:pt x="2239" y="775"/>
                    </a:cubicBezTo>
                    <a:cubicBezTo>
                      <a:pt x="2237" y="776"/>
                      <a:pt x="2237" y="776"/>
                      <a:pt x="2237" y="776"/>
                    </a:cubicBezTo>
                    <a:cubicBezTo>
                      <a:pt x="2234" y="773"/>
                      <a:pt x="2234" y="773"/>
                      <a:pt x="2234" y="773"/>
                    </a:cubicBezTo>
                    <a:cubicBezTo>
                      <a:pt x="2234" y="765"/>
                      <a:pt x="2234" y="765"/>
                      <a:pt x="2234" y="765"/>
                    </a:cubicBezTo>
                    <a:cubicBezTo>
                      <a:pt x="2231" y="760"/>
                      <a:pt x="2231" y="760"/>
                      <a:pt x="2231" y="760"/>
                    </a:cubicBezTo>
                    <a:cubicBezTo>
                      <a:pt x="2228" y="752"/>
                      <a:pt x="2228" y="752"/>
                      <a:pt x="2228" y="752"/>
                    </a:cubicBezTo>
                    <a:cubicBezTo>
                      <a:pt x="2230" y="749"/>
                      <a:pt x="2230" y="749"/>
                      <a:pt x="2230" y="749"/>
                    </a:cubicBezTo>
                    <a:cubicBezTo>
                      <a:pt x="2232" y="747"/>
                      <a:pt x="2232" y="747"/>
                      <a:pt x="2232" y="747"/>
                    </a:cubicBezTo>
                    <a:cubicBezTo>
                      <a:pt x="2231" y="744"/>
                      <a:pt x="2231" y="744"/>
                      <a:pt x="2231" y="744"/>
                    </a:cubicBezTo>
                    <a:cubicBezTo>
                      <a:pt x="2233" y="740"/>
                      <a:pt x="2233" y="740"/>
                      <a:pt x="2233" y="740"/>
                    </a:cubicBezTo>
                    <a:cubicBezTo>
                      <a:pt x="2231" y="736"/>
                      <a:pt x="2231" y="736"/>
                      <a:pt x="2231" y="736"/>
                    </a:cubicBezTo>
                    <a:cubicBezTo>
                      <a:pt x="2232" y="734"/>
                      <a:pt x="2232" y="734"/>
                      <a:pt x="2232" y="734"/>
                    </a:cubicBezTo>
                    <a:cubicBezTo>
                      <a:pt x="2231" y="730"/>
                      <a:pt x="2231" y="730"/>
                      <a:pt x="2231" y="730"/>
                    </a:cubicBezTo>
                    <a:cubicBezTo>
                      <a:pt x="2229" y="728"/>
                      <a:pt x="2229" y="728"/>
                      <a:pt x="2229" y="728"/>
                    </a:cubicBezTo>
                    <a:cubicBezTo>
                      <a:pt x="2226" y="729"/>
                      <a:pt x="2226" y="729"/>
                      <a:pt x="2226" y="729"/>
                    </a:cubicBezTo>
                    <a:cubicBezTo>
                      <a:pt x="2220" y="723"/>
                      <a:pt x="2220" y="723"/>
                      <a:pt x="2220" y="723"/>
                    </a:cubicBezTo>
                    <a:cubicBezTo>
                      <a:pt x="2216" y="723"/>
                      <a:pt x="2216" y="723"/>
                      <a:pt x="2216" y="723"/>
                    </a:cubicBezTo>
                    <a:cubicBezTo>
                      <a:pt x="2213" y="726"/>
                      <a:pt x="2213" y="726"/>
                      <a:pt x="2213" y="726"/>
                    </a:cubicBezTo>
                    <a:cubicBezTo>
                      <a:pt x="2213" y="729"/>
                      <a:pt x="2213" y="729"/>
                      <a:pt x="2213" y="729"/>
                    </a:cubicBezTo>
                    <a:cubicBezTo>
                      <a:pt x="2218" y="735"/>
                      <a:pt x="2218" y="735"/>
                      <a:pt x="2218" y="735"/>
                    </a:cubicBezTo>
                    <a:cubicBezTo>
                      <a:pt x="2217" y="739"/>
                      <a:pt x="2217" y="739"/>
                      <a:pt x="2217" y="739"/>
                    </a:cubicBezTo>
                    <a:cubicBezTo>
                      <a:pt x="2216" y="740"/>
                      <a:pt x="2216" y="740"/>
                      <a:pt x="2216" y="740"/>
                    </a:cubicBezTo>
                    <a:cubicBezTo>
                      <a:pt x="2211" y="738"/>
                      <a:pt x="2211" y="738"/>
                      <a:pt x="2211" y="738"/>
                    </a:cubicBezTo>
                    <a:cubicBezTo>
                      <a:pt x="2207" y="730"/>
                      <a:pt x="2207" y="730"/>
                      <a:pt x="2207" y="730"/>
                    </a:cubicBezTo>
                    <a:cubicBezTo>
                      <a:pt x="2203" y="726"/>
                      <a:pt x="2203" y="726"/>
                      <a:pt x="2203" y="726"/>
                    </a:cubicBezTo>
                    <a:cubicBezTo>
                      <a:pt x="2200" y="724"/>
                      <a:pt x="2200" y="724"/>
                      <a:pt x="2200" y="724"/>
                    </a:cubicBezTo>
                    <a:cubicBezTo>
                      <a:pt x="2202" y="722"/>
                      <a:pt x="2202" y="722"/>
                      <a:pt x="2202" y="722"/>
                    </a:cubicBezTo>
                    <a:cubicBezTo>
                      <a:pt x="2199" y="714"/>
                      <a:pt x="2199" y="714"/>
                      <a:pt x="2199" y="714"/>
                    </a:cubicBezTo>
                    <a:cubicBezTo>
                      <a:pt x="2199" y="709"/>
                      <a:pt x="2199" y="709"/>
                      <a:pt x="2199" y="709"/>
                    </a:cubicBezTo>
                    <a:cubicBezTo>
                      <a:pt x="2199" y="706"/>
                      <a:pt x="2199" y="706"/>
                      <a:pt x="2199" y="706"/>
                    </a:cubicBezTo>
                    <a:cubicBezTo>
                      <a:pt x="2197" y="702"/>
                      <a:pt x="2197" y="702"/>
                      <a:pt x="2197" y="702"/>
                    </a:cubicBezTo>
                    <a:cubicBezTo>
                      <a:pt x="2198" y="699"/>
                      <a:pt x="2198" y="699"/>
                      <a:pt x="2198" y="699"/>
                    </a:cubicBezTo>
                    <a:cubicBezTo>
                      <a:pt x="2197" y="692"/>
                      <a:pt x="2197" y="692"/>
                      <a:pt x="2197" y="692"/>
                    </a:cubicBezTo>
                    <a:cubicBezTo>
                      <a:pt x="2199" y="689"/>
                      <a:pt x="2199" y="689"/>
                      <a:pt x="2199" y="689"/>
                    </a:cubicBezTo>
                    <a:cubicBezTo>
                      <a:pt x="2198" y="685"/>
                      <a:pt x="2198" y="685"/>
                      <a:pt x="2198" y="685"/>
                    </a:cubicBezTo>
                    <a:cubicBezTo>
                      <a:pt x="2200" y="680"/>
                      <a:pt x="2200" y="680"/>
                      <a:pt x="2200" y="680"/>
                    </a:cubicBezTo>
                    <a:cubicBezTo>
                      <a:pt x="2200" y="675"/>
                      <a:pt x="2200" y="675"/>
                      <a:pt x="2200" y="675"/>
                    </a:cubicBezTo>
                    <a:cubicBezTo>
                      <a:pt x="2198" y="677"/>
                      <a:pt x="2198" y="677"/>
                      <a:pt x="2198" y="677"/>
                    </a:cubicBezTo>
                    <a:cubicBezTo>
                      <a:pt x="2194" y="672"/>
                      <a:pt x="2194" y="672"/>
                      <a:pt x="2194" y="672"/>
                    </a:cubicBezTo>
                    <a:cubicBezTo>
                      <a:pt x="2194" y="670"/>
                      <a:pt x="2194" y="670"/>
                      <a:pt x="2194" y="670"/>
                    </a:cubicBezTo>
                    <a:cubicBezTo>
                      <a:pt x="2197" y="669"/>
                      <a:pt x="2197" y="669"/>
                      <a:pt x="2197" y="669"/>
                    </a:cubicBezTo>
                    <a:cubicBezTo>
                      <a:pt x="2200" y="672"/>
                      <a:pt x="2200" y="672"/>
                      <a:pt x="2200" y="672"/>
                    </a:cubicBezTo>
                    <a:cubicBezTo>
                      <a:pt x="2201" y="670"/>
                      <a:pt x="2201" y="670"/>
                      <a:pt x="2201" y="670"/>
                    </a:cubicBezTo>
                    <a:cubicBezTo>
                      <a:pt x="2198" y="667"/>
                      <a:pt x="2198" y="667"/>
                      <a:pt x="2198" y="667"/>
                    </a:cubicBezTo>
                    <a:cubicBezTo>
                      <a:pt x="2195" y="664"/>
                      <a:pt x="2195" y="664"/>
                      <a:pt x="2195" y="664"/>
                    </a:cubicBezTo>
                    <a:cubicBezTo>
                      <a:pt x="2196" y="661"/>
                      <a:pt x="2196" y="661"/>
                      <a:pt x="2196" y="661"/>
                    </a:cubicBezTo>
                    <a:cubicBezTo>
                      <a:pt x="2198" y="661"/>
                      <a:pt x="2198" y="661"/>
                      <a:pt x="2198" y="661"/>
                    </a:cubicBezTo>
                    <a:cubicBezTo>
                      <a:pt x="2197" y="659"/>
                      <a:pt x="2197" y="659"/>
                      <a:pt x="2197" y="659"/>
                    </a:cubicBezTo>
                    <a:cubicBezTo>
                      <a:pt x="2194" y="655"/>
                      <a:pt x="2194" y="655"/>
                      <a:pt x="2194" y="655"/>
                    </a:cubicBezTo>
                    <a:cubicBezTo>
                      <a:pt x="2190" y="654"/>
                      <a:pt x="2190" y="654"/>
                      <a:pt x="2190" y="654"/>
                    </a:cubicBezTo>
                    <a:cubicBezTo>
                      <a:pt x="2189" y="651"/>
                      <a:pt x="2189" y="651"/>
                      <a:pt x="2189" y="651"/>
                    </a:cubicBezTo>
                    <a:cubicBezTo>
                      <a:pt x="2191" y="650"/>
                      <a:pt x="2191" y="650"/>
                      <a:pt x="2191" y="650"/>
                    </a:cubicBezTo>
                    <a:cubicBezTo>
                      <a:pt x="2190" y="645"/>
                      <a:pt x="2190" y="645"/>
                      <a:pt x="2190" y="645"/>
                    </a:cubicBezTo>
                    <a:cubicBezTo>
                      <a:pt x="2187" y="640"/>
                      <a:pt x="2187" y="640"/>
                      <a:pt x="2187" y="640"/>
                    </a:cubicBezTo>
                    <a:cubicBezTo>
                      <a:pt x="2188" y="637"/>
                      <a:pt x="2188" y="637"/>
                      <a:pt x="2188" y="637"/>
                    </a:cubicBezTo>
                    <a:cubicBezTo>
                      <a:pt x="2189" y="633"/>
                      <a:pt x="2189" y="633"/>
                      <a:pt x="2189" y="633"/>
                    </a:cubicBezTo>
                    <a:cubicBezTo>
                      <a:pt x="2191" y="631"/>
                      <a:pt x="2191" y="631"/>
                      <a:pt x="2191" y="631"/>
                    </a:cubicBezTo>
                    <a:cubicBezTo>
                      <a:pt x="2188" y="627"/>
                      <a:pt x="2188" y="627"/>
                      <a:pt x="2188" y="627"/>
                    </a:cubicBezTo>
                    <a:cubicBezTo>
                      <a:pt x="2189" y="624"/>
                      <a:pt x="2189" y="624"/>
                      <a:pt x="2189" y="624"/>
                    </a:cubicBezTo>
                    <a:cubicBezTo>
                      <a:pt x="2191" y="624"/>
                      <a:pt x="2191" y="624"/>
                      <a:pt x="2191" y="624"/>
                    </a:cubicBezTo>
                    <a:cubicBezTo>
                      <a:pt x="2195" y="626"/>
                      <a:pt x="2195" y="626"/>
                      <a:pt x="2195" y="626"/>
                    </a:cubicBezTo>
                    <a:cubicBezTo>
                      <a:pt x="2197" y="626"/>
                      <a:pt x="2197" y="626"/>
                      <a:pt x="2197" y="626"/>
                    </a:cubicBezTo>
                    <a:cubicBezTo>
                      <a:pt x="2199" y="619"/>
                      <a:pt x="2199" y="619"/>
                      <a:pt x="2199" y="619"/>
                    </a:cubicBezTo>
                    <a:cubicBezTo>
                      <a:pt x="2201" y="619"/>
                      <a:pt x="2201" y="619"/>
                      <a:pt x="2201" y="619"/>
                    </a:cubicBezTo>
                    <a:cubicBezTo>
                      <a:pt x="2203" y="622"/>
                      <a:pt x="2203" y="622"/>
                      <a:pt x="2203" y="622"/>
                    </a:cubicBezTo>
                    <a:cubicBezTo>
                      <a:pt x="2205" y="622"/>
                      <a:pt x="2205" y="622"/>
                      <a:pt x="2205" y="622"/>
                    </a:cubicBezTo>
                    <a:cubicBezTo>
                      <a:pt x="2208" y="627"/>
                      <a:pt x="2208" y="627"/>
                      <a:pt x="2208" y="627"/>
                    </a:cubicBezTo>
                    <a:cubicBezTo>
                      <a:pt x="2212" y="617"/>
                      <a:pt x="2212" y="617"/>
                      <a:pt x="2212" y="617"/>
                    </a:cubicBezTo>
                    <a:cubicBezTo>
                      <a:pt x="2208" y="615"/>
                      <a:pt x="2208" y="615"/>
                      <a:pt x="2208" y="615"/>
                    </a:cubicBezTo>
                    <a:cubicBezTo>
                      <a:pt x="2208" y="611"/>
                      <a:pt x="2208" y="611"/>
                      <a:pt x="2208" y="611"/>
                    </a:cubicBezTo>
                    <a:cubicBezTo>
                      <a:pt x="2211" y="609"/>
                      <a:pt x="2211" y="609"/>
                      <a:pt x="2211" y="609"/>
                    </a:cubicBezTo>
                    <a:cubicBezTo>
                      <a:pt x="2216" y="600"/>
                      <a:pt x="2216" y="600"/>
                      <a:pt x="2216" y="600"/>
                    </a:cubicBezTo>
                    <a:cubicBezTo>
                      <a:pt x="2216" y="595"/>
                      <a:pt x="2216" y="595"/>
                      <a:pt x="2216" y="595"/>
                    </a:cubicBezTo>
                    <a:cubicBezTo>
                      <a:pt x="2219" y="599"/>
                      <a:pt x="2219" y="599"/>
                      <a:pt x="2219" y="599"/>
                    </a:cubicBezTo>
                    <a:cubicBezTo>
                      <a:pt x="2222" y="601"/>
                      <a:pt x="2222" y="601"/>
                      <a:pt x="2222" y="601"/>
                    </a:cubicBezTo>
                    <a:cubicBezTo>
                      <a:pt x="2222" y="606"/>
                      <a:pt x="2222" y="606"/>
                      <a:pt x="2222" y="606"/>
                    </a:cubicBezTo>
                    <a:cubicBezTo>
                      <a:pt x="2227" y="620"/>
                      <a:pt x="2227" y="620"/>
                      <a:pt x="2227" y="620"/>
                    </a:cubicBezTo>
                    <a:cubicBezTo>
                      <a:pt x="2229" y="623"/>
                      <a:pt x="2229" y="623"/>
                      <a:pt x="2229" y="623"/>
                    </a:cubicBezTo>
                    <a:cubicBezTo>
                      <a:pt x="2231" y="622"/>
                      <a:pt x="2231" y="622"/>
                      <a:pt x="2231" y="622"/>
                    </a:cubicBezTo>
                    <a:cubicBezTo>
                      <a:pt x="2232" y="610"/>
                      <a:pt x="2232" y="610"/>
                      <a:pt x="2232" y="610"/>
                    </a:cubicBezTo>
                    <a:cubicBezTo>
                      <a:pt x="2233" y="606"/>
                      <a:pt x="2233" y="606"/>
                      <a:pt x="2233" y="606"/>
                    </a:cubicBezTo>
                    <a:cubicBezTo>
                      <a:pt x="2233" y="601"/>
                      <a:pt x="2233" y="601"/>
                      <a:pt x="2233" y="601"/>
                    </a:cubicBezTo>
                    <a:cubicBezTo>
                      <a:pt x="2235" y="598"/>
                      <a:pt x="2235" y="598"/>
                      <a:pt x="2235" y="598"/>
                    </a:cubicBezTo>
                    <a:cubicBezTo>
                      <a:pt x="2232" y="592"/>
                      <a:pt x="2232" y="592"/>
                      <a:pt x="2232" y="592"/>
                    </a:cubicBezTo>
                    <a:cubicBezTo>
                      <a:pt x="2235" y="594"/>
                      <a:pt x="2235" y="594"/>
                      <a:pt x="2235" y="594"/>
                    </a:cubicBezTo>
                    <a:cubicBezTo>
                      <a:pt x="2238" y="591"/>
                      <a:pt x="2238" y="591"/>
                      <a:pt x="2238" y="591"/>
                    </a:cubicBezTo>
                    <a:cubicBezTo>
                      <a:pt x="2240" y="583"/>
                      <a:pt x="2240" y="583"/>
                      <a:pt x="2240" y="583"/>
                    </a:cubicBezTo>
                    <a:cubicBezTo>
                      <a:pt x="2243" y="583"/>
                      <a:pt x="2243" y="583"/>
                      <a:pt x="2243" y="583"/>
                    </a:cubicBezTo>
                    <a:cubicBezTo>
                      <a:pt x="2247" y="577"/>
                      <a:pt x="2247" y="577"/>
                      <a:pt x="2247" y="577"/>
                    </a:cubicBezTo>
                    <a:cubicBezTo>
                      <a:pt x="2251" y="576"/>
                      <a:pt x="2251" y="576"/>
                      <a:pt x="2251" y="576"/>
                    </a:cubicBezTo>
                    <a:cubicBezTo>
                      <a:pt x="2253" y="577"/>
                      <a:pt x="2253" y="577"/>
                      <a:pt x="2253" y="577"/>
                    </a:cubicBezTo>
                    <a:cubicBezTo>
                      <a:pt x="2259" y="573"/>
                      <a:pt x="2259" y="573"/>
                      <a:pt x="2259" y="573"/>
                    </a:cubicBezTo>
                    <a:cubicBezTo>
                      <a:pt x="2264" y="574"/>
                      <a:pt x="2264" y="574"/>
                      <a:pt x="2264" y="574"/>
                    </a:cubicBezTo>
                    <a:cubicBezTo>
                      <a:pt x="2274" y="581"/>
                      <a:pt x="2274" y="581"/>
                      <a:pt x="2274" y="581"/>
                    </a:cubicBezTo>
                    <a:cubicBezTo>
                      <a:pt x="2274" y="585"/>
                      <a:pt x="2274" y="585"/>
                      <a:pt x="2274" y="585"/>
                    </a:cubicBezTo>
                    <a:cubicBezTo>
                      <a:pt x="2277" y="585"/>
                      <a:pt x="2277" y="585"/>
                      <a:pt x="2277" y="585"/>
                    </a:cubicBezTo>
                    <a:cubicBezTo>
                      <a:pt x="2280" y="584"/>
                      <a:pt x="2280" y="584"/>
                      <a:pt x="2280" y="584"/>
                    </a:cubicBezTo>
                    <a:cubicBezTo>
                      <a:pt x="2282" y="585"/>
                      <a:pt x="2282" y="585"/>
                      <a:pt x="2282" y="585"/>
                    </a:cubicBezTo>
                    <a:cubicBezTo>
                      <a:pt x="2280" y="587"/>
                      <a:pt x="2280" y="587"/>
                      <a:pt x="2280" y="587"/>
                    </a:cubicBezTo>
                    <a:cubicBezTo>
                      <a:pt x="2286" y="594"/>
                      <a:pt x="2286" y="594"/>
                      <a:pt x="2286" y="594"/>
                    </a:cubicBezTo>
                    <a:cubicBezTo>
                      <a:pt x="2288" y="592"/>
                      <a:pt x="2288" y="592"/>
                      <a:pt x="2288" y="592"/>
                    </a:cubicBezTo>
                    <a:cubicBezTo>
                      <a:pt x="2291" y="596"/>
                      <a:pt x="2291" y="596"/>
                      <a:pt x="2291" y="596"/>
                    </a:cubicBezTo>
                    <a:cubicBezTo>
                      <a:pt x="2295" y="595"/>
                      <a:pt x="2295" y="595"/>
                      <a:pt x="2295" y="595"/>
                    </a:cubicBezTo>
                    <a:cubicBezTo>
                      <a:pt x="2298" y="596"/>
                      <a:pt x="2298" y="596"/>
                      <a:pt x="2298" y="596"/>
                    </a:cubicBezTo>
                    <a:cubicBezTo>
                      <a:pt x="2298" y="592"/>
                      <a:pt x="2298" y="592"/>
                      <a:pt x="2298" y="592"/>
                    </a:cubicBezTo>
                    <a:cubicBezTo>
                      <a:pt x="2292" y="584"/>
                      <a:pt x="2292" y="584"/>
                      <a:pt x="2292" y="584"/>
                    </a:cubicBezTo>
                    <a:cubicBezTo>
                      <a:pt x="2294" y="581"/>
                      <a:pt x="2294" y="581"/>
                      <a:pt x="2294" y="581"/>
                    </a:cubicBezTo>
                    <a:cubicBezTo>
                      <a:pt x="2293" y="579"/>
                      <a:pt x="2293" y="579"/>
                      <a:pt x="2293" y="579"/>
                    </a:cubicBezTo>
                    <a:cubicBezTo>
                      <a:pt x="2290" y="578"/>
                      <a:pt x="2290" y="578"/>
                      <a:pt x="2290" y="578"/>
                    </a:cubicBezTo>
                    <a:cubicBezTo>
                      <a:pt x="2291" y="574"/>
                      <a:pt x="2291" y="574"/>
                      <a:pt x="2291" y="574"/>
                    </a:cubicBezTo>
                    <a:cubicBezTo>
                      <a:pt x="2293" y="570"/>
                      <a:pt x="2293" y="570"/>
                      <a:pt x="2293" y="570"/>
                    </a:cubicBezTo>
                    <a:cubicBezTo>
                      <a:pt x="2294" y="560"/>
                      <a:pt x="2294" y="560"/>
                      <a:pt x="2294" y="560"/>
                    </a:cubicBezTo>
                    <a:cubicBezTo>
                      <a:pt x="2297" y="552"/>
                      <a:pt x="2297" y="552"/>
                      <a:pt x="2297" y="552"/>
                    </a:cubicBezTo>
                    <a:cubicBezTo>
                      <a:pt x="2296" y="548"/>
                      <a:pt x="2296" y="548"/>
                      <a:pt x="2296" y="548"/>
                    </a:cubicBezTo>
                    <a:cubicBezTo>
                      <a:pt x="2300" y="542"/>
                      <a:pt x="2300" y="542"/>
                      <a:pt x="2300" y="542"/>
                    </a:cubicBezTo>
                    <a:cubicBezTo>
                      <a:pt x="2298" y="539"/>
                      <a:pt x="2298" y="539"/>
                      <a:pt x="2298" y="539"/>
                    </a:cubicBezTo>
                    <a:cubicBezTo>
                      <a:pt x="2300" y="537"/>
                      <a:pt x="2300" y="537"/>
                      <a:pt x="2300" y="537"/>
                    </a:cubicBezTo>
                    <a:cubicBezTo>
                      <a:pt x="2298" y="530"/>
                      <a:pt x="2298" y="530"/>
                      <a:pt x="2298" y="530"/>
                    </a:cubicBezTo>
                    <a:cubicBezTo>
                      <a:pt x="2295" y="528"/>
                      <a:pt x="2295" y="528"/>
                      <a:pt x="2295" y="528"/>
                    </a:cubicBezTo>
                    <a:cubicBezTo>
                      <a:pt x="2295" y="526"/>
                      <a:pt x="2295" y="526"/>
                      <a:pt x="2295" y="526"/>
                    </a:cubicBezTo>
                    <a:cubicBezTo>
                      <a:pt x="2300" y="525"/>
                      <a:pt x="2300" y="525"/>
                      <a:pt x="2300" y="525"/>
                    </a:cubicBezTo>
                    <a:cubicBezTo>
                      <a:pt x="2302" y="520"/>
                      <a:pt x="2302" y="520"/>
                      <a:pt x="2302" y="520"/>
                    </a:cubicBezTo>
                    <a:cubicBezTo>
                      <a:pt x="2297" y="517"/>
                      <a:pt x="2297" y="517"/>
                      <a:pt x="2297" y="517"/>
                    </a:cubicBezTo>
                    <a:cubicBezTo>
                      <a:pt x="2295" y="514"/>
                      <a:pt x="2295" y="514"/>
                      <a:pt x="2295" y="514"/>
                    </a:cubicBezTo>
                    <a:cubicBezTo>
                      <a:pt x="2297" y="513"/>
                      <a:pt x="2297" y="513"/>
                      <a:pt x="2297" y="513"/>
                    </a:cubicBezTo>
                    <a:cubicBezTo>
                      <a:pt x="2299" y="515"/>
                      <a:pt x="2299" y="515"/>
                      <a:pt x="2299" y="515"/>
                    </a:cubicBezTo>
                    <a:cubicBezTo>
                      <a:pt x="2302" y="515"/>
                      <a:pt x="2302" y="515"/>
                      <a:pt x="2302" y="515"/>
                    </a:cubicBezTo>
                    <a:cubicBezTo>
                      <a:pt x="2303" y="511"/>
                      <a:pt x="2303" y="511"/>
                      <a:pt x="2303" y="511"/>
                    </a:cubicBezTo>
                    <a:cubicBezTo>
                      <a:pt x="2301" y="508"/>
                      <a:pt x="2301" y="508"/>
                      <a:pt x="2301" y="508"/>
                    </a:cubicBezTo>
                    <a:cubicBezTo>
                      <a:pt x="2304" y="504"/>
                      <a:pt x="2304" y="504"/>
                      <a:pt x="2304" y="504"/>
                    </a:cubicBezTo>
                    <a:cubicBezTo>
                      <a:pt x="2304" y="501"/>
                      <a:pt x="2304" y="501"/>
                      <a:pt x="2304" y="501"/>
                    </a:cubicBezTo>
                    <a:cubicBezTo>
                      <a:pt x="2302" y="498"/>
                      <a:pt x="2302" y="498"/>
                      <a:pt x="2302" y="498"/>
                    </a:cubicBezTo>
                    <a:cubicBezTo>
                      <a:pt x="2305" y="496"/>
                      <a:pt x="2305" y="496"/>
                      <a:pt x="2305" y="496"/>
                    </a:cubicBezTo>
                    <a:cubicBezTo>
                      <a:pt x="2307" y="497"/>
                      <a:pt x="2307" y="497"/>
                      <a:pt x="2307" y="497"/>
                    </a:cubicBezTo>
                    <a:cubicBezTo>
                      <a:pt x="2308" y="494"/>
                      <a:pt x="2308" y="494"/>
                      <a:pt x="2308" y="494"/>
                    </a:cubicBezTo>
                    <a:cubicBezTo>
                      <a:pt x="2309" y="491"/>
                      <a:pt x="2309" y="491"/>
                      <a:pt x="2309" y="491"/>
                    </a:cubicBezTo>
                    <a:cubicBezTo>
                      <a:pt x="2307" y="489"/>
                      <a:pt x="2307" y="489"/>
                      <a:pt x="2307" y="489"/>
                    </a:cubicBezTo>
                    <a:cubicBezTo>
                      <a:pt x="2310" y="488"/>
                      <a:pt x="2310" y="488"/>
                      <a:pt x="2310" y="488"/>
                    </a:cubicBezTo>
                    <a:cubicBezTo>
                      <a:pt x="2314" y="483"/>
                      <a:pt x="2314" y="483"/>
                      <a:pt x="2314" y="483"/>
                    </a:cubicBezTo>
                    <a:cubicBezTo>
                      <a:pt x="2313" y="480"/>
                      <a:pt x="2313" y="480"/>
                      <a:pt x="2313" y="480"/>
                    </a:cubicBezTo>
                    <a:cubicBezTo>
                      <a:pt x="2314" y="475"/>
                      <a:pt x="2314" y="475"/>
                      <a:pt x="2314" y="475"/>
                    </a:cubicBezTo>
                    <a:cubicBezTo>
                      <a:pt x="2316" y="478"/>
                      <a:pt x="2316" y="478"/>
                      <a:pt x="2316" y="478"/>
                    </a:cubicBezTo>
                    <a:cubicBezTo>
                      <a:pt x="2319" y="474"/>
                      <a:pt x="2319" y="474"/>
                      <a:pt x="2319" y="474"/>
                    </a:cubicBezTo>
                    <a:cubicBezTo>
                      <a:pt x="2317" y="468"/>
                      <a:pt x="2317" y="468"/>
                      <a:pt x="2317" y="468"/>
                    </a:cubicBezTo>
                    <a:cubicBezTo>
                      <a:pt x="2317" y="461"/>
                      <a:pt x="2317" y="461"/>
                      <a:pt x="2317" y="461"/>
                    </a:cubicBezTo>
                    <a:cubicBezTo>
                      <a:pt x="2320" y="461"/>
                      <a:pt x="2320" y="461"/>
                      <a:pt x="2320" y="461"/>
                    </a:cubicBezTo>
                    <a:cubicBezTo>
                      <a:pt x="2321" y="463"/>
                      <a:pt x="2321" y="463"/>
                      <a:pt x="2321" y="463"/>
                    </a:cubicBezTo>
                    <a:cubicBezTo>
                      <a:pt x="2323" y="460"/>
                      <a:pt x="2323" y="460"/>
                      <a:pt x="2323" y="460"/>
                    </a:cubicBezTo>
                    <a:cubicBezTo>
                      <a:pt x="2328" y="452"/>
                      <a:pt x="2328" y="452"/>
                      <a:pt x="2328" y="452"/>
                    </a:cubicBezTo>
                    <a:cubicBezTo>
                      <a:pt x="2326" y="451"/>
                      <a:pt x="2326" y="451"/>
                      <a:pt x="2326" y="451"/>
                    </a:cubicBezTo>
                    <a:cubicBezTo>
                      <a:pt x="2326" y="447"/>
                      <a:pt x="2326" y="447"/>
                      <a:pt x="2326" y="447"/>
                    </a:cubicBezTo>
                    <a:cubicBezTo>
                      <a:pt x="2329" y="447"/>
                      <a:pt x="2329" y="447"/>
                      <a:pt x="2329" y="447"/>
                    </a:cubicBezTo>
                    <a:cubicBezTo>
                      <a:pt x="2335" y="440"/>
                      <a:pt x="2335" y="440"/>
                      <a:pt x="2335" y="440"/>
                    </a:cubicBezTo>
                    <a:cubicBezTo>
                      <a:pt x="2333" y="438"/>
                      <a:pt x="2333" y="438"/>
                      <a:pt x="2333" y="438"/>
                    </a:cubicBezTo>
                    <a:cubicBezTo>
                      <a:pt x="2334" y="436"/>
                      <a:pt x="2334" y="436"/>
                      <a:pt x="2334" y="436"/>
                    </a:cubicBezTo>
                    <a:cubicBezTo>
                      <a:pt x="2339" y="436"/>
                      <a:pt x="2339" y="436"/>
                      <a:pt x="2339" y="436"/>
                    </a:cubicBezTo>
                    <a:cubicBezTo>
                      <a:pt x="2345" y="432"/>
                      <a:pt x="2345" y="432"/>
                      <a:pt x="2345" y="432"/>
                    </a:cubicBezTo>
                    <a:cubicBezTo>
                      <a:pt x="2343" y="428"/>
                      <a:pt x="2343" y="428"/>
                      <a:pt x="2343" y="428"/>
                    </a:cubicBezTo>
                    <a:cubicBezTo>
                      <a:pt x="2344" y="427"/>
                      <a:pt x="2344" y="427"/>
                      <a:pt x="2344" y="427"/>
                    </a:cubicBezTo>
                    <a:cubicBezTo>
                      <a:pt x="2346" y="428"/>
                      <a:pt x="2346" y="428"/>
                      <a:pt x="2346" y="428"/>
                    </a:cubicBezTo>
                    <a:cubicBezTo>
                      <a:pt x="2347" y="432"/>
                      <a:pt x="2347" y="432"/>
                      <a:pt x="2347" y="432"/>
                    </a:cubicBezTo>
                    <a:cubicBezTo>
                      <a:pt x="2350" y="433"/>
                      <a:pt x="2350" y="433"/>
                      <a:pt x="2350" y="433"/>
                    </a:cubicBezTo>
                    <a:cubicBezTo>
                      <a:pt x="2353" y="431"/>
                      <a:pt x="2353" y="431"/>
                      <a:pt x="2353" y="431"/>
                    </a:cubicBezTo>
                    <a:cubicBezTo>
                      <a:pt x="2357" y="434"/>
                      <a:pt x="2357" y="434"/>
                      <a:pt x="2357" y="434"/>
                    </a:cubicBezTo>
                    <a:cubicBezTo>
                      <a:pt x="2370" y="434"/>
                      <a:pt x="2370" y="434"/>
                      <a:pt x="2370" y="434"/>
                    </a:cubicBezTo>
                    <a:cubicBezTo>
                      <a:pt x="2372" y="437"/>
                      <a:pt x="2372" y="437"/>
                      <a:pt x="2372" y="437"/>
                    </a:cubicBezTo>
                    <a:cubicBezTo>
                      <a:pt x="2374" y="436"/>
                      <a:pt x="2374" y="436"/>
                      <a:pt x="2374" y="436"/>
                    </a:cubicBezTo>
                    <a:cubicBezTo>
                      <a:pt x="2372" y="430"/>
                      <a:pt x="2372" y="430"/>
                      <a:pt x="2372" y="430"/>
                    </a:cubicBezTo>
                    <a:cubicBezTo>
                      <a:pt x="2368" y="428"/>
                      <a:pt x="2368" y="428"/>
                      <a:pt x="2368" y="428"/>
                    </a:cubicBezTo>
                    <a:cubicBezTo>
                      <a:pt x="2368" y="425"/>
                      <a:pt x="2368" y="425"/>
                      <a:pt x="2368" y="425"/>
                    </a:cubicBezTo>
                    <a:cubicBezTo>
                      <a:pt x="2371" y="425"/>
                      <a:pt x="2371" y="425"/>
                      <a:pt x="2371" y="425"/>
                    </a:cubicBezTo>
                    <a:cubicBezTo>
                      <a:pt x="2371" y="411"/>
                      <a:pt x="2371" y="411"/>
                      <a:pt x="2371" y="411"/>
                    </a:cubicBezTo>
                    <a:cubicBezTo>
                      <a:pt x="2366" y="402"/>
                      <a:pt x="2366" y="402"/>
                      <a:pt x="2366" y="402"/>
                    </a:cubicBezTo>
                    <a:cubicBezTo>
                      <a:pt x="2362" y="401"/>
                      <a:pt x="2362" y="401"/>
                      <a:pt x="2362" y="401"/>
                    </a:cubicBezTo>
                    <a:cubicBezTo>
                      <a:pt x="2357" y="393"/>
                      <a:pt x="2357" y="393"/>
                      <a:pt x="2357" y="393"/>
                    </a:cubicBezTo>
                    <a:cubicBezTo>
                      <a:pt x="2360" y="390"/>
                      <a:pt x="2360" y="390"/>
                      <a:pt x="2360" y="390"/>
                    </a:cubicBezTo>
                    <a:cubicBezTo>
                      <a:pt x="2355" y="385"/>
                      <a:pt x="2355" y="385"/>
                      <a:pt x="2355" y="385"/>
                    </a:cubicBezTo>
                    <a:cubicBezTo>
                      <a:pt x="2347" y="383"/>
                      <a:pt x="2347" y="383"/>
                      <a:pt x="2347" y="383"/>
                    </a:cubicBezTo>
                    <a:cubicBezTo>
                      <a:pt x="2338" y="376"/>
                      <a:pt x="2338" y="376"/>
                      <a:pt x="2338" y="376"/>
                    </a:cubicBezTo>
                    <a:cubicBezTo>
                      <a:pt x="2335" y="370"/>
                      <a:pt x="2335" y="370"/>
                      <a:pt x="2335" y="370"/>
                    </a:cubicBezTo>
                    <a:cubicBezTo>
                      <a:pt x="2334" y="374"/>
                      <a:pt x="2334" y="374"/>
                      <a:pt x="2334" y="374"/>
                    </a:cubicBezTo>
                    <a:cubicBezTo>
                      <a:pt x="2332" y="373"/>
                      <a:pt x="2332" y="373"/>
                      <a:pt x="2332" y="373"/>
                    </a:cubicBezTo>
                    <a:cubicBezTo>
                      <a:pt x="2330" y="374"/>
                      <a:pt x="2330" y="374"/>
                      <a:pt x="2330" y="374"/>
                    </a:cubicBezTo>
                    <a:cubicBezTo>
                      <a:pt x="2330" y="379"/>
                      <a:pt x="2330" y="379"/>
                      <a:pt x="2330" y="379"/>
                    </a:cubicBezTo>
                    <a:cubicBezTo>
                      <a:pt x="2326" y="380"/>
                      <a:pt x="2326" y="380"/>
                      <a:pt x="2326" y="380"/>
                    </a:cubicBezTo>
                    <a:cubicBezTo>
                      <a:pt x="2325" y="377"/>
                      <a:pt x="2325" y="377"/>
                      <a:pt x="2325" y="377"/>
                    </a:cubicBezTo>
                    <a:cubicBezTo>
                      <a:pt x="2325" y="373"/>
                      <a:pt x="2325" y="373"/>
                      <a:pt x="2325" y="373"/>
                    </a:cubicBezTo>
                    <a:cubicBezTo>
                      <a:pt x="2329" y="370"/>
                      <a:pt x="2329" y="370"/>
                      <a:pt x="2329" y="370"/>
                    </a:cubicBezTo>
                    <a:cubicBezTo>
                      <a:pt x="2326" y="365"/>
                      <a:pt x="2326" y="365"/>
                      <a:pt x="2326" y="365"/>
                    </a:cubicBezTo>
                    <a:cubicBezTo>
                      <a:pt x="2327" y="364"/>
                      <a:pt x="2327" y="364"/>
                      <a:pt x="2327" y="364"/>
                    </a:cubicBezTo>
                    <a:cubicBezTo>
                      <a:pt x="2329" y="364"/>
                      <a:pt x="2329" y="364"/>
                      <a:pt x="2329" y="364"/>
                    </a:cubicBezTo>
                    <a:cubicBezTo>
                      <a:pt x="2332" y="367"/>
                      <a:pt x="2332" y="367"/>
                      <a:pt x="2332" y="367"/>
                    </a:cubicBezTo>
                    <a:cubicBezTo>
                      <a:pt x="2325" y="353"/>
                      <a:pt x="2325" y="353"/>
                      <a:pt x="2325" y="353"/>
                    </a:cubicBezTo>
                    <a:cubicBezTo>
                      <a:pt x="2319" y="348"/>
                      <a:pt x="2319" y="348"/>
                      <a:pt x="2319" y="348"/>
                    </a:cubicBezTo>
                    <a:cubicBezTo>
                      <a:pt x="2319" y="354"/>
                      <a:pt x="2319" y="354"/>
                      <a:pt x="2319" y="354"/>
                    </a:cubicBezTo>
                    <a:cubicBezTo>
                      <a:pt x="2319" y="356"/>
                      <a:pt x="2319" y="356"/>
                      <a:pt x="2319" y="356"/>
                    </a:cubicBezTo>
                    <a:cubicBezTo>
                      <a:pt x="2317" y="357"/>
                      <a:pt x="2317" y="357"/>
                      <a:pt x="2317" y="357"/>
                    </a:cubicBezTo>
                    <a:cubicBezTo>
                      <a:pt x="2310" y="349"/>
                      <a:pt x="2310" y="349"/>
                      <a:pt x="2310" y="349"/>
                    </a:cubicBezTo>
                    <a:cubicBezTo>
                      <a:pt x="2311" y="345"/>
                      <a:pt x="2311" y="345"/>
                      <a:pt x="2311" y="345"/>
                    </a:cubicBezTo>
                    <a:cubicBezTo>
                      <a:pt x="2314" y="345"/>
                      <a:pt x="2314" y="345"/>
                      <a:pt x="2314" y="345"/>
                    </a:cubicBezTo>
                    <a:cubicBezTo>
                      <a:pt x="2313" y="342"/>
                      <a:pt x="2313" y="342"/>
                      <a:pt x="2313" y="342"/>
                    </a:cubicBezTo>
                    <a:cubicBezTo>
                      <a:pt x="2303" y="332"/>
                      <a:pt x="2303" y="332"/>
                      <a:pt x="2303" y="332"/>
                    </a:cubicBezTo>
                    <a:cubicBezTo>
                      <a:pt x="2301" y="332"/>
                      <a:pt x="2301" y="332"/>
                      <a:pt x="2301" y="332"/>
                    </a:cubicBezTo>
                    <a:cubicBezTo>
                      <a:pt x="2302" y="335"/>
                      <a:pt x="2302" y="335"/>
                      <a:pt x="2302" y="335"/>
                    </a:cubicBezTo>
                    <a:cubicBezTo>
                      <a:pt x="2301" y="339"/>
                      <a:pt x="2301" y="339"/>
                      <a:pt x="2301" y="339"/>
                    </a:cubicBezTo>
                    <a:cubicBezTo>
                      <a:pt x="2296" y="340"/>
                      <a:pt x="2296" y="340"/>
                      <a:pt x="2296" y="340"/>
                    </a:cubicBezTo>
                    <a:cubicBezTo>
                      <a:pt x="2291" y="334"/>
                      <a:pt x="2291" y="334"/>
                      <a:pt x="2291" y="334"/>
                    </a:cubicBezTo>
                    <a:cubicBezTo>
                      <a:pt x="2287" y="333"/>
                      <a:pt x="2287" y="333"/>
                      <a:pt x="2287" y="333"/>
                    </a:cubicBezTo>
                    <a:cubicBezTo>
                      <a:pt x="2282" y="325"/>
                      <a:pt x="2282" y="325"/>
                      <a:pt x="2282" y="325"/>
                    </a:cubicBezTo>
                    <a:cubicBezTo>
                      <a:pt x="2282" y="322"/>
                      <a:pt x="2282" y="322"/>
                      <a:pt x="2282" y="322"/>
                    </a:cubicBezTo>
                    <a:cubicBezTo>
                      <a:pt x="2280" y="319"/>
                      <a:pt x="2280" y="319"/>
                      <a:pt x="2280" y="319"/>
                    </a:cubicBezTo>
                    <a:cubicBezTo>
                      <a:pt x="2277" y="320"/>
                      <a:pt x="2277" y="320"/>
                      <a:pt x="2277" y="320"/>
                    </a:cubicBezTo>
                    <a:cubicBezTo>
                      <a:pt x="2271" y="327"/>
                      <a:pt x="2271" y="327"/>
                      <a:pt x="2271" y="327"/>
                    </a:cubicBezTo>
                    <a:cubicBezTo>
                      <a:pt x="2271" y="329"/>
                      <a:pt x="2271" y="329"/>
                      <a:pt x="2271" y="329"/>
                    </a:cubicBezTo>
                    <a:cubicBezTo>
                      <a:pt x="2268" y="328"/>
                      <a:pt x="2268" y="328"/>
                      <a:pt x="2268" y="328"/>
                    </a:cubicBezTo>
                    <a:cubicBezTo>
                      <a:pt x="2266" y="330"/>
                      <a:pt x="2266" y="330"/>
                      <a:pt x="2266" y="330"/>
                    </a:cubicBezTo>
                    <a:cubicBezTo>
                      <a:pt x="2265" y="339"/>
                      <a:pt x="2265" y="339"/>
                      <a:pt x="2265" y="339"/>
                    </a:cubicBezTo>
                    <a:cubicBezTo>
                      <a:pt x="2267" y="341"/>
                      <a:pt x="2267" y="341"/>
                      <a:pt x="2267" y="341"/>
                    </a:cubicBezTo>
                    <a:cubicBezTo>
                      <a:pt x="2264" y="339"/>
                      <a:pt x="2264" y="339"/>
                      <a:pt x="2264" y="339"/>
                    </a:cubicBezTo>
                    <a:cubicBezTo>
                      <a:pt x="2262" y="332"/>
                      <a:pt x="2262" y="332"/>
                      <a:pt x="2262" y="332"/>
                    </a:cubicBezTo>
                    <a:cubicBezTo>
                      <a:pt x="2263" y="325"/>
                      <a:pt x="2263" y="325"/>
                      <a:pt x="2263" y="325"/>
                    </a:cubicBezTo>
                    <a:cubicBezTo>
                      <a:pt x="2257" y="322"/>
                      <a:pt x="2257" y="322"/>
                      <a:pt x="2257" y="322"/>
                    </a:cubicBezTo>
                    <a:cubicBezTo>
                      <a:pt x="2256" y="316"/>
                      <a:pt x="2256" y="316"/>
                      <a:pt x="2256" y="316"/>
                    </a:cubicBezTo>
                    <a:cubicBezTo>
                      <a:pt x="2254" y="316"/>
                      <a:pt x="2254" y="316"/>
                      <a:pt x="2254" y="316"/>
                    </a:cubicBezTo>
                    <a:cubicBezTo>
                      <a:pt x="2257" y="315"/>
                      <a:pt x="2257" y="315"/>
                      <a:pt x="2257" y="315"/>
                    </a:cubicBezTo>
                    <a:cubicBezTo>
                      <a:pt x="2261" y="320"/>
                      <a:pt x="2261" y="320"/>
                      <a:pt x="2261" y="320"/>
                    </a:cubicBezTo>
                    <a:cubicBezTo>
                      <a:pt x="2261" y="316"/>
                      <a:pt x="2261" y="316"/>
                      <a:pt x="2261" y="316"/>
                    </a:cubicBezTo>
                    <a:cubicBezTo>
                      <a:pt x="2265" y="315"/>
                      <a:pt x="2265" y="315"/>
                      <a:pt x="2265" y="315"/>
                    </a:cubicBezTo>
                    <a:cubicBezTo>
                      <a:pt x="2268" y="318"/>
                      <a:pt x="2268" y="318"/>
                      <a:pt x="2268" y="318"/>
                    </a:cubicBezTo>
                    <a:cubicBezTo>
                      <a:pt x="2273" y="314"/>
                      <a:pt x="2273" y="314"/>
                      <a:pt x="2273" y="314"/>
                    </a:cubicBezTo>
                    <a:cubicBezTo>
                      <a:pt x="2271" y="310"/>
                      <a:pt x="2271" y="310"/>
                      <a:pt x="2271" y="310"/>
                    </a:cubicBezTo>
                    <a:cubicBezTo>
                      <a:pt x="2262" y="305"/>
                      <a:pt x="2262" y="305"/>
                      <a:pt x="2262" y="305"/>
                    </a:cubicBezTo>
                    <a:cubicBezTo>
                      <a:pt x="2259" y="310"/>
                      <a:pt x="2259" y="310"/>
                      <a:pt x="2259" y="310"/>
                    </a:cubicBezTo>
                    <a:cubicBezTo>
                      <a:pt x="2254" y="309"/>
                      <a:pt x="2254" y="309"/>
                      <a:pt x="2254" y="309"/>
                    </a:cubicBezTo>
                    <a:cubicBezTo>
                      <a:pt x="2250" y="307"/>
                      <a:pt x="2250" y="307"/>
                      <a:pt x="2250" y="307"/>
                    </a:cubicBezTo>
                    <a:cubicBezTo>
                      <a:pt x="2254" y="307"/>
                      <a:pt x="2254" y="307"/>
                      <a:pt x="2254" y="307"/>
                    </a:cubicBezTo>
                    <a:cubicBezTo>
                      <a:pt x="2257" y="302"/>
                      <a:pt x="2257" y="302"/>
                      <a:pt x="2257" y="302"/>
                    </a:cubicBezTo>
                    <a:cubicBezTo>
                      <a:pt x="2261" y="301"/>
                      <a:pt x="2261" y="301"/>
                      <a:pt x="2261" y="301"/>
                    </a:cubicBezTo>
                    <a:cubicBezTo>
                      <a:pt x="2264" y="303"/>
                      <a:pt x="2264" y="303"/>
                      <a:pt x="2264" y="303"/>
                    </a:cubicBezTo>
                    <a:cubicBezTo>
                      <a:pt x="2268" y="304"/>
                      <a:pt x="2268" y="304"/>
                      <a:pt x="2268" y="304"/>
                    </a:cubicBezTo>
                    <a:cubicBezTo>
                      <a:pt x="2272" y="308"/>
                      <a:pt x="2272" y="308"/>
                      <a:pt x="2272" y="308"/>
                    </a:cubicBezTo>
                    <a:cubicBezTo>
                      <a:pt x="2278" y="314"/>
                      <a:pt x="2278" y="314"/>
                      <a:pt x="2278" y="314"/>
                    </a:cubicBezTo>
                    <a:cubicBezTo>
                      <a:pt x="2282" y="315"/>
                      <a:pt x="2282" y="315"/>
                      <a:pt x="2282" y="315"/>
                    </a:cubicBezTo>
                    <a:cubicBezTo>
                      <a:pt x="2284" y="319"/>
                      <a:pt x="2284" y="319"/>
                      <a:pt x="2284" y="319"/>
                    </a:cubicBezTo>
                    <a:cubicBezTo>
                      <a:pt x="2286" y="320"/>
                      <a:pt x="2286" y="320"/>
                      <a:pt x="2286" y="320"/>
                    </a:cubicBezTo>
                    <a:cubicBezTo>
                      <a:pt x="2290" y="316"/>
                      <a:pt x="2290" y="316"/>
                      <a:pt x="2290" y="316"/>
                    </a:cubicBezTo>
                    <a:cubicBezTo>
                      <a:pt x="2292" y="319"/>
                      <a:pt x="2292" y="319"/>
                      <a:pt x="2292" y="319"/>
                    </a:cubicBezTo>
                    <a:cubicBezTo>
                      <a:pt x="2301" y="312"/>
                      <a:pt x="2301" y="312"/>
                      <a:pt x="2301" y="312"/>
                    </a:cubicBezTo>
                    <a:cubicBezTo>
                      <a:pt x="2302" y="313"/>
                      <a:pt x="2302" y="313"/>
                      <a:pt x="2302" y="313"/>
                    </a:cubicBezTo>
                    <a:cubicBezTo>
                      <a:pt x="2301" y="318"/>
                      <a:pt x="2301" y="318"/>
                      <a:pt x="2301" y="318"/>
                    </a:cubicBezTo>
                    <a:cubicBezTo>
                      <a:pt x="2304" y="315"/>
                      <a:pt x="2304" y="315"/>
                      <a:pt x="2304" y="315"/>
                    </a:cubicBezTo>
                    <a:cubicBezTo>
                      <a:pt x="2304" y="309"/>
                      <a:pt x="2304" y="309"/>
                      <a:pt x="2304" y="309"/>
                    </a:cubicBezTo>
                    <a:cubicBezTo>
                      <a:pt x="2308" y="301"/>
                      <a:pt x="2308" y="301"/>
                      <a:pt x="2308" y="301"/>
                    </a:cubicBezTo>
                    <a:cubicBezTo>
                      <a:pt x="2307" y="298"/>
                      <a:pt x="2307" y="298"/>
                      <a:pt x="2307" y="298"/>
                    </a:cubicBezTo>
                    <a:cubicBezTo>
                      <a:pt x="2307" y="292"/>
                      <a:pt x="2307" y="292"/>
                      <a:pt x="2307" y="292"/>
                    </a:cubicBezTo>
                    <a:cubicBezTo>
                      <a:pt x="2305" y="284"/>
                      <a:pt x="2305" y="284"/>
                      <a:pt x="2305" y="284"/>
                    </a:cubicBezTo>
                    <a:cubicBezTo>
                      <a:pt x="2308" y="270"/>
                      <a:pt x="2308" y="270"/>
                      <a:pt x="2308" y="270"/>
                    </a:cubicBezTo>
                    <a:cubicBezTo>
                      <a:pt x="2308" y="260"/>
                      <a:pt x="2308" y="260"/>
                      <a:pt x="2308" y="260"/>
                    </a:cubicBezTo>
                    <a:cubicBezTo>
                      <a:pt x="2305" y="255"/>
                      <a:pt x="2305" y="255"/>
                      <a:pt x="2305" y="255"/>
                    </a:cubicBezTo>
                    <a:cubicBezTo>
                      <a:pt x="2304" y="250"/>
                      <a:pt x="2304" y="250"/>
                      <a:pt x="2304" y="250"/>
                    </a:cubicBezTo>
                    <a:cubicBezTo>
                      <a:pt x="2298" y="245"/>
                      <a:pt x="2298" y="245"/>
                      <a:pt x="2298" y="245"/>
                    </a:cubicBezTo>
                    <a:cubicBezTo>
                      <a:pt x="2296" y="239"/>
                      <a:pt x="2296" y="239"/>
                      <a:pt x="2296" y="239"/>
                    </a:cubicBezTo>
                    <a:cubicBezTo>
                      <a:pt x="2298" y="239"/>
                      <a:pt x="2298" y="239"/>
                      <a:pt x="2298" y="239"/>
                    </a:cubicBezTo>
                    <a:cubicBezTo>
                      <a:pt x="2301" y="244"/>
                      <a:pt x="2301" y="244"/>
                      <a:pt x="2301" y="244"/>
                    </a:cubicBezTo>
                    <a:cubicBezTo>
                      <a:pt x="2302" y="244"/>
                      <a:pt x="2302" y="244"/>
                      <a:pt x="2302" y="244"/>
                    </a:cubicBezTo>
                    <a:cubicBezTo>
                      <a:pt x="2301" y="238"/>
                      <a:pt x="2301" y="238"/>
                      <a:pt x="2301" y="238"/>
                    </a:cubicBezTo>
                    <a:cubicBezTo>
                      <a:pt x="2296" y="235"/>
                      <a:pt x="2296" y="235"/>
                      <a:pt x="2296" y="235"/>
                    </a:cubicBezTo>
                    <a:cubicBezTo>
                      <a:pt x="2292" y="237"/>
                      <a:pt x="2292" y="237"/>
                      <a:pt x="2292" y="237"/>
                    </a:cubicBezTo>
                    <a:cubicBezTo>
                      <a:pt x="2284" y="235"/>
                      <a:pt x="2284" y="235"/>
                      <a:pt x="2284" y="235"/>
                    </a:cubicBezTo>
                    <a:cubicBezTo>
                      <a:pt x="2274" y="220"/>
                      <a:pt x="2274" y="220"/>
                      <a:pt x="2274" y="220"/>
                    </a:cubicBezTo>
                    <a:cubicBezTo>
                      <a:pt x="2272" y="219"/>
                      <a:pt x="2272" y="219"/>
                      <a:pt x="2272" y="219"/>
                    </a:cubicBezTo>
                    <a:cubicBezTo>
                      <a:pt x="2272" y="216"/>
                      <a:pt x="2272" y="216"/>
                      <a:pt x="2272" y="216"/>
                    </a:cubicBezTo>
                    <a:cubicBezTo>
                      <a:pt x="2278" y="216"/>
                      <a:pt x="2278" y="216"/>
                      <a:pt x="2278" y="216"/>
                    </a:cubicBezTo>
                    <a:cubicBezTo>
                      <a:pt x="2279" y="211"/>
                      <a:pt x="2279" y="211"/>
                      <a:pt x="2279" y="211"/>
                    </a:cubicBezTo>
                    <a:cubicBezTo>
                      <a:pt x="2277" y="207"/>
                      <a:pt x="2277" y="207"/>
                      <a:pt x="2277" y="207"/>
                    </a:cubicBezTo>
                    <a:cubicBezTo>
                      <a:pt x="2272" y="207"/>
                      <a:pt x="2272" y="207"/>
                      <a:pt x="2272" y="207"/>
                    </a:cubicBezTo>
                    <a:cubicBezTo>
                      <a:pt x="2271" y="206"/>
                      <a:pt x="2271" y="206"/>
                      <a:pt x="2271" y="206"/>
                    </a:cubicBezTo>
                    <a:cubicBezTo>
                      <a:pt x="2273" y="203"/>
                      <a:pt x="2273" y="203"/>
                      <a:pt x="2273" y="203"/>
                    </a:cubicBezTo>
                    <a:cubicBezTo>
                      <a:pt x="2271" y="198"/>
                      <a:pt x="2271" y="198"/>
                      <a:pt x="2271" y="198"/>
                    </a:cubicBezTo>
                    <a:cubicBezTo>
                      <a:pt x="2272" y="197"/>
                      <a:pt x="2272" y="197"/>
                      <a:pt x="2272" y="197"/>
                    </a:cubicBezTo>
                    <a:cubicBezTo>
                      <a:pt x="2276" y="203"/>
                      <a:pt x="2276" y="203"/>
                      <a:pt x="2276" y="203"/>
                    </a:cubicBezTo>
                    <a:cubicBezTo>
                      <a:pt x="2282" y="207"/>
                      <a:pt x="2282" y="207"/>
                      <a:pt x="2282" y="207"/>
                    </a:cubicBezTo>
                    <a:cubicBezTo>
                      <a:pt x="2283" y="204"/>
                      <a:pt x="2283" y="204"/>
                      <a:pt x="2283" y="204"/>
                    </a:cubicBezTo>
                    <a:cubicBezTo>
                      <a:pt x="2280" y="201"/>
                      <a:pt x="2280" y="201"/>
                      <a:pt x="2280" y="201"/>
                    </a:cubicBezTo>
                    <a:cubicBezTo>
                      <a:pt x="2281" y="197"/>
                      <a:pt x="2281" y="197"/>
                      <a:pt x="2281" y="197"/>
                    </a:cubicBezTo>
                    <a:cubicBezTo>
                      <a:pt x="2279" y="194"/>
                      <a:pt x="2279" y="194"/>
                      <a:pt x="2279" y="194"/>
                    </a:cubicBezTo>
                    <a:cubicBezTo>
                      <a:pt x="2281" y="192"/>
                      <a:pt x="2281" y="192"/>
                      <a:pt x="2281" y="192"/>
                    </a:cubicBezTo>
                    <a:cubicBezTo>
                      <a:pt x="2283" y="194"/>
                      <a:pt x="2283" y="194"/>
                      <a:pt x="2283" y="194"/>
                    </a:cubicBezTo>
                    <a:cubicBezTo>
                      <a:pt x="2285" y="197"/>
                      <a:pt x="2285" y="197"/>
                      <a:pt x="2285" y="197"/>
                    </a:cubicBezTo>
                    <a:cubicBezTo>
                      <a:pt x="2288" y="199"/>
                      <a:pt x="2288" y="199"/>
                      <a:pt x="2288" y="199"/>
                    </a:cubicBezTo>
                    <a:cubicBezTo>
                      <a:pt x="2289" y="209"/>
                      <a:pt x="2289" y="209"/>
                      <a:pt x="2289" y="209"/>
                    </a:cubicBezTo>
                    <a:cubicBezTo>
                      <a:pt x="2289" y="213"/>
                      <a:pt x="2289" y="213"/>
                      <a:pt x="2289" y="213"/>
                    </a:cubicBezTo>
                    <a:cubicBezTo>
                      <a:pt x="2298" y="221"/>
                      <a:pt x="2298" y="221"/>
                      <a:pt x="2298" y="221"/>
                    </a:cubicBezTo>
                    <a:cubicBezTo>
                      <a:pt x="2301" y="219"/>
                      <a:pt x="2301" y="219"/>
                      <a:pt x="2301" y="219"/>
                    </a:cubicBezTo>
                    <a:cubicBezTo>
                      <a:pt x="2305" y="221"/>
                      <a:pt x="2305" y="221"/>
                      <a:pt x="2305" y="221"/>
                    </a:cubicBezTo>
                    <a:cubicBezTo>
                      <a:pt x="2305" y="228"/>
                      <a:pt x="2305" y="228"/>
                      <a:pt x="2305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15" y="217"/>
                      <a:pt x="2315" y="217"/>
                      <a:pt x="2315" y="217"/>
                    </a:cubicBezTo>
                    <a:cubicBezTo>
                      <a:pt x="2316" y="212"/>
                      <a:pt x="2316" y="212"/>
                      <a:pt x="2316" y="212"/>
                    </a:cubicBezTo>
                    <a:cubicBezTo>
                      <a:pt x="2315" y="207"/>
                      <a:pt x="2315" y="207"/>
                      <a:pt x="2315" y="207"/>
                    </a:cubicBezTo>
                    <a:cubicBezTo>
                      <a:pt x="2315" y="198"/>
                      <a:pt x="2315" y="198"/>
                      <a:pt x="2315" y="198"/>
                    </a:cubicBezTo>
                    <a:cubicBezTo>
                      <a:pt x="2314" y="194"/>
                      <a:pt x="2314" y="194"/>
                      <a:pt x="2314" y="194"/>
                    </a:cubicBezTo>
                    <a:cubicBezTo>
                      <a:pt x="2316" y="199"/>
                      <a:pt x="2316" y="199"/>
                      <a:pt x="2316" y="199"/>
                    </a:cubicBezTo>
                    <a:cubicBezTo>
                      <a:pt x="2317" y="204"/>
                      <a:pt x="2317" y="204"/>
                      <a:pt x="2317" y="204"/>
                    </a:cubicBezTo>
                    <a:cubicBezTo>
                      <a:pt x="2319" y="204"/>
                      <a:pt x="2319" y="204"/>
                      <a:pt x="2319" y="204"/>
                    </a:cubicBezTo>
                    <a:cubicBezTo>
                      <a:pt x="2322" y="200"/>
                      <a:pt x="2322" y="200"/>
                      <a:pt x="2322" y="200"/>
                    </a:cubicBezTo>
                    <a:cubicBezTo>
                      <a:pt x="2328" y="198"/>
                      <a:pt x="2328" y="198"/>
                      <a:pt x="2328" y="198"/>
                    </a:cubicBezTo>
                    <a:cubicBezTo>
                      <a:pt x="2329" y="193"/>
                      <a:pt x="2329" y="193"/>
                      <a:pt x="2329" y="193"/>
                    </a:cubicBezTo>
                    <a:cubicBezTo>
                      <a:pt x="2335" y="196"/>
                      <a:pt x="2335" y="196"/>
                      <a:pt x="2335" y="196"/>
                    </a:cubicBezTo>
                    <a:cubicBezTo>
                      <a:pt x="2334" y="197"/>
                      <a:pt x="2334" y="197"/>
                      <a:pt x="2334" y="197"/>
                    </a:cubicBezTo>
                    <a:cubicBezTo>
                      <a:pt x="2335" y="199"/>
                      <a:pt x="2335" y="199"/>
                      <a:pt x="2335" y="199"/>
                    </a:cubicBezTo>
                    <a:cubicBezTo>
                      <a:pt x="2344" y="207"/>
                      <a:pt x="2344" y="207"/>
                      <a:pt x="2344" y="207"/>
                    </a:cubicBezTo>
                    <a:cubicBezTo>
                      <a:pt x="2346" y="208"/>
                      <a:pt x="2346" y="208"/>
                      <a:pt x="2346" y="208"/>
                    </a:cubicBezTo>
                    <a:cubicBezTo>
                      <a:pt x="2347" y="213"/>
                      <a:pt x="2347" y="213"/>
                      <a:pt x="2347" y="213"/>
                    </a:cubicBezTo>
                    <a:cubicBezTo>
                      <a:pt x="2347" y="216"/>
                      <a:pt x="2347" y="216"/>
                      <a:pt x="2347" y="216"/>
                    </a:cubicBezTo>
                    <a:cubicBezTo>
                      <a:pt x="2349" y="217"/>
                      <a:pt x="2349" y="217"/>
                      <a:pt x="2349" y="217"/>
                    </a:cubicBezTo>
                    <a:cubicBezTo>
                      <a:pt x="2356" y="215"/>
                      <a:pt x="2356" y="215"/>
                      <a:pt x="2356" y="215"/>
                    </a:cubicBezTo>
                    <a:cubicBezTo>
                      <a:pt x="2358" y="216"/>
                      <a:pt x="2358" y="216"/>
                      <a:pt x="2358" y="216"/>
                    </a:cubicBezTo>
                    <a:cubicBezTo>
                      <a:pt x="2358" y="218"/>
                      <a:pt x="2358" y="218"/>
                      <a:pt x="2358" y="218"/>
                    </a:cubicBezTo>
                    <a:cubicBezTo>
                      <a:pt x="2359" y="218"/>
                      <a:pt x="2359" y="218"/>
                      <a:pt x="2359" y="218"/>
                    </a:cubicBezTo>
                    <a:cubicBezTo>
                      <a:pt x="2362" y="214"/>
                      <a:pt x="2362" y="214"/>
                      <a:pt x="2362" y="214"/>
                    </a:cubicBezTo>
                    <a:cubicBezTo>
                      <a:pt x="2360" y="211"/>
                      <a:pt x="2360" y="211"/>
                      <a:pt x="2360" y="211"/>
                    </a:cubicBezTo>
                    <a:cubicBezTo>
                      <a:pt x="2361" y="209"/>
                      <a:pt x="2361" y="209"/>
                      <a:pt x="2361" y="209"/>
                    </a:cubicBezTo>
                    <a:cubicBezTo>
                      <a:pt x="2363" y="209"/>
                      <a:pt x="2363" y="209"/>
                      <a:pt x="2363" y="209"/>
                    </a:cubicBezTo>
                    <a:cubicBezTo>
                      <a:pt x="2362" y="204"/>
                      <a:pt x="2362" y="204"/>
                      <a:pt x="2362" y="204"/>
                    </a:cubicBezTo>
                    <a:cubicBezTo>
                      <a:pt x="2365" y="204"/>
                      <a:pt x="2365" y="204"/>
                      <a:pt x="2365" y="204"/>
                    </a:cubicBezTo>
                    <a:cubicBezTo>
                      <a:pt x="2366" y="207"/>
                      <a:pt x="2366" y="207"/>
                      <a:pt x="2366" y="207"/>
                    </a:cubicBezTo>
                    <a:cubicBezTo>
                      <a:pt x="2365" y="210"/>
                      <a:pt x="2365" y="210"/>
                      <a:pt x="2365" y="210"/>
                    </a:cubicBezTo>
                    <a:cubicBezTo>
                      <a:pt x="2369" y="210"/>
                      <a:pt x="2369" y="210"/>
                      <a:pt x="2369" y="210"/>
                    </a:cubicBezTo>
                    <a:cubicBezTo>
                      <a:pt x="2372" y="208"/>
                      <a:pt x="2372" y="208"/>
                      <a:pt x="2372" y="208"/>
                    </a:cubicBezTo>
                    <a:cubicBezTo>
                      <a:pt x="2380" y="209"/>
                      <a:pt x="2380" y="209"/>
                      <a:pt x="2380" y="209"/>
                    </a:cubicBezTo>
                    <a:cubicBezTo>
                      <a:pt x="2383" y="211"/>
                      <a:pt x="2383" y="211"/>
                      <a:pt x="2383" y="211"/>
                    </a:cubicBezTo>
                    <a:cubicBezTo>
                      <a:pt x="2386" y="210"/>
                      <a:pt x="2386" y="210"/>
                      <a:pt x="2386" y="210"/>
                    </a:cubicBezTo>
                    <a:cubicBezTo>
                      <a:pt x="2387" y="212"/>
                      <a:pt x="2387" y="212"/>
                      <a:pt x="2387" y="212"/>
                    </a:cubicBezTo>
                    <a:cubicBezTo>
                      <a:pt x="2388" y="213"/>
                      <a:pt x="2388" y="213"/>
                      <a:pt x="2388" y="213"/>
                    </a:cubicBezTo>
                    <a:cubicBezTo>
                      <a:pt x="2391" y="209"/>
                      <a:pt x="2391" y="209"/>
                      <a:pt x="2391" y="209"/>
                    </a:cubicBezTo>
                    <a:cubicBezTo>
                      <a:pt x="2389" y="201"/>
                      <a:pt x="2389" y="201"/>
                      <a:pt x="2389" y="201"/>
                    </a:cubicBezTo>
                    <a:cubicBezTo>
                      <a:pt x="2390" y="202"/>
                      <a:pt x="2390" y="202"/>
                      <a:pt x="2390" y="202"/>
                    </a:cubicBezTo>
                    <a:cubicBezTo>
                      <a:pt x="2394" y="209"/>
                      <a:pt x="2394" y="209"/>
                      <a:pt x="2394" y="209"/>
                    </a:cubicBezTo>
                    <a:cubicBezTo>
                      <a:pt x="2400" y="207"/>
                      <a:pt x="2400" y="207"/>
                      <a:pt x="2400" y="207"/>
                    </a:cubicBezTo>
                    <a:cubicBezTo>
                      <a:pt x="2400" y="204"/>
                      <a:pt x="2400" y="204"/>
                      <a:pt x="2400" y="204"/>
                    </a:cubicBezTo>
                    <a:lnTo>
                      <a:pt x="2397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5">
                <a:extLst>
                  <a:ext uri="{FF2B5EF4-FFF2-40B4-BE49-F238E27FC236}">
                    <a16:creationId xmlns:a16="http://schemas.microsoft.com/office/drawing/2014/main" id="{47CB445E-DDA0-4A7C-B9D1-05643986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1972" y="3242956"/>
                <a:ext cx="1588" cy="793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0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lnTo>
                      <a:pt x="1" y="0"/>
                    </a:lnTo>
                    <a:lnTo>
                      <a:pt x="0" y="5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">
                <a:extLst>
                  <a:ext uri="{FF2B5EF4-FFF2-40B4-BE49-F238E27FC236}">
                    <a16:creationId xmlns:a16="http://schemas.microsoft.com/office/drawing/2014/main" id="{328731C3-4496-4904-A7E8-4CEDA9298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8454" y="3144540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Freeform 7">
                <a:extLst>
                  <a:ext uri="{FF2B5EF4-FFF2-40B4-BE49-F238E27FC236}">
                    <a16:creationId xmlns:a16="http://schemas.microsoft.com/office/drawing/2014/main" id="{0F0338C8-0F1F-415F-A1EE-9B74C9798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3031838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0 w 2"/>
                  <a:gd name="T3" fmla="*/ 0 h 4"/>
                  <a:gd name="T4" fmla="*/ 2 w 2"/>
                  <a:gd name="T5" fmla="*/ 4 h 4"/>
                  <a:gd name="T6" fmla="*/ 1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8">
                <a:extLst>
                  <a:ext uri="{FF2B5EF4-FFF2-40B4-BE49-F238E27FC236}">
                    <a16:creationId xmlns:a16="http://schemas.microsoft.com/office/drawing/2014/main" id="{244B9977-EB39-49AB-A8E5-5EB0ABAD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6392" y="318898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9">
                <a:extLst>
                  <a:ext uri="{FF2B5EF4-FFF2-40B4-BE49-F238E27FC236}">
                    <a16:creationId xmlns:a16="http://schemas.microsoft.com/office/drawing/2014/main" id="{D6E46A88-5160-4AC1-8969-B4F9D805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5442" y="3219146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10">
                <a:extLst>
                  <a:ext uri="{FF2B5EF4-FFF2-40B4-BE49-F238E27FC236}">
                    <a16:creationId xmlns:a16="http://schemas.microsoft.com/office/drawing/2014/main" id="{BD74056C-8492-4CEA-9A60-7371D742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333" y="3030251"/>
                <a:ext cx="14289" cy="3175"/>
              </a:xfrm>
              <a:custGeom>
                <a:avLst/>
                <a:gdLst>
                  <a:gd name="T0" fmla="*/ 3 w 9"/>
                  <a:gd name="T1" fmla="*/ 1 h 2"/>
                  <a:gd name="T2" fmla="*/ 0 w 9"/>
                  <a:gd name="T3" fmla="*/ 2 h 2"/>
                  <a:gd name="T4" fmla="*/ 9 w 9"/>
                  <a:gd name="T5" fmla="*/ 0 h 2"/>
                  <a:gd name="T6" fmla="*/ 3 w 9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">
                    <a:moveTo>
                      <a:pt x="3" y="1"/>
                    </a:moveTo>
                    <a:lnTo>
                      <a:pt x="0" y="2"/>
                    </a:lnTo>
                    <a:lnTo>
                      <a:pt x="9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11">
                <a:extLst>
                  <a:ext uri="{FF2B5EF4-FFF2-40B4-BE49-F238E27FC236}">
                    <a16:creationId xmlns:a16="http://schemas.microsoft.com/office/drawing/2014/main" id="{FF3807E3-5963-46E9-B785-8C52E374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0352" y="2166733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12">
                <a:extLst>
                  <a:ext uri="{FF2B5EF4-FFF2-40B4-BE49-F238E27FC236}">
                    <a16:creationId xmlns:a16="http://schemas.microsoft.com/office/drawing/2014/main" id="{AB3A006A-73AF-4300-8776-7CC41CFF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6834" y="3060411"/>
                <a:ext cx="0" cy="4762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13">
                <a:extLst>
                  <a:ext uri="{FF2B5EF4-FFF2-40B4-BE49-F238E27FC236}">
                    <a16:creationId xmlns:a16="http://schemas.microsoft.com/office/drawing/2014/main" id="{85071803-33AB-4B1B-97E2-2E5B81B4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3807" y="2992155"/>
                <a:ext cx="4763" cy="1587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3 w 3"/>
                  <a:gd name="T5" fmla="*/ 0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14">
                <a:extLst>
                  <a:ext uri="{FF2B5EF4-FFF2-40B4-BE49-F238E27FC236}">
                    <a16:creationId xmlns:a16="http://schemas.microsoft.com/office/drawing/2014/main" id="{3B2A79A5-BAD1-42EE-AF5F-65160941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0794" y="3054061"/>
                <a:ext cx="6350" cy="476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15">
                <a:extLst>
                  <a:ext uri="{FF2B5EF4-FFF2-40B4-BE49-F238E27FC236}">
                    <a16:creationId xmlns:a16="http://schemas.microsoft.com/office/drawing/2014/main" id="{45CBFE84-EB3E-4581-B510-0CED31C91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4804" y="2992155"/>
                <a:ext cx="1588" cy="7937"/>
              </a:xfrm>
              <a:custGeom>
                <a:avLst/>
                <a:gdLst>
                  <a:gd name="T0" fmla="*/ 1 w 1"/>
                  <a:gd name="T1" fmla="*/ 4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4"/>
                    </a:moveTo>
                    <a:lnTo>
                      <a:pt x="0" y="0"/>
                    </a:lnTo>
                    <a:lnTo>
                      <a:pt x="1" y="5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Freeform 16">
                <a:extLst>
                  <a:ext uri="{FF2B5EF4-FFF2-40B4-BE49-F238E27FC236}">
                    <a16:creationId xmlns:a16="http://schemas.microsoft.com/office/drawing/2014/main" id="{B0355909-C442-4E3B-B776-4C16D2B3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2071" y="3057236"/>
                <a:ext cx="4763" cy="3175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17">
                <a:extLst>
                  <a:ext uri="{FF2B5EF4-FFF2-40B4-BE49-F238E27FC236}">
                    <a16:creationId xmlns:a16="http://schemas.microsoft.com/office/drawing/2014/main" id="{419BE9B7-E854-4E38-B3A5-7F1CAB463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39" y="4047742"/>
                <a:ext cx="6350" cy="3175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2" y="1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18">
                <a:extLst>
                  <a:ext uri="{FF2B5EF4-FFF2-40B4-BE49-F238E27FC236}">
                    <a16:creationId xmlns:a16="http://schemas.microsoft.com/office/drawing/2014/main" id="{016F5D26-215B-459C-A94B-3A71348A9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4476" y="3090571"/>
                <a:ext cx="1588" cy="9524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0 w 1"/>
                  <a:gd name="T5" fmla="*/ 0 h 6"/>
                  <a:gd name="T6" fmla="*/ 1 w 1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0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19">
                <a:extLst>
                  <a:ext uri="{FF2B5EF4-FFF2-40B4-BE49-F238E27FC236}">
                    <a16:creationId xmlns:a16="http://schemas.microsoft.com/office/drawing/2014/main" id="{632907D3-CFF5-4AA8-9676-6C5445F81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974" y="3092157"/>
                <a:ext cx="6350" cy="9524"/>
              </a:xfrm>
              <a:custGeom>
                <a:avLst/>
                <a:gdLst>
                  <a:gd name="T0" fmla="*/ 0 w 4"/>
                  <a:gd name="T1" fmla="*/ 6 h 6"/>
                  <a:gd name="T2" fmla="*/ 3 w 4"/>
                  <a:gd name="T3" fmla="*/ 0 h 6"/>
                  <a:gd name="T4" fmla="*/ 4 w 4"/>
                  <a:gd name="T5" fmla="*/ 0 h 6"/>
                  <a:gd name="T6" fmla="*/ 0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lnTo>
                      <a:pt x="3" y="0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20">
                <a:extLst>
                  <a:ext uri="{FF2B5EF4-FFF2-40B4-BE49-F238E27FC236}">
                    <a16:creationId xmlns:a16="http://schemas.microsoft.com/office/drawing/2014/main" id="{8131AF21-CA25-40E8-8426-451E080DF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444" y="3114380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21">
                <a:extLst>
                  <a:ext uri="{FF2B5EF4-FFF2-40B4-BE49-F238E27FC236}">
                    <a16:creationId xmlns:a16="http://schemas.microsoft.com/office/drawing/2014/main" id="{3E784858-8199-49C3-911F-0F4D9FDD3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374" y="3117555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1 w 3"/>
                  <a:gd name="T3" fmla="*/ 0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Freeform 22">
                <a:extLst>
                  <a:ext uri="{FF2B5EF4-FFF2-40B4-BE49-F238E27FC236}">
                    <a16:creationId xmlns:a16="http://schemas.microsoft.com/office/drawing/2014/main" id="{FCD8D6F5-7AAC-471D-96B9-8E104A184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463" y="3584236"/>
                <a:ext cx="17464" cy="26985"/>
              </a:xfrm>
              <a:custGeom>
                <a:avLst/>
                <a:gdLst>
                  <a:gd name="T0" fmla="*/ 0 w 11"/>
                  <a:gd name="T1" fmla="*/ 17 h 17"/>
                  <a:gd name="T2" fmla="*/ 0 w 11"/>
                  <a:gd name="T3" fmla="*/ 17 h 17"/>
                  <a:gd name="T4" fmla="*/ 11 w 11"/>
                  <a:gd name="T5" fmla="*/ 0 h 17"/>
                  <a:gd name="T6" fmla="*/ 0 w 11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7"/>
                    </a:moveTo>
                    <a:lnTo>
                      <a:pt x="0" y="17"/>
                    </a:lnTo>
                    <a:lnTo>
                      <a:pt x="11" y="0"/>
                    </a:lnTo>
                    <a:lnTo>
                      <a:pt x="0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23">
                <a:extLst>
                  <a:ext uri="{FF2B5EF4-FFF2-40B4-BE49-F238E27FC236}">
                    <a16:creationId xmlns:a16="http://schemas.microsoft.com/office/drawing/2014/main" id="{02A33488-33B4-4FB1-8253-F6981293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046125"/>
                <a:ext cx="190507" cy="357155"/>
              </a:xfrm>
              <a:custGeom>
                <a:avLst/>
                <a:gdLst>
                  <a:gd name="T0" fmla="*/ 144 w 155"/>
                  <a:gd name="T1" fmla="*/ 227 h 290"/>
                  <a:gd name="T2" fmla="*/ 131 w 155"/>
                  <a:gd name="T3" fmla="*/ 218 h 290"/>
                  <a:gd name="T4" fmla="*/ 134 w 155"/>
                  <a:gd name="T5" fmla="*/ 214 h 290"/>
                  <a:gd name="T6" fmla="*/ 136 w 155"/>
                  <a:gd name="T7" fmla="*/ 210 h 290"/>
                  <a:gd name="T8" fmla="*/ 126 w 155"/>
                  <a:gd name="T9" fmla="*/ 201 h 290"/>
                  <a:gd name="T10" fmla="*/ 121 w 155"/>
                  <a:gd name="T11" fmla="*/ 197 h 290"/>
                  <a:gd name="T12" fmla="*/ 117 w 155"/>
                  <a:gd name="T13" fmla="*/ 164 h 290"/>
                  <a:gd name="T14" fmla="*/ 109 w 155"/>
                  <a:gd name="T15" fmla="*/ 149 h 290"/>
                  <a:gd name="T16" fmla="*/ 110 w 155"/>
                  <a:gd name="T17" fmla="*/ 124 h 290"/>
                  <a:gd name="T18" fmla="*/ 99 w 155"/>
                  <a:gd name="T19" fmla="*/ 119 h 290"/>
                  <a:gd name="T20" fmla="*/ 90 w 155"/>
                  <a:gd name="T21" fmla="*/ 111 h 290"/>
                  <a:gd name="T22" fmla="*/ 83 w 155"/>
                  <a:gd name="T23" fmla="*/ 106 h 290"/>
                  <a:gd name="T24" fmla="*/ 74 w 155"/>
                  <a:gd name="T25" fmla="*/ 87 h 290"/>
                  <a:gd name="T26" fmla="*/ 62 w 155"/>
                  <a:gd name="T27" fmla="*/ 77 h 290"/>
                  <a:gd name="T28" fmla="*/ 72 w 155"/>
                  <a:gd name="T29" fmla="*/ 74 h 290"/>
                  <a:gd name="T30" fmla="*/ 83 w 155"/>
                  <a:gd name="T31" fmla="*/ 74 h 290"/>
                  <a:gd name="T32" fmla="*/ 78 w 155"/>
                  <a:gd name="T33" fmla="*/ 67 h 290"/>
                  <a:gd name="T34" fmla="*/ 75 w 155"/>
                  <a:gd name="T35" fmla="*/ 53 h 290"/>
                  <a:gd name="T36" fmla="*/ 91 w 155"/>
                  <a:gd name="T37" fmla="*/ 47 h 290"/>
                  <a:gd name="T38" fmla="*/ 103 w 155"/>
                  <a:gd name="T39" fmla="*/ 51 h 290"/>
                  <a:gd name="T40" fmla="*/ 104 w 155"/>
                  <a:gd name="T41" fmla="*/ 45 h 290"/>
                  <a:gd name="T42" fmla="*/ 105 w 155"/>
                  <a:gd name="T43" fmla="*/ 30 h 290"/>
                  <a:gd name="T44" fmla="*/ 102 w 155"/>
                  <a:gd name="T45" fmla="*/ 15 h 290"/>
                  <a:gd name="T46" fmla="*/ 99 w 155"/>
                  <a:gd name="T47" fmla="*/ 4 h 290"/>
                  <a:gd name="T48" fmla="*/ 87 w 155"/>
                  <a:gd name="T49" fmla="*/ 4 h 290"/>
                  <a:gd name="T50" fmla="*/ 81 w 155"/>
                  <a:gd name="T51" fmla="*/ 6 h 290"/>
                  <a:gd name="T52" fmla="*/ 75 w 155"/>
                  <a:gd name="T53" fmla="*/ 0 h 290"/>
                  <a:gd name="T54" fmla="*/ 62 w 155"/>
                  <a:gd name="T55" fmla="*/ 3 h 290"/>
                  <a:gd name="T56" fmla="*/ 55 w 155"/>
                  <a:gd name="T57" fmla="*/ 9 h 290"/>
                  <a:gd name="T58" fmla="*/ 46 w 155"/>
                  <a:gd name="T59" fmla="*/ 17 h 290"/>
                  <a:gd name="T60" fmla="*/ 39 w 155"/>
                  <a:gd name="T61" fmla="*/ 19 h 290"/>
                  <a:gd name="T62" fmla="*/ 36 w 155"/>
                  <a:gd name="T63" fmla="*/ 17 h 290"/>
                  <a:gd name="T64" fmla="*/ 35 w 155"/>
                  <a:gd name="T65" fmla="*/ 26 h 290"/>
                  <a:gd name="T66" fmla="*/ 30 w 155"/>
                  <a:gd name="T67" fmla="*/ 30 h 290"/>
                  <a:gd name="T68" fmla="*/ 29 w 155"/>
                  <a:gd name="T69" fmla="*/ 37 h 290"/>
                  <a:gd name="T70" fmla="*/ 24 w 155"/>
                  <a:gd name="T71" fmla="*/ 36 h 290"/>
                  <a:gd name="T72" fmla="*/ 16 w 155"/>
                  <a:gd name="T73" fmla="*/ 40 h 290"/>
                  <a:gd name="T74" fmla="*/ 10 w 155"/>
                  <a:gd name="T75" fmla="*/ 44 h 290"/>
                  <a:gd name="T76" fmla="*/ 3 w 155"/>
                  <a:gd name="T77" fmla="*/ 62 h 290"/>
                  <a:gd name="T78" fmla="*/ 5 w 155"/>
                  <a:gd name="T79" fmla="*/ 83 h 290"/>
                  <a:gd name="T80" fmla="*/ 17 w 155"/>
                  <a:gd name="T81" fmla="*/ 98 h 290"/>
                  <a:gd name="T82" fmla="*/ 17 w 155"/>
                  <a:gd name="T83" fmla="*/ 102 h 290"/>
                  <a:gd name="T84" fmla="*/ 21 w 155"/>
                  <a:gd name="T85" fmla="*/ 118 h 290"/>
                  <a:gd name="T86" fmla="*/ 43 w 155"/>
                  <a:gd name="T87" fmla="*/ 149 h 290"/>
                  <a:gd name="T88" fmla="*/ 52 w 155"/>
                  <a:gd name="T89" fmla="*/ 161 h 290"/>
                  <a:gd name="T90" fmla="*/ 66 w 155"/>
                  <a:gd name="T91" fmla="*/ 184 h 290"/>
                  <a:gd name="T92" fmla="*/ 73 w 155"/>
                  <a:gd name="T93" fmla="*/ 192 h 290"/>
                  <a:gd name="T94" fmla="*/ 62 w 155"/>
                  <a:gd name="T95" fmla="*/ 211 h 290"/>
                  <a:gd name="T96" fmla="*/ 61 w 155"/>
                  <a:gd name="T97" fmla="*/ 230 h 290"/>
                  <a:gd name="T98" fmla="*/ 56 w 155"/>
                  <a:gd name="T99" fmla="*/ 224 h 290"/>
                  <a:gd name="T100" fmla="*/ 56 w 155"/>
                  <a:gd name="T101" fmla="*/ 247 h 290"/>
                  <a:gd name="T102" fmla="*/ 60 w 155"/>
                  <a:gd name="T103" fmla="*/ 265 h 290"/>
                  <a:gd name="T104" fmla="*/ 78 w 155"/>
                  <a:gd name="T105" fmla="*/ 269 h 290"/>
                  <a:gd name="T106" fmla="*/ 98 w 155"/>
                  <a:gd name="T107" fmla="*/ 286 h 290"/>
                  <a:gd name="T108" fmla="*/ 139 w 155"/>
                  <a:gd name="T109" fmla="*/ 285 h 290"/>
                  <a:gd name="T110" fmla="*/ 151 w 155"/>
                  <a:gd name="T111" fmla="*/ 27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" h="290">
                    <a:moveTo>
                      <a:pt x="146" y="252"/>
                    </a:move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5" y="237"/>
                      <a:pt x="145" y="237"/>
                      <a:pt x="145" y="237"/>
                    </a:cubicBezTo>
                    <a:cubicBezTo>
                      <a:pt x="146" y="231"/>
                      <a:pt x="146" y="231"/>
                      <a:pt x="146" y="231"/>
                    </a:cubicBezTo>
                    <a:cubicBezTo>
                      <a:pt x="144" y="227"/>
                      <a:pt x="144" y="227"/>
                      <a:pt x="144" y="227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8" y="219"/>
                      <a:pt x="138" y="219"/>
                      <a:pt x="138" y="219"/>
                    </a:cubicBezTo>
                    <a:cubicBezTo>
                      <a:pt x="135" y="219"/>
                      <a:pt x="135" y="219"/>
                      <a:pt x="135" y="219"/>
                    </a:cubicBezTo>
                    <a:cubicBezTo>
                      <a:pt x="133" y="218"/>
                      <a:pt x="133" y="218"/>
                      <a:pt x="133" y="218"/>
                    </a:cubicBezTo>
                    <a:cubicBezTo>
                      <a:pt x="131" y="218"/>
                      <a:pt x="131" y="218"/>
                      <a:pt x="131" y="218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0" y="220"/>
                      <a:pt x="130" y="220"/>
                      <a:pt x="130" y="220"/>
                    </a:cubicBezTo>
                    <a:cubicBezTo>
                      <a:pt x="129" y="216"/>
                      <a:pt x="129" y="216"/>
                      <a:pt x="129" y="216"/>
                    </a:cubicBezTo>
                    <a:cubicBezTo>
                      <a:pt x="133" y="212"/>
                      <a:pt x="133" y="212"/>
                      <a:pt x="133" y="212"/>
                    </a:cubicBezTo>
                    <a:cubicBezTo>
                      <a:pt x="134" y="214"/>
                      <a:pt x="134" y="214"/>
                      <a:pt x="134" y="214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9" y="215"/>
                      <a:pt x="139" y="215"/>
                      <a:pt x="139" y="215"/>
                    </a:cubicBezTo>
                    <a:cubicBezTo>
                      <a:pt x="141" y="213"/>
                      <a:pt x="141" y="213"/>
                      <a:pt x="141" y="213"/>
                    </a:cubicBezTo>
                    <a:cubicBezTo>
                      <a:pt x="138" y="209"/>
                      <a:pt x="138" y="209"/>
                      <a:pt x="138" y="209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5" y="206"/>
                      <a:pt x="135" y="206"/>
                      <a:pt x="135" y="206"/>
                    </a:cubicBezTo>
                    <a:cubicBezTo>
                      <a:pt x="136" y="201"/>
                      <a:pt x="136" y="201"/>
                      <a:pt x="136" y="201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2" y="202"/>
                      <a:pt x="132" y="202"/>
                      <a:pt x="132" y="202"/>
                    </a:cubicBezTo>
                    <a:cubicBezTo>
                      <a:pt x="126" y="201"/>
                      <a:pt x="126" y="201"/>
                      <a:pt x="126" y="201"/>
                    </a:cubicBezTo>
                    <a:cubicBezTo>
                      <a:pt x="125" y="202"/>
                      <a:pt x="125" y="202"/>
                      <a:pt x="125" y="202"/>
                    </a:cubicBezTo>
                    <a:cubicBezTo>
                      <a:pt x="127" y="205"/>
                      <a:pt x="127" y="205"/>
                      <a:pt x="127" y="205"/>
                    </a:cubicBezTo>
                    <a:cubicBezTo>
                      <a:pt x="128" y="207"/>
                      <a:pt x="128" y="207"/>
                      <a:pt x="128" y="207"/>
                    </a:cubicBezTo>
                    <a:cubicBezTo>
                      <a:pt x="121" y="200"/>
                      <a:pt x="121" y="200"/>
                      <a:pt x="121" y="200"/>
                    </a:cubicBezTo>
                    <a:cubicBezTo>
                      <a:pt x="121" y="197"/>
                      <a:pt x="121" y="197"/>
                      <a:pt x="121" y="197"/>
                    </a:cubicBezTo>
                    <a:cubicBezTo>
                      <a:pt x="118" y="194"/>
                      <a:pt x="118" y="194"/>
                      <a:pt x="118" y="194"/>
                    </a:cubicBezTo>
                    <a:cubicBezTo>
                      <a:pt x="118" y="183"/>
                      <a:pt x="118" y="183"/>
                      <a:pt x="118" y="183"/>
                    </a:cubicBezTo>
                    <a:cubicBezTo>
                      <a:pt x="120" y="178"/>
                      <a:pt x="120" y="178"/>
                      <a:pt x="120" y="178"/>
                    </a:cubicBezTo>
                    <a:cubicBezTo>
                      <a:pt x="121" y="172"/>
                      <a:pt x="121" y="172"/>
                      <a:pt x="121" y="172"/>
                    </a:cubicBezTo>
                    <a:cubicBezTo>
                      <a:pt x="117" y="164"/>
                      <a:pt x="117" y="164"/>
                      <a:pt x="117" y="164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3" y="158"/>
                      <a:pt x="113" y="158"/>
                      <a:pt x="113" y="158"/>
                    </a:cubicBezTo>
                    <a:cubicBezTo>
                      <a:pt x="112" y="154"/>
                      <a:pt x="112" y="154"/>
                      <a:pt x="112" y="154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49"/>
                      <a:pt x="109" y="149"/>
                      <a:pt x="109" y="14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7" y="139"/>
                      <a:pt x="107" y="139"/>
                      <a:pt x="107" y="139"/>
                    </a:cubicBezTo>
                    <a:cubicBezTo>
                      <a:pt x="109" y="133"/>
                      <a:pt x="109" y="133"/>
                      <a:pt x="109" y="133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05" y="122"/>
                      <a:pt x="105" y="122"/>
                      <a:pt x="105" y="122"/>
                    </a:cubicBezTo>
                    <a:cubicBezTo>
                      <a:pt x="102" y="120"/>
                      <a:pt x="102" y="120"/>
                      <a:pt x="102" y="120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6" y="121"/>
                      <a:pt x="96" y="121"/>
                      <a:pt x="96" y="121"/>
                    </a:cubicBezTo>
                    <a:cubicBezTo>
                      <a:pt x="95" y="120"/>
                      <a:pt x="95" y="120"/>
                      <a:pt x="95" y="120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2" y="115"/>
                      <a:pt x="92" y="115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84" y="112"/>
                      <a:pt x="84" y="112"/>
                      <a:pt x="84" y="112"/>
                    </a:cubicBezTo>
                    <a:cubicBezTo>
                      <a:pt x="82" y="112"/>
                      <a:pt x="82" y="112"/>
                      <a:pt x="82" y="112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5" y="92"/>
                      <a:pt x="75" y="92"/>
                      <a:pt x="75" y="92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4"/>
                      <a:pt x="72" y="74"/>
                      <a:pt x="72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82" y="48"/>
                      <a:pt x="82" y="48"/>
                      <a:pt x="82" y="48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8" y="49"/>
                      <a:pt x="88" y="49"/>
                      <a:pt x="88" y="49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9" y="49"/>
                      <a:pt x="109" y="49"/>
                      <a:pt x="109" y="49"/>
                    </a:cubicBezTo>
                    <a:cubicBezTo>
                      <a:pt x="110" y="47"/>
                      <a:pt x="110" y="47"/>
                      <a:pt x="110" y="47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102" y="39"/>
                      <a:pt x="102" y="39"/>
                      <a:pt x="102" y="39"/>
                    </a:cubicBezTo>
                    <a:cubicBezTo>
                      <a:pt x="102" y="34"/>
                      <a:pt x="102" y="34"/>
                      <a:pt x="102" y="34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03" y="26"/>
                      <a:pt x="103" y="26"/>
                      <a:pt x="103" y="26"/>
                    </a:cubicBezTo>
                    <a:cubicBezTo>
                      <a:pt x="105" y="21"/>
                      <a:pt x="105" y="21"/>
                      <a:pt x="105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8" y="2"/>
                      <a:pt x="88" y="2"/>
                    </a:cubicBezTo>
                    <a:cubicBezTo>
                      <a:pt x="87" y="4"/>
                      <a:pt x="87" y="4"/>
                      <a:pt x="87" y="4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6"/>
                      <a:pt x="81" y="6"/>
                      <a:pt x="81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7" y="7"/>
                      <a:pt x="77" y="7"/>
                      <a:pt x="77" y="7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5" y="35"/>
                      <a:pt x="25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21" y="95"/>
                      <a:pt x="21" y="95"/>
                      <a:pt x="21" y="95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1" y="118"/>
                      <a:pt x="21" y="118"/>
                      <a:pt x="21" y="118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41" y="147"/>
                      <a:pt x="41" y="147"/>
                      <a:pt x="41" y="147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37" y="158"/>
                      <a:pt x="37" y="158"/>
                      <a:pt x="37" y="158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52" y="161"/>
                      <a:pt x="52" y="161"/>
                      <a:pt x="52" y="161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55" y="171"/>
                      <a:pt x="55" y="171"/>
                      <a:pt x="55" y="17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2" y="180"/>
                      <a:pt x="62" y="180"/>
                      <a:pt x="62" y="180"/>
                    </a:cubicBezTo>
                    <a:cubicBezTo>
                      <a:pt x="66" y="184"/>
                      <a:pt x="66" y="184"/>
                      <a:pt x="66" y="184"/>
                    </a:cubicBezTo>
                    <a:cubicBezTo>
                      <a:pt x="71" y="183"/>
                      <a:pt x="71" y="183"/>
                      <a:pt x="71" y="183"/>
                    </a:cubicBezTo>
                    <a:cubicBezTo>
                      <a:pt x="75" y="186"/>
                      <a:pt x="75" y="186"/>
                      <a:pt x="75" y="186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2"/>
                      <a:pt x="73" y="192"/>
                      <a:pt x="73" y="192"/>
                    </a:cubicBezTo>
                    <a:cubicBezTo>
                      <a:pt x="68" y="192"/>
                      <a:pt x="68" y="192"/>
                      <a:pt x="68" y="192"/>
                    </a:cubicBezTo>
                    <a:cubicBezTo>
                      <a:pt x="62" y="198"/>
                      <a:pt x="62" y="198"/>
                      <a:pt x="62" y="198"/>
                    </a:cubicBezTo>
                    <a:cubicBezTo>
                      <a:pt x="63" y="204"/>
                      <a:pt x="63" y="204"/>
                      <a:pt x="63" y="204"/>
                    </a:cubicBezTo>
                    <a:cubicBezTo>
                      <a:pt x="63" y="208"/>
                      <a:pt x="63" y="208"/>
                      <a:pt x="63" y="208"/>
                    </a:cubicBezTo>
                    <a:cubicBezTo>
                      <a:pt x="62" y="211"/>
                      <a:pt x="62" y="211"/>
                      <a:pt x="62" y="211"/>
                    </a:cubicBezTo>
                    <a:cubicBezTo>
                      <a:pt x="61" y="215"/>
                      <a:pt x="61" y="215"/>
                      <a:pt x="61" y="215"/>
                    </a:cubicBezTo>
                    <a:cubicBezTo>
                      <a:pt x="62" y="217"/>
                      <a:pt x="62" y="217"/>
                      <a:pt x="62" y="217"/>
                    </a:cubicBezTo>
                    <a:cubicBezTo>
                      <a:pt x="62" y="220"/>
                      <a:pt x="62" y="220"/>
                      <a:pt x="62" y="220"/>
                    </a:cubicBezTo>
                    <a:cubicBezTo>
                      <a:pt x="61" y="222"/>
                      <a:pt x="61" y="222"/>
                      <a:pt x="61" y="222"/>
                    </a:cubicBezTo>
                    <a:cubicBezTo>
                      <a:pt x="61" y="230"/>
                      <a:pt x="61" y="230"/>
                      <a:pt x="61" y="230"/>
                    </a:cubicBezTo>
                    <a:cubicBezTo>
                      <a:pt x="60" y="233"/>
                      <a:pt x="60" y="233"/>
                      <a:pt x="60" y="233"/>
                    </a:cubicBezTo>
                    <a:cubicBezTo>
                      <a:pt x="58" y="230"/>
                      <a:pt x="58" y="230"/>
                      <a:pt x="58" y="230"/>
                    </a:cubicBezTo>
                    <a:cubicBezTo>
                      <a:pt x="60" y="225"/>
                      <a:pt x="60" y="225"/>
                      <a:pt x="60" y="225"/>
                    </a:cubicBezTo>
                    <a:cubicBezTo>
                      <a:pt x="57" y="222"/>
                      <a:pt x="57" y="222"/>
                      <a:pt x="57" y="222"/>
                    </a:cubicBezTo>
                    <a:cubicBezTo>
                      <a:pt x="56" y="224"/>
                      <a:pt x="56" y="224"/>
                      <a:pt x="56" y="224"/>
                    </a:cubicBezTo>
                    <a:cubicBezTo>
                      <a:pt x="55" y="227"/>
                      <a:pt x="55" y="227"/>
                      <a:pt x="55" y="227"/>
                    </a:cubicBezTo>
                    <a:cubicBezTo>
                      <a:pt x="56" y="233"/>
                      <a:pt x="56" y="233"/>
                      <a:pt x="56" y="233"/>
                    </a:cubicBezTo>
                    <a:cubicBezTo>
                      <a:pt x="56" y="236"/>
                      <a:pt x="56" y="236"/>
                      <a:pt x="56" y="236"/>
                    </a:cubicBezTo>
                    <a:cubicBezTo>
                      <a:pt x="57" y="238"/>
                      <a:pt x="57" y="238"/>
                      <a:pt x="57" y="238"/>
                    </a:cubicBezTo>
                    <a:cubicBezTo>
                      <a:pt x="56" y="247"/>
                      <a:pt x="56" y="247"/>
                      <a:pt x="56" y="247"/>
                    </a:cubicBezTo>
                    <a:cubicBezTo>
                      <a:pt x="56" y="248"/>
                      <a:pt x="56" y="248"/>
                      <a:pt x="56" y="248"/>
                    </a:cubicBezTo>
                    <a:cubicBezTo>
                      <a:pt x="59" y="253"/>
                      <a:pt x="59" y="253"/>
                      <a:pt x="59" y="253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59" y="263"/>
                      <a:pt x="59" y="263"/>
                      <a:pt x="59" y="263"/>
                    </a:cubicBezTo>
                    <a:cubicBezTo>
                      <a:pt x="60" y="265"/>
                      <a:pt x="60" y="265"/>
                      <a:pt x="60" y="265"/>
                    </a:cubicBezTo>
                    <a:cubicBezTo>
                      <a:pt x="63" y="265"/>
                      <a:pt x="63" y="265"/>
                      <a:pt x="63" y="265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71" y="270"/>
                      <a:pt x="71" y="270"/>
                      <a:pt x="71" y="270"/>
                    </a:cubicBezTo>
                    <a:cubicBezTo>
                      <a:pt x="74" y="271"/>
                      <a:pt x="74" y="271"/>
                      <a:pt x="74" y="271"/>
                    </a:cubicBezTo>
                    <a:cubicBezTo>
                      <a:pt x="78" y="269"/>
                      <a:pt x="78" y="269"/>
                      <a:pt x="78" y="269"/>
                    </a:cubicBezTo>
                    <a:cubicBezTo>
                      <a:pt x="82" y="273"/>
                      <a:pt x="82" y="273"/>
                      <a:pt x="82" y="273"/>
                    </a:cubicBezTo>
                    <a:cubicBezTo>
                      <a:pt x="85" y="273"/>
                      <a:pt x="85" y="273"/>
                      <a:pt x="85" y="273"/>
                    </a:cubicBezTo>
                    <a:cubicBezTo>
                      <a:pt x="86" y="277"/>
                      <a:pt x="86" y="277"/>
                      <a:pt x="86" y="277"/>
                    </a:cubicBezTo>
                    <a:cubicBezTo>
                      <a:pt x="89" y="282"/>
                      <a:pt x="89" y="282"/>
                      <a:pt x="89" y="282"/>
                    </a:cubicBezTo>
                    <a:cubicBezTo>
                      <a:pt x="98" y="286"/>
                      <a:pt x="98" y="286"/>
                      <a:pt x="98" y="286"/>
                    </a:cubicBezTo>
                    <a:cubicBezTo>
                      <a:pt x="102" y="286"/>
                      <a:pt x="102" y="286"/>
                      <a:pt x="102" y="286"/>
                    </a:cubicBezTo>
                    <a:cubicBezTo>
                      <a:pt x="113" y="290"/>
                      <a:pt x="113" y="290"/>
                      <a:pt x="113" y="290"/>
                    </a:cubicBezTo>
                    <a:cubicBezTo>
                      <a:pt x="118" y="290"/>
                      <a:pt x="118" y="290"/>
                      <a:pt x="118" y="290"/>
                    </a:cubicBezTo>
                    <a:cubicBezTo>
                      <a:pt x="130" y="286"/>
                      <a:pt x="130" y="286"/>
                      <a:pt x="130" y="286"/>
                    </a:cubicBezTo>
                    <a:cubicBezTo>
                      <a:pt x="139" y="285"/>
                      <a:pt x="139" y="285"/>
                      <a:pt x="139" y="285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54" y="287"/>
                      <a:pt x="154" y="287"/>
                      <a:pt x="154" y="287"/>
                    </a:cubicBezTo>
                    <a:cubicBezTo>
                      <a:pt x="155" y="281"/>
                      <a:pt x="155" y="281"/>
                      <a:pt x="155" y="281"/>
                    </a:cubicBezTo>
                    <a:cubicBezTo>
                      <a:pt x="153" y="276"/>
                      <a:pt x="153" y="276"/>
                      <a:pt x="153" y="276"/>
                    </a:cubicBezTo>
                    <a:cubicBezTo>
                      <a:pt x="151" y="270"/>
                      <a:pt x="151" y="270"/>
                      <a:pt x="151" y="270"/>
                    </a:cubicBezTo>
                    <a:cubicBezTo>
                      <a:pt x="147" y="260"/>
                      <a:pt x="147" y="260"/>
                      <a:pt x="147" y="260"/>
                    </a:cubicBezTo>
                    <a:lnTo>
                      <a:pt x="146" y="25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24">
                <a:extLst>
                  <a:ext uri="{FF2B5EF4-FFF2-40B4-BE49-F238E27FC236}">
                    <a16:creationId xmlns:a16="http://schemas.microsoft.com/office/drawing/2014/main" id="{D8F9B06A-460B-44A4-AB5F-18F4E9790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846" y="3544553"/>
                <a:ext cx="20639" cy="3175"/>
              </a:xfrm>
              <a:custGeom>
                <a:avLst/>
                <a:gdLst>
                  <a:gd name="T0" fmla="*/ 13 w 13"/>
                  <a:gd name="T1" fmla="*/ 2 h 2"/>
                  <a:gd name="T2" fmla="*/ 1 w 13"/>
                  <a:gd name="T3" fmla="*/ 0 h 2"/>
                  <a:gd name="T4" fmla="*/ 0 w 13"/>
                  <a:gd name="T5" fmla="*/ 0 h 2"/>
                  <a:gd name="T6" fmla="*/ 13 w 1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">
                    <a:moveTo>
                      <a:pt x="13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25">
                <a:extLst>
                  <a:ext uri="{FF2B5EF4-FFF2-40B4-BE49-F238E27FC236}">
                    <a16:creationId xmlns:a16="http://schemas.microsoft.com/office/drawing/2014/main" id="{62F0CFE4-7219-45E1-8F0B-B35165B6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118" y="2652461"/>
                <a:ext cx="6350" cy="11112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3 w 4"/>
                  <a:gd name="T5" fmla="*/ 4 h 7"/>
                  <a:gd name="T6" fmla="*/ 4 w 4"/>
                  <a:gd name="T7" fmla="*/ 0 h 7"/>
                  <a:gd name="T8" fmla="*/ 0 w 4"/>
                  <a:gd name="T9" fmla="*/ 5 h 7"/>
                  <a:gd name="T10" fmla="*/ 0 w 4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lnTo>
                      <a:pt x="0" y="6"/>
                    </a:lnTo>
                    <a:lnTo>
                      <a:pt x="3" y="4"/>
                    </a:lnTo>
                    <a:lnTo>
                      <a:pt x="4" y="0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26">
                <a:extLst>
                  <a:ext uri="{FF2B5EF4-FFF2-40B4-BE49-F238E27FC236}">
                    <a16:creationId xmlns:a16="http://schemas.microsoft.com/office/drawing/2014/main" id="{9300ADED-3111-4B5B-8F2C-BDAFE84EE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2" y="4222351"/>
                <a:ext cx="11114" cy="14286"/>
              </a:xfrm>
              <a:custGeom>
                <a:avLst/>
                <a:gdLst>
                  <a:gd name="T0" fmla="*/ 7 w 7"/>
                  <a:gd name="T1" fmla="*/ 0 h 9"/>
                  <a:gd name="T2" fmla="*/ 3 w 7"/>
                  <a:gd name="T3" fmla="*/ 6 h 9"/>
                  <a:gd name="T4" fmla="*/ 0 w 7"/>
                  <a:gd name="T5" fmla="*/ 9 h 9"/>
                  <a:gd name="T6" fmla="*/ 3 w 7"/>
                  <a:gd name="T7" fmla="*/ 6 h 9"/>
                  <a:gd name="T8" fmla="*/ 7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0"/>
                    </a:moveTo>
                    <a:lnTo>
                      <a:pt x="3" y="6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Rectangle 27">
                <a:extLst>
                  <a:ext uri="{FF2B5EF4-FFF2-40B4-BE49-F238E27FC236}">
                    <a16:creationId xmlns:a16="http://schemas.microsoft.com/office/drawing/2014/main" id="{B5DA7B6D-12E0-497C-A747-40B190AE5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127" y="3962025"/>
                <a:ext cx="39690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28">
                <a:extLst>
                  <a:ext uri="{FF2B5EF4-FFF2-40B4-BE49-F238E27FC236}">
                    <a16:creationId xmlns:a16="http://schemas.microsoft.com/office/drawing/2014/main" id="{66E53D47-1683-4EA5-A812-AD5EF19D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55680"/>
                <a:ext cx="6350" cy="4762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3 h 3"/>
                  <a:gd name="T6" fmla="*/ 2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29">
                <a:extLst>
                  <a:ext uri="{FF2B5EF4-FFF2-40B4-BE49-F238E27FC236}">
                    <a16:creationId xmlns:a16="http://schemas.microsoft.com/office/drawing/2014/main" id="{B6D51F8E-6F44-41C4-AA5D-169AB85B0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2" y="3393754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30">
                <a:extLst>
                  <a:ext uri="{FF2B5EF4-FFF2-40B4-BE49-F238E27FC236}">
                    <a16:creationId xmlns:a16="http://schemas.microsoft.com/office/drawing/2014/main" id="{68EEE294-57B9-4CFA-9A5B-6D72F8530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1" y="2914374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31">
                <a:extLst>
                  <a:ext uri="{FF2B5EF4-FFF2-40B4-BE49-F238E27FC236}">
                    <a16:creationId xmlns:a16="http://schemas.microsoft.com/office/drawing/2014/main" id="{58EB4052-1EBB-4B83-9FCE-9048097D8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0761" y="3257241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32">
                <a:extLst>
                  <a:ext uri="{FF2B5EF4-FFF2-40B4-BE49-F238E27FC236}">
                    <a16:creationId xmlns:a16="http://schemas.microsoft.com/office/drawing/2014/main" id="{1950873B-25E5-41A9-8DB6-734B1BD26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1088" y="3317561"/>
                <a:ext cx="11114" cy="15874"/>
              </a:xfrm>
              <a:custGeom>
                <a:avLst/>
                <a:gdLst>
                  <a:gd name="T0" fmla="*/ 7 w 7"/>
                  <a:gd name="T1" fmla="*/ 10 h 10"/>
                  <a:gd name="T2" fmla="*/ 7 w 7"/>
                  <a:gd name="T3" fmla="*/ 10 h 10"/>
                  <a:gd name="T4" fmla="*/ 0 w 7"/>
                  <a:gd name="T5" fmla="*/ 0 h 10"/>
                  <a:gd name="T6" fmla="*/ 7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7" y="10"/>
                    </a:lnTo>
                    <a:lnTo>
                      <a:pt x="0" y="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33">
                <a:extLst>
                  <a:ext uri="{FF2B5EF4-FFF2-40B4-BE49-F238E27FC236}">
                    <a16:creationId xmlns:a16="http://schemas.microsoft.com/office/drawing/2014/main" id="{78D5D863-7A5A-40E6-A99A-870978563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1" y="3560426"/>
                <a:ext cx="0" cy="20636"/>
              </a:xfrm>
              <a:custGeom>
                <a:avLst/>
                <a:gdLst>
                  <a:gd name="T0" fmla="*/ 13 h 13"/>
                  <a:gd name="T1" fmla="*/ 0 h 13"/>
                  <a:gd name="T2" fmla="*/ 6 h 13"/>
                  <a:gd name="T3" fmla="*/ 13 h 1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3">
                    <a:moveTo>
                      <a:pt x="0" y="13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34">
                <a:extLst>
                  <a:ext uri="{FF2B5EF4-FFF2-40B4-BE49-F238E27FC236}">
                    <a16:creationId xmlns:a16="http://schemas.microsoft.com/office/drawing/2014/main" id="{861F4D5E-D8BD-4A96-B122-DC4C63750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4099" y="3304862"/>
                <a:ext cx="0" cy="1587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35">
                <a:extLst>
                  <a:ext uri="{FF2B5EF4-FFF2-40B4-BE49-F238E27FC236}">
                    <a16:creationId xmlns:a16="http://schemas.microsoft.com/office/drawing/2014/main" id="{48A7C7DF-56C8-4628-9D73-ED4DE1F0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468" y="3538203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36">
                <a:extLst>
                  <a:ext uri="{FF2B5EF4-FFF2-40B4-BE49-F238E27FC236}">
                    <a16:creationId xmlns:a16="http://schemas.microsoft.com/office/drawing/2014/main" id="{9F64C7A7-4078-48FA-AEB5-A57DB02C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5818" y="35318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37">
                <a:extLst>
                  <a:ext uri="{FF2B5EF4-FFF2-40B4-BE49-F238E27FC236}">
                    <a16:creationId xmlns:a16="http://schemas.microsoft.com/office/drawing/2014/main" id="{41357AA4-EF16-4BCD-A623-29D93754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9076" y="4095363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38">
                <a:extLst>
                  <a:ext uri="{FF2B5EF4-FFF2-40B4-BE49-F238E27FC236}">
                    <a16:creationId xmlns:a16="http://schemas.microsoft.com/office/drawing/2014/main" id="{147A3FD6-B37A-4C32-B45F-ADDDB38D1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0140" y="4149333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39">
                <a:extLst>
                  <a:ext uri="{FF2B5EF4-FFF2-40B4-BE49-F238E27FC236}">
                    <a16:creationId xmlns:a16="http://schemas.microsoft.com/office/drawing/2014/main" id="{100DC3BC-CD38-498D-817B-A3D60F28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936" y="4371562"/>
                <a:ext cx="1588" cy="12699"/>
              </a:xfrm>
              <a:custGeom>
                <a:avLst/>
                <a:gdLst>
                  <a:gd name="T0" fmla="*/ 0 w 1"/>
                  <a:gd name="T1" fmla="*/ 8 h 8"/>
                  <a:gd name="T2" fmla="*/ 1 w 1"/>
                  <a:gd name="T3" fmla="*/ 2 h 8"/>
                  <a:gd name="T4" fmla="*/ 0 w 1"/>
                  <a:gd name="T5" fmla="*/ 0 h 8"/>
                  <a:gd name="T6" fmla="*/ 1 w 1"/>
                  <a:gd name="T7" fmla="*/ 2 h 8"/>
                  <a:gd name="T8" fmla="*/ 0 w 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40">
                <a:extLst>
                  <a:ext uri="{FF2B5EF4-FFF2-40B4-BE49-F238E27FC236}">
                    <a16:creationId xmlns:a16="http://schemas.microsoft.com/office/drawing/2014/main" id="{C7BC0CA1-2A56-44C3-A3EA-DAAA6D67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029" y="4046156"/>
                <a:ext cx="4763" cy="1587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41">
                <a:extLst>
                  <a:ext uri="{FF2B5EF4-FFF2-40B4-BE49-F238E27FC236}">
                    <a16:creationId xmlns:a16="http://schemas.microsoft.com/office/drawing/2014/main" id="{7241EBDD-A239-44A3-9163-2F0E3F88D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290" y="4365213"/>
                <a:ext cx="11114" cy="22223"/>
              </a:xfrm>
              <a:custGeom>
                <a:avLst/>
                <a:gdLst>
                  <a:gd name="T0" fmla="*/ 0 w 7"/>
                  <a:gd name="T1" fmla="*/ 14 h 14"/>
                  <a:gd name="T2" fmla="*/ 7 w 7"/>
                  <a:gd name="T3" fmla="*/ 0 h 14"/>
                  <a:gd name="T4" fmla="*/ 1 w 7"/>
                  <a:gd name="T5" fmla="*/ 13 h 14"/>
                  <a:gd name="T6" fmla="*/ 0 w 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7" y="0"/>
                    </a:lnTo>
                    <a:lnTo>
                      <a:pt x="1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42">
                <a:extLst>
                  <a:ext uri="{FF2B5EF4-FFF2-40B4-BE49-F238E27FC236}">
                    <a16:creationId xmlns:a16="http://schemas.microsoft.com/office/drawing/2014/main" id="{DAEDEA5C-DB21-42D8-AB8B-E34A43B5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885" y="3076284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43">
                <a:extLst>
                  <a:ext uri="{FF2B5EF4-FFF2-40B4-BE49-F238E27FC236}">
                    <a16:creationId xmlns:a16="http://schemas.microsoft.com/office/drawing/2014/main" id="{451F269A-F1EE-4E09-B9D7-CF5A8A530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5328" y="4479501"/>
                <a:ext cx="26989" cy="1587"/>
              </a:xfrm>
              <a:custGeom>
                <a:avLst/>
                <a:gdLst>
                  <a:gd name="T0" fmla="*/ 0 w 17"/>
                  <a:gd name="T1" fmla="*/ 1 h 1"/>
                  <a:gd name="T2" fmla="*/ 17 w 17"/>
                  <a:gd name="T3" fmla="*/ 0 h 1"/>
                  <a:gd name="T4" fmla="*/ 12 w 17"/>
                  <a:gd name="T5" fmla="*/ 0 h 1"/>
                  <a:gd name="T6" fmla="*/ 0 w 1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">
                    <a:moveTo>
                      <a:pt x="0" y="1"/>
                    </a:moveTo>
                    <a:lnTo>
                      <a:pt x="17" y="0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44">
                <a:extLst>
                  <a:ext uri="{FF2B5EF4-FFF2-40B4-BE49-F238E27FC236}">
                    <a16:creationId xmlns:a16="http://schemas.microsoft.com/office/drawing/2014/main" id="{862F2823-8974-4D37-90E0-2D51E7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088" y="4582680"/>
                <a:ext cx="4763" cy="476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45">
                <a:extLst>
                  <a:ext uri="{FF2B5EF4-FFF2-40B4-BE49-F238E27FC236}">
                    <a16:creationId xmlns:a16="http://schemas.microsoft.com/office/drawing/2014/main" id="{F2DD72F6-D86C-41AD-8581-C9D7ADEF6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268" y="4347752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46">
                <a:extLst>
                  <a:ext uri="{FF2B5EF4-FFF2-40B4-BE49-F238E27FC236}">
                    <a16:creationId xmlns:a16="http://schemas.microsoft.com/office/drawing/2014/main" id="{22FC99AC-C68A-4696-AD15-F06EC6EF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0025" y="4396959"/>
                <a:ext cx="26989" cy="0"/>
              </a:xfrm>
              <a:custGeom>
                <a:avLst/>
                <a:gdLst>
                  <a:gd name="T0" fmla="*/ 0 w 17"/>
                  <a:gd name="T1" fmla="*/ 17 w 17"/>
                  <a:gd name="T2" fmla="*/ 0 w 17"/>
                  <a:gd name="T3" fmla="*/ 0 w 1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7">
                    <a:moveTo>
                      <a:pt x="0" y="0"/>
                    </a:moveTo>
                    <a:lnTo>
                      <a:pt x="1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47">
                <a:extLst>
                  <a:ext uri="{FF2B5EF4-FFF2-40B4-BE49-F238E27FC236}">
                    <a16:creationId xmlns:a16="http://schemas.microsoft.com/office/drawing/2014/main" id="{D31C8A54-77C8-4EE1-BD05-6410B0A9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562" y="4090601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48">
                <a:extLst>
                  <a:ext uri="{FF2B5EF4-FFF2-40B4-BE49-F238E27FC236}">
                    <a16:creationId xmlns:a16="http://schemas.microsoft.com/office/drawing/2014/main" id="{AF8E2125-2233-40F0-B81D-287259B6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7407" y="3687414"/>
                <a:ext cx="0" cy="7937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49">
                <a:extLst>
                  <a:ext uri="{FF2B5EF4-FFF2-40B4-BE49-F238E27FC236}">
                    <a16:creationId xmlns:a16="http://schemas.microsoft.com/office/drawing/2014/main" id="{9B54CE4F-894F-4C49-B864-8061BF99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8747" y="3746146"/>
                <a:ext cx="19051" cy="71431"/>
              </a:xfrm>
              <a:custGeom>
                <a:avLst/>
                <a:gdLst>
                  <a:gd name="T0" fmla="*/ 0 w 12"/>
                  <a:gd name="T1" fmla="*/ 45 h 45"/>
                  <a:gd name="T2" fmla="*/ 0 w 12"/>
                  <a:gd name="T3" fmla="*/ 45 h 45"/>
                  <a:gd name="T4" fmla="*/ 12 w 12"/>
                  <a:gd name="T5" fmla="*/ 0 h 45"/>
                  <a:gd name="T6" fmla="*/ 0 w 1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0" y="45"/>
                    </a:moveTo>
                    <a:lnTo>
                      <a:pt x="0" y="45"/>
                    </a:lnTo>
                    <a:lnTo>
                      <a:pt x="12" y="0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Rectangle 50">
                <a:extLst>
                  <a:ext uri="{FF2B5EF4-FFF2-40B4-BE49-F238E27FC236}">
                    <a16:creationId xmlns:a16="http://schemas.microsoft.com/office/drawing/2014/main" id="{23DCCBD3-76EC-450F-B66C-1449ACC88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39076" y="4095363"/>
                <a:ext cx="1588" cy="1587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51">
                <a:extLst>
                  <a:ext uri="{FF2B5EF4-FFF2-40B4-BE49-F238E27FC236}">
                    <a16:creationId xmlns:a16="http://schemas.microsoft.com/office/drawing/2014/main" id="{BFB4C885-F5E8-4530-AA9A-C5A8AF43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9028" y="4038218"/>
                <a:ext cx="0" cy="3175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52">
                <a:extLst>
                  <a:ext uri="{FF2B5EF4-FFF2-40B4-BE49-F238E27FC236}">
                    <a16:creationId xmlns:a16="http://schemas.microsoft.com/office/drawing/2014/main" id="{9A9C2BB5-62B9-4173-9294-10D561B63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4624" y="4093776"/>
                <a:ext cx="4763" cy="317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53">
                <a:extLst>
                  <a:ext uri="{FF2B5EF4-FFF2-40B4-BE49-F238E27FC236}">
                    <a16:creationId xmlns:a16="http://schemas.microsoft.com/office/drawing/2014/main" id="{91EE2891-3030-4938-A506-0552AB42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023" y="4158857"/>
                <a:ext cx="3175" cy="1587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54">
                <a:extLst>
                  <a:ext uri="{FF2B5EF4-FFF2-40B4-BE49-F238E27FC236}">
                    <a16:creationId xmlns:a16="http://schemas.microsoft.com/office/drawing/2014/main" id="{3B1FB493-37F0-4E03-83A6-ED76E0449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8046" y="4162032"/>
                <a:ext cx="9525" cy="634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1 w 6"/>
                  <a:gd name="T5" fmla="*/ 3 h 4"/>
                  <a:gd name="T6" fmla="*/ 0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lnTo>
                      <a:pt x="6" y="0"/>
                    </a:lnTo>
                    <a:lnTo>
                      <a:pt x="1" y="3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55">
                <a:extLst>
                  <a:ext uri="{FF2B5EF4-FFF2-40B4-BE49-F238E27FC236}">
                    <a16:creationId xmlns:a16="http://schemas.microsoft.com/office/drawing/2014/main" id="{47388827-3670-469F-9DCA-6DEA0FA5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5131" y="2822308"/>
                <a:ext cx="4763" cy="7937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2 w 3"/>
                  <a:gd name="T5" fmla="*/ 4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5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56">
                <a:extLst>
                  <a:ext uri="{FF2B5EF4-FFF2-40B4-BE49-F238E27FC236}">
                    <a16:creationId xmlns:a16="http://schemas.microsoft.com/office/drawing/2014/main" id="{4C0B13E6-B90D-42C8-80C1-263847F7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0369" y="3000091"/>
                <a:ext cx="476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57">
                <a:extLst>
                  <a:ext uri="{FF2B5EF4-FFF2-40B4-BE49-F238E27FC236}">
                    <a16:creationId xmlns:a16="http://schemas.microsoft.com/office/drawing/2014/main" id="{9DE97886-001F-405C-BCF3-5CA17DC1E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633" y="2688971"/>
                <a:ext cx="11114" cy="317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1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58">
                <a:extLst>
                  <a:ext uri="{FF2B5EF4-FFF2-40B4-BE49-F238E27FC236}">
                    <a16:creationId xmlns:a16="http://schemas.microsoft.com/office/drawing/2014/main" id="{C03364CB-906B-4E57-AAE6-7F56D81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3635032"/>
                <a:ext cx="9525" cy="265088"/>
              </a:xfrm>
              <a:custGeom>
                <a:avLst/>
                <a:gdLst>
                  <a:gd name="T0" fmla="*/ 5 w 6"/>
                  <a:gd name="T1" fmla="*/ 134 h 167"/>
                  <a:gd name="T2" fmla="*/ 0 w 6"/>
                  <a:gd name="T3" fmla="*/ 0 h 167"/>
                  <a:gd name="T4" fmla="*/ 6 w 6"/>
                  <a:gd name="T5" fmla="*/ 167 h 167"/>
                  <a:gd name="T6" fmla="*/ 5 w 6"/>
                  <a:gd name="T7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67">
                    <a:moveTo>
                      <a:pt x="5" y="134"/>
                    </a:moveTo>
                    <a:lnTo>
                      <a:pt x="0" y="0"/>
                    </a:lnTo>
                    <a:lnTo>
                      <a:pt x="6" y="167"/>
                    </a:lnTo>
                    <a:lnTo>
                      <a:pt x="5" y="1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59">
                <a:extLst>
                  <a:ext uri="{FF2B5EF4-FFF2-40B4-BE49-F238E27FC236}">
                    <a16:creationId xmlns:a16="http://schemas.microsoft.com/office/drawing/2014/main" id="{82CF2E8D-0909-4785-AF76-A5FA5511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9255" y="3020728"/>
                <a:ext cx="6350" cy="4762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0 h 3"/>
                  <a:gd name="T4" fmla="*/ 0 w 4"/>
                  <a:gd name="T5" fmla="*/ 3 h 3"/>
                  <a:gd name="T6" fmla="*/ 3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60">
                <a:extLst>
                  <a:ext uri="{FF2B5EF4-FFF2-40B4-BE49-F238E27FC236}">
                    <a16:creationId xmlns:a16="http://schemas.microsoft.com/office/drawing/2014/main" id="{D344CA22-B4F6-4458-ABDB-A4CA61DB8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0516" y="3115969"/>
                <a:ext cx="1588" cy="317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61">
                <a:extLst>
                  <a:ext uri="{FF2B5EF4-FFF2-40B4-BE49-F238E27FC236}">
                    <a16:creationId xmlns:a16="http://schemas.microsoft.com/office/drawing/2014/main" id="{71239FEA-97B5-4B41-A328-F87ABAF9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6554" y="3246131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62">
                <a:extLst>
                  <a:ext uri="{FF2B5EF4-FFF2-40B4-BE49-F238E27FC236}">
                    <a16:creationId xmlns:a16="http://schemas.microsoft.com/office/drawing/2014/main" id="{E272F5AE-CAE2-457E-A1FC-571687B2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512" y="4115999"/>
                <a:ext cx="9525" cy="1587"/>
              </a:xfrm>
              <a:custGeom>
                <a:avLst/>
                <a:gdLst>
                  <a:gd name="T0" fmla="*/ 6 w 6"/>
                  <a:gd name="T1" fmla="*/ 0 h 1"/>
                  <a:gd name="T2" fmla="*/ 3 w 6"/>
                  <a:gd name="T3" fmla="*/ 1 h 1"/>
                  <a:gd name="T4" fmla="*/ 0 w 6"/>
                  <a:gd name="T5" fmla="*/ 1 h 1"/>
                  <a:gd name="T6" fmla="*/ 6 w 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lnTo>
                      <a:pt x="3" y="1"/>
                    </a:lnTo>
                    <a:lnTo>
                      <a:pt x="0" y="1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63">
                <a:extLst>
                  <a:ext uri="{FF2B5EF4-FFF2-40B4-BE49-F238E27FC236}">
                    <a16:creationId xmlns:a16="http://schemas.microsoft.com/office/drawing/2014/main" id="{4A83806A-EAC4-4354-A8FC-E5F7E4328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2153" y="5068409"/>
                <a:ext cx="3175" cy="317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64">
                <a:extLst>
                  <a:ext uri="{FF2B5EF4-FFF2-40B4-BE49-F238E27FC236}">
                    <a16:creationId xmlns:a16="http://schemas.microsoft.com/office/drawing/2014/main" id="{CF8E9C72-5A41-4A04-9683-1BCC4CB5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8797" y="4933484"/>
                <a:ext cx="3175" cy="4762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65">
                <a:extLst>
                  <a:ext uri="{FF2B5EF4-FFF2-40B4-BE49-F238E27FC236}">
                    <a16:creationId xmlns:a16="http://schemas.microsoft.com/office/drawing/2014/main" id="{EC9C4F87-F027-43FD-A150-711071CA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5160476"/>
                <a:ext cx="0" cy="7937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66">
                <a:extLst>
                  <a:ext uri="{FF2B5EF4-FFF2-40B4-BE49-F238E27FC236}">
                    <a16:creationId xmlns:a16="http://schemas.microsoft.com/office/drawing/2014/main" id="{D3A976DA-5B87-4B90-BB0E-2602B807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8388" y="4150921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67">
                <a:extLst>
                  <a:ext uri="{FF2B5EF4-FFF2-40B4-BE49-F238E27FC236}">
                    <a16:creationId xmlns:a16="http://schemas.microsoft.com/office/drawing/2014/main" id="{AFB4557F-9358-4437-A72C-4F824E75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0" y="4766813"/>
                <a:ext cx="6350" cy="23810"/>
              </a:xfrm>
              <a:custGeom>
                <a:avLst/>
                <a:gdLst>
                  <a:gd name="T0" fmla="*/ 4 w 4"/>
                  <a:gd name="T1" fmla="*/ 0 h 15"/>
                  <a:gd name="T2" fmla="*/ 1 w 4"/>
                  <a:gd name="T3" fmla="*/ 12 h 15"/>
                  <a:gd name="T4" fmla="*/ 0 w 4"/>
                  <a:gd name="T5" fmla="*/ 15 h 15"/>
                  <a:gd name="T6" fmla="*/ 4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lnTo>
                      <a:pt x="1" y="12"/>
                    </a:lnTo>
                    <a:lnTo>
                      <a:pt x="0" y="15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68">
                <a:extLst>
                  <a:ext uri="{FF2B5EF4-FFF2-40B4-BE49-F238E27FC236}">
                    <a16:creationId xmlns:a16="http://schemas.microsoft.com/office/drawing/2014/main" id="{FAB74E42-2FC9-41FE-9219-5E4D198B6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3576" y="4489025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69">
                <a:extLst>
                  <a:ext uri="{FF2B5EF4-FFF2-40B4-BE49-F238E27FC236}">
                    <a16:creationId xmlns:a16="http://schemas.microsoft.com/office/drawing/2014/main" id="{69AFF744-5FFA-4BB2-B2B8-ADB5C8E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507" y="4060441"/>
                <a:ext cx="3175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0">
                <a:extLst>
                  <a:ext uri="{FF2B5EF4-FFF2-40B4-BE49-F238E27FC236}">
                    <a16:creationId xmlns:a16="http://schemas.microsoft.com/office/drawing/2014/main" id="{851B9805-29C4-49F0-84CB-3E8D57D80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272" y="2738179"/>
                <a:ext cx="4763" cy="1587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1">
                <a:extLst>
                  <a:ext uri="{FF2B5EF4-FFF2-40B4-BE49-F238E27FC236}">
                    <a16:creationId xmlns:a16="http://schemas.microsoft.com/office/drawing/2014/main" id="{7A2709F4-5D6F-42F2-B0E9-3FAA1EAA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834" y="5093806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2">
                <a:extLst>
                  <a:ext uri="{FF2B5EF4-FFF2-40B4-BE49-F238E27FC236}">
                    <a16:creationId xmlns:a16="http://schemas.microsoft.com/office/drawing/2014/main" id="{1879316D-C9E9-46FB-A61C-9692A6E9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929" y="5004915"/>
                <a:ext cx="3175" cy="476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3">
                <a:extLst>
                  <a:ext uri="{FF2B5EF4-FFF2-40B4-BE49-F238E27FC236}">
                    <a16:creationId xmlns:a16="http://schemas.microsoft.com/office/drawing/2014/main" id="{6A85C8F5-DF80-48BA-BDA7-90A8E682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4336640"/>
                <a:ext cx="476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">
                <a:extLst>
                  <a:ext uri="{FF2B5EF4-FFF2-40B4-BE49-F238E27FC236}">
                    <a16:creationId xmlns:a16="http://schemas.microsoft.com/office/drawing/2014/main" id="{D30C95F6-DF0E-4F60-86DF-AE86F9B36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4" y="4396959"/>
                <a:ext cx="11114" cy="4762"/>
              </a:xfrm>
              <a:custGeom>
                <a:avLst/>
                <a:gdLst>
                  <a:gd name="T0" fmla="*/ 0 w 7"/>
                  <a:gd name="T1" fmla="*/ 3 h 3"/>
                  <a:gd name="T2" fmla="*/ 1 w 7"/>
                  <a:gd name="T3" fmla="*/ 2 h 3"/>
                  <a:gd name="T4" fmla="*/ 7 w 7"/>
                  <a:gd name="T5" fmla="*/ 0 h 3"/>
                  <a:gd name="T6" fmla="*/ 1 w 7"/>
                  <a:gd name="T7" fmla="*/ 2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1" y="2"/>
                    </a:lnTo>
                    <a:lnTo>
                      <a:pt x="7" y="0"/>
                    </a:lnTo>
                    <a:lnTo>
                      <a:pt x="1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5">
                <a:extLst>
                  <a:ext uri="{FF2B5EF4-FFF2-40B4-BE49-F238E27FC236}">
                    <a16:creationId xmlns:a16="http://schemas.microsoft.com/office/drawing/2014/main" id="{5E40EDFF-69E0-49AF-9247-DBE9DF16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106" y="4566806"/>
                <a:ext cx="0" cy="7937"/>
              </a:xfrm>
              <a:custGeom>
                <a:avLst/>
                <a:gdLst>
                  <a:gd name="T0" fmla="*/ 5 h 5"/>
                  <a:gd name="T1" fmla="*/ 3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6">
                <a:extLst>
                  <a:ext uri="{FF2B5EF4-FFF2-40B4-BE49-F238E27FC236}">
                    <a16:creationId xmlns:a16="http://schemas.microsoft.com/office/drawing/2014/main" id="{AF2C5A9A-A957-4E70-9019-0F5F95CFA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309" y="4428706"/>
                <a:ext cx="14289" cy="9524"/>
              </a:xfrm>
              <a:custGeom>
                <a:avLst/>
                <a:gdLst>
                  <a:gd name="T0" fmla="*/ 0 w 9"/>
                  <a:gd name="T1" fmla="*/ 0 h 6"/>
                  <a:gd name="T2" fmla="*/ 5 w 9"/>
                  <a:gd name="T3" fmla="*/ 5 h 6"/>
                  <a:gd name="T4" fmla="*/ 9 w 9"/>
                  <a:gd name="T5" fmla="*/ 6 h 6"/>
                  <a:gd name="T6" fmla="*/ 5 w 9"/>
                  <a:gd name="T7" fmla="*/ 5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5" y="5"/>
                    </a:lnTo>
                    <a:lnTo>
                      <a:pt x="9" y="6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7">
                <a:extLst>
                  <a:ext uri="{FF2B5EF4-FFF2-40B4-BE49-F238E27FC236}">
                    <a16:creationId xmlns:a16="http://schemas.microsoft.com/office/drawing/2014/main" id="{69B36281-9A53-408E-9222-DAD2414DA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1" y="4281083"/>
                <a:ext cx="4763" cy="12699"/>
              </a:xfrm>
              <a:custGeom>
                <a:avLst/>
                <a:gdLst>
                  <a:gd name="T0" fmla="*/ 0 w 3"/>
                  <a:gd name="T1" fmla="*/ 0 h 8"/>
                  <a:gd name="T2" fmla="*/ 2 w 3"/>
                  <a:gd name="T3" fmla="*/ 1 h 8"/>
                  <a:gd name="T4" fmla="*/ 3 w 3"/>
                  <a:gd name="T5" fmla="*/ 8 h 8"/>
                  <a:gd name="T6" fmla="*/ 2 w 3"/>
                  <a:gd name="T7" fmla="*/ 1 h 8"/>
                  <a:gd name="T8" fmla="*/ 0 w 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lnTo>
                      <a:pt x="2" y="1"/>
                    </a:lnTo>
                    <a:lnTo>
                      <a:pt x="3" y="8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8">
                <a:extLst>
                  <a:ext uri="{FF2B5EF4-FFF2-40B4-BE49-F238E27FC236}">
                    <a16:creationId xmlns:a16="http://schemas.microsoft.com/office/drawing/2014/main" id="{754AE7A3-9F4E-44A7-9939-0567694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768" y="4258860"/>
                <a:ext cx="4763" cy="317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9">
                <a:extLst>
                  <a:ext uri="{FF2B5EF4-FFF2-40B4-BE49-F238E27FC236}">
                    <a16:creationId xmlns:a16="http://schemas.microsoft.com/office/drawing/2014/main" id="{F77BCD07-7382-4F14-BB92-6B7D19435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0" y="4325530"/>
                <a:ext cx="1588" cy="634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80">
                <a:extLst>
                  <a:ext uri="{FF2B5EF4-FFF2-40B4-BE49-F238E27FC236}">
                    <a16:creationId xmlns:a16="http://schemas.microsoft.com/office/drawing/2014/main" id="{22793A53-2E96-414C-8254-EF4F1C0F7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717" y="4249336"/>
                <a:ext cx="11114" cy="9524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3 h 6"/>
                  <a:gd name="T4" fmla="*/ 7 w 7"/>
                  <a:gd name="T5" fmla="*/ 6 h 6"/>
                  <a:gd name="T6" fmla="*/ 3 w 7"/>
                  <a:gd name="T7" fmla="*/ 3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3" y="3"/>
                    </a:lnTo>
                    <a:lnTo>
                      <a:pt x="7" y="6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81">
                <a:extLst>
                  <a:ext uri="{FF2B5EF4-FFF2-40B4-BE49-F238E27FC236}">
                    <a16:creationId xmlns:a16="http://schemas.microsoft.com/office/drawing/2014/main" id="{15C7DE76-396F-4111-9B1A-5A9DBEC06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257" y="2166733"/>
                <a:ext cx="4763" cy="952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2 h 6"/>
                  <a:gd name="T4" fmla="*/ 2 w 3"/>
                  <a:gd name="T5" fmla="*/ 6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0 h 6"/>
                  <a:gd name="T12" fmla="*/ 1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82">
                <a:extLst>
                  <a:ext uri="{FF2B5EF4-FFF2-40B4-BE49-F238E27FC236}">
                    <a16:creationId xmlns:a16="http://schemas.microsoft.com/office/drawing/2014/main" id="{1C60C9DA-7442-4D8E-AA99-DC11B1794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727" y="2211178"/>
                <a:ext cx="6350" cy="3175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2 h 2"/>
                  <a:gd name="T4" fmla="*/ 4 w 4"/>
                  <a:gd name="T5" fmla="*/ 0 h 2"/>
                  <a:gd name="T6" fmla="*/ 2 w 4"/>
                  <a:gd name="T7" fmla="*/ 0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83">
                <a:extLst>
                  <a:ext uri="{FF2B5EF4-FFF2-40B4-BE49-F238E27FC236}">
                    <a16:creationId xmlns:a16="http://schemas.microsoft.com/office/drawing/2014/main" id="{D1E06A1B-0509-4A7B-BDA5-3F8AC6819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482" y="2171494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1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84">
                <a:extLst>
                  <a:ext uri="{FF2B5EF4-FFF2-40B4-BE49-F238E27FC236}">
                    <a16:creationId xmlns:a16="http://schemas.microsoft.com/office/drawing/2014/main" id="{62996258-C164-439C-AF49-094B124A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796" y="2203242"/>
                <a:ext cx="9525" cy="12699"/>
              </a:xfrm>
              <a:custGeom>
                <a:avLst/>
                <a:gdLst>
                  <a:gd name="T0" fmla="*/ 3 w 6"/>
                  <a:gd name="T1" fmla="*/ 6 h 8"/>
                  <a:gd name="T2" fmla="*/ 6 w 6"/>
                  <a:gd name="T3" fmla="*/ 1 h 8"/>
                  <a:gd name="T4" fmla="*/ 6 w 6"/>
                  <a:gd name="T5" fmla="*/ 0 h 8"/>
                  <a:gd name="T6" fmla="*/ 4 w 6"/>
                  <a:gd name="T7" fmla="*/ 1 h 8"/>
                  <a:gd name="T8" fmla="*/ 1 w 6"/>
                  <a:gd name="T9" fmla="*/ 4 h 8"/>
                  <a:gd name="T10" fmla="*/ 0 w 6"/>
                  <a:gd name="T11" fmla="*/ 7 h 8"/>
                  <a:gd name="T12" fmla="*/ 2 w 6"/>
                  <a:gd name="T13" fmla="*/ 8 h 8"/>
                  <a:gd name="T14" fmla="*/ 3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85">
                <a:extLst>
                  <a:ext uri="{FF2B5EF4-FFF2-40B4-BE49-F238E27FC236}">
                    <a16:creationId xmlns:a16="http://schemas.microsoft.com/office/drawing/2014/main" id="{D92C2A74-DB14-4F19-A73D-9CC71714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321" y="2209591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86">
                <a:extLst>
                  <a:ext uri="{FF2B5EF4-FFF2-40B4-BE49-F238E27FC236}">
                    <a16:creationId xmlns:a16="http://schemas.microsoft.com/office/drawing/2014/main" id="{4150BD64-8CAF-4A86-A0E2-56ADD9B9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767" y="2165145"/>
                <a:ext cx="9525" cy="7937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0 h 5"/>
                  <a:gd name="T4" fmla="*/ 0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87">
                <a:extLst>
                  <a:ext uri="{FF2B5EF4-FFF2-40B4-BE49-F238E27FC236}">
                    <a16:creationId xmlns:a16="http://schemas.microsoft.com/office/drawing/2014/main" id="{A46E04FD-21CC-4FC3-9C97-7DDFE6615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792" y="1455600"/>
                <a:ext cx="809656" cy="1101621"/>
              </a:xfrm>
              <a:custGeom>
                <a:avLst/>
                <a:gdLst>
                  <a:gd name="T0" fmla="*/ 542 w 657"/>
                  <a:gd name="T1" fmla="*/ 800 h 895"/>
                  <a:gd name="T2" fmla="*/ 511 w 657"/>
                  <a:gd name="T3" fmla="*/ 685 h 895"/>
                  <a:gd name="T4" fmla="*/ 648 w 657"/>
                  <a:gd name="T5" fmla="*/ 171 h 895"/>
                  <a:gd name="T6" fmla="*/ 607 w 657"/>
                  <a:gd name="T7" fmla="*/ 137 h 895"/>
                  <a:gd name="T8" fmla="*/ 578 w 657"/>
                  <a:gd name="T9" fmla="*/ 113 h 895"/>
                  <a:gd name="T10" fmla="*/ 534 w 657"/>
                  <a:gd name="T11" fmla="*/ 102 h 895"/>
                  <a:gd name="T12" fmla="*/ 518 w 657"/>
                  <a:gd name="T13" fmla="*/ 42 h 895"/>
                  <a:gd name="T14" fmla="*/ 497 w 657"/>
                  <a:gd name="T15" fmla="*/ 36 h 895"/>
                  <a:gd name="T16" fmla="*/ 504 w 657"/>
                  <a:gd name="T17" fmla="*/ 19 h 895"/>
                  <a:gd name="T18" fmla="*/ 453 w 657"/>
                  <a:gd name="T19" fmla="*/ 16 h 895"/>
                  <a:gd name="T20" fmla="*/ 409 w 657"/>
                  <a:gd name="T21" fmla="*/ 50 h 895"/>
                  <a:gd name="T22" fmla="*/ 332 w 657"/>
                  <a:gd name="T23" fmla="*/ 77 h 895"/>
                  <a:gd name="T24" fmla="*/ 261 w 657"/>
                  <a:gd name="T25" fmla="*/ 134 h 895"/>
                  <a:gd name="T26" fmla="*/ 280 w 657"/>
                  <a:gd name="T27" fmla="*/ 232 h 895"/>
                  <a:gd name="T28" fmla="*/ 273 w 657"/>
                  <a:gd name="T29" fmla="*/ 209 h 895"/>
                  <a:gd name="T30" fmla="*/ 256 w 657"/>
                  <a:gd name="T31" fmla="*/ 259 h 895"/>
                  <a:gd name="T32" fmla="*/ 234 w 657"/>
                  <a:gd name="T33" fmla="*/ 216 h 895"/>
                  <a:gd name="T34" fmla="*/ 171 w 657"/>
                  <a:gd name="T35" fmla="*/ 230 h 895"/>
                  <a:gd name="T36" fmla="*/ 172 w 657"/>
                  <a:gd name="T37" fmla="*/ 281 h 895"/>
                  <a:gd name="T38" fmla="*/ 170 w 657"/>
                  <a:gd name="T39" fmla="*/ 323 h 895"/>
                  <a:gd name="T40" fmla="*/ 227 w 657"/>
                  <a:gd name="T41" fmla="*/ 321 h 895"/>
                  <a:gd name="T42" fmla="*/ 219 w 657"/>
                  <a:gd name="T43" fmla="*/ 367 h 895"/>
                  <a:gd name="T44" fmla="*/ 137 w 657"/>
                  <a:gd name="T45" fmla="*/ 417 h 895"/>
                  <a:gd name="T46" fmla="*/ 88 w 657"/>
                  <a:gd name="T47" fmla="*/ 452 h 895"/>
                  <a:gd name="T48" fmla="*/ 90 w 657"/>
                  <a:gd name="T49" fmla="*/ 493 h 895"/>
                  <a:gd name="T50" fmla="*/ 92 w 657"/>
                  <a:gd name="T51" fmla="*/ 499 h 895"/>
                  <a:gd name="T52" fmla="*/ 87 w 657"/>
                  <a:gd name="T53" fmla="*/ 552 h 895"/>
                  <a:gd name="T54" fmla="*/ 108 w 657"/>
                  <a:gd name="T55" fmla="*/ 553 h 895"/>
                  <a:gd name="T56" fmla="*/ 100 w 657"/>
                  <a:gd name="T57" fmla="*/ 604 h 895"/>
                  <a:gd name="T58" fmla="*/ 126 w 657"/>
                  <a:gd name="T59" fmla="*/ 612 h 895"/>
                  <a:gd name="T60" fmla="*/ 155 w 657"/>
                  <a:gd name="T61" fmla="*/ 623 h 895"/>
                  <a:gd name="T62" fmla="*/ 136 w 657"/>
                  <a:gd name="T63" fmla="*/ 679 h 895"/>
                  <a:gd name="T64" fmla="*/ 91 w 657"/>
                  <a:gd name="T65" fmla="*/ 713 h 895"/>
                  <a:gd name="T66" fmla="*/ 43 w 657"/>
                  <a:gd name="T67" fmla="*/ 737 h 895"/>
                  <a:gd name="T68" fmla="*/ 4 w 657"/>
                  <a:gd name="T69" fmla="*/ 771 h 895"/>
                  <a:gd name="T70" fmla="*/ 37 w 657"/>
                  <a:gd name="T71" fmla="*/ 753 h 895"/>
                  <a:gd name="T72" fmla="*/ 68 w 657"/>
                  <a:gd name="T73" fmla="*/ 748 h 895"/>
                  <a:gd name="T74" fmla="*/ 96 w 657"/>
                  <a:gd name="T75" fmla="*/ 744 h 895"/>
                  <a:gd name="T76" fmla="*/ 127 w 657"/>
                  <a:gd name="T77" fmla="*/ 716 h 895"/>
                  <a:gd name="T78" fmla="*/ 161 w 657"/>
                  <a:gd name="T79" fmla="*/ 690 h 895"/>
                  <a:gd name="T80" fmla="*/ 201 w 657"/>
                  <a:gd name="T81" fmla="*/ 670 h 895"/>
                  <a:gd name="T82" fmla="*/ 226 w 657"/>
                  <a:gd name="T83" fmla="*/ 627 h 895"/>
                  <a:gd name="T84" fmla="*/ 251 w 657"/>
                  <a:gd name="T85" fmla="*/ 599 h 895"/>
                  <a:gd name="T86" fmla="*/ 309 w 657"/>
                  <a:gd name="T87" fmla="*/ 547 h 895"/>
                  <a:gd name="T88" fmla="*/ 316 w 657"/>
                  <a:gd name="T89" fmla="*/ 570 h 895"/>
                  <a:gd name="T90" fmla="*/ 275 w 657"/>
                  <a:gd name="T91" fmla="*/ 623 h 895"/>
                  <a:gd name="T92" fmla="*/ 283 w 657"/>
                  <a:gd name="T93" fmla="*/ 623 h 895"/>
                  <a:gd name="T94" fmla="*/ 318 w 657"/>
                  <a:gd name="T95" fmla="*/ 614 h 895"/>
                  <a:gd name="T96" fmla="*/ 338 w 657"/>
                  <a:gd name="T97" fmla="*/ 584 h 895"/>
                  <a:gd name="T98" fmla="*/ 363 w 657"/>
                  <a:gd name="T99" fmla="*/ 579 h 895"/>
                  <a:gd name="T100" fmla="*/ 374 w 657"/>
                  <a:gd name="T101" fmla="*/ 591 h 895"/>
                  <a:gd name="T102" fmla="*/ 399 w 657"/>
                  <a:gd name="T103" fmla="*/ 617 h 895"/>
                  <a:gd name="T104" fmla="*/ 430 w 657"/>
                  <a:gd name="T105" fmla="*/ 644 h 895"/>
                  <a:gd name="T106" fmla="*/ 464 w 657"/>
                  <a:gd name="T107" fmla="*/ 668 h 895"/>
                  <a:gd name="T108" fmla="*/ 472 w 657"/>
                  <a:gd name="T109" fmla="*/ 699 h 895"/>
                  <a:gd name="T110" fmla="*/ 492 w 657"/>
                  <a:gd name="T111" fmla="*/ 727 h 895"/>
                  <a:gd name="T112" fmla="*/ 502 w 657"/>
                  <a:gd name="T113" fmla="*/ 728 h 895"/>
                  <a:gd name="T114" fmla="*/ 526 w 657"/>
                  <a:gd name="T115" fmla="*/ 697 h 895"/>
                  <a:gd name="T116" fmla="*/ 535 w 657"/>
                  <a:gd name="T117" fmla="*/ 765 h 895"/>
                  <a:gd name="T118" fmla="*/ 532 w 657"/>
                  <a:gd name="T119" fmla="*/ 804 h 895"/>
                  <a:gd name="T120" fmla="*/ 540 w 657"/>
                  <a:gd name="T121" fmla="*/ 842 h 895"/>
                  <a:gd name="T122" fmla="*/ 550 w 657"/>
                  <a:gd name="T123" fmla="*/ 88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7" h="895">
                    <a:moveTo>
                      <a:pt x="562" y="848"/>
                    </a:moveTo>
                    <a:cubicBezTo>
                      <a:pt x="560" y="846"/>
                      <a:pt x="560" y="846"/>
                      <a:pt x="560" y="846"/>
                    </a:cubicBezTo>
                    <a:cubicBezTo>
                      <a:pt x="560" y="842"/>
                      <a:pt x="560" y="842"/>
                      <a:pt x="560" y="842"/>
                    </a:cubicBezTo>
                    <a:cubicBezTo>
                      <a:pt x="558" y="838"/>
                      <a:pt x="558" y="838"/>
                      <a:pt x="558" y="838"/>
                    </a:cubicBezTo>
                    <a:cubicBezTo>
                      <a:pt x="554" y="835"/>
                      <a:pt x="554" y="835"/>
                      <a:pt x="554" y="835"/>
                    </a:cubicBezTo>
                    <a:cubicBezTo>
                      <a:pt x="552" y="832"/>
                      <a:pt x="552" y="832"/>
                      <a:pt x="552" y="832"/>
                    </a:cubicBezTo>
                    <a:cubicBezTo>
                      <a:pt x="551" y="830"/>
                      <a:pt x="551" y="830"/>
                      <a:pt x="551" y="830"/>
                    </a:cubicBezTo>
                    <a:cubicBezTo>
                      <a:pt x="547" y="824"/>
                      <a:pt x="547" y="824"/>
                      <a:pt x="547" y="824"/>
                    </a:cubicBezTo>
                    <a:cubicBezTo>
                      <a:pt x="545" y="823"/>
                      <a:pt x="545" y="823"/>
                      <a:pt x="545" y="823"/>
                    </a:cubicBezTo>
                    <a:cubicBezTo>
                      <a:pt x="542" y="823"/>
                      <a:pt x="542" y="823"/>
                      <a:pt x="542" y="823"/>
                    </a:cubicBezTo>
                    <a:cubicBezTo>
                      <a:pt x="542" y="821"/>
                      <a:pt x="542" y="821"/>
                      <a:pt x="542" y="821"/>
                    </a:cubicBezTo>
                    <a:cubicBezTo>
                      <a:pt x="543" y="819"/>
                      <a:pt x="543" y="819"/>
                      <a:pt x="543" y="819"/>
                    </a:cubicBezTo>
                    <a:cubicBezTo>
                      <a:pt x="542" y="816"/>
                      <a:pt x="542" y="816"/>
                      <a:pt x="542" y="816"/>
                    </a:cubicBezTo>
                    <a:cubicBezTo>
                      <a:pt x="541" y="814"/>
                      <a:pt x="541" y="814"/>
                      <a:pt x="541" y="814"/>
                    </a:cubicBezTo>
                    <a:cubicBezTo>
                      <a:pt x="540" y="812"/>
                      <a:pt x="540" y="812"/>
                      <a:pt x="540" y="812"/>
                    </a:cubicBezTo>
                    <a:cubicBezTo>
                      <a:pt x="542" y="809"/>
                      <a:pt x="542" y="809"/>
                      <a:pt x="542" y="809"/>
                    </a:cubicBezTo>
                    <a:cubicBezTo>
                      <a:pt x="543" y="809"/>
                      <a:pt x="543" y="809"/>
                      <a:pt x="543" y="809"/>
                    </a:cubicBezTo>
                    <a:cubicBezTo>
                      <a:pt x="543" y="807"/>
                      <a:pt x="543" y="807"/>
                      <a:pt x="543" y="807"/>
                    </a:cubicBezTo>
                    <a:cubicBezTo>
                      <a:pt x="541" y="805"/>
                      <a:pt x="541" y="805"/>
                      <a:pt x="541" y="805"/>
                    </a:cubicBezTo>
                    <a:cubicBezTo>
                      <a:pt x="539" y="805"/>
                      <a:pt x="539" y="805"/>
                      <a:pt x="539" y="805"/>
                    </a:cubicBezTo>
                    <a:cubicBezTo>
                      <a:pt x="539" y="803"/>
                      <a:pt x="539" y="803"/>
                      <a:pt x="539" y="803"/>
                    </a:cubicBezTo>
                    <a:cubicBezTo>
                      <a:pt x="542" y="800"/>
                      <a:pt x="542" y="800"/>
                      <a:pt x="542" y="800"/>
                    </a:cubicBezTo>
                    <a:cubicBezTo>
                      <a:pt x="541" y="784"/>
                      <a:pt x="541" y="784"/>
                      <a:pt x="541" y="784"/>
                    </a:cubicBezTo>
                    <a:cubicBezTo>
                      <a:pt x="541" y="769"/>
                      <a:pt x="541" y="769"/>
                      <a:pt x="541" y="769"/>
                    </a:cubicBezTo>
                    <a:cubicBezTo>
                      <a:pt x="543" y="756"/>
                      <a:pt x="543" y="756"/>
                      <a:pt x="543" y="756"/>
                    </a:cubicBezTo>
                    <a:cubicBezTo>
                      <a:pt x="541" y="752"/>
                      <a:pt x="541" y="752"/>
                      <a:pt x="541" y="752"/>
                    </a:cubicBezTo>
                    <a:cubicBezTo>
                      <a:pt x="541" y="748"/>
                      <a:pt x="541" y="748"/>
                      <a:pt x="541" y="748"/>
                    </a:cubicBezTo>
                    <a:cubicBezTo>
                      <a:pt x="543" y="744"/>
                      <a:pt x="543" y="744"/>
                      <a:pt x="543" y="744"/>
                    </a:cubicBezTo>
                    <a:cubicBezTo>
                      <a:pt x="542" y="740"/>
                      <a:pt x="542" y="740"/>
                      <a:pt x="542" y="740"/>
                    </a:cubicBezTo>
                    <a:cubicBezTo>
                      <a:pt x="541" y="737"/>
                      <a:pt x="541" y="737"/>
                      <a:pt x="541" y="737"/>
                    </a:cubicBezTo>
                    <a:cubicBezTo>
                      <a:pt x="540" y="729"/>
                      <a:pt x="540" y="729"/>
                      <a:pt x="540" y="729"/>
                    </a:cubicBezTo>
                    <a:cubicBezTo>
                      <a:pt x="536" y="724"/>
                      <a:pt x="536" y="724"/>
                      <a:pt x="536" y="724"/>
                    </a:cubicBezTo>
                    <a:cubicBezTo>
                      <a:pt x="535" y="715"/>
                      <a:pt x="535" y="715"/>
                      <a:pt x="535" y="715"/>
                    </a:cubicBezTo>
                    <a:cubicBezTo>
                      <a:pt x="535" y="712"/>
                      <a:pt x="535" y="712"/>
                      <a:pt x="535" y="712"/>
                    </a:cubicBezTo>
                    <a:cubicBezTo>
                      <a:pt x="532" y="699"/>
                      <a:pt x="532" y="699"/>
                      <a:pt x="532" y="699"/>
                    </a:cubicBezTo>
                    <a:cubicBezTo>
                      <a:pt x="532" y="696"/>
                      <a:pt x="532" y="696"/>
                      <a:pt x="532" y="696"/>
                    </a:cubicBezTo>
                    <a:cubicBezTo>
                      <a:pt x="535" y="690"/>
                      <a:pt x="535" y="690"/>
                      <a:pt x="535" y="690"/>
                    </a:cubicBezTo>
                    <a:cubicBezTo>
                      <a:pt x="534" y="687"/>
                      <a:pt x="534" y="687"/>
                      <a:pt x="534" y="687"/>
                    </a:cubicBezTo>
                    <a:cubicBezTo>
                      <a:pt x="534" y="683"/>
                      <a:pt x="534" y="683"/>
                      <a:pt x="534" y="683"/>
                    </a:cubicBezTo>
                    <a:cubicBezTo>
                      <a:pt x="530" y="679"/>
                      <a:pt x="530" y="679"/>
                      <a:pt x="530" y="679"/>
                    </a:cubicBezTo>
                    <a:cubicBezTo>
                      <a:pt x="525" y="680"/>
                      <a:pt x="525" y="680"/>
                      <a:pt x="525" y="680"/>
                    </a:cubicBezTo>
                    <a:cubicBezTo>
                      <a:pt x="519" y="682"/>
                      <a:pt x="519" y="682"/>
                      <a:pt x="519" y="682"/>
                    </a:cubicBezTo>
                    <a:cubicBezTo>
                      <a:pt x="517" y="683"/>
                      <a:pt x="517" y="683"/>
                      <a:pt x="517" y="683"/>
                    </a:cubicBezTo>
                    <a:cubicBezTo>
                      <a:pt x="511" y="685"/>
                      <a:pt x="511" y="685"/>
                      <a:pt x="511" y="685"/>
                    </a:cubicBezTo>
                    <a:cubicBezTo>
                      <a:pt x="506" y="690"/>
                      <a:pt x="506" y="690"/>
                      <a:pt x="506" y="690"/>
                    </a:cubicBezTo>
                    <a:cubicBezTo>
                      <a:pt x="501" y="700"/>
                      <a:pt x="501" y="700"/>
                      <a:pt x="501" y="700"/>
                    </a:cubicBezTo>
                    <a:cubicBezTo>
                      <a:pt x="497" y="702"/>
                      <a:pt x="497" y="702"/>
                      <a:pt x="497" y="702"/>
                    </a:cubicBezTo>
                    <a:cubicBezTo>
                      <a:pt x="491" y="703"/>
                      <a:pt x="491" y="703"/>
                      <a:pt x="491" y="703"/>
                    </a:cubicBezTo>
                    <a:cubicBezTo>
                      <a:pt x="484" y="705"/>
                      <a:pt x="484" y="705"/>
                      <a:pt x="484" y="705"/>
                    </a:cubicBezTo>
                    <a:cubicBezTo>
                      <a:pt x="483" y="705"/>
                      <a:pt x="483" y="705"/>
                      <a:pt x="483" y="705"/>
                    </a:cubicBezTo>
                    <a:cubicBezTo>
                      <a:pt x="483" y="702"/>
                      <a:pt x="483" y="702"/>
                      <a:pt x="483" y="702"/>
                    </a:cubicBezTo>
                    <a:cubicBezTo>
                      <a:pt x="486" y="696"/>
                      <a:pt x="486" y="696"/>
                      <a:pt x="486" y="696"/>
                    </a:cubicBezTo>
                    <a:cubicBezTo>
                      <a:pt x="484" y="690"/>
                      <a:pt x="484" y="690"/>
                      <a:pt x="484" y="690"/>
                    </a:cubicBezTo>
                    <a:cubicBezTo>
                      <a:pt x="479" y="665"/>
                      <a:pt x="479" y="665"/>
                      <a:pt x="479" y="665"/>
                    </a:cubicBezTo>
                    <a:cubicBezTo>
                      <a:pt x="476" y="654"/>
                      <a:pt x="476" y="654"/>
                      <a:pt x="476" y="654"/>
                    </a:cubicBezTo>
                    <a:cubicBezTo>
                      <a:pt x="474" y="648"/>
                      <a:pt x="474" y="648"/>
                      <a:pt x="474" y="648"/>
                    </a:cubicBezTo>
                    <a:cubicBezTo>
                      <a:pt x="478" y="639"/>
                      <a:pt x="478" y="639"/>
                      <a:pt x="478" y="639"/>
                    </a:cubicBezTo>
                    <a:cubicBezTo>
                      <a:pt x="469" y="637"/>
                      <a:pt x="469" y="637"/>
                      <a:pt x="469" y="637"/>
                    </a:cubicBezTo>
                    <a:cubicBezTo>
                      <a:pt x="462" y="642"/>
                      <a:pt x="462" y="642"/>
                      <a:pt x="462" y="642"/>
                    </a:cubicBezTo>
                    <a:cubicBezTo>
                      <a:pt x="458" y="639"/>
                      <a:pt x="458" y="639"/>
                      <a:pt x="458" y="639"/>
                    </a:cubicBezTo>
                    <a:cubicBezTo>
                      <a:pt x="446" y="639"/>
                      <a:pt x="446" y="639"/>
                      <a:pt x="446" y="639"/>
                    </a:cubicBezTo>
                    <a:cubicBezTo>
                      <a:pt x="657" y="177"/>
                      <a:pt x="657" y="177"/>
                      <a:pt x="657" y="177"/>
                    </a:cubicBezTo>
                    <a:cubicBezTo>
                      <a:pt x="657" y="175"/>
                      <a:pt x="657" y="175"/>
                      <a:pt x="657" y="175"/>
                    </a:cubicBezTo>
                    <a:cubicBezTo>
                      <a:pt x="653" y="173"/>
                      <a:pt x="653" y="173"/>
                      <a:pt x="653" y="173"/>
                    </a:cubicBezTo>
                    <a:cubicBezTo>
                      <a:pt x="650" y="174"/>
                      <a:pt x="650" y="174"/>
                      <a:pt x="650" y="174"/>
                    </a:cubicBezTo>
                    <a:cubicBezTo>
                      <a:pt x="648" y="171"/>
                      <a:pt x="648" y="171"/>
                      <a:pt x="648" y="171"/>
                    </a:cubicBezTo>
                    <a:cubicBezTo>
                      <a:pt x="647" y="163"/>
                      <a:pt x="647" y="163"/>
                      <a:pt x="647" y="163"/>
                    </a:cubicBezTo>
                    <a:cubicBezTo>
                      <a:pt x="645" y="158"/>
                      <a:pt x="645" y="158"/>
                      <a:pt x="645" y="158"/>
                    </a:cubicBezTo>
                    <a:cubicBezTo>
                      <a:pt x="642" y="156"/>
                      <a:pt x="642" y="156"/>
                      <a:pt x="642" y="156"/>
                    </a:cubicBezTo>
                    <a:cubicBezTo>
                      <a:pt x="642" y="152"/>
                      <a:pt x="642" y="152"/>
                      <a:pt x="642" y="152"/>
                    </a:cubicBezTo>
                    <a:cubicBezTo>
                      <a:pt x="639" y="146"/>
                      <a:pt x="639" y="146"/>
                      <a:pt x="639" y="146"/>
                    </a:cubicBezTo>
                    <a:cubicBezTo>
                      <a:pt x="638" y="144"/>
                      <a:pt x="638" y="144"/>
                      <a:pt x="638" y="144"/>
                    </a:cubicBezTo>
                    <a:cubicBezTo>
                      <a:pt x="631" y="144"/>
                      <a:pt x="631" y="144"/>
                      <a:pt x="631" y="144"/>
                    </a:cubicBezTo>
                    <a:cubicBezTo>
                      <a:pt x="630" y="145"/>
                      <a:pt x="630" y="145"/>
                      <a:pt x="630" y="145"/>
                    </a:cubicBezTo>
                    <a:cubicBezTo>
                      <a:pt x="625" y="144"/>
                      <a:pt x="625" y="144"/>
                      <a:pt x="625" y="144"/>
                    </a:cubicBezTo>
                    <a:cubicBezTo>
                      <a:pt x="620" y="146"/>
                      <a:pt x="620" y="146"/>
                      <a:pt x="620" y="146"/>
                    </a:cubicBezTo>
                    <a:cubicBezTo>
                      <a:pt x="618" y="144"/>
                      <a:pt x="618" y="144"/>
                      <a:pt x="618" y="144"/>
                    </a:cubicBezTo>
                    <a:cubicBezTo>
                      <a:pt x="617" y="144"/>
                      <a:pt x="617" y="144"/>
                      <a:pt x="617" y="144"/>
                    </a:cubicBezTo>
                    <a:cubicBezTo>
                      <a:pt x="615" y="143"/>
                      <a:pt x="615" y="143"/>
                      <a:pt x="615" y="143"/>
                    </a:cubicBezTo>
                    <a:cubicBezTo>
                      <a:pt x="614" y="144"/>
                      <a:pt x="614" y="144"/>
                      <a:pt x="614" y="144"/>
                    </a:cubicBezTo>
                    <a:cubicBezTo>
                      <a:pt x="612" y="144"/>
                      <a:pt x="612" y="144"/>
                      <a:pt x="612" y="144"/>
                    </a:cubicBezTo>
                    <a:cubicBezTo>
                      <a:pt x="612" y="143"/>
                      <a:pt x="612" y="143"/>
                      <a:pt x="612" y="143"/>
                    </a:cubicBezTo>
                    <a:cubicBezTo>
                      <a:pt x="613" y="142"/>
                      <a:pt x="613" y="142"/>
                      <a:pt x="613" y="142"/>
                    </a:cubicBezTo>
                    <a:cubicBezTo>
                      <a:pt x="614" y="140"/>
                      <a:pt x="614" y="140"/>
                      <a:pt x="614" y="140"/>
                    </a:cubicBezTo>
                    <a:cubicBezTo>
                      <a:pt x="611" y="138"/>
                      <a:pt x="611" y="138"/>
                      <a:pt x="611" y="138"/>
                    </a:cubicBezTo>
                    <a:cubicBezTo>
                      <a:pt x="609" y="139"/>
                      <a:pt x="609" y="139"/>
                      <a:pt x="609" y="139"/>
                    </a:cubicBezTo>
                    <a:cubicBezTo>
                      <a:pt x="606" y="138"/>
                      <a:pt x="606" y="138"/>
                      <a:pt x="606" y="138"/>
                    </a:cubicBezTo>
                    <a:cubicBezTo>
                      <a:pt x="607" y="137"/>
                      <a:pt x="607" y="137"/>
                      <a:pt x="607" y="137"/>
                    </a:cubicBezTo>
                    <a:cubicBezTo>
                      <a:pt x="608" y="135"/>
                      <a:pt x="608" y="135"/>
                      <a:pt x="608" y="135"/>
                    </a:cubicBezTo>
                    <a:cubicBezTo>
                      <a:pt x="607" y="134"/>
                      <a:pt x="607" y="134"/>
                      <a:pt x="607" y="134"/>
                    </a:cubicBezTo>
                    <a:cubicBezTo>
                      <a:pt x="605" y="134"/>
                      <a:pt x="605" y="134"/>
                      <a:pt x="605" y="134"/>
                    </a:cubicBezTo>
                    <a:cubicBezTo>
                      <a:pt x="602" y="133"/>
                      <a:pt x="602" y="133"/>
                      <a:pt x="602" y="133"/>
                    </a:cubicBezTo>
                    <a:cubicBezTo>
                      <a:pt x="602" y="131"/>
                      <a:pt x="602" y="131"/>
                      <a:pt x="602" y="131"/>
                    </a:cubicBezTo>
                    <a:cubicBezTo>
                      <a:pt x="600" y="128"/>
                      <a:pt x="600" y="128"/>
                      <a:pt x="600" y="128"/>
                    </a:cubicBezTo>
                    <a:cubicBezTo>
                      <a:pt x="594" y="123"/>
                      <a:pt x="594" y="123"/>
                      <a:pt x="594" y="123"/>
                    </a:cubicBezTo>
                    <a:cubicBezTo>
                      <a:pt x="593" y="124"/>
                      <a:pt x="593" y="124"/>
                      <a:pt x="593" y="124"/>
                    </a:cubicBezTo>
                    <a:cubicBezTo>
                      <a:pt x="592" y="122"/>
                      <a:pt x="592" y="122"/>
                      <a:pt x="592" y="122"/>
                    </a:cubicBezTo>
                    <a:cubicBezTo>
                      <a:pt x="590" y="122"/>
                      <a:pt x="590" y="122"/>
                      <a:pt x="590" y="122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9" y="123"/>
                      <a:pt x="589" y="123"/>
                      <a:pt x="589" y="123"/>
                    </a:cubicBezTo>
                    <a:cubicBezTo>
                      <a:pt x="588" y="121"/>
                      <a:pt x="588" y="121"/>
                      <a:pt x="588" y="121"/>
                    </a:cubicBezTo>
                    <a:cubicBezTo>
                      <a:pt x="586" y="119"/>
                      <a:pt x="586" y="119"/>
                      <a:pt x="586" y="119"/>
                    </a:cubicBezTo>
                    <a:cubicBezTo>
                      <a:pt x="584" y="123"/>
                      <a:pt x="584" y="123"/>
                      <a:pt x="584" y="123"/>
                    </a:cubicBezTo>
                    <a:cubicBezTo>
                      <a:pt x="582" y="122"/>
                      <a:pt x="582" y="122"/>
                      <a:pt x="582" y="122"/>
                    </a:cubicBezTo>
                    <a:cubicBezTo>
                      <a:pt x="582" y="119"/>
                      <a:pt x="582" y="119"/>
                      <a:pt x="582" y="119"/>
                    </a:cubicBezTo>
                    <a:cubicBezTo>
                      <a:pt x="583" y="118"/>
                      <a:pt x="583" y="118"/>
                      <a:pt x="583" y="118"/>
                    </a:cubicBezTo>
                    <a:cubicBezTo>
                      <a:pt x="582" y="116"/>
                      <a:pt x="582" y="116"/>
                      <a:pt x="582" y="116"/>
                    </a:cubicBezTo>
                    <a:cubicBezTo>
                      <a:pt x="579" y="115"/>
                      <a:pt x="579" y="115"/>
                      <a:pt x="579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8" y="113"/>
                      <a:pt x="578" y="113"/>
                      <a:pt x="578" y="113"/>
                    </a:cubicBezTo>
                    <a:cubicBezTo>
                      <a:pt x="577" y="112"/>
                      <a:pt x="577" y="112"/>
                      <a:pt x="577" y="112"/>
                    </a:cubicBezTo>
                    <a:cubicBezTo>
                      <a:pt x="574" y="109"/>
                      <a:pt x="574" y="109"/>
                      <a:pt x="574" y="109"/>
                    </a:cubicBezTo>
                    <a:cubicBezTo>
                      <a:pt x="572" y="106"/>
                      <a:pt x="572" y="106"/>
                      <a:pt x="572" y="106"/>
                    </a:cubicBezTo>
                    <a:cubicBezTo>
                      <a:pt x="572" y="104"/>
                      <a:pt x="572" y="104"/>
                      <a:pt x="572" y="104"/>
                    </a:cubicBezTo>
                    <a:cubicBezTo>
                      <a:pt x="571" y="103"/>
                      <a:pt x="571" y="103"/>
                      <a:pt x="571" y="103"/>
                    </a:cubicBezTo>
                    <a:cubicBezTo>
                      <a:pt x="569" y="102"/>
                      <a:pt x="569" y="102"/>
                      <a:pt x="569" y="102"/>
                    </a:cubicBezTo>
                    <a:cubicBezTo>
                      <a:pt x="567" y="104"/>
                      <a:pt x="567" y="104"/>
                      <a:pt x="567" y="104"/>
                    </a:cubicBezTo>
                    <a:cubicBezTo>
                      <a:pt x="560" y="112"/>
                      <a:pt x="560" y="112"/>
                      <a:pt x="560" y="112"/>
                    </a:cubicBezTo>
                    <a:cubicBezTo>
                      <a:pt x="553" y="116"/>
                      <a:pt x="553" y="116"/>
                      <a:pt x="553" y="116"/>
                    </a:cubicBezTo>
                    <a:cubicBezTo>
                      <a:pt x="559" y="111"/>
                      <a:pt x="559" y="111"/>
                      <a:pt x="559" y="111"/>
                    </a:cubicBezTo>
                    <a:cubicBezTo>
                      <a:pt x="563" y="103"/>
                      <a:pt x="563" y="103"/>
                      <a:pt x="563" y="103"/>
                    </a:cubicBezTo>
                    <a:cubicBezTo>
                      <a:pt x="567" y="98"/>
                      <a:pt x="567" y="98"/>
                      <a:pt x="567" y="98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66" y="91"/>
                      <a:pt x="566" y="91"/>
                      <a:pt x="566" y="91"/>
                    </a:cubicBezTo>
                    <a:cubicBezTo>
                      <a:pt x="561" y="87"/>
                      <a:pt x="561" y="87"/>
                      <a:pt x="561" y="87"/>
                    </a:cubicBezTo>
                    <a:cubicBezTo>
                      <a:pt x="557" y="87"/>
                      <a:pt x="557" y="87"/>
                      <a:pt x="557" y="87"/>
                    </a:cubicBezTo>
                    <a:cubicBezTo>
                      <a:pt x="552" y="89"/>
                      <a:pt x="552" y="89"/>
                      <a:pt x="552" y="89"/>
                    </a:cubicBezTo>
                    <a:cubicBezTo>
                      <a:pt x="549" y="89"/>
                      <a:pt x="549" y="89"/>
                      <a:pt x="549" y="89"/>
                    </a:cubicBezTo>
                    <a:cubicBezTo>
                      <a:pt x="548" y="90"/>
                      <a:pt x="548" y="90"/>
                      <a:pt x="548" y="90"/>
                    </a:cubicBezTo>
                    <a:cubicBezTo>
                      <a:pt x="543" y="91"/>
                      <a:pt x="543" y="91"/>
                      <a:pt x="543" y="91"/>
                    </a:cubicBezTo>
                    <a:cubicBezTo>
                      <a:pt x="538" y="98"/>
                      <a:pt x="538" y="98"/>
                      <a:pt x="538" y="98"/>
                    </a:cubicBezTo>
                    <a:cubicBezTo>
                      <a:pt x="534" y="102"/>
                      <a:pt x="534" y="102"/>
                      <a:pt x="534" y="102"/>
                    </a:cubicBezTo>
                    <a:cubicBezTo>
                      <a:pt x="537" y="97"/>
                      <a:pt x="537" y="97"/>
                      <a:pt x="537" y="97"/>
                    </a:cubicBezTo>
                    <a:cubicBezTo>
                      <a:pt x="536" y="91"/>
                      <a:pt x="536" y="91"/>
                      <a:pt x="536" y="91"/>
                    </a:cubicBezTo>
                    <a:cubicBezTo>
                      <a:pt x="537" y="86"/>
                      <a:pt x="537" y="86"/>
                      <a:pt x="537" y="86"/>
                    </a:cubicBezTo>
                    <a:cubicBezTo>
                      <a:pt x="537" y="82"/>
                      <a:pt x="537" y="82"/>
                      <a:pt x="537" y="82"/>
                    </a:cubicBezTo>
                    <a:cubicBezTo>
                      <a:pt x="531" y="78"/>
                      <a:pt x="531" y="78"/>
                      <a:pt x="531" y="78"/>
                    </a:cubicBezTo>
                    <a:cubicBezTo>
                      <a:pt x="531" y="76"/>
                      <a:pt x="531" y="76"/>
                      <a:pt x="531" y="76"/>
                    </a:cubicBezTo>
                    <a:cubicBezTo>
                      <a:pt x="535" y="75"/>
                      <a:pt x="535" y="75"/>
                      <a:pt x="535" y="75"/>
                    </a:cubicBezTo>
                    <a:cubicBezTo>
                      <a:pt x="538" y="75"/>
                      <a:pt x="538" y="75"/>
                      <a:pt x="538" y="75"/>
                    </a:cubicBezTo>
                    <a:cubicBezTo>
                      <a:pt x="537" y="73"/>
                      <a:pt x="537" y="73"/>
                      <a:pt x="537" y="73"/>
                    </a:cubicBezTo>
                    <a:cubicBezTo>
                      <a:pt x="528" y="67"/>
                      <a:pt x="528" y="67"/>
                      <a:pt x="528" y="67"/>
                    </a:cubicBezTo>
                    <a:cubicBezTo>
                      <a:pt x="528" y="64"/>
                      <a:pt x="528" y="64"/>
                      <a:pt x="528" y="64"/>
                    </a:cubicBezTo>
                    <a:cubicBezTo>
                      <a:pt x="529" y="61"/>
                      <a:pt x="529" y="61"/>
                      <a:pt x="529" y="61"/>
                    </a:cubicBezTo>
                    <a:cubicBezTo>
                      <a:pt x="534" y="58"/>
                      <a:pt x="534" y="58"/>
                      <a:pt x="534" y="58"/>
                    </a:cubicBezTo>
                    <a:cubicBezTo>
                      <a:pt x="537" y="55"/>
                      <a:pt x="537" y="55"/>
                      <a:pt x="537" y="55"/>
                    </a:cubicBezTo>
                    <a:cubicBezTo>
                      <a:pt x="535" y="52"/>
                      <a:pt x="535" y="52"/>
                      <a:pt x="535" y="52"/>
                    </a:cubicBezTo>
                    <a:cubicBezTo>
                      <a:pt x="533" y="48"/>
                      <a:pt x="533" y="48"/>
                      <a:pt x="533" y="48"/>
                    </a:cubicBezTo>
                    <a:cubicBezTo>
                      <a:pt x="531" y="47"/>
                      <a:pt x="531" y="47"/>
                      <a:pt x="531" y="47"/>
                    </a:cubicBezTo>
                    <a:cubicBezTo>
                      <a:pt x="529" y="49"/>
                      <a:pt x="529" y="49"/>
                      <a:pt x="529" y="49"/>
                    </a:cubicBezTo>
                    <a:cubicBezTo>
                      <a:pt x="528" y="46"/>
                      <a:pt x="528" y="46"/>
                      <a:pt x="528" y="46"/>
                    </a:cubicBezTo>
                    <a:cubicBezTo>
                      <a:pt x="525" y="44"/>
                      <a:pt x="525" y="44"/>
                      <a:pt x="525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18" y="42"/>
                      <a:pt x="518" y="42"/>
                      <a:pt x="518" y="42"/>
                    </a:cubicBezTo>
                    <a:cubicBezTo>
                      <a:pt x="516" y="42"/>
                      <a:pt x="516" y="42"/>
                      <a:pt x="516" y="42"/>
                    </a:cubicBezTo>
                    <a:cubicBezTo>
                      <a:pt x="513" y="43"/>
                      <a:pt x="513" y="43"/>
                      <a:pt x="513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7" y="46"/>
                      <a:pt x="507" y="46"/>
                      <a:pt x="507" y="46"/>
                    </a:cubicBezTo>
                    <a:cubicBezTo>
                      <a:pt x="507" y="48"/>
                      <a:pt x="507" y="48"/>
                      <a:pt x="507" y="48"/>
                    </a:cubicBezTo>
                    <a:cubicBezTo>
                      <a:pt x="505" y="44"/>
                      <a:pt x="505" y="44"/>
                      <a:pt x="505" y="44"/>
                    </a:cubicBezTo>
                    <a:cubicBezTo>
                      <a:pt x="506" y="41"/>
                      <a:pt x="506" y="41"/>
                      <a:pt x="506" y="41"/>
                    </a:cubicBezTo>
                    <a:cubicBezTo>
                      <a:pt x="508" y="40"/>
                      <a:pt x="508" y="40"/>
                      <a:pt x="508" y="40"/>
                    </a:cubicBezTo>
                    <a:cubicBezTo>
                      <a:pt x="507" y="36"/>
                      <a:pt x="507" y="36"/>
                      <a:pt x="507" y="36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2" y="24"/>
                      <a:pt x="512" y="24"/>
                      <a:pt x="512" y="24"/>
                    </a:cubicBezTo>
                    <a:cubicBezTo>
                      <a:pt x="511" y="21"/>
                      <a:pt x="511" y="21"/>
                      <a:pt x="511" y="21"/>
                    </a:cubicBezTo>
                    <a:cubicBezTo>
                      <a:pt x="510" y="21"/>
                      <a:pt x="510" y="21"/>
                      <a:pt x="510" y="21"/>
                    </a:cubicBezTo>
                    <a:cubicBezTo>
                      <a:pt x="505" y="26"/>
                      <a:pt x="505" y="26"/>
                      <a:pt x="505" y="26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4" y="30"/>
                      <a:pt x="504" y="30"/>
                      <a:pt x="504" y="30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497" y="30"/>
                      <a:pt x="497" y="30"/>
                      <a:pt x="497" y="30"/>
                    </a:cubicBezTo>
                    <a:cubicBezTo>
                      <a:pt x="497" y="32"/>
                      <a:pt x="497" y="32"/>
                      <a:pt x="497" y="32"/>
                    </a:cubicBezTo>
                    <a:cubicBezTo>
                      <a:pt x="497" y="36"/>
                      <a:pt x="497" y="36"/>
                      <a:pt x="497" y="36"/>
                    </a:cubicBezTo>
                    <a:cubicBezTo>
                      <a:pt x="495" y="39"/>
                      <a:pt x="495" y="39"/>
                      <a:pt x="495" y="39"/>
                    </a:cubicBezTo>
                    <a:cubicBezTo>
                      <a:pt x="493" y="40"/>
                      <a:pt x="493" y="40"/>
                      <a:pt x="493" y="40"/>
                    </a:cubicBezTo>
                    <a:cubicBezTo>
                      <a:pt x="492" y="38"/>
                      <a:pt x="492" y="38"/>
                      <a:pt x="492" y="38"/>
                    </a:cubicBezTo>
                    <a:cubicBezTo>
                      <a:pt x="490" y="43"/>
                      <a:pt x="490" y="43"/>
                      <a:pt x="490" y="43"/>
                    </a:cubicBezTo>
                    <a:cubicBezTo>
                      <a:pt x="490" y="48"/>
                      <a:pt x="490" y="48"/>
                      <a:pt x="490" y="48"/>
                    </a:cubicBezTo>
                    <a:cubicBezTo>
                      <a:pt x="489" y="43"/>
                      <a:pt x="489" y="43"/>
                      <a:pt x="489" y="43"/>
                    </a:cubicBezTo>
                    <a:cubicBezTo>
                      <a:pt x="489" y="39"/>
                      <a:pt x="489" y="39"/>
                      <a:pt x="489" y="39"/>
                    </a:cubicBezTo>
                    <a:cubicBezTo>
                      <a:pt x="491" y="35"/>
                      <a:pt x="491" y="35"/>
                      <a:pt x="491" y="35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7" y="37"/>
                      <a:pt x="487" y="37"/>
                      <a:pt x="487" y="37"/>
                    </a:cubicBezTo>
                    <a:cubicBezTo>
                      <a:pt x="486" y="40"/>
                      <a:pt x="486" y="40"/>
                      <a:pt x="486" y="40"/>
                    </a:cubicBezTo>
                    <a:cubicBezTo>
                      <a:pt x="483" y="41"/>
                      <a:pt x="483" y="41"/>
                      <a:pt x="483" y="41"/>
                    </a:cubicBezTo>
                    <a:cubicBezTo>
                      <a:pt x="485" y="35"/>
                      <a:pt x="485" y="35"/>
                      <a:pt x="485" y="35"/>
                    </a:cubicBezTo>
                    <a:cubicBezTo>
                      <a:pt x="483" y="30"/>
                      <a:pt x="483" y="30"/>
                      <a:pt x="483" y="30"/>
                    </a:cubicBezTo>
                    <a:cubicBezTo>
                      <a:pt x="480" y="31"/>
                      <a:pt x="480" y="31"/>
                      <a:pt x="480" y="31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4" y="24"/>
                      <a:pt x="484" y="24"/>
                      <a:pt x="484" y="24"/>
                    </a:cubicBezTo>
                    <a:cubicBezTo>
                      <a:pt x="488" y="23"/>
                      <a:pt x="488" y="23"/>
                      <a:pt x="488" y="23"/>
                    </a:cubicBezTo>
                    <a:cubicBezTo>
                      <a:pt x="492" y="27"/>
                      <a:pt x="492" y="27"/>
                      <a:pt x="492" y="27"/>
                    </a:cubicBezTo>
                    <a:cubicBezTo>
                      <a:pt x="497" y="24"/>
                      <a:pt x="497" y="24"/>
                      <a:pt x="497" y="24"/>
                    </a:cubicBezTo>
                    <a:cubicBezTo>
                      <a:pt x="500" y="23"/>
                      <a:pt x="500" y="23"/>
                      <a:pt x="500" y="23"/>
                    </a:cubicBezTo>
                    <a:cubicBezTo>
                      <a:pt x="504" y="19"/>
                      <a:pt x="504" y="19"/>
                      <a:pt x="504" y="19"/>
                    </a:cubicBezTo>
                    <a:cubicBezTo>
                      <a:pt x="504" y="17"/>
                      <a:pt x="504" y="17"/>
                      <a:pt x="504" y="17"/>
                    </a:cubicBezTo>
                    <a:cubicBezTo>
                      <a:pt x="505" y="15"/>
                      <a:pt x="505" y="15"/>
                      <a:pt x="505" y="15"/>
                    </a:cubicBezTo>
                    <a:cubicBezTo>
                      <a:pt x="504" y="13"/>
                      <a:pt x="504" y="13"/>
                      <a:pt x="504" y="13"/>
                    </a:cubicBezTo>
                    <a:cubicBezTo>
                      <a:pt x="500" y="11"/>
                      <a:pt x="500" y="11"/>
                      <a:pt x="500" y="11"/>
                    </a:cubicBezTo>
                    <a:cubicBezTo>
                      <a:pt x="499" y="11"/>
                      <a:pt x="499" y="11"/>
                      <a:pt x="499" y="11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7" y="6"/>
                      <a:pt x="497" y="6"/>
                      <a:pt x="497" y="6"/>
                    </a:cubicBezTo>
                    <a:cubicBezTo>
                      <a:pt x="496" y="4"/>
                      <a:pt x="496" y="4"/>
                      <a:pt x="496" y="4"/>
                    </a:cubicBezTo>
                    <a:cubicBezTo>
                      <a:pt x="497" y="3"/>
                      <a:pt x="497" y="3"/>
                      <a:pt x="497" y="3"/>
                    </a:cubicBezTo>
                    <a:cubicBezTo>
                      <a:pt x="498" y="2"/>
                      <a:pt x="498" y="2"/>
                      <a:pt x="498" y="2"/>
                    </a:cubicBezTo>
                    <a:cubicBezTo>
                      <a:pt x="499" y="1"/>
                      <a:pt x="499" y="1"/>
                      <a:pt x="499" y="1"/>
                    </a:cubicBezTo>
                    <a:cubicBezTo>
                      <a:pt x="497" y="0"/>
                      <a:pt x="497" y="0"/>
                      <a:pt x="497" y="0"/>
                    </a:cubicBezTo>
                    <a:cubicBezTo>
                      <a:pt x="491" y="4"/>
                      <a:pt x="491" y="4"/>
                      <a:pt x="491" y="4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4" y="7"/>
                      <a:pt x="484" y="7"/>
                      <a:pt x="484" y="7"/>
                    </a:cubicBezTo>
                    <a:cubicBezTo>
                      <a:pt x="480" y="9"/>
                      <a:pt x="480" y="9"/>
                      <a:pt x="480" y="9"/>
                    </a:cubicBezTo>
                    <a:cubicBezTo>
                      <a:pt x="473" y="17"/>
                      <a:pt x="473" y="17"/>
                      <a:pt x="473" y="17"/>
                    </a:cubicBezTo>
                    <a:cubicBezTo>
                      <a:pt x="468" y="19"/>
                      <a:pt x="468" y="19"/>
                      <a:pt x="468" y="19"/>
                    </a:cubicBezTo>
                    <a:cubicBezTo>
                      <a:pt x="460" y="19"/>
                      <a:pt x="460" y="19"/>
                      <a:pt x="460" y="19"/>
                    </a:cubicBezTo>
                    <a:cubicBezTo>
                      <a:pt x="455" y="15"/>
                      <a:pt x="455" y="15"/>
                      <a:pt x="455" y="15"/>
                    </a:cubicBezTo>
                    <a:cubicBezTo>
                      <a:pt x="453" y="13"/>
                      <a:pt x="453" y="13"/>
                      <a:pt x="453" y="13"/>
                    </a:cubicBezTo>
                    <a:cubicBezTo>
                      <a:pt x="453" y="16"/>
                      <a:pt x="453" y="16"/>
                      <a:pt x="453" y="16"/>
                    </a:cubicBezTo>
                    <a:cubicBezTo>
                      <a:pt x="450" y="15"/>
                      <a:pt x="450" y="15"/>
                      <a:pt x="450" y="15"/>
                    </a:cubicBezTo>
                    <a:cubicBezTo>
                      <a:pt x="446" y="12"/>
                      <a:pt x="446" y="12"/>
                      <a:pt x="446" y="12"/>
                    </a:cubicBezTo>
                    <a:cubicBezTo>
                      <a:pt x="443" y="13"/>
                      <a:pt x="443" y="13"/>
                      <a:pt x="443" y="13"/>
                    </a:cubicBezTo>
                    <a:cubicBezTo>
                      <a:pt x="442" y="17"/>
                      <a:pt x="442" y="17"/>
                      <a:pt x="442" y="17"/>
                    </a:cubicBezTo>
                    <a:cubicBezTo>
                      <a:pt x="440" y="17"/>
                      <a:pt x="440" y="17"/>
                      <a:pt x="440" y="17"/>
                    </a:cubicBezTo>
                    <a:cubicBezTo>
                      <a:pt x="439" y="14"/>
                      <a:pt x="439" y="14"/>
                      <a:pt x="439" y="14"/>
                    </a:cubicBezTo>
                    <a:cubicBezTo>
                      <a:pt x="440" y="11"/>
                      <a:pt x="440" y="11"/>
                      <a:pt x="440" y="11"/>
                    </a:cubicBezTo>
                    <a:cubicBezTo>
                      <a:pt x="443" y="10"/>
                      <a:pt x="443" y="10"/>
                      <a:pt x="443" y="10"/>
                    </a:cubicBezTo>
                    <a:cubicBezTo>
                      <a:pt x="442" y="8"/>
                      <a:pt x="442" y="8"/>
                      <a:pt x="442" y="8"/>
                    </a:cubicBezTo>
                    <a:cubicBezTo>
                      <a:pt x="437" y="10"/>
                      <a:pt x="437" y="10"/>
                      <a:pt x="437" y="10"/>
                    </a:cubicBezTo>
                    <a:cubicBezTo>
                      <a:pt x="430" y="14"/>
                      <a:pt x="430" y="14"/>
                      <a:pt x="430" y="14"/>
                    </a:cubicBezTo>
                    <a:cubicBezTo>
                      <a:pt x="425" y="17"/>
                      <a:pt x="425" y="17"/>
                      <a:pt x="425" y="17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25"/>
                      <a:pt x="424" y="25"/>
                      <a:pt x="424" y="25"/>
                    </a:cubicBezTo>
                    <a:cubicBezTo>
                      <a:pt x="429" y="27"/>
                      <a:pt x="429" y="27"/>
                      <a:pt x="429" y="27"/>
                    </a:cubicBezTo>
                    <a:cubicBezTo>
                      <a:pt x="426" y="29"/>
                      <a:pt x="426" y="29"/>
                      <a:pt x="426" y="29"/>
                    </a:cubicBezTo>
                    <a:cubicBezTo>
                      <a:pt x="422" y="29"/>
                      <a:pt x="422" y="29"/>
                      <a:pt x="422" y="29"/>
                    </a:cubicBezTo>
                    <a:cubicBezTo>
                      <a:pt x="417" y="34"/>
                      <a:pt x="417" y="34"/>
                      <a:pt x="417" y="34"/>
                    </a:cubicBezTo>
                    <a:cubicBezTo>
                      <a:pt x="413" y="43"/>
                      <a:pt x="413" y="43"/>
                      <a:pt x="413" y="43"/>
                    </a:cubicBezTo>
                    <a:cubicBezTo>
                      <a:pt x="411" y="51"/>
                      <a:pt x="411" y="51"/>
                      <a:pt x="411" y="51"/>
                    </a:cubicBezTo>
                    <a:cubicBezTo>
                      <a:pt x="410" y="51"/>
                      <a:pt x="410" y="51"/>
                      <a:pt x="410" y="51"/>
                    </a:cubicBezTo>
                    <a:cubicBezTo>
                      <a:pt x="409" y="50"/>
                      <a:pt x="409" y="50"/>
                      <a:pt x="409" y="50"/>
                    </a:cubicBezTo>
                    <a:cubicBezTo>
                      <a:pt x="410" y="42"/>
                      <a:pt x="410" y="42"/>
                      <a:pt x="410" y="42"/>
                    </a:cubicBezTo>
                    <a:cubicBezTo>
                      <a:pt x="416" y="32"/>
                      <a:pt x="416" y="32"/>
                      <a:pt x="416" y="32"/>
                    </a:cubicBezTo>
                    <a:cubicBezTo>
                      <a:pt x="416" y="30"/>
                      <a:pt x="416" y="30"/>
                      <a:pt x="416" y="30"/>
                    </a:cubicBezTo>
                    <a:cubicBezTo>
                      <a:pt x="414" y="29"/>
                      <a:pt x="414" y="29"/>
                      <a:pt x="414" y="29"/>
                    </a:cubicBezTo>
                    <a:cubicBezTo>
                      <a:pt x="405" y="34"/>
                      <a:pt x="405" y="34"/>
                      <a:pt x="405" y="34"/>
                    </a:cubicBezTo>
                    <a:cubicBezTo>
                      <a:pt x="401" y="34"/>
                      <a:pt x="401" y="34"/>
                      <a:pt x="401" y="34"/>
                    </a:cubicBezTo>
                    <a:cubicBezTo>
                      <a:pt x="399" y="33"/>
                      <a:pt x="399" y="33"/>
                      <a:pt x="399" y="33"/>
                    </a:cubicBezTo>
                    <a:cubicBezTo>
                      <a:pt x="396" y="28"/>
                      <a:pt x="396" y="28"/>
                      <a:pt x="396" y="28"/>
                    </a:cubicBezTo>
                    <a:cubicBezTo>
                      <a:pt x="391" y="27"/>
                      <a:pt x="391" y="27"/>
                      <a:pt x="391" y="27"/>
                    </a:cubicBezTo>
                    <a:cubicBezTo>
                      <a:pt x="389" y="27"/>
                      <a:pt x="389" y="27"/>
                      <a:pt x="389" y="27"/>
                    </a:cubicBezTo>
                    <a:cubicBezTo>
                      <a:pt x="390" y="29"/>
                      <a:pt x="390" y="29"/>
                      <a:pt x="390" y="29"/>
                    </a:cubicBezTo>
                    <a:cubicBezTo>
                      <a:pt x="395" y="32"/>
                      <a:pt x="395" y="32"/>
                      <a:pt x="395" y="32"/>
                    </a:cubicBezTo>
                    <a:cubicBezTo>
                      <a:pt x="397" y="34"/>
                      <a:pt x="397" y="34"/>
                      <a:pt x="397" y="34"/>
                    </a:cubicBezTo>
                    <a:cubicBezTo>
                      <a:pt x="395" y="36"/>
                      <a:pt x="395" y="36"/>
                      <a:pt x="395" y="36"/>
                    </a:cubicBezTo>
                    <a:cubicBezTo>
                      <a:pt x="390" y="34"/>
                      <a:pt x="390" y="34"/>
                      <a:pt x="390" y="34"/>
                    </a:cubicBezTo>
                    <a:cubicBezTo>
                      <a:pt x="384" y="33"/>
                      <a:pt x="384" y="33"/>
                      <a:pt x="384" y="33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67" y="47"/>
                      <a:pt x="367" y="47"/>
                      <a:pt x="367" y="47"/>
                    </a:cubicBezTo>
                    <a:cubicBezTo>
                      <a:pt x="356" y="53"/>
                      <a:pt x="356" y="53"/>
                      <a:pt x="356" y="53"/>
                    </a:cubicBezTo>
                    <a:cubicBezTo>
                      <a:pt x="349" y="59"/>
                      <a:pt x="349" y="59"/>
                      <a:pt x="349" y="59"/>
                    </a:cubicBezTo>
                    <a:cubicBezTo>
                      <a:pt x="342" y="68"/>
                      <a:pt x="342" y="68"/>
                      <a:pt x="342" y="68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6" y="80"/>
                      <a:pt x="326" y="80"/>
                      <a:pt x="326" y="80"/>
                    </a:cubicBezTo>
                    <a:cubicBezTo>
                      <a:pt x="323" y="81"/>
                      <a:pt x="323" y="81"/>
                      <a:pt x="323" y="81"/>
                    </a:cubicBezTo>
                    <a:cubicBezTo>
                      <a:pt x="318" y="85"/>
                      <a:pt x="318" y="85"/>
                      <a:pt x="318" y="85"/>
                    </a:cubicBezTo>
                    <a:cubicBezTo>
                      <a:pt x="314" y="85"/>
                      <a:pt x="314" y="85"/>
                      <a:pt x="314" y="85"/>
                    </a:cubicBezTo>
                    <a:cubicBezTo>
                      <a:pt x="308" y="90"/>
                      <a:pt x="308" y="90"/>
                      <a:pt x="308" y="90"/>
                    </a:cubicBezTo>
                    <a:cubicBezTo>
                      <a:pt x="302" y="90"/>
                      <a:pt x="302" y="90"/>
                      <a:pt x="302" y="90"/>
                    </a:cubicBezTo>
                    <a:cubicBezTo>
                      <a:pt x="300" y="87"/>
                      <a:pt x="300" y="87"/>
                      <a:pt x="300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6" y="81"/>
                      <a:pt x="286" y="81"/>
                      <a:pt x="286" y="81"/>
                    </a:cubicBezTo>
                    <a:cubicBezTo>
                      <a:pt x="280" y="77"/>
                      <a:pt x="280" y="77"/>
                      <a:pt x="280" y="77"/>
                    </a:cubicBezTo>
                    <a:cubicBezTo>
                      <a:pt x="278" y="78"/>
                      <a:pt x="278" y="78"/>
                      <a:pt x="278" y="78"/>
                    </a:cubicBezTo>
                    <a:cubicBezTo>
                      <a:pt x="274" y="83"/>
                      <a:pt x="274" y="83"/>
                      <a:pt x="274" y="83"/>
                    </a:cubicBezTo>
                    <a:cubicBezTo>
                      <a:pt x="267" y="91"/>
                      <a:pt x="267" y="91"/>
                      <a:pt x="267" y="91"/>
                    </a:cubicBezTo>
                    <a:cubicBezTo>
                      <a:pt x="266" y="96"/>
                      <a:pt x="266" y="96"/>
                      <a:pt x="266" y="96"/>
                    </a:cubicBezTo>
                    <a:cubicBezTo>
                      <a:pt x="262" y="100"/>
                      <a:pt x="262" y="100"/>
                      <a:pt x="262" y="100"/>
                    </a:cubicBezTo>
                    <a:cubicBezTo>
                      <a:pt x="260" y="106"/>
                      <a:pt x="260" y="106"/>
                      <a:pt x="260" y="106"/>
                    </a:cubicBezTo>
                    <a:cubicBezTo>
                      <a:pt x="257" y="105"/>
                      <a:pt x="257" y="105"/>
                      <a:pt x="257" y="105"/>
                    </a:cubicBezTo>
                    <a:cubicBezTo>
                      <a:pt x="255" y="103"/>
                      <a:pt x="255" y="103"/>
                      <a:pt x="255" y="103"/>
                    </a:cubicBezTo>
                    <a:cubicBezTo>
                      <a:pt x="253" y="105"/>
                      <a:pt x="253" y="105"/>
                      <a:pt x="253" y="105"/>
                    </a:cubicBezTo>
                    <a:cubicBezTo>
                      <a:pt x="256" y="114"/>
                      <a:pt x="256" y="114"/>
                      <a:pt x="256" y="114"/>
                    </a:cubicBezTo>
                    <a:cubicBezTo>
                      <a:pt x="261" y="134"/>
                      <a:pt x="261" y="134"/>
                      <a:pt x="261" y="134"/>
                    </a:cubicBezTo>
                    <a:cubicBezTo>
                      <a:pt x="265" y="148"/>
                      <a:pt x="265" y="148"/>
                      <a:pt x="265" y="148"/>
                    </a:cubicBezTo>
                    <a:cubicBezTo>
                      <a:pt x="267" y="162"/>
                      <a:pt x="267" y="162"/>
                      <a:pt x="267" y="162"/>
                    </a:cubicBezTo>
                    <a:cubicBezTo>
                      <a:pt x="266" y="174"/>
                      <a:pt x="266" y="174"/>
                      <a:pt x="266" y="17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91"/>
                      <a:pt x="259" y="191"/>
                      <a:pt x="259" y="191"/>
                    </a:cubicBezTo>
                    <a:cubicBezTo>
                      <a:pt x="265" y="201"/>
                      <a:pt x="265" y="201"/>
                      <a:pt x="265" y="201"/>
                    </a:cubicBezTo>
                    <a:cubicBezTo>
                      <a:pt x="269" y="203"/>
                      <a:pt x="269" y="203"/>
                      <a:pt x="269" y="203"/>
                    </a:cubicBezTo>
                    <a:cubicBezTo>
                      <a:pt x="269" y="198"/>
                      <a:pt x="269" y="198"/>
                      <a:pt x="269" y="198"/>
                    </a:cubicBezTo>
                    <a:cubicBezTo>
                      <a:pt x="271" y="200"/>
                      <a:pt x="271" y="200"/>
                      <a:pt x="271" y="200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6" y="198"/>
                      <a:pt x="276" y="198"/>
                      <a:pt x="276" y="198"/>
                    </a:cubicBezTo>
                    <a:cubicBezTo>
                      <a:pt x="274" y="200"/>
                      <a:pt x="274" y="200"/>
                      <a:pt x="274" y="200"/>
                    </a:cubicBezTo>
                    <a:cubicBezTo>
                      <a:pt x="274" y="203"/>
                      <a:pt x="274" y="203"/>
                      <a:pt x="274" y="203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80" y="214"/>
                      <a:pt x="280" y="214"/>
                      <a:pt x="280" y="214"/>
                    </a:cubicBezTo>
                    <a:cubicBezTo>
                      <a:pt x="276" y="213"/>
                      <a:pt x="276" y="213"/>
                      <a:pt x="276" y="213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75" y="227"/>
                      <a:pt x="275" y="227"/>
                      <a:pt x="275" y="227"/>
                    </a:cubicBezTo>
                    <a:cubicBezTo>
                      <a:pt x="275" y="232"/>
                      <a:pt x="275" y="232"/>
                      <a:pt x="275" y="232"/>
                    </a:cubicBezTo>
                    <a:cubicBezTo>
                      <a:pt x="277" y="234"/>
                      <a:pt x="277" y="234"/>
                      <a:pt x="277" y="234"/>
                    </a:cubicBezTo>
                    <a:cubicBezTo>
                      <a:pt x="280" y="232"/>
                      <a:pt x="280" y="232"/>
                      <a:pt x="280" y="232"/>
                    </a:cubicBezTo>
                    <a:cubicBezTo>
                      <a:pt x="284" y="230"/>
                      <a:pt x="284" y="230"/>
                      <a:pt x="284" y="230"/>
                    </a:cubicBezTo>
                    <a:cubicBezTo>
                      <a:pt x="287" y="232"/>
                      <a:pt x="287" y="232"/>
                      <a:pt x="287" y="232"/>
                    </a:cubicBezTo>
                    <a:cubicBezTo>
                      <a:pt x="288" y="235"/>
                      <a:pt x="288" y="235"/>
                      <a:pt x="288" y="235"/>
                    </a:cubicBezTo>
                    <a:cubicBezTo>
                      <a:pt x="293" y="233"/>
                      <a:pt x="293" y="233"/>
                      <a:pt x="293" y="233"/>
                    </a:cubicBezTo>
                    <a:cubicBezTo>
                      <a:pt x="298" y="235"/>
                      <a:pt x="298" y="235"/>
                      <a:pt x="298" y="235"/>
                    </a:cubicBezTo>
                    <a:cubicBezTo>
                      <a:pt x="303" y="238"/>
                      <a:pt x="303" y="238"/>
                      <a:pt x="303" y="238"/>
                    </a:cubicBezTo>
                    <a:cubicBezTo>
                      <a:pt x="299" y="241"/>
                      <a:pt x="299" y="241"/>
                      <a:pt x="299" y="241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298" y="250"/>
                      <a:pt x="298" y="250"/>
                      <a:pt x="298" y="250"/>
                    </a:cubicBezTo>
                    <a:cubicBezTo>
                      <a:pt x="292" y="251"/>
                      <a:pt x="292" y="251"/>
                      <a:pt x="292" y="251"/>
                    </a:cubicBezTo>
                    <a:cubicBezTo>
                      <a:pt x="293" y="248"/>
                      <a:pt x="293" y="248"/>
                      <a:pt x="293" y="248"/>
                    </a:cubicBezTo>
                    <a:cubicBezTo>
                      <a:pt x="289" y="246"/>
                      <a:pt x="289" y="246"/>
                      <a:pt x="289" y="246"/>
                    </a:cubicBezTo>
                    <a:cubicBezTo>
                      <a:pt x="287" y="247"/>
                      <a:pt x="287" y="247"/>
                      <a:pt x="287" y="247"/>
                    </a:cubicBezTo>
                    <a:cubicBezTo>
                      <a:pt x="282" y="247"/>
                      <a:pt x="282" y="247"/>
                      <a:pt x="282" y="247"/>
                    </a:cubicBezTo>
                    <a:cubicBezTo>
                      <a:pt x="280" y="244"/>
                      <a:pt x="280" y="244"/>
                      <a:pt x="280" y="244"/>
                    </a:cubicBezTo>
                    <a:cubicBezTo>
                      <a:pt x="279" y="238"/>
                      <a:pt x="279" y="238"/>
                      <a:pt x="279" y="238"/>
                    </a:cubicBezTo>
                    <a:cubicBezTo>
                      <a:pt x="276" y="237"/>
                      <a:pt x="276" y="237"/>
                      <a:pt x="276" y="237"/>
                    </a:cubicBezTo>
                    <a:cubicBezTo>
                      <a:pt x="274" y="237"/>
                      <a:pt x="274" y="237"/>
                      <a:pt x="274" y="237"/>
                    </a:cubicBezTo>
                    <a:cubicBezTo>
                      <a:pt x="269" y="233"/>
                      <a:pt x="269" y="233"/>
                      <a:pt x="269" y="233"/>
                    </a:cubicBezTo>
                    <a:cubicBezTo>
                      <a:pt x="270" y="226"/>
                      <a:pt x="270" y="226"/>
                      <a:pt x="270" y="226"/>
                    </a:cubicBezTo>
                    <a:cubicBezTo>
                      <a:pt x="274" y="213"/>
                      <a:pt x="274" y="213"/>
                      <a:pt x="274" y="213"/>
                    </a:cubicBezTo>
                    <a:cubicBezTo>
                      <a:pt x="273" y="209"/>
                      <a:pt x="273" y="209"/>
                      <a:pt x="273" y="209"/>
                    </a:cubicBezTo>
                    <a:cubicBezTo>
                      <a:pt x="272" y="209"/>
                      <a:pt x="272" y="209"/>
                      <a:pt x="272" y="209"/>
                    </a:cubicBezTo>
                    <a:cubicBezTo>
                      <a:pt x="269" y="213"/>
                      <a:pt x="269" y="213"/>
                      <a:pt x="269" y="213"/>
                    </a:cubicBezTo>
                    <a:cubicBezTo>
                      <a:pt x="268" y="226"/>
                      <a:pt x="268" y="226"/>
                      <a:pt x="268" y="226"/>
                    </a:cubicBezTo>
                    <a:cubicBezTo>
                      <a:pt x="267" y="234"/>
                      <a:pt x="267" y="234"/>
                      <a:pt x="267" y="234"/>
                    </a:cubicBezTo>
                    <a:cubicBezTo>
                      <a:pt x="263" y="239"/>
                      <a:pt x="263" y="239"/>
                      <a:pt x="263" y="239"/>
                    </a:cubicBezTo>
                    <a:cubicBezTo>
                      <a:pt x="263" y="242"/>
                      <a:pt x="263" y="242"/>
                      <a:pt x="263" y="242"/>
                    </a:cubicBezTo>
                    <a:cubicBezTo>
                      <a:pt x="266" y="238"/>
                      <a:pt x="266" y="238"/>
                      <a:pt x="266" y="238"/>
                    </a:cubicBezTo>
                    <a:cubicBezTo>
                      <a:pt x="268" y="238"/>
                      <a:pt x="268" y="238"/>
                      <a:pt x="268" y="238"/>
                    </a:cubicBezTo>
                    <a:cubicBezTo>
                      <a:pt x="270" y="240"/>
                      <a:pt x="270" y="240"/>
                      <a:pt x="270" y="240"/>
                    </a:cubicBezTo>
                    <a:cubicBezTo>
                      <a:pt x="274" y="240"/>
                      <a:pt x="274" y="240"/>
                      <a:pt x="274" y="240"/>
                    </a:cubicBezTo>
                    <a:cubicBezTo>
                      <a:pt x="276" y="245"/>
                      <a:pt x="276" y="245"/>
                      <a:pt x="276" y="245"/>
                    </a:cubicBezTo>
                    <a:cubicBezTo>
                      <a:pt x="276" y="252"/>
                      <a:pt x="276" y="252"/>
                      <a:pt x="276" y="252"/>
                    </a:cubicBezTo>
                    <a:cubicBezTo>
                      <a:pt x="272" y="257"/>
                      <a:pt x="272" y="257"/>
                      <a:pt x="272" y="257"/>
                    </a:cubicBezTo>
                    <a:cubicBezTo>
                      <a:pt x="267" y="260"/>
                      <a:pt x="267" y="260"/>
                      <a:pt x="267" y="260"/>
                    </a:cubicBezTo>
                    <a:cubicBezTo>
                      <a:pt x="272" y="252"/>
                      <a:pt x="272" y="252"/>
                      <a:pt x="272" y="252"/>
                    </a:cubicBezTo>
                    <a:cubicBezTo>
                      <a:pt x="272" y="250"/>
                      <a:pt x="272" y="250"/>
                      <a:pt x="272" y="250"/>
                    </a:cubicBezTo>
                    <a:cubicBezTo>
                      <a:pt x="269" y="248"/>
                      <a:pt x="269" y="248"/>
                      <a:pt x="269" y="248"/>
                    </a:cubicBezTo>
                    <a:cubicBezTo>
                      <a:pt x="268" y="247"/>
                      <a:pt x="268" y="247"/>
                      <a:pt x="268" y="247"/>
                    </a:cubicBezTo>
                    <a:cubicBezTo>
                      <a:pt x="266" y="249"/>
                      <a:pt x="266" y="249"/>
                      <a:pt x="266" y="249"/>
                    </a:cubicBezTo>
                    <a:cubicBezTo>
                      <a:pt x="260" y="254"/>
                      <a:pt x="260" y="254"/>
                      <a:pt x="260" y="254"/>
                    </a:cubicBezTo>
                    <a:cubicBezTo>
                      <a:pt x="260" y="258"/>
                      <a:pt x="260" y="258"/>
                      <a:pt x="260" y="258"/>
                    </a:cubicBezTo>
                    <a:cubicBezTo>
                      <a:pt x="256" y="259"/>
                      <a:pt x="256" y="259"/>
                      <a:pt x="256" y="259"/>
                    </a:cubicBezTo>
                    <a:cubicBezTo>
                      <a:pt x="253" y="261"/>
                      <a:pt x="253" y="261"/>
                      <a:pt x="253" y="261"/>
                    </a:cubicBezTo>
                    <a:cubicBezTo>
                      <a:pt x="252" y="257"/>
                      <a:pt x="252" y="257"/>
                      <a:pt x="252" y="257"/>
                    </a:cubicBezTo>
                    <a:cubicBezTo>
                      <a:pt x="251" y="256"/>
                      <a:pt x="251" y="256"/>
                      <a:pt x="251" y="256"/>
                    </a:cubicBezTo>
                    <a:cubicBezTo>
                      <a:pt x="246" y="257"/>
                      <a:pt x="246" y="257"/>
                      <a:pt x="246" y="257"/>
                    </a:cubicBezTo>
                    <a:cubicBezTo>
                      <a:pt x="244" y="255"/>
                      <a:pt x="244" y="255"/>
                      <a:pt x="244" y="255"/>
                    </a:cubicBezTo>
                    <a:cubicBezTo>
                      <a:pt x="243" y="251"/>
                      <a:pt x="243" y="251"/>
                      <a:pt x="243" y="251"/>
                    </a:cubicBezTo>
                    <a:cubicBezTo>
                      <a:pt x="241" y="250"/>
                      <a:pt x="241" y="250"/>
                      <a:pt x="241" y="250"/>
                    </a:cubicBezTo>
                    <a:cubicBezTo>
                      <a:pt x="239" y="251"/>
                      <a:pt x="239" y="251"/>
                      <a:pt x="239" y="251"/>
                    </a:cubicBezTo>
                    <a:cubicBezTo>
                      <a:pt x="236" y="251"/>
                      <a:pt x="236" y="251"/>
                      <a:pt x="236" y="251"/>
                    </a:cubicBezTo>
                    <a:cubicBezTo>
                      <a:pt x="235" y="247"/>
                      <a:pt x="235" y="247"/>
                      <a:pt x="235" y="247"/>
                    </a:cubicBezTo>
                    <a:cubicBezTo>
                      <a:pt x="233" y="245"/>
                      <a:pt x="233" y="245"/>
                      <a:pt x="233" y="245"/>
                    </a:cubicBezTo>
                    <a:cubicBezTo>
                      <a:pt x="230" y="247"/>
                      <a:pt x="230" y="247"/>
                      <a:pt x="230" y="247"/>
                    </a:cubicBezTo>
                    <a:cubicBezTo>
                      <a:pt x="229" y="247"/>
                      <a:pt x="229" y="247"/>
                      <a:pt x="229" y="247"/>
                    </a:cubicBezTo>
                    <a:cubicBezTo>
                      <a:pt x="229" y="242"/>
                      <a:pt x="229" y="242"/>
                      <a:pt x="229" y="242"/>
                    </a:cubicBezTo>
                    <a:cubicBezTo>
                      <a:pt x="227" y="238"/>
                      <a:pt x="227" y="238"/>
                      <a:pt x="227" y="238"/>
                    </a:cubicBezTo>
                    <a:cubicBezTo>
                      <a:pt x="227" y="236"/>
                      <a:pt x="227" y="236"/>
                      <a:pt x="227" y="236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4" y="228"/>
                      <a:pt x="234" y="228"/>
                      <a:pt x="234" y="228"/>
                    </a:cubicBezTo>
                    <a:cubicBezTo>
                      <a:pt x="236" y="227"/>
                      <a:pt x="236" y="227"/>
                      <a:pt x="236" y="227"/>
                    </a:cubicBezTo>
                    <a:cubicBezTo>
                      <a:pt x="239" y="224"/>
                      <a:pt x="239" y="224"/>
                      <a:pt x="239" y="224"/>
                    </a:cubicBezTo>
                    <a:cubicBezTo>
                      <a:pt x="238" y="222"/>
                      <a:pt x="238" y="222"/>
                      <a:pt x="238" y="222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27" y="214"/>
                      <a:pt x="227" y="214"/>
                      <a:pt x="227" y="214"/>
                    </a:cubicBezTo>
                    <a:cubicBezTo>
                      <a:pt x="221" y="218"/>
                      <a:pt x="221" y="218"/>
                      <a:pt x="221" y="218"/>
                    </a:cubicBezTo>
                    <a:cubicBezTo>
                      <a:pt x="218" y="218"/>
                      <a:pt x="218" y="218"/>
                      <a:pt x="218" y="218"/>
                    </a:cubicBezTo>
                    <a:cubicBezTo>
                      <a:pt x="215" y="215"/>
                      <a:pt x="215" y="215"/>
                      <a:pt x="215" y="215"/>
                    </a:cubicBezTo>
                    <a:cubicBezTo>
                      <a:pt x="212" y="215"/>
                      <a:pt x="212" y="215"/>
                      <a:pt x="212" y="215"/>
                    </a:cubicBezTo>
                    <a:cubicBezTo>
                      <a:pt x="201" y="221"/>
                      <a:pt x="201" y="221"/>
                      <a:pt x="201" y="221"/>
                    </a:cubicBezTo>
                    <a:cubicBezTo>
                      <a:pt x="200" y="223"/>
                      <a:pt x="200" y="223"/>
                      <a:pt x="200" y="223"/>
                    </a:cubicBezTo>
                    <a:cubicBezTo>
                      <a:pt x="202" y="225"/>
                      <a:pt x="202" y="225"/>
                      <a:pt x="202" y="225"/>
                    </a:cubicBezTo>
                    <a:cubicBezTo>
                      <a:pt x="206" y="230"/>
                      <a:pt x="206" y="230"/>
                      <a:pt x="206" y="230"/>
                    </a:cubicBezTo>
                    <a:cubicBezTo>
                      <a:pt x="205" y="231"/>
                      <a:pt x="205" y="231"/>
                      <a:pt x="205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199" y="230"/>
                      <a:pt x="199" y="230"/>
                      <a:pt x="199" y="230"/>
                    </a:cubicBezTo>
                    <a:cubicBezTo>
                      <a:pt x="198" y="228"/>
                      <a:pt x="198" y="228"/>
                      <a:pt x="198" y="228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88" y="226"/>
                      <a:pt x="188" y="226"/>
                      <a:pt x="188" y="226"/>
                    </a:cubicBezTo>
                    <a:cubicBezTo>
                      <a:pt x="181" y="227"/>
                      <a:pt x="181" y="227"/>
                      <a:pt x="181" y="227"/>
                    </a:cubicBezTo>
                    <a:cubicBezTo>
                      <a:pt x="179" y="229"/>
                      <a:pt x="179" y="229"/>
                      <a:pt x="179" y="229"/>
                    </a:cubicBezTo>
                    <a:cubicBezTo>
                      <a:pt x="179" y="231"/>
                      <a:pt x="179" y="231"/>
                      <a:pt x="179" y="231"/>
                    </a:cubicBezTo>
                    <a:cubicBezTo>
                      <a:pt x="175" y="232"/>
                      <a:pt x="175" y="232"/>
                      <a:pt x="175" y="232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1" y="230"/>
                      <a:pt x="171" y="230"/>
                      <a:pt x="171" y="230"/>
                    </a:cubicBezTo>
                    <a:cubicBezTo>
                      <a:pt x="166" y="234"/>
                      <a:pt x="166" y="234"/>
                      <a:pt x="166" y="234"/>
                    </a:cubicBezTo>
                    <a:cubicBezTo>
                      <a:pt x="166" y="236"/>
                      <a:pt x="166" y="236"/>
                      <a:pt x="166" y="236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58" y="240"/>
                      <a:pt x="158" y="240"/>
                      <a:pt x="158" y="240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52" y="244"/>
                      <a:pt x="152" y="244"/>
                      <a:pt x="152" y="244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4" y="240"/>
                      <a:pt x="154" y="240"/>
                      <a:pt x="154" y="240"/>
                    </a:cubicBezTo>
                    <a:cubicBezTo>
                      <a:pt x="151" y="241"/>
                      <a:pt x="151" y="241"/>
                      <a:pt x="151" y="241"/>
                    </a:cubicBezTo>
                    <a:cubicBezTo>
                      <a:pt x="148" y="246"/>
                      <a:pt x="148" y="246"/>
                      <a:pt x="148" y="246"/>
                    </a:cubicBezTo>
                    <a:cubicBezTo>
                      <a:pt x="148" y="248"/>
                      <a:pt x="148" y="248"/>
                      <a:pt x="148" y="248"/>
                    </a:cubicBezTo>
                    <a:cubicBezTo>
                      <a:pt x="153" y="255"/>
                      <a:pt x="153" y="255"/>
                      <a:pt x="153" y="255"/>
                    </a:cubicBezTo>
                    <a:cubicBezTo>
                      <a:pt x="157" y="264"/>
                      <a:pt x="157" y="264"/>
                      <a:pt x="157" y="264"/>
                    </a:cubicBezTo>
                    <a:cubicBezTo>
                      <a:pt x="163" y="266"/>
                      <a:pt x="163" y="266"/>
                      <a:pt x="163" y="266"/>
                    </a:cubicBezTo>
                    <a:cubicBezTo>
                      <a:pt x="166" y="272"/>
                      <a:pt x="166" y="272"/>
                      <a:pt x="166" y="27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172" y="280"/>
                      <a:pt x="172" y="280"/>
                      <a:pt x="172" y="280"/>
                    </a:cubicBezTo>
                    <a:cubicBezTo>
                      <a:pt x="176" y="281"/>
                      <a:pt x="176" y="281"/>
                      <a:pt x="176" y="281"/>
                    </a:cubicBezTo>
                    <a:cubicBezTo>
                      <a:pt x="180" y="284"/>
                      <a:pt x="180" y="284"/>
                      <a:pt x="180" y="284"/>
                    </a:cubicBezTo>
                    <a:cubicBezTo>
                      <a:pt x="178" y="285"/>
                      <a:pt x="178" y="285"/>
                      <a:pt x="178" y="285"/>
                    </a:cubicBezTo>
                    <a:cubicBezTo>
                      <a:pt x="172" y="285"/>
                      <a:pt x="172" y="285"/>
                      <a:pt x="172" y="285"/>
                    </a:cubicBezTo>
                    <a:cubicBezTo>
                      <a:pt x="172" y="281"/>
                      <a:pt x="172" y="281"/>
                      <a:pt x="172" y="281"/>
                    </a:cubicBezTo>
                    <a:cubicBezTo>
                      <a:pt x="167" y="277"/>
                      <a:pt x="167" y="277"/>
                      <a:pt x="167" y="277"/>
                    </a:cubicBezTo>
                    <a:cubicBezTo>
                      <a:pt x="165" y="275"/>
                      <a:pt x="165" y="275"/>
                      <a:pt x="165" y="275"/>
                    </a:cubicBezTo>
                    <a:cubicBezTo>
                      <a:pt x="163" y="275"/>
                      <a:pt x="163" y="275"/>
                      <a:pt x="163" y="275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57" y="280"/>
                      <a:pt x="157" y="280"/>
                      <a:pt x="157" y="280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8" y="272"/>
                      <a:pt x="158" y="272"/>
                      <a:pt x="158" y="272"/>
                    </a:cubicBezTo>
                    <a:cubicBezTo>
                      <a:pt x="158" y="270"/>
                      <a:pt x="158" y="270"/>
                      <a:pt x="158" y="270"/>
                    </a:cubicBezTo>
                    <a:cubicBezTo>
                      <a:pt x="155" y="270"/>
                      <a:pt x="155" y="270"/>
                      <a:pt x="155" y="270"/>
                    </a:cubicBezTo>
                    <a:cubicBezTo>
                      <a:pt x="152" y="275"/>
                      <a:pt x="152" y="275"/>
                      <a:pt x="152" y="275"/>
                    </a:cubicBezTo>
                    <a:cubicBezTo>
                      <a:pt x="153" y="284"/>
                      <a:pt x="153" y="284"/>
                      <a:pt x="153" y="284"/>
                    </a:cubicBezTo>
                    <a:cubicBezTo>
                      <a:pt x="154" y="285"/>
                      <a:pt x="154" y="285"/>
                      <a:pt x="154" y="285"/>
                    </a:cubicBezTo>
                    <a:cubicBezTo>
                      <a:pt x="154" y="289"/>
                      <a:pt x="154" y="289"/>
                      <a:pt x="154" y="289"/>
                    </a:cubicBezTo>
                    <a:cubicBezTo>
                      <a:pt x="150" y="293"/>
                      <a:pt x="150" y="293"/>
                      <a:pt x="150" y="293"/>
                    </a:cubicBezTo>
                    <a:cubicBezTo>
                      <a:pt x="147" y="299"/>
                      <a:pt x="147" y="299"/>
                      <a:pt x="147" y="299"/>
                    </a:cubicBezTo>
                    <a:cubicBezTo>
                      <a:pt x="146" y="305"/>
                      <a:pt x="146" y="305"/>
                      <a:pt x="146" y="305"/>
                    </a:cubicBezTo>
                    <a:cubicBezTo>
                      <a:pt x="147" y="311"/>
                      <a:pt x="147" y="311"/>
                      <a:pt x="147" y="311"/>
                    </a:cubicBezTo>
                    <a:cubicBezTo>
                      <a:pt x="153" y="319"/>
                      <a:pt x="153" y="319"/>
                      <a:pt x="153" y="319"/>
                    </a:cubicBezTo>
                    <a:cubicBezTo>
                      <a:pt x="159" y="322"/>
                      <a:pt x="159" y="322"/>
                      <a:pt x="159" y="322"/>
                    </a:cubicBezTo>
                    <a:cubicBezTo>
                      <a:pt x="163" y="327"/>
                      <a:pt x="163" y="327"/>
                      <a:pt x="163" y="327"/>
                    </a:cubicBezTo>
                    <a:cubicBezTo>
                      <a:pt x="165" y="327"/>
                      <a:pt x="165" y="327"/>
                      <a:pt x="165" y="327"/>
                    </a:cubicBezTo>
                    <a:cubicBezTo>
                      <a:pt x="170" y="323"/>
                      <a:pt x="170" y="323"/>
                      <a:pt x="170" y="323"/>
                    </a:cubicBezTo>
                    <a:cubicBezTo>
                      <a:pt x="175" y="321"/>
                      <a:pt x="175" y="321"/>
                      <a:pt x="175" y="321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7" y="325"/>
                      <a:pt x="187" y="325"/>
                      <a:pt x="187" y="325"/>
                    </a:cubicBezTo>
                    <a:cubicBezTo>
                      <a:pt x="190" y="328"/>
                      <a:pt x="190" y="328"/>
                      <a:pt x="190" y="328"/>
                    </a:cubicBezTo>
                    <a:cubicBezTo>
                      <a:pt x="192" y="333"/>
                      <a:pt x="192" y="333"/>
                      <a:pt x="192" y="333"/>
                    </a:cubicBezTo>
                    <a:cubicBezTo>
                      <a:pt x="194" y="334"/>
                      <a:pt x="194" y="334"/>
                      <a:pt x="194" y="334"/>
                    </a:cubicBezTo>
                    <a:cubicBezTo>
                      <a:pt x="195" y="332"/>
                      <a:pt x="195" y="332"/>
                      <a:pt x="195" y="332"/>
                    </a:cubicBezTo>
                    <a:cubicBezTo>
                      <a:pt x="195" y="326"/>
                      <a:pt x="195" y="326"/>
                      <a:pt x="195" y="326"/>
                    </a:cubicBezTo>
                    <a:cubicBezTo>
                      <a:pt x="196" y="324"/>
                      <a:pt x="196" y="324"/>
                      <a:pt x="196" y="324"/>
                    </a:cubicBezTo>
                    <a:cubicBezTo>
                      <a:pt x="200" y="326"/>
                      <a:pt x="200" y="326"/>
                      <a:pt x="200" y="326"/>
                    </a:cubicBezTo>
                    <a:cubicBezTo>
                      <a:pt x="200" y="328"/>
                      <a:pt x="200" y="328"/>
                      <a:pt x="200" y="328"/>
                    </a:cubicBezTo>
                    <a:cubicBezTo>
                      <a:pt x="196" y="334"/>
                      <a:pt x="196" y="334"/>
                      <a:pt x="196" y="334"/>
                    </a:cubicBezTo>
                    <a:cubicBezTo>
                      <a:pt x="196" y="338"/>
                      <a:pt x="196" y="338"/>
                      <a:pt x="196" y="338"/>
                    </a:cubicBezTo>
                    <a:cubicBezTo>
                      <a:pt x="198" y="338"/>
                      <a:pt x="198" y="338"/>
                      <a:pt x="198" y="338"/>
                    </a:cubicBezTo>
                    <a:cubicBezTo>
                      <a:pt x="203" y="333"/>
                      <a:pt x="203" y="333"/>
                      <a:pt x="203" y="333"/>
                    </a:cubicBezTo>
                    <a:cubicBezTo>
                      <a:pt x="204" y="330"/>
                      <a:pt x="204" y="330"/>
                      <a:pt x="204" y="330"/>
                    </a:cubicBezTo>
                    <a:cubicBezTo>
                      <a:pt x="210" y="329"/>
                      <a:pt x="210" y="329"/>
                      <a:pt x="210" y="329"/>
                    </a:cubicBezTo>
                    <a:cubicBezTo>
                      <a:pt x="217" y="323"/>
                      <a:pt x="217" y="323"/>
                      <a:pt x="217" y="323"/>
                    </a:cubicBezTo>
                    <a:cubicBezTo>
                      <a:pt x="223" y="323"/>
                      <a:pt x="223" y="323"/>
                      <a:pt x="223" y="323"/>
                    </a:cubicBezTo>
                    <a:cubicBezTo>
                      <a:pt x="225" y="318"/>
                      <a:pt x="225" y="318"/>
                      <a:pt x="225" y="318"/>
                    </a:cubicBezTo>
                    <a:cubicBezTo>
                      <a:pt x="226" y="318"/>
                      <a:pt x="226" y="318"/>
                      <a:pt x="226" y="318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35" y="317"/>
                      <a:pt x="235" y="317"/>
                      <a:pt x="235" y="317"/>
                    </a:cubicBezTo>
                    <a:cubicBezTo>
                      <a:pt x="240" y="317"/>
                      <a:pt x="240" y="317"/>
                      <a:pt x="240" y="317"/>
                    </a:cubicBezTo>
                    <a:cubicBezTo>
                      <a:pt x="242" y="315"/>
                      <a:pt x="242" y="315"/>
                      <a:pt x="242" y="315"/>
                    </a:cubicBezTo>
                    <a:cubicBezTo>
                      <a:pt x="240" y="318"/>
                      <a:pt x="240" y="318"/>
                      <a:pt x="240" y="318"/>
                    </a:cubicBezTo>
                    <a:cubicBezTo>
                      <a:pt x="236" y="322"/>
                      <a:pt x="236" y="322"/>
                      <a:pt x="236" y="322"/>
                    </a:cubicBezTo>
                    <a:cubicBezTo>
                      <a:pt x="236" y="324"/>
                      <a:pt x="236" y="324"/>
                      <a:pt x="236" y="324"/>
                    </a:cubicBezTo>
                    <a:cubicBezTo>
                      <a:pt x="238" y="325"/>
                      <a:pt x="238" y="325"/>
                      <a:pt x="238" y="325"/>
                    </a:cubicBezTo>
                    <a:cubicBezTo>
                      <a:pt x="235" y="332"/>
                      <a:pt x="235" y="332"/>
                      <a:pt x="235" y="332"/>
                    </a:cubicBezTo>
                    <a:cubicBezTo>
                      <a:pt x="230" y="333"/>
                      <a:pt x="230" y="333"/>
                      <a:pt x="230" y="333"/>
                    </a:cubicBezTo>
                    <a:cubicBezTo>
                      <a:pt x="228" y="331"/>
                      <a:pt x="228" y="331"/>
                      <a:pt x="228" y="331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1" y="335"/>
                      <a:pt x="221" y="335"/>
                      <a:pt x="221" y="335"/>
                    </a:cubicBezTo>
                    <a:cubicBezTo>
                      <a:pt x="221" y="336"/>
                      <a:pt x="221" y="336"/>
                      <a:pt x="221" y="336"/>
                    </a:cubicBezTo>
                    <a:cubicBezTo>
                      <a:pt x="225" y="337"/>
                      <a:pt x="225" y="337"/>
                      <a:pt x="225" y="337"/>
                    </a:cubicBezTo>
                    <a:cubicBezTo>
                      <a:pt x="227" y="340"/>
                      <a:pt x="227" y="340"/>
                      <a:pt x="227" y="340"/>
                    </a:cubicBezTo>
                    <a:cubicBezTo>
                      <a:pt x="227" y="346"/>
                      <a:pt x="227" y="346"/>
                      <a:pt x="227" y="346"/>
                    </a:cubicBezTo>
                    <a:cubicBezTo>
                      <a:pt x="221" y="354"/>
                      <a:pt x="221" y="354"/>
                      <a:pt x="221" y="354"/>
                    </a:cubicBezTo>
                    <a:cubicBezTo>
                      <a:pt x="220" y="359"/>
                      <a:pt x="220" y="359"/>
                      <a:pt x="220" y="359"/>
                    </a:cubicBezTo>
                    <a:cubicBezTo>
                      <a:pt x="219" y="362"/>
                      <a:pt x="219" y="362"/>
                      <a:pt x="219" y="362"/>
                    </a:cubicBezTo>
                    <a:cubicBezTo>
                      <a:pt x="218" y="365"/>
                      <a:pt x="218" y="365"/>
                      <a:pt x="218" y="365"/>
                    </a:cubicBezTo>
                    <a:cubicBezTo>
                      <a:pt x="219" y="367"/>
                      <a:pt x="219" y="367"/>
                      <a:pt x="219" y="367"/>
                    </a:cubicBezTo>
                    <a:cubicBezTo>
                      <a:pt x="219" y="370"/>
                      <a:pt x="219" y="370"/>
                      <a:pt x="219" y="370"/>
                    </a:cubicBezTo>
                    <a:cubicBezTo>
                      <a:pt x="218" y="374"/>
                      <a:pt x="218" y="374"/>
                      <a:pt x="218" y="374"/>
                    </a:cubicBezTo>
                    <a:cubicBezTo>
                      <a:pt x="215" y="380"/>
                      <a:pt x="215" y="380"/>
                      <a:pt x="215" y="380"/>
                    </a:cubicBezTo>
                    <a:cubicBezTo>
                      <a:pt x="212" y="382"/>
                      <a:pt x="212" y="382"/>
                      <a:pt x="212" y="382"/>
                    </a:cubicBezTo>
                    <a:cubicBezTo>
                      <a:pt x="208" y="382"/>
                      <a:pt x="208" y="382"/>
                      <a:pt x="208" y="382"/>
                    </a:cubicBezTo>
                    <a:cubicBezTo>
                      <a:pt x="206" y="384"/>
                      <a:pt x="206" y="384"/>
                      <a:pt x="206" y="384"/>
                    </a:cubicBezTo>
                    <a:cubicBezTo>
                      <a:pt x="202" y="388"/>
                      <a:pt x="202" y="388"/>
                      <a:pt x="202" y="388"/>
                    </a:cubicBezTo>
                    <a:cubicBezTo>
                      <a:pt x="199" y="389"/>
                      <a:pt x="199" y="389"/>
                      <a:pt x="199" y="389"/>
                    </a:cubicBezTo>
                    <a:cubicBezTo>
                      <a:pt x="195" y="388"/>
                      <a:pt x="195" y="388"/>
                      <a:pt x="195" y="388"/>
                    </a:cubicBezTo>
                    <a:cubicBezTo>
                      <a:pt x="190" y="384"/>
                      <a:pt x="190" y="384"/>
                      <a:pt x="190" y="384"/>
                    </a:cubicBezTo>
                    <a:cubicBezTo>
                      <a:pt x="188" y="385"/>
                      <a:pt x="188" y="385"/>
                      <a:pt x="188" y="385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7" y="383"/>
                      <a:pt x="187" y="383"/>
                      <a:pt x="187" y="383"/>
                    </a:cubicBezTo>
                    <a:cubicBezTo>
                      <a:pt x="183" y="386"/>
                      <a:pt x="179" y="388"/>
                      <a:pt x="175" y="390"/>
                    </a:cubicBezTo>
                    <a:cubicBezTo>
                      <a:pt x="173" y="393"/>
                      <a:pt x="173" y="393"/>
                      <a:pt x="173" y="393"/>
                    </a:cubicBezTo>
                    <a:cubicBezTo>
                      <a:pt x="165" y="396"/>
                      <a:pt x="165" y="396"/>
                      <a:pt x="165" y="396"/>
                    </a:cubicBezTo>
                    <a:cubicBezTo>
                      <a:pt x="163" y="398"/>
                      <a:pt x="163" y="398"/>
                      <a:pt x="163" y="398"/>
                    </a:cubicBezTo>
                    <a:cubicBezTo>
                      <a:pt x="160" y="399"/>
                      <a:pt x="160" y="399"/>
                      <a:pt x="160" y="399"/>
                    </a:cubicBezTo>
                    <a:cubicBezTo>
                      <a:pt x="158" y="398"/>
                      <a:pt x="158" y="398"/>
                      <a:pt x="158" y="398"/>
                    </a:cubicBezTo>
                    <a:cubicBezTo>
                      <a:pt x="158" y="399"/>
                      <a:pt x="157" y="399"/>
                      <a:pt x="157" y="400"/>
                    </a:cubicBezTo>
                    <a:cubicBezTo>
                      <a:pt x="151" y="406"/>
                      <a:pt x="145" y="412"/>
                      <a:pt x="138" y="415"/>
                    </a:cubicBezTo>
                    <a:cubicBezTo>
                      <a:pt x="137" y="417"/>
                      <a:pt x="137" y="417"/>
                      <a:pt x="137" y="417"/>
                    </a:cubicBezTo>
                    <a:cubicBezTo>
                      <a:pt x="135" y="420"/>
                      <a:pt x="135" y="420"/>
                      <a:pt x="135" y="420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1" y="417"/>
                      <a:pt x="128" y="418"/>
                      <a:pt x="124" y="417"/>
                    </a:cubicBezTo>
                    <a:cubicBezTo>
                      <a:pt x="125" y="419"/>
                      <a:pt x="125" y="419"/>
                      <a:pt x="125" y="419"/>
                    </a:cubicBezTo>
                    <a:cubicBezTo>
                      <a:pt x="124" y="422"/>
                      <a:pt x="124" y="422"/>
                      <a:pt x="124" y="422"/>
                    </a:cubicBezTo>
                    <a:cubicBezTo>
                      <a:pt x="122" y="422"/>
                      <a:pt x="122" y="422"/>
                      <a:pt x="122" y="422"/>
                    </a:cubicBezTo>
                    <a:cubicBezTo>
                      <a:pt x="121" y="418"/>
                      <a:pt x="121" y="418"/>
                      <a:pt x="121" y="418"/>
                    </a:cubicBezTo>
                    <a:cubicBezTo>
                      <a:pt x="120" y="417"/>
                      <a:pt x="120" y="417"/>
                      <a:pt x="120" y="417"/>
                    </a:cubicBezTo>
                    <a:cubicBezTo>
                      <a:pt x="118" y="416"/>
                      <a:pt x="117" y="415"/>
                      <a:pt x="116" y="414"/>
                    </a:cubicBezTo>
                    <a:cubicBezTo>
                      <a:pt x="111" y="420"/>
                      <a:pt x="111" y="420"/>
                      <a:pt x="111" y="420"/>
                    </a:cubicBezTo>
                    <a:cubicBezTo>
                      <a:pt x="109" y="426"/>
                      <a:pt x="109" y="426"/>
                      <a:pt x="109" y="426"/>
                    </a:cubicBezTo>
                    <a:cubicBezTo>
                      <a:pt x="107" y="427"/>
                      <a:pt x="107" y="427"/>
                      <a:pt x="107" y="427"/>
                    </a:cubicBezTo>
                    <a:cubicBezTo>
                      <a:pt x="104" y="427"/>
                      <a:pt x="104" y="427"/>
                      <a:pt x="104" y="427"/>
                    </a:cubicBezTo>
                    <a:cubicBezTo>
                      <a:pt x="96" y="436"/>
                      <a:pt x="96" y="436"/>
                      <a:pt x="96" y="436"/>
                    </a:cubicBezTo>
                    <a:cubicBezTo>
                      <a:pt x="95" y="442"/>
                      <a:pt x="95" y="442"/>
                      <a:pt x="95" y="442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0" y="445"/>
                      <a:pt x="90" y="445"/>
                      <a:pt x="90" y="445"/>
                    </a:cubicBezTo>
                    <a:cubicBezTo>
                      <a:pt x="86" y="443"/>
                      <a:pt x="86" y="443"/>
                      <a:pt x="86" y="443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9" y="449"/>
                      <a:pt x="89" y="449"/>
                      <a:pt x="89" y="449"/>
                    </a:cubicBezTo>
                    <a:cubicBezTo>
                      <a:pt x="88" y="452"/>
                      <a:pt x="88" y="452"/>
                      <a:pt x="88" y="452"/>
                    </a:cubicBezTo>
                    <a:cubicBezTo>
                      <a:pt x="86" y="453"/>
                      <a:pt x="86" y="453"/>
                      <a:pt x="86" y="453"/>
                    </a:cubicBezTo>
                    <a:cubicBezTo>
                      <a:pt x="84" y="449"/>
                      <a:pt x="84" y="449"/>
                      <a:pt x="84" y="449"/>
                    </a:cubicBezTo>
                    <a:cubicBezTo>
                      <a:pt x="82" y="449"/>
                      <a:pt x="82" y="449"/>
                      <a:pt x="82" y="449"/>
                    </a:cubicBezTo>
                    <a:cubicBezTo>
                      <a:pt x="81" y="453"/>
                      <a:pt x="81" y="453"/>
                      <a:pt x="81" y="453"/>
                    </a:cubicBezTo>
                    <a:cubicBezTo>
                      <a:pt x="76" y="459"/>
                      <a:pt x="76" y="459"/>
                      <a:pt x="76" y="459"/>
                    </a:cubicBezTo>
                    <a:cubicBezTo>
                      <a:pt x="76" y="462"/>
                      <a:pt x="76" y="462"/>
                      <a:pt x="76" y="462"/>
                    </a:cubicBezTo>
                    <a:cubicBezTo>
                      <a:pt x="80" y="468"/>
                      <a:pt x="80" y="468"/>
                      <a:pt x="80" y="468"/>
                    </a:cubicBezTo>
                    <a:cubicBezTo>
                      <a:pt x="80" y="473"/>
                      <a:pt x="80" y="473"/>
                      <a:pt x="80" y="473"/>
                    </a:cubicBezTo>
                    <a:cubicBezTo>
                      <a:pt x="79" y="477"/>
                      <a:pt x="79" y="477"/>
                      <a:pt x="79" y="477"/>
                    </a:cubicBezTo>
                    <a:cubicBezTo>
                      <a:pt x="78" y="481"/>
                      <a:pt x="78" y="481"/>
                      <a:pt x="78" y="481"/>
                    </a:cubicBezTo>
                    <a:cubicBezTo>
                      <a:pt x="78" y="484"/>
                      <a:pt x="78" y="484"/>
                      <a:pt x="78" y="484"/>
                    </a:cubicBezTo>
                    <a:cubicBezTo>
                      <a:pt x="81" y="484"/>
                      <a:pt x="81" y="484"/>
                      <a:pt x="81" y="484"/>
                    </a:cubicBezTo>
                    <a:cubicBezTo>
                      <a:pt x="83" y="480"/>
                      <a:pt x="83" y="480"/>
                      <a:pt x="83" y="480"/>
                    </a:cubicBezTo>
                    <a:cubicBezTo>
                      <a:pt x="84" y="483"/>
                      <a:pt x="84" y="483"/>
                      <a:pt x="84" y="483"/>
                    </a:cubicBezTo>
                    <a:cubicBezTo>
                      <a:pt x="84" y="489"/>
                      <a:pt x="84" y="489"/>
                      <a:pt x="84" y="489"/>
                    </a:cubicBezTo>
                    <a:cubicBezTo>
                      <a:pt x="82" y="490"/>
                      <a:pt x="82" y="490"/>
                      <a:pt x="82" y="490"/>
                    </a:cubicBezTo>
                    <a:cubicBezTo>
                      <a:pt x="81" y="492"/>
                      <a:pt x="81" y="492"/>
                      <a:pt x="81" y="492"/>
                    </a:cubicBezTo>
                    <a:cubicBezTo>
                      <a:pt x="82" y="494"/>
                      <a:pt x="82" y="494"/>
                      <a:pt x="82" y="494"/>
                    </a:cubicBezTo>
                    <a:cubicBezTo>
                      <a:pt x="85" y="493"/>
                      <a:pt x="85" y="493"/>
                      <a:pt x="85" y="493"/>
                    </a:cubicBezTo>
                    <a:cubicBezTo>
                      <a:pt x="86" y="491"/>
                      <a:pt x="86" y="491"/>
                      <a:pt x="86" y="491"/>
                    </a:cubicBezTo>
                    <a:cubicBezTo>
                      <a:pt x="88" y="491"/>
                      <a:pt x="88" y="491"/>
                      <a:pt x="88" y="491"/>
                    </a:cubicBezTo>
                    <a:cubicBezTo>
                      <a:pt x="90" y="493"/>
                      <a:pt x="90" y="493"/>
                      <a:pt x="90" y="493"/>
                    </a:cubicBezTo>
                    <a:cubicBezTo>
                      <a:pt x="90" y="495"/>
                      <a:pt x="90" y="495"/>
                      <a:pt x="90" y="495"/>
                    </a:cubicBezTo>
                    <a:cubicBezTo>
                      <a:pt x="94" y="496"/>
                      <a:pt x="94" y="496"/>
                      <a:pt x="94" y="496"/>
                    </a:cubicBezTo>
                    <a:cubicBezTo>
                      <a:pt x="97" y="498"/>
                      <a:pt x="97" y="498"/>
                      <a:pt x="97" y="498"/>
                    </a:cubicBezTo>
                    <a:cubicBezTo>
                      <a:pt x="101" y="498"/>
                      <a:pt x="101" y="498"/>
                      <a:pt x="101" y="498"/>
                    </a:cubicBezTo>
                    <a:cubicBezTo>
                      <a:pt x="103" y="495"/>
                      <a:pt x="103" y="495"/>
                      <a:pt x="103" y="49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7" y="484"/>
                      <a:pt x="107" y="484"/>
                      <a:pt x="107" y="484"/>
                    </a:cubicBezTo>
                    <a:cubicBezTo>
                      <a:pt x="114" y="484"/>
                      <a:pt x="114" y="484"/>
                      <a:pt x="114" y="484"/>
                    </a:cubicBezTo>
                    <a:cubicBezTo>
                      <a:pt x="117" y="481"/>
                      <a:pt x="117" y="481"/>
                      <a:pt x="117" y="481"/>
                    </a:cubicBezTo>
                    <a:cubicBezTo>
                      <a:pt x="113" y="486"/>
                      <a:pt x="113" y="486"/>
                      <a:pt x="113" y="486"/>
                    </a:cubicBezTo>
                    <a:cubicBezTo>
                      <a:pt x="110" y="486"/>
                      <a:pt x="110" y="486"/>
                      <a:pt x="110" y="486"/>
                    </a:cubicBezTo>
                    <a:cubicBezTo>
                      <a:pt x="105" y="493"/>
                      <a:pt x="105" y="493"/>
                      <a:pt x="105" y="493"/>
                    </a:cubicBezTo>
                    <a:cubicBezTo>
                      <a:pt x="104" y="497"/>
                      <a:pt x="104" y="497"/>
                      <a:pt x="104" y="497"/>
                    </a:cubicBezTo>
                    <a:cubicBezTo>
                      <a:pt x="102" y="500"/>
                      <a:pt x="102" y="500"/>
                      <a:pt x="102" y="500"/>
                    </a:cubicBezTo>
                    <a:cubicBezTo>
                      <a:pt x="105" y="505"/>
                      <a:pt x="105" y="505"/>
                      <a:pt x="105" y="505"/>
                    </a:cubicBezTo>
                    <a:cubicBezTo>
                      <a:pt x="105" y="508"/>
                      <a:pt x="105" y="508"/>
                      <a:pt x="105" y="508"/>
                    </a:cubicBezTo>
                    <a:cubicBezTo>
                      <a:pt x="101" y="509"/>
                      <a:pt x="101" y="509"/>
                      <a:pt x="101" y="509"/>
                    </a:cubicBezTo>
                    <a:cubicBezTo>
                      <a:pt x="99" y="508"/>
                      <a:pt x="99" y="508"/>
                      <a:pt x="99" y="508"/>
                    </a:cubicBezTo>
                    <a:cubicBezTo>
                      <a:pt x="99" y="505"/>
                      <a:pt x="99" y="505"/>
                      <a:pt x="99" y="505"/>
                    </a:cubicBezTo>
                    <a:cubicBezTo>
                      <a:pt x="97" y="503"/>
                      <a:pt x="97" y="503"/>
                      <a:pt x="97" y="503"/>
                    </a:cubicBezTo>
                    <a:cubicBezTo>
                      <a:pt x="94" y="503"/>
                      <a:pt x="94" y="503"/>
                      <a:pt x="94" y="503"/>
                    </a:cubicBezTo>
                    <a:cubicBezTo>
                      <a:pt x="92" y="499"/>
                      <a:pt x="92" y="499"/>
                      <a:pt x="92" y="499"/>
                    </a:cubicBezTo>
                    <a:cubicBezTo>
                      <a:pt x="87" y="498"/>
                      <a:pt x="87" y="498"/>
                      <a:pt x="87" y="498"/>
                    </a:cubicBezTo>
                    <a:cubicBezTo>
                      <a:pt x="86" y="495"/>
                      <a:pt x="86" y="495"/>
                      <a:pt x="86" y="495"/>
                    </a:cubicBezTo>
                    <a:cubicBezTo>
                      <a:pt x="83" y="498"/>
                      <a:pt x="83" y="498"/>
                      <a:pt x="83" y="498"/>
                    </a:cubicBezTo>
                    <a:cubicBezTo>
                      <a:pt x="80" y="499"/>
                      <a:pt x="80" y="499"/>
                      <a:pt x="80" y="499"/>
                    </a:cubicBezTo>
                    <a:cubicBezTo>
                      <a:pt x="79" y="502"/>
                      <a:pt x="79" y="502"/>
                      <a:pt x="79" y="502"/>
                    </a:cubicBezTo>
                    <a:cubicBezTo>
                      <a:pt x="76" y="505"/>
                      <a:pt x="76" y="505"/>
                      <a:pt x="76" y="505"/>
                    </a:cubicBezTo>
                    <a:cubicBezTo>
                      <a:pt x="72" y="504"/>
                      <a:pt x="72" y="504"/>
                      <a:pt x="72" y="504"/>
                    </a:cubicBezTo>
                    <a:cubicBezTo>
                      <a:pt x="72" y="507"/>
                      <a:pt x="72" y="507"/>
                      <a:pt x="72" y="507"/>
                    </a:cubicBezTo>
                    <a:cubicBezTo>
                      <a:pt x="73" y="510"/>
                      <a:pt x="73" y="510"/>
                      <a:pt x="73" y="510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73" y="514"/>
                      <a:pt x="73" y="514"/>
                      <a:pt x="73" y="514"/>
                    </a:cubicBezTo>
                    <a:cubicBezTo>
                      <a:pt x="72" y="519"/>
                      <a:pt x="72" y="519"/>
                      <a:pt x="72" y="519"/>
                    </a:cubicBezTo>
                    <a:cubicBezTo>
                      <a:pt x="73" y="523"/>
                      <a:pt x="73" y="523"/>
                      <a:pt x="73" y="523"/>
                    </a:cubicBezTo>
                    <a:cubicBezTo>
                      <a:pt x="76" y="524"/>
                      <a:pt x="76" y="524"/>
                      <a:pt x="76" y="524"/>
                    </a:cubicBezTo>
                    <a:cubicBezTo>
                      <a:pt x="76" y="531"/>
                      <a:pt x="76" y="531"/>
                      <a:pt x="76" y="531"/>
                    </a:cubicBezTo>
                    <a:cubicBezTo>
                      <a:pt x="77" y="533"/>
                      <a:pt x="77" y="533"/>
                      <a:pt x="77" y="533"/>
                    </a:cubicBezTo>
                    <a:cubicBezTo>
                      <a:pt x="77" y="537"/>
                      <a:pt x="77" y="537"/>
                      <a:pt x="77" y="537"/>
                    </a:cubicBezTo>
                    <a:cubicBezTo>
                      <a:pt x="80" y="540"/>
                      <a:pt x="80" y="540"/>
                      <a:pt x="80" y="540"/>
                    </a:cubicBezTo>
                    <a:cubicBezTo>
                      <a:pt x="80" y="542"/>
                      <a:pt x="80" y="542"/>
                      <a:pt x="80" y="542"/>
                    </a:cubicBezTo>
                    <a:cubicBezTo>
                      <a:pt x="76" y="543"/>
                      <a:pt x="76" y="543"/>
                      <a:pt x="76" y="543"/>
                    </a:cubicBezTo>
                    <a:cubicBezTo>
                      <a:pt x="75" y="545"/>
                      <a:pt x="75" y="545"/>
                      <a:pt x="75" y="545"/>
                    </a:cubicBezTo>
                    <a:cubicBezTo>
                      <a:pt x="87" y="552"/>
                      <a:pt x="87" y="552"/>
                      <a:pt x="87" y="552"/>
                    </a:cubicBezTo>
                    <a:cubicBezTo>
                      <a:pt x="92" y="551"/>
                      <a:pt x="92" y="551"/>
                      <a:pt x="92" y="551"/>
                    </a:cubicBezTo>
                    <a:cubicBezTo>
                      <a:pt x="97" y="549"/>
                      <a:pt x="97" y="549"/>
                      <a:pt x="97" y="549"/>
                    </a:cubicBezTo>
                    <a:cubicBezTo>
                      <a:pt x="100" y="547"/>
                      <a:pt x="100" y="547"/>
                      <a:pt x="100" y="547"/>
                    </a:cubicBezTo>
                    <a:cubicBezTo>
                      <a:pt x="102" y="549"/>
                      <a:pt x="102" y="549"/>
                      <a:pt x="102" y="549"/>
                    </a:cubicBezTo>
                    <a:cubicBezTo>
                      <a:pt x="104" y="549"/>
                      <a:pt x="104" y="549"/>
                      <a:pt x="104" y="549"/>
                    </a:cubicBezTo>
                    <a:cubicBezTo>
                      <a:pt x="109" y="541"/>
                      <a:pt x="109" y="541"/>
                      <a:pt x="109" y="541"/>
                    </a:cubicBezTo>
                    <a:cubicBezTo>
                      <a:pt x="109" y="537"/>
                      <a:pt x="109" y="537"/>
                      <a:pt x="109" y="537"/>
                    </a:cubicBezTo>
                    <a:cubicBezTo>
                      <a:pt x="107" y="534"/>
                      <a:pt x="107" y="534"/>
                      <a:pt x="107" y="534"/>
                    </a:cubicBezTo>
                    <a:cubicBezTo>
                      <a:pt x="107" y="532"/>
                      <a:pt x="107" y="532"/>
                      <a:pt x="107" y="532"/>
                    </a:cubicBezTo>
                    <a:cubicBezTo>
                      <a:pt x="112" y="529"/>
                      <a:pt x="112" y="529"/>
                      <a:pt x="112" y="529"/>
                    </a:cubicBezTo>
                    <a:cubicBezTo>
                      <a:pt x="117" y="524"/>
                      <a:pt x="117" y="524"/>
                      <a:pt x="117" y="524"/>
                    </a:cubicBezTo>
                    <a:cubicBezTo>
                      <a:pt x="125" y="518"/>
                      <a:pt x="125" y="518"/>
                      <a:pt x="125" y="518"/>
                    </a:cubicBezTo>
                    <a:cubicBezTo>
                      <a:pt x="129" y="519"/>
                      <a:pt x="129" y="519"/>
                      <a:pt x="129" y="519"/>
                    </a:cubicBezTo>
                    <a:cubicBezTo>
                      <a:pt x="125" y="519"/>
                      <a:pt x="125" y="519"/>
                      <a:pt x="125" y="519"/>
                    </a:cubicBezTo>
                    <a:cubicBezTo>
                      <a:pt x="118" y="528"/>
                      <a:pt x="118" y="528"/>
                      <a:pt x="118" y="528"/>
                    </a:cubicBezTo>
                    <a:cubicBezTo>
                      <a:pt x="113" y="531"/>
                      <a:pt x="113" y="531"/>
                      <a:pt x="113" y="531"/>
                    </a:cubicBezTo>
                    <a:cubicBezTo>
                      <a:pt x="113" y="534"/>
                      <a:pt x="113" y="534"/>
                      <a:pt x="113" y="534"/>
                    </a:cubicBezTo>
                    <a:cubicBezTo>
                      <a:pt x="116" y="537"/>
                      <a:pt x="116" y="537"/>
                      <a:pt x="116" y="537"/>
                    </a:cubicBezTo>
                    <a:cubicBezTo>
                      <a:pt x="116" y="540"/>
                      <a:pt x="116" y="540"/>
                      <a:pt x="116" y="540"/>
                    </a:cubicBezTo>
                    <a:cubicBezTo>
                      <a:pt x="113" y="546"/>
                      <a:pt x="113" y="546"/>
                      <a:pt x="113" y="546"/>
                    </a:cubicBezTo>
                    <a:cubicBezTo>
                      <a:pt x="109" y="549"/>
                      <a:pt x="109" y="549"/>
                      <a:pt x="109" y="549"/>
                    </a:cubicBezTo>
                    <a:cubicBezTo>
                      <a:pt x="108" y="553"/>
                      <a:pt x="108" y="553"/>
                      <a:pt x="108" y="553"/>
                    </a:cubicBezTo>
                    <a:cubicBezTo>
                      <a:pt x="109" y="559"/>
                      <a:pt x="109" y="559"/>
                      <a:pt x="109" y="559"/>
                    </a:cubicBezTo>
                    <a:cubicBezTo>
                      <a:pt x="108" y="563"/>
                      <a:pt x="108" y="563"/>
                      <a:pt x="108" y="563"/>
                    </a:cubicBezTo>
                    <a:cubicBezTo>
                      <a:pt x="108" y="565"/>
                      <a:pt x="108" y="565"/>
                      <a:pt x="108" y="565"/>
                    </a:cubicBezTo>
                    <a:cubicBezTo>
                      <a:pt x="108" y="569"/>
                      <a:pt x="108" y="569"/>
                      <a:pt x="108" y="569"/>
                    </a:cubicBezTo>
                    <a:cubicBezTo>
                      <a:pt x="109" y="574"/>
                      <a:pt x="109" y="574"/>
                      <a:pt x="109" y="574"/>
                    </a:cubicBezTo>
                    <a:cubicBezTo>
                      <a:pt x="104" y="576"/>
                      <a:pt x="104" y="576"/>
                      <a:pt x="104" y="576"/>
                    </a:cubicBezTo>
                    <a:cubicBezTo>
                      <a:pt x="101" y="578"/>
                      <a:pt x="101" y="578"/>
                      <a:pt x="101" y="578"/>
                    </a:cubicBezTo>
                    <a:cubicBezTo>
                      <a:pt x="100" y="581"/>
                      <a:pt x="100" y="581"/>
                      <a:pt x="100" y="581"/>
                    </a:cubicBezTo>
                    <a:cubicBezTo>
                      <a:pt x="99" y="581"/>
                      <a:pt x="99" y="581"/>
                      <a:pt x="99" y="581"/>
                    </a:cubicBezTo>
                    <a:cubicBezTo>
                      <a:pt x="97" y="582"/>
                      <a:pt x="97" y="582"/>
                      <a:pt x="97" y="582"/>
                    </a:cubicBezTo>
                    <a:cubicBezTo>
                      <a:pt x="99" y="586"/>
                      <a:pt x="99" y="586"/>
                      <a:pt x="99" y="586"/>
                    </a:cubicBezTo>
                    <a:cubicBezTo>
                      <a:pt x="99" y="591"/>
                      <a:pt x="99" y="591"/>
                      <a:pt x="99" y="591"/>
                    </a:cubicBezTo>
                    <a:cubicBezTo>
                      <a:pt x="100" y="592"/>
                      <a:pt x="100" y="592"/>
                      <a:pt x="100" y="592"/>
                    </a:cubicBezTo>
                    <a:cubicBezTo>
                      <a:pt x="104" y="590"/>
                      <a:pt x="104" y="590"/>
                      <a:pt x="104" y="590"/>
                    </a:cubicBezTo>
                    <a:cubicBezTo>
                      <a:pt x="106" y="590"/>
                      <a:pt x="106" y="590"/>
                      <a:pt x="106" y="590"/>
                    </a:cubicBezTo>
                    <a:cubicBezTo>
                      <a:pt x="107" y="593"/>
                      <a:pt x="107" y="593"/>
                      <a:pt x="107" y="593"/>
                    </a:cubicBezTo>
                    <a:cubicBezTo>
                      <a:pt x="105" y="595"/>
                      <a:pt x="105" y="595"/>
                      <a:pt x="105" y="595"/>
                    </a:cubicBezTo>
                    <a:cubicBezTo>
                      <a:pt x="101" y="595"/>
                      <a:pt x="101" y="595"/>
                      <a:pt x="101" y="595"/>
                    </a:cubicBezTo>
                    <a:cubicBezTo>
                      <a:pt x="99" y="597"/>
                      <a:pt x="99" y="597"/>
                      <a:pt x="99" y="597"/>
                    </a:cubicBezTo>
                    <a:cubicBezTo>
                      <a:pt x="100" y="599"/>
                      <a:pt x="100" y="599"/>
                      <a:pt x="100" y="599"/>
                    </a:cubicBezTo>
                    <a:cubicBezTo>
                      <a:pt x="100" y="601"/>
                      <a:pt x="100" y="601"/>
                      <a:pt x="100" y="601"/>
                    </a:cubicBezTo>
                    <a:cubicBezTo>
                      <a:pt x="100" y="604"/>
                      <a:pt x="100" y="604"/>
                      <a:pt x="100" y="604"/>
                    </a:cubicBezTo>
                    <a:cubicBezTo>
                      <a:pt x="98" y="606"/>
                      <a:pt x="98" y="606"/>
                      <a:pt x="98" y="606"/>
                    </a:cubicBezTo>
                    <a:cubicBezTo>
                      <a:pt x="95" y="607"/>
                      <a:pt x="95" y="607"/>
                      <a:pt x="95" y="607"/>
                    </a:cubicBezTo>
                    <a:cubicBezTo>
                      <a:pt x="92" y="610"/>
                      <a:pt x="92" y="610"/>
                      <a:pt x="92" y="610"/>
                    </a:cubicBezTo>
                    <a:cubicBezTo>
                      <a:pt x="90" y="609"/>
                      <a:pt x="90" y="609"/>
                      <a:pt x="90" y="609"/>
                    </a:cubicBezTo>
                    <a:cubicBezTo>
                      <a:pt x="88" y="610"/>
                      <a:pt x="88" y="610"/>
                      <a:pt x="88" y="610"/>
                    </a:cubicBezTo>
                    <a:cubicBezTo>
                      <a:pt x="91" y="612"/>
                      <a:pt x="91" y="612"/>
                      <a:pt x="91" y="612"/>
                    </a:cubicBezTo>
                    <a:cubicBezTo>
                      <a:pt x="94" y="612"/>
                      <a:pt x="94" y="612"/>
                      <a:pt x="94" y="612"/>
                    </a:cubicBezTo>
                    <a:cubicBezTo>
                      <a:pt x="96" y="615"/>
                      <a:pt x="96" y="615"/>
                      <a:pt x="96" y="615"/>
                    </a:cubicBezTo>
                    <a:cubicBezTo>
                      <a:pt x="100" y="610"/>
                      <a:pt x="100" y="610"/>
                      <a:pt x="100" y="610"/>
                    </a:cubicBezTo>
                    <a:cubicBezTo>
                      <a:pt x="108" y="604"/>
                      <a:pt x="108" y="604"/>
                      <a:pt x="108" y="604"/>
                    </a:cubicBezTo>
                    <a:cubicBezTo>
                      <a:pt x="109" y="604"/>
                      <a:pt x="109" y="604"/>
                      <a:pt x="109" y="604"/>
                    </a:cubicBezTo>
                    <a:cubicBezTo>
                      <a:pt x="112" y="605"/>
                      <a:pt x="112" y="605"/>
                      <a:pt x="112" y="605"/>
                    </a:cubicBezTo>
                    <a:cubicBezTo>
                      <a:pt x="115" y="602"/>
                      <a:pt x="115" y="602"/>
                      <a:pt x="115" y="602"/>
                    </a:cubicBezTo>
                    <a:cubicBezTo>
                      <a:pt x="120" y="599"/>
                      <a:pt x="120" y="599"/>
                      <a:pt x="120" y="599"/>
                    </a:cubicBezTo>
                    <a:cubicBezTo>
                      <a:pt x="120" y="602"/>
                      <a:pt x="120" y="602"/>
                      <a:pt x="120" y="602"/>
                    </a:cubicBezTo>
                    <a:cubicBezTo>
                      <a:pt x="117" y="604"/>
                      <a:pt x="117" y="604"/>
                      <a:pt x="117" y="604"/>
                    </a:cubicBezTo>
                    <a:cubicBezTo>
                      <a:pt x="117" y="606"/>
                      <a:pt x="117" y="606"/>
                      <a:pt x="117" y="606"/>
                    </a:cubicBezTo>
                    <a:cubicBezTo>
                      <a:pt x="120" y="607"/>
                      <a:pt x="120" y="607"/>
                      <a:pt x="120" y="607"/>
                    </a:cubicBezTo>
                    <a:cubicBezTo>
                      <a:pt x="121" y="611"/>
                      <a:pt x="121" y="611"/>
                      <a:pt x="121" y="611"/>
                    </a:cubicBezTo>
                    <a:cubicBezTo>
                      <a:pt x="120" y="613"/>
                      <a:pt x="120" y="613"/>
                      <a:pt x="120" y="613"/>
                    </a:cubicBezTo>
                    <a:cubicBezTo>
                      <a:pt x="123" y="615"/>
                      <a:pt x="123" y="615"/>
                      <a:pt x="123" y="615"/>
                    </a:cubicBezTo>
                    <a:cubicBezTo>
                      <a:pt x="126" y="612"/>
                      <a:pt x="126" y="612"/>
                      <a:pt x="126" y="612"/>
                    </a:cubicBezTo>
                    <a:cubicBezTo>
                      <a:pt x="127" y="609"/>
                      <a:pt x="127" y="609"/>
                      <a:pt x="127" y="609"/>
                    </a:cubicBezTo>
                    <a:cubicBezTo>
                      <a:pt x="129" y="611"/>
                      <a:pt x="129" y="611"/>
                      <a:pt x="129" y="611"/>
                    </a:cubicBezTo>
                    <a:cubicBezTo>
                      <a:pt x="127" y="613"/>
                      <a:pt x="127" y="613"/>
                      <a:pt x="127" y="613"/>
                    </a:cubicBezTo>
                    <a:cubicBezTo>
                      <a:pt x="130" y="618"/>
                      <a:pt x="130" y="618"/>
                      <a:pt x="130" y="618"/>
                    </a:cubicBezTo>
                    <a:cubicBezTo>
                      <a:pt x="131" y="625"/>
                      <a:pt x="131" y="625"/>
                      <a:pt x="131" y="625"/>
                    </a:cubicBezTo>
                    <a:cubicBezTo>
                      <a:pt x="130" y="629"/>
                      <a:pt x="130" y="629"/>
                      <a:pt x="130" y="629"/>
                    </a:cubicBezTo>
                    <a:cubicBezTo>
                      <a:pt x="132" y="635"/>
                      <a:pt x="132" y="635"/>
                      <a:pt x="132" y="635"/>
                    </a:cubicBezTo>
                    <a:cubicBezTo>
                      <a:pt x="134" y="635"/>
                      <a:pt x="134" y="635"/>
                      <a:pt x="134" y="635"/>
                    </a:cubicBezTo>
                    <a:cubicBezTo>
                      <a:pt x="136" y="630"/>
                      <a:pt x="136" y="630"/>
                      <a:pt x="136" y="630"/>
                    </a:cubicBezTo>
                    <a:cubicBezTo>
                      <a:pt x="135" y="626"/>
                      <a:pt x="135" y="626"/>
                      <a:pt x="135" y="626"/>
                    </a:cubicBezTo>
                    <a:cubicBezTo>
                      <a:pt x="138" y="619"/>
                      <a:pt x="138" y="619"/>
                      <a:pt x="138" y="619"/>
                    </a:cubicBezTo>
                    <a:cubicBezTo>
                      <a:pt x="139" y="616"/>
                      <a:pt x="139" y="616"/>
                      <a:pt x="139" y="616"/>
                    </a:cubicBezTo>
                    <a:cubicBezTo>
                      <a:pt x="143" y="612"/>
                      <a:pt x="143" y="612"/>
                      <a:pt x="143" y="612"/>
                    </a:cubicBezTo>
                    <a:cubicBezTo>
                      <a:pt x="144" y="612"/>
                      <a:pt x="144" y="612"/>
                      <a:pt x="144" y="612"/>
                    </a:cubicBezTo>
                    <a:cubicBezTo>
                      <a:pt x="148" y="608"/>
                      <a:pt x="148" y="608"/>
                      <a:pt x="148" y="608"/>
                    </a:cubicBezTo>
                    <a:cubicBezTo>
                      <a:pt x="153" y="608"/>
                      <a:pt x="153" y="608"/>
                      <a:pt x="153" y="608"/>
                    </a:cubicBezTo>
                    <a:cubicBezTo>
                      <a:pt x="148" y="611"/>
                      <a:pt x="148" y="611"/>
                      <a:pt x="148" y="611"/>
                    </a:cubicBezTo>
                    <a:cubicBezTo>
                      <a:pt x="143" y="617"/>
                      <a:pt x="143" y="617"/>
                      <a:pt x="143" y="617"/>
                    </a:cubicBezTo>
                    <a:cubicBezTo>
                      <a:pt x="143" y="620"/>
                      <a:pt x="143" y="620"/>
                      <a:pt x="143" y="620"/>
                    </a:cubicBezTo>
                    <a:cubicBezTo>
                      <a:pt x="148" y="626"/>
                      <a:pt x="148" y="626"/>
                      <a:pt x="148" y="626"/>
                    </a:cubicBezTo>
                    <a:cubicBezTo>
                      <a:pt x="150" y="627"/>
                      <a:pt x="150" y="627"/>
                      <a:pt x="150" y="627"/>
                    </a:cubicBezTo>
                    <a:cubicBezTo>
                      <a:pt x="155" y="623"/>
                      <a:pt x="155" y="623"/>
                      <a:pt x="155" y="623"/>
                    </a:cubicBezTo>
                    <a:cubicBezTo>
                      <a:pt x="162" y="622"/>
                      <a:pt x="162" y="622"/>
                      <a:pt x="162" y="622"/>
                    </a:cubicBezTo>
                    <a:cubicBezTo>
                      <a:pt x="166" y="619"/>
                      <a:pt x="166" y="619"/>
                      <a:pt x="166" y="619"/>
                    </a:cubicBezTo>
                    <a:cubicBezTo>
                      <a:pt x="168" y="619"/>
                      <a:pt x="168" y="619"/>
                      <a:pt x="168" y="619"/>
                    </a:cubicBezTo>
                    <a:cubicBezTo>
                      <a:pt x="174" y="615"/>
                      <a:pt x="174" y="615"/>
                      <a:pt x="174" y="615"/>
                    </a:cubicBezTo>
                    <a:cubicBezTo>
                      <a:pt x="177" y="615"/>
                      <a:pt x="177" y="615"/>
                      <a:pt x="177" y="615"/>
                    </a:cubicBezTo>
                    <a:cubicBezTo>
                      <a:pt x="174" y="616"/>
                      <a:pt x="174" y="616"/>
                      <a:pt x="174" y="616"/>
                    </a:cubicBezTo>
                    <a:cubicBezTo>
                      <a:pt x="170" y="622"/>
                      <a:pt x="170" y="622"/>
                      <a:pt x="170" y="622"/>
                    </a:cubicBezTo>
                    <a:cubicBezTo>
                      <a:pt x="170" y="624"/>
                      <a:pt x="170" y="624"/>
                      <a:pt x="170" y="624"/>
                    </a:cubicBezTo>
                    <a:cubicBezTo>
                      <a:pt x="168" y="627"/>
                      <a:pt x="168" y="627"/>
                      <a:pt x="168" y="627"/>
                    </a:cubicBezTo>
                    <a:cubicBezTo>
                      <a:pt x="158" y="634"/>
                      <a:pt x="158" y="634"/>
                      <a:pt x="158" y="634"/>
                    </a:cubicBezTo>
                    <a:cubicBezTo>
                      <a:pt x="153" y="638"/>
                      <a:pt x="153" y="638"/>
                      <a:pt x="153" y="638"/>
                    </a:cubicBezTo>
                    <a:cubicBezTo>
                      <a:pt x="150" y="645"/>
                      <a:pt x="150" y="645"/>
                      <a:pt x="150" y="645"/>
                    </a:cubicBezTo>
                    <a:cubicBezTo>
                      <a:pt x="150" y="649"/>
                      <a:pt x="150" y="649"/>
                      <a:pt x="150" y="649"/>
                    </a:cubicBezTo>
                    <a:cubicBezTo>
                      <a:pt x="151" y="653"/>
                      <a:pt x="151" y="653"/>
                      <a:pt x="151" y="653"/>
                    </a:cubicBezTo>
                    <a:cubicBezTo>
                      <a:pt x="155" y="656"/>
                      <a:pt x="155" y="656"/>
                      <a:pt x="155" y="656"/>
                    </a:cubicBezTo>
                    <a:cubicBezTo>
                      <a:pt x="148" y="654"/>
                      <a:pt x="148" y="654"/>
                      <a:pt x="148" y="654"/>
                    </a:cubicBezTo>
                    <a:cubicBezTo>
                      <a:pt x="146" y="655"/>
                      <a:pt x="146" y="655"/>
                      <a:pt x="146" y="655"/>
                    </a:cubicBezTo>
                    <a:cubicBezTo>
                      <a:pt x="143" y="660"/>
                      <a:pt x="143" y="660"/>
                      <a:pt x="143" y="660"/>
                    </a:cubicBezTo>
                    <a:cubicBezTo>
                      <a:pt x="142" y="666"/>
                      <a:pt x="142" y="666"/>
                      <a:pt x="142" y="666"/>
                    </a:cubicBezTo>
                    <a:cubicBezTo>
                      <a:pt x="137" y="672"/>
                      <a:pt x="137" y="672"/>
                      <a:pt x="137" y="672"/>
                    </a:cubicBezTo>
                    <a:cubicBezTo>
                      <a:pt x="135" y="676"/>
                      <a:pt x="135" y="676"/>
                      <a:pt x="135" y="676"/>
                    </a:cubicBezTo>
                    <a:cubicBezTo>
                      <a:pt x="136" y="679"/>
                      <a:pt x="136" y="679"/>
                      <a:pt x="136" y="679"/>
                    </a:cubicBezTo>
                    <a:cubicBezTo>
                      <a:pt x="137" y="680"/>
                      <a:pt x="137" y="680"/>
                      <a:pt x="137" y="680"/>
                    </a:cubicBezTo>
                    <a:cubicBezTo>
                      <a:pt x="137" y="683"/>
                      <a:pt x="137" y="683"/>
                      <a:pt x="137" y="683"/>
                    </a:cubicBezTo>
                    <a:cubicBezTo>
                      <a:pt x="134" y="682"/>
                      <a:pt x="134" y="682"/>
                      <a:pt x="134" y="682"/>
                    </a:cubicBezTo>
                    <a:cubicBezTo>
                      <a:pt x="133" y="680"/>
                      <a:pt x="133" y="680"/>
                      <a:pt x="133" y="680"/>
                    </a:cubicBezTo>
                    <a:cubicBezTo>
                      <a:pt x="131" y="679"/>
                      <a:pt x="131" y="679"/>
                      <a:pt x="131" y="679"/>
                    </a:cubicBezTo>
                    <a:cubicBezTo>
                      <a:pt x="128" y="683"/>
                      <a:pt x="128" y="683"/>
                      <a:pt x="128" y="683"/>
                    </a:cubicBezTo>
                    <a:cubicBezTo>
                      <a:pt x="123" y="687"/>
                      <a:pt x="123" y="687"/>
                      <a:pt x="123" y="687"/>
                    </a:cubicBezTo>
                    <a:cubicBezTo>
                      <a:pt x="125" y="689"/>
                      <a:pt x="125" y="689"/>
                      <a:pt x="125" y="689"/>
                    </a:cubicBezTo>
                    <a:cubicBezTo>
                      <a:pt x="123" y="692"/>
                      <a:pt x="123" y="692"/>
                      <a:pt x="123" y="692"/>
                    </a:cubicBezTo>
                    <a:cubicBezTo>
                      <a:pt x="121" y="692"/>
                      <a:pt x="121" y="692"/>
                      <a:pt x="121" y="692"/>
                    </a:cubicBezTo>
                    <a:cubicBezTo>
                      <a:pt x="120" y="690"/>
                      <a:pt x="120" y="690"/>
                      <a:pt x="120" y="690"/>
                    </a:cubicBezTo>
                    <a:cubicBezTo>
                      <a:pt x="118" y="691"/>
                      <a:pt x="118" y="691"/>
                      <a:pt x="118" y="691"/>
                    </a:cubicBezTo>
                    <a:cubicBezTo>
                      <a:pt x="110" y="699"/>
                      <a:pt x="110" y="699"/>
                      <a:pt x="110" y="699"/>
                    </a:cubicBezTo>
                    <a:cubicBezTo>
                      <a:pt x="108" y="703"/>
                      <a:pt x="108" y="703"/>
                      <a:pt x="108" y="703"/>
                    </a:cubicBezTo>
                    <a:cubicBezTo>
                      <a:pt x="108" y="706"/>
                      <a:pt x="108" y="706"/>
                      <a:pt x="108" y="706"/>
                    </a:cubicBezTo>
                    <a:cubicBezTo>
                      <a:pt x="107" y="708"/>
                      <a:pt x="107" y="708"/>
                      <a:pt x="107" y="708"/>
                    </a:cubicBezTo>
                    <a:cubicBezTo>
                      <a:pt x="104" y="706"/>
                      <a:pt x="104" y="706"/>
                      <a:pt x="104" y="706"/>
                    </a:cubicBezTo>
                    <a:cubicBezTo>
                      <a:pt x="104" y="702"/>
                      <a:pt x="104" y="702"/>
                      <a:pt x="104" y="702"/>
                    </a:cubicBezTo>
                    <a:cubicBezTo>
                      <a:pt x="99" y="705"/>
                      <a:pt x="99" y="705"/>
                      <a:pt x="99" y="705"/>
                    </a:cubicBezTo>
                    <a:cubicBezTo>
                      <a:pt x="95" y="708"/>
                      <a:pt x="95" y="708"/>
                      <a:pt x="95" y="708"/>
                    </a:cubicBezTo>
                    <a:cubicBezTo>
                      <a:pt x="92" y="710"/>
                      <a:pt x="92" y="710"/>
                      <a:pt x="92" y="710"/>
                    </a:cubicBezTo>
                    <a:cubicBezTo>
                      <a:pt x="91" y="713"/>
                      <a:pt x="91" y="713"/>
                      <a:pt x="91" y="713"/>
                    </a:cubicBezTo>
                    <a:cubicBezTo>
                      <a:pt x="88" y="715"/>
                      <a:pt x="88" y="715"/>
                      <a:pt x="88" y="715"/>
                    </a:cubicBezTo>
                    <a:cubicBezTo>
                      <a:pt x="83" y="715"/>
                      <a:pt x="83" y="715"/>
                      <a:pt x="83" y="715"/>
                    </a:cubicBezTo>
                    <a:cubicBezTo>
                      <a:pt x="78" y="720"/>
                      <a:pt x="78" y="720"/>
                      <a:pt x="78" y="720"/>
                    </a:cubicBezTo>
                    <a:cubicBezTo>
                      <a:pt x="70" y="724"/>
                      <a:pt x="70" y="724"/>
                      <a:pt x="70" y="724"/>
                    </a:cubicBezTo>
                    <a:cubicBezTo>
                      <a:pt x="64" y="729"/>
                      <a:pt x="64" y="729"/>
                      <a:pt x="64" y="729"/>
                    </a:cubicBezTo>
                    <a:cubicBezTo>
                      <a:pt x="62" y="735"/>
                      <a:pt x="62" y="735"/>
                      <a:pt x="62" y="735"/>
                    </a:cubicBezTo>
                    <a:cubicBezTo>
                      <a:pt x="61" y="738"/>
                      <a:pt x="61" y="738"/>
                      <a:pt x="61" y="738"/>
                    </a:cubicBezTo>
                    <a:cubicBezTo>
                      <a:pt x="63" y="741"/>
                      <a:pt x="63" y="741"/>
                      <a:pt x="63" y="741"/>
                    </a:cubicBezTo>
                    <a:cubicBezTo>
                      <a:pt x="62" y="744"/>
                      <a:pt x="62" y="744"/>
                      <a:pt x="62" y="744"/>
                    </a:cubicBezTo>
                    <a:cubicBezTo>
                      <a:pt x="61" y="745"/>
                      <a:pt x="61" y="745"/>
                      <a:pt x="61" y="745"/>
                    </a:cubicBezTo>
                    <a:cubicBezTo>
                      <a:pt x="59" y="742"/>
                      <a:pt x="59" y="742"/>
                      <a:pt x="59" y="742"/>
                    </a:cubicBezTo>
                    <a:cubicBezTo>
                      <a:pt x="57" y="742"/>
                      <a:pt x="57" y="742"/>
                      <a:pt x="57" y="742"/>
                    </a:cubicBezTo>
                    <a:cubicBezTo>
                      <a:pt x="57" y="744"/>
                      <a:pt x="57" y="744"/>
                      <a:pt x="57" y="744"/>
                    </a:cubicBezTo>
                    <a:cubicBezTo>
                      <a:pt x="57" y="747"/>
                      <a:pt x="57" y="747"/>
                      <a:pt x="57" y="747"/>
                    </a:cubicBezTo>
                    <a:cubicBezTo>
                      <a:pt x="56" y="748"/>
                      <a:pt x="56" y="748"/>
                      <a:pt x="56" y="748"/>
                    </a:cubicBezTo>
                    <a:cubicBezTo>
                      <a:pt x="54" y="745"/>
                      <a:pt x="54" y="745"/>
                      <a:pt x="54" y="745"/>
                    </a:cubicBezTo>
                    <a:cubicBezTo>
                      <a:pt x="54" y="741"/>
                      <a:pt x="54" y="741"/>
                      <a:pt x="54" y="741"/>
                    </a:cubicBezTo>
                    <a:cubicBezTo>
                      <a:pt x="55" y="738"/>
                      <a:pt x="55" y="738"/>
                      <a:pt x="55" y="738"/>
                    </a:cubicBezTo>
                    <a:cubicBezTo>
                      <a:pt x="52" y="737"/>
                      <a:pt x="52" y="737"/>
                      <a:pt x="52" y="737"/>
                    </a:cubicBezTo>
                    <a:cubicBezTo>
                      <a:pt x="49" y="737"/>
                      <a:pt x="49" y="737"/>
                      <a:pt x="49" y="737"/>
                    </a:cubicBezTo>
                    <a:cubicBezTo>
                      <a:pt x="47" y="736"/>
                      <a:pt x="47" y="736"/>
                      <a:pt x="47" y="736"/>
                    </a:cubicBezTo>
                    <a:cubicBezTo>
                      <a:pt x="43" y="737"/>
                      <a:pt x="43" y="737"/>
                      <a:pt x="43" y="737"/>
                    </a:cubicBezTo>
                    <a:cubicBezTo>
                      <a:pt x="38" y="738"/>
                      <a:pt x="38" y="738"/>
                      <a:pt x="38" y="738"/>
                    </a:cubicBezTo>
                    <a:cubicBezTo>
                      <a:pt x="35" y="740"/>
                      <a:pt x="35" y="740"/>
                      <a:pt x="35" y="740"/>
                    </a:cubicBezTo>
                    <a:cubicBezTo>
                      <a:pt x="33" y="743"/>
                      <a:pt x="33" y="743"/>
                      <a:pt x="33" y="743"/>
                    </a:cubicBezTo>
                    <a:cubicBezTo>
                      <a:pt x="28" y="746"/>
                      <a:pt x="28" y="746"/>
                      <a:pt x="28" y="746"/>
                    </a:cubicBezTo>
                    <a:cubicBezTo>
                      <a:pt x="24" y="749"/>
                      <a:pt x="24" y="749"/>
                      <a:pt x="24" y="749"/>
                    </a:cubicBezTo>
                    <a:cubicBezTo>
                      <a:pt x="19" y="754"/>
                      <a:pt x="19" y="754"/>
                      <a:pt x="19" y="754"/>
                    </a:cubicBezTo>
                    <a:cubicBezTo>
                      <a:pt x="20" y="756"/>
                      <a:pt x="20" y="756"/>
                      <a:pt x="20" y="756"/>
                    </a:cubicBezTo>
                    <a:cubicBezTo>
                      <a:pt x="19" y="758"/>
                      <a:pt x="19" y="758"/>
                      <a:pt x="19" y="758"/>
                    </a:cubicBezTo>
                    <a:cubicBezTo>
                      <a:pt x="17" y="758"/>
                      <a:pt x="17" y="758"/>
                      <a:pt x="17" y="758"/>
                    </a:cubicBezTo>
                    <a:cubicBezTo>
                      <a:pt x="13" y="760"/>
                      <a:pt x="13" y="760"/>
                      <a:pt x="13" y="760"/>
                    </a:cubicBezTo>
                    <a:cubicBezTo>
                      <a:pt x="10" y="762"/>
                      <a:pt x="10" y="762"/>
                      <a:pt x="10" y="762"/>
                    </a:cubicBezTo>
                    <a:cubicBezTo>
                      <a:pt x="10" y="765"/>
                      <a:pt x="10" y="765"/>
                      <a:pt x="10" y="765"/>
                    </a:cubicBezTo>
                    <a:cubicBezTo>
                      <a:pt x="8" y="765"/>
                      <a:pt x="8" y="765"/>
                      <a:pt x="8" y="765"/>
                    </a:cubicBezTo>
                    <a:cubicBezTo>
                      <a:pt x="5" y="764"/>
                      <a:pt x="5" y="764"/>
                      <a:pt x="5" y="764"/>
                    </a:cubicBezTo>
                    <a:cubicBezTo>
                      <a:pt x="2" y="765"/>
                      <a:pt x="2" y="765"/>
                      <a:pt x="2" y="765"/>
                    </a:cubicBezTo>
                    <a:cubicBezTo>
                      <a:pt x="0" y="768"/>
                      <a:pt x="0" y="768"/>
                      <a:pt x="0" y="768"/>
                    </a:cubicBezTo>
                    <a:cubicBezTo>
                      <a:pt x="0" y="772"/>
                      <a:pt x="0" y="772"/>
                      <a:pt x="0" y="772"/>
                    </a:cubicBezTo>
                    <a:cubicBezTo>
                      <a:pt x="0" y="772"/>
                      <a:pt x="0" y="773"/>
                      <a:pt x="1" y="773"/>
                    </a:cubicBezTo>
                    <a:cubicBezTo>
                      <a:pt x="1" y="773"/>
                      <a:pt x="1" y="773"/>
                      <a:pt x="1" y="773"/>
                    </a:cubicBezTo>
                    <a:cubicBezTo>
                      <a:pt x="1" y="774"/>
                      <a:pt x="2" y="774"/>
                      <a:pt x="3" y="774"/>
                    </a:cubicBezTo>
                    <a:cubicBezTo>
                      <a:pt x="3" y="774"/>
                      <a:pt x="3" y="774"/>
                      <a:pt x="3" y="774"/>
                    </a:cubicBezTo>
                    <a:cubicBezTo>
                      <a:pt x="4" y="771"/>
                      <a:pt x="4" y="771"/>
                      <a:pt x="4" y="771"/>
                    </a:cubicBezTo>
                    <a:cubicBezTo>
                      <a:pt x="4" y="769"/>
                      <a:pt x="4" y="769"/>
                      <a:pt x="4" y="769"/>
                    </a:cubicBezTo>
                    <a:cubicBezTo>
                      <a:pt x="6" y="767"/>
                      <a:pt x="6" y="767"/>
                      <a:pt x="6" y="767"/>
                    </a:cubicBezTo>
                    <a:cubicBezTo>
                      <a:pt x="7" y="769"/>
                      <a:pt x="7" y="769"/>
                      <a:pt x="7" y="769"/>
                    </a:cubicBezTo>
                    <a:cubicBezTo>
                      <a:pt x="7" y="772"/>
                      <a:pt x="7" y="772"/>
                      <a:pt x="7" y="772"/>
                    </a:cubicBezTo>
                    <a:cubicBezTo>
                      <a:pt x="7" y="773"/>
                      <a:pt x="7" y="773"/>
                      <a:pt x="7" y="773"/>
                    </a:cubicBezTo>
                    <a:cubicBezTo>
                      <a:pt x="10" y="773"/>
                      <a:pt x="10" y="773"/>
                      <a:pt x="10" y="773"/>
                    </a:cubicBezTo>
                    <a:cubicBezTo>
                      <a:pt x="13" y="766"/>
                      <a:pt x="13" y="766"/>
                      <a:pt x="13" y="766"/>
                    </a:cubicBezTo>
                    <a:cubicBezTo>
                      <a:pt x="15" y="765"/>
                      <a:pt x="15" y="765"/>
                      <a:pt x="15" y="765"/>
                    </a:cubicBezTo>
                    <a:cubicBezTo>
                      <a:pt x="16" y="768"/>
                      <a:pt x="16" y="768"/>
                      <a:pt x="16" y="768"/>
                    </a:cubicBezTo>
                    <a:cubicBezTo>
                      <a:pt x="16" y="770"/>
                      <a:pt x="16" y="770"/>
                      <a:pt x="16" y="770"/>
                    </a:cubicBezTo>
                    <a:cubicBezTo>
                      <a:pt x="16" y="772"/>
                      <a:pt x="16" y="772"/>
                      <a:pt x="16" y="772"/>
                    </a:cubicBezTo>
                    <a:cubicBezTo>
                      <a:pt x="19" y="772"/>
                      <a:pt x="19" y="772"/>
                      <a:pt x="19" y="772"/>
                    </a:cubicBezTo>
                    <a:cubicBezTo>
                      <a:pt x="21" y="768"/>
                      <a:pt x="21" y="768"/>
                      <a:pt x="21" y="768"/>
                    </a:cubicBezTo>
                    <a:cubicBezTo>
                      <a:pt x="22" y="771"/>
                      <a:pt x="22" y="771"/>
                      <a:pt x="22" y="771"/>
                    </a:cubicBezTo>
                    <a:cubicBezTo>
                      <a:pt x="23" y="771"/>
                      <a:pt x="23" y="771"/>
                      <a:pt x="23" y="771"/>
                    </a:cubicBezTo>
                    <a:cubicBezTo>
                      <a:pt x="23" y="768"/>
                      <a:pt x="23" y="768"/>
                      <a:pt x="23" y="768"/>
                    </a:cubicBezTo>
                    <a:cubicBezTo>
                      <a:pt x="26" y="766"/>
                      <a:pt x="26" y="766"/>
                      <a:pt x="26" y="766"/>
                    </a:cubicBezTo>
                    <a:cubicBezTo>
                      <a:pt x="29" y="766"/>
                      <a:pt x="29" y="766"/>
                      <a:pt x="29" y="766"/>
                    </a:cubicBezTo>
                    <a:cubicBezTo>
                      <a:pt x="33" y="764"/>
                      <a:pt x="33" y="764"/>
                      <a:pt x="33" y="764"/>
                    </a:cubicBezTo>
                    <a:cubicBezTo>
                      <a:pt x="35" y="759"/>
                      <a:pt x="35" y="759"/>
                      <a:pt x="35" y="759"/>
                    </a:cubicBezTo>
                    <a:cubicBezTo>
                      <a:pt x="34" y="755"/>
                      <a:pt x="34" y="755"/>
                      <a:pt x="34" y="755"/>
                    </a:cubicBezTo>
                    <a:cubicBezTo>
                      <a:pt x="37" y="753"/>
                      <a:pt x="37" y="753"/>
                      <a:pt x="37" y="753"/>
                    </a:cubicBezTo>
                    <a:cubicBezTo>
                      <a:pt x="40" y="749"/>
                      <a:pt x="40" y="749"/>
                      <a:pt x="40" y="749"/>
                    </a:cubicBezTo>
                    <a:cubicBezTo>
                      <a:pt x="42" y="749"/>
                      <a:pt x="42" y="749"/>
                      <a:pt x="42" y="749"/>
                    </a:cubicBezTo>
                    <a:cubicBezTo>
                      <a:pt x="46" y="752"/>
                      <a:pt x="46" y="752"/>
                      <a:pt x="46" y="752"/>
                    </a:cubicBezTo>
                    <a:cubicBezTo>
                      <a:pt x="44" y="754"/>
                      <a:pt x="44" y="754"/>
                      <a:pt x="44" y="754"/>
                    </a:cubicBezTo>
                    <a:cubicBezTo>
                      <a:pt x="42" y="755"/>
                      <a:pt x="42" y="755"/>
                      <a:pt x="42" y="755"/>
                    </a:cubicBezTo>
                    <a:cubicBezTo>
                      <a:pt x="40" y="759"/>
                      <a:pt x="40" y="759"/>
                      <a:pt x="40" y="759"/>
                    </a:cubicBezTo>
                    <a:cubicBezTo>
                      <a:pt x="40" y="762"/>
                      <a:pt x="40" y="762"/>
                      <a:pt x="40" y="762"/>
                    </a:cubicBezTo>
                    <a:cubicBezTo>
                      <a:pt x="41" y="763"/>
                      <a:pt x="41" y="763"/>
                      <a:pt x="41" y="763"/>
                    </a:cubicBezTo>
                    <a:cubicBezTo>
                      <a:pt x="46" y="759"/>
                      <a:pt x="46" y="759"/>
                      <a:pt x="46" y="759"/>
                    </a:cubicBezTo>
                    <a:cubicBezTo>
                      <a:pt x="47" y="756"/>
                      <a:pt x="47" y="756"/>
                      <a:pt x="47" y="756"/>
                    </a:cubicBezTo>
                    <a:cubicBezTo>
                      <a:pt x="49" y="755"/>
                      <a:pt x="49" y="755"/>
                      <a:pt x="49" y="755"/>
                    </a:cubicBezTo>
                    <a:cubicBezTo>
                      <a:pt x="50" y="757"/>
                      <a:pt x="50" y="757"/>
                      <a:pt x="50" y="757"/>
                    </a:cubicBezTo>
                    <a:cubicBezTo>
                      <a:pt x="51" y="755"/>
                      <a:pt x="51" y="755"/>
                      <a:pt x="51" y="755"/>
                    </a:cubicBezTo>
                    <a:cubicBezTo>
                      <a:pt x="52" y="755"/>
                      <a:pt x="52" y="755"/>
                      <a:pt x="52" y="755"/>
                    </a:cubicBezTo>
                    <a:cubicBezTo>
                      <a:pt x="53" y="757"/>
                      <a:pt x="53" y="757"/>
                      <a:pt x="53" y="757"/>
                    </a:cubicBezTo>
                    <a:cubicBezTo>
                      <a:pt x="52" y="760"/>
                      <a:pt x="52" y="760"/>
                      <a:pt x="52" y="760"/>
                    </a:cubicBezTo>
                    <a:cubicBezTo>
                      <a:pt x="53" y="760"/>
                      <a:pt x="53" y="760"/>
                      <a:pt x="53" y="760"/>
                    </a:cubicBezTo>
                    <a:cubicBezTo>
                      <a:pt x="56" y="756"/>
                      <a:pt x="56" y="756"/>
                      <a:pt x="56" y="756"/>
                    </a:cubicBezTo>
                    <a:cubicBezTo>
                      <a:pt x="59" y="757"/>
                      <a:pt x="59" y="757"/>
                      <a:pt x="59" y="757"/>
                    </a:cubicBezTo>
                    <a:cubicBezTo>
                      <a:pt x="61" y="754"/>
                      <a:pt x="61" y="754"/>
                      <a:pt x="61" y="754"/>
                    </a:cubicBezTo>
                    <a:cubicBezTo>
                      <a:pt x="65" y="754"/>
                      <a:pt x="65" y="754"/>
                      <a:pt x="65" y="754"/>
                    </a:cubicBezTo>
                    <a:cubicBezTo>
                      <a:pt x="68" y="748"/>
                      <a:pt x="68" y="748"/>
                      <a:pt x="68" y="748"/>
                    </a:cubicBezTo>
                    <a:cubicBezTo>
                      <a:pt x="71" y="746"/>
                      <a:pt x="71" y="746"/>
                      <a:pt x="71" y="746"/>
                    </a:cubicBezTo>
                    <a:cubicBezTo>
                      <a:pt x="74" y="747"/>
                      <a:pt x="74" y="747"/>
                      <a:pt x="74" y="747"/>
                    </a:cubicBezTo>
                    <a:cubicBezTo>
                      <a:pt x="74" y="749"/>
                      <a:pt x="74" y="749"/>
                      <a:pt x="74" y="749"/>
                    </a:cubicBezTo>
                    <a:cubicBezTo>
                      <a:pt x="71" y="753"/>
                      <a:pt x="71" y="753"/>
                      <a:pt x="71" y="753"/>
                    </a:cubicBezTo>
                    <a:cubicBezTo>
                      <a:pt x="69" y="758"/>
                      <a:pt x="69" y="758"/>
                      <a:pt x="69" y="758"/>
                    </a:cubicBezTo>
                    <a:cubicBezTo>
                      <a:pt x="69" y="760"/>
                      <a:pt x="69" y="760"/>
                      <a:pt x="69" y="760"/>
                    </a:cubicBezTo>
                    <a:cubicBezTo>
                      <a:pt x="71" y="760"/>
                      <a:pt x="71" y="760"/>
                      <a:pt x="71" y="760"/>
                    </a:cubicBezTo>
                    <a:cubicBezTo>
                      <a:pt x="76" y="754"/>
                      <a:pt x="76" y="754"/>
                      <a:pt x="76" y="754"/>
                    </a:cubicBezTo>
                    <a:cubicBezTo>
                      <a:pt x="76" y="747"/>
                      <a:pt x="76" y="747"/>
                      <a:pt x="76" y="747"/>
                    </a:cubicBezTo>
                    <a:cubicBezTo>
                      <a:pt x="76" y="746"/>
                      <a:pt x="76" y="746"/>
                      <a:pt x="76" y="746"/>
                    </a:cubicBezTo>
                    <a:cubicBezTo>
                      <a:pt x="78" y="748"/>
                      <a:pt x="78" y="748"/>
                      <a:pt x="78" y="748"/>
                    </a:cubicBezTo>
                    <a:cubicBezTo>
                      <a:pt x="81" y="747"/>
                      <a:pt x="81" y="747"/>
                      <a:pt x="81" y="747"/>
                    </a:cubicBezTo>
                    <a:cubicBezTo>
                      <a:pt x="83" y="747"/>
                      <a:pt x="83" y="747"/>
                      <a:pt x="83" y="747"/>
                    </a:cubicBezTo>
                    <a:cubicBezTo>
                      <a:pt x="87" y="747"/>
                      <a:pt x="87" y="747"/>
                      <a:pt x="87" y="747"/>
                    </a:cubicBezTo>
                    <a:cubicBezTo>
                      <a:pt x="90" y="743"/>
                      <a:pt x="90" y="743"/>
                      <a:pt x="90" y="743"/>
                    </a:cubicBezTo>
                    <a:cubicBezTo>
                      <a:pt x="91" y="742"/>
                      <a:pt x="91" y="742"/>
                      <a:pt x="91" y="742"/>
                    </a:cubicBezTo>
                    <a:cubicBezTo>
                      <a:pt x="92" y="743"/>
                      <a:pt x="92" y="743"/>
                      <a:pt x="92" y="743"/>
                    </a:cubicBezTo>
                    <a:cubicBezTo>
                      <a:pt x="94" y="738"/>
                      <a:pt x="94" y="738"/>
                      <a:pt x="94" y="738"/>
                    </a:cubicBezTo>
                    <a:cubicBezTo>
                      <a:pt x="96" y="736"/>
                      <a:pt x="96" y="736"/>
                      <a:pt x="96" y="736"/>
                    </a:cubicBezTo>
                    <a:cubicBezTo>
                      <a:pt x="97" y="738"/>
                      <a:pt x="97" y="738"/>
                      <a:pt x="97" y="738"/>
                    </a:cubicBezTo>
                    <a:cubicBezTo>
                      <a:pt x="96" y="741"/>
                      <a:pt x="96" y="741"/>
                      <a:pt x="96" y="741"/>
                    </a:cubicBezTo>
                    <a:cubicBezTo>
                      <a:pt x="96" y="744"/>
                      <a:pt x="96" y="744"/>
                      <a:pt x="96" y="744"/>
                    </a:cubicBezTo>
                    <a:cubicBezTo>
                      <a:pt x="98" y="743"/>
                      <a:pt x="98" y="743"/>
                      <a:pt x="98" y="743"/>
                    </a:cubicBezTo>
                    <a:cubicBezTo>
                      <a:pt x="101" y="740"/>
                      <a:pt x="101" y="740"/>
                      <a:pt x="101" y="740"/>
                    </a:cubicBezTo>
                    <a:cubicBezTo>
                      <a:pt x="100" y="739"/>
                      <a:pt x="100" y="739"/>
                      <a:pt x="100" y="739"/>
                    </a:cubicBezTo>
                    <a:cubicBezTo>
                      <a:pt x="103" y="736"/>
                      <a:pt x="103" y="736"/>
                      <a:pt x="103" y="736"/>
                    </a:cubicBezTo>
                    <a:cubicBezTo>
                      <a:pt x="102" y="734"/>
                      <a:pt x="102" y="734"/>
                      <a:pt x="102" y="734"/>
                    </a:cubicBezTo>
                    <a:cubicBezTo>
                      <a:pt x="97" y="734"/>
                      <a:pt x="97" y="734"/>
                      <a:pt x="97" y="734"/>
                    </a:cubicBezTo>
                    <a:cubicBezTo>
                      <a:pt x="96" y="733"/>
                      <a:pt x="96" y="733"/>
                      <a:pt x="96" y="733"/>
                    </a:cubicBezTo>
                    <a:cubicBezTo>
                      <a:pt x="100" y="731"/>
                      <a:pt x="100" y="731"/>
                      <a:pt x="100" y="731"/>
                    </a:cubicBezTo>
                    <a:cubicBezTo>
                      <a:pt x="106" y="728"/>
                      <a:pt x="106" y="728"/>
                      <a:pt x="106" y="728"/>
                    </a:cubicBezTo>
                    <a:cubicBezTo>
                      <a:pt x="113" y="728"/>
                      <a:pt x="113" y="728"/>
                      <a:pt x="113" y="728"/>
                    </a:cubicBezTo>
                    <a:cubicBezTo>
                      <a:pt x="115" y="726"/>
                      <a:pt x="115" y="726"/>
                      <a:pt x="115" y="726"/>
                    </a:cubicBezTo>
                    <a:cubicBezTo>
                      <a:pt x="114" y="723"/>
                      <a:pt x="114" y="723"/>
                      <a:pt x="114" y="723"/>
                    </a:cubicBezTo>
                    <a:cubicBezTo>
                      <a:pt x="113" y="722"/>
                      <a:pt x="113" y="722"/>
                      <a:pt x="113" y="722"/>
                    </a:cubicBezTo>
                    <a:cubicBezTo>
                      <a:pt x="114" y="721"/>
                      <a:pt x="114" y="721"/>
                      <a:pt x="114" y="721"/>
                    </a:cubicBezTo>
                    <a:cubicBezTo>
                      <a:pt x="117" y="720"/>
                      <a:pt x="117" y="720"/>
                      <a:pt x="117" y="720"/>
                    </a:cubicBezTo>
                    <a:cubicBezTo>
                      <a:pt x="119" y="719"/>
                      <a:pt x="119" y="719"/>
                      <a:pt x="119" y="719"/>
                    </a:cubicBezTo>
                    <a:cubicBezTo>
                      <a:pt x="121" y="719"/>
                      <a:pt x="121" y="719"/>
                      <a:pt x="121" y="719"/>
                    </a:cubicBezTo>
                    <a:cubicBezTo>
                      <a:pt x="122" y="722"/>
                      <a:pt x="122" y="722"/>
                      <a:pt x="122" y="722"/>
                    </a:cubicBezTo>
                    <a:cubicBezTo>
                      <a:pt x="124" y="722"/>
                      <a:pt x="124" y="722"/>
                      <a:pt x="124" y="722"/>
                    </a:cubicBezTo>
                    <a:cubicBezTo>
                      <a:pt x="125" y="719"/>
                      <a:pt x="125" y="719"/>
                      <a:pt x="125" y="719"/>
                    </a:cubicBezTo>
                    <a:cubicBezTo>
                      <a:pt x="124" y="718"/>
                      <a:pt x="124" y="718"/>
                      <a:pt x="124" y="718"/>
                    </a:cubicBezTo>
                    <a:cubicBezTo>
                      <a:pt x="127" y="716"/>
                      <a:pt x="127" y="716"/>
                      <a:pt x="127" y="716"/>
                    </a:cubicBezTo>
                    <a:cubicBezTo>
                      <a:pt x="127" y="712"/>
                      <a:pt x="127" y="712"/>
                      <a:pt x="127" y="712"/>
                    </a:cubicBezTo>
                    <a:cubicBezTo>
                      <a:pt x="129" y="710"/>
                      <a:pt x="129" y="710"/>
                      <a:pt x="129" y="710"/>
                    </a:cubicBezTo>
                    <a:cubicBezTo>
                      <a:pt x="130" y="712"/>
                      <a:pt x="130" y="712"/>
                      <a:pt x="130" y="712"/>
                    </a:cubicBezTo>
                    <a:cubicBezTo>
                      <a:pt x="130" y="715"/>
                      <a:pt x="130" y="715"/>
                      <a:pt x="130" y="715"/>
                    </a:cubicBezTo>
                    <a:cubicBezTo>
                      <a:pt x="132" y="716"/>
                      <a:pt x="132" y="716"/>
                      <a:pt x="132" y="716"/>
                    </a:cubicBezTo>
                    <a:cubicBezTo>
                      <a:pt x="136" y="713"/>
                      <a:pt x="136" y="713"/>
                      <a:pt x="136" y="713"/>
                    </a:cubicBezTo>
                    <a:cubicBezTo>
                      <a:pt x="138" y="710"/>
                      <a:pt x="138" y="710"/>
                      <a:pt x="138" y="710"/>
                    </a:cubicBezTo>
                    <a:cubicBezTo>
                      <a:pt x="140" y="710"/>
                      <a:pt x="140" y="710"/>
                      <a:pt x="140" y="710"/>
                    </a:cubicBezTo>
                    <a:cubicBezTo>
                      <a:pt x="142" y="706"/>
                      <a:pt x="142" y="706"/>
                      <a:pt x="142" y="706"/>
                    </a:cubicBezTo>
                    <a:cubicBezTo>
                      <a:pt x="144" y="705"/>
                      <a:pt x="144" y="705"/>
                      <a:pt x="144" y="705"/>
                    </a:cubicBezTo>
                    <a:cubicBezTo>
                      <a:pt x="145" y="708"/>
                      <a:pt x="145" y="708"/>
                      <a:pt x="145" y="708"/>
                    </a:cubicBezTo>
                    <a:cubicBezTo>
                      <a:pt x="148" y="707"/>
                      <a:pt x="148" y="707"/>
                      <a:pt x="148" y="707"/>
                    </a:cubicBezTo>
                    <a:cubicBezTo>
                      <a:pt x="152" y="701"/>
                      <a:pt x="152" y="701"/>
                      <a:pt x="152" y="701"/>
                    </a:cubicBezTo>
                    <a:cubicBezTo>
                      <a:pt x="152" y="698"/>
                      <a:pt x="152" y="698"/>
                      <a:pt x="152" y="698"/>
                    </a:cubicBezTo>
                    <a:cubicBezTo>
                      <a:pt x="151" y="698"/>
                      <a:pt x="151" y="698"/>
                      <a:pt x="151" y="698"/>
                    </a:cubicBezTo>
                    <a:cubicBezTo>
                      <a:pt x="149" y="698"/>
                      <a:pt x="149" y="698"/>
                      <a:pt x="149" y="698"/>
                    </a:cubicBezTo>
                    <a:cubicBezTo>
                      <a:pt x="148" y="697"/>
                      <a:pt x="148" y="697"/>
                      <a:pt x="148" y="697"/>
                    </a:cubicBezTo>
                    <a:cubicBezTo>
                      <a:pt x="153" y="693"/>
                      <a:pt x="153" y="693"/>
                      <a:pt x="153" y="693"/>
                    </a:cubicBezTo>
                    <a:cubicBezTo>
                      <a:pt x="156" y="691"/>
                      <a:pt x="156" y="691"/>
                      <a:pt x="156" y="691"/>
                    </a:cubicBezTo>
                    <a:cubicBezTo>
                      <a:pt x="159" y="688"/>
                      <a:pt x="159" y="688"/>
                      <a:pt x="159" y="688"/>
                    </a:cubicBezTo>
                    <a:cubicBezTo>
                      <a:pt x="160" y="688"/>
                      <a:pt x="160" y="688"/>
                      <a:pt x="160" y="688"/>
                    </a:cubicBezTo>
                    <a:cubicBezTo>
                      <a:pt x="161" y="690"/>
                      <a:pt x="161" y="690"/>
                      <a:pt x="161" y="690"/>
                    </a:cubicBezTo>
                    <a:cubicBezTo>
                      <a:pt x="165" y="685"/>
                      <a:pt x="165" y="685"/>
                      <a:pt x="165" y="685"/>
                    </a:cubicBezTo>
                    <a:cubicBezTo>
                      <a:pt x="169" y="683"/>
                      <a:pt x="169" y="683"/>
                      <a:pt x="169" y="683"/>
                    </a:cubicBezTo>
                    <a:cubicBezTo>
                      <a:pt x="170" y="680"/>
                      <a:pt x="170" y="680"/>
                      <a:pt x="170" y="680"/>
                    </a:cubicBezTo>
                    <a:cubicBezTo>
                      <a:pt x="172" y="679"/>
                      <a:pt x="172" y="679"/>
                      <a:pt x="172" y="679"/>
                    </a:cubicBezTo>
                    <a:cubicBezTo>
                      <a:pt x="173" y="677"/>
                      <a:pt x="173" y="677"/>
                      <a:pt x="173" y="677"/>
                    </a:cubicBezTo>
                    <a:cubicBezTo>
                      <a:pt x="175" y="676"/>
                      <a:pt x="175" y="676"/>
                      <a:pt x="175" y="676"/>
                    </a:cubicBezTo>
                    <a:cubicBezTo>
                      <a:pt x="177" y="679"/>
                      <a:pt x="177" y="679"/>
                      <a:pt x="177" y="679"/>
                    </a:cubicBezTo>
                    <a:cubicBezTo>
                      <a:pt x="178" y="680"/>
                      <a:pt x="178" y="680"/>
                      <a:pt x="178" y="680"/>
                    </a:cubicBezTo>
                    <a:cubicBezTo>
                      <a:pt x="179" y="677"/>
                      <a:pt x="179" y="677"/>
                      <a:pt x="179" y="677"/>
                    </a:cubicBezTo>
                    <a:cubicBezTo>
                      <a:pt x="182" y="677"/>
                      <a:pt x="182" y="677"/>
                      <a:pt x="182" y="677"/>
                    </a:cubicBezTo>
                    <a:cubicBezTo>
                      <a:pt x="184" y="676"/>
                      <a:pt x="184" y="676"/>
                      <a:pt x="184" y="676"/>
                    </a:cubicBezTo>
                    <a:cubicBezTo>
                      <a:pt x="183" y="673"/>
                      <a:pt x="183" y="673"/>
                      <a:pt x="183" y="673"/>
                    </a:cubicBezTo>
                    <a:cubicBezTo>
                      <a:pt x="187" y="672"/>
                      <a:pt x="187" y="672"/>
                      <a:pt x="187" y="672"/>
                    </a:cubicBezTo>
                    <a:cubicBezTo>
                      <a:pt x="188" y="670"/>
                      <a:pt x="188" y="670"/>
                      <a:pt x="188" y="670"/>
                    </a:cubicBezTo>
                    <a:cubicBezTo>
                      <a:pt x="189" y="671"/>
                      <a:pt x="189" y="671"/>
                      <a:pt x="189" y="671"/>
                    </a:cubicBezTo>
                    <a:cubicBezTo>
                      <a:pt x="194" y="672"/>
                      <a:pt x="194" y="672"/>
                      <a:pt x="194" y="672"/>
                    </a:cubicBezTo>
                    <a:cubicBezTo>
                      <a:pt x="195" y="668"/>
                      <a:pt x="195" y="668"/>
                      <a:pt x="195" y="668"/>
                    </a:cubicBezTo>
                    <a:cubicBezTo>
                      <a:pt x="196" y="668"/>
                      <a:pt x="196" y="668"/>
                      <a:pt x="196" y="668"/>
                    </a:cubicBezTo>
                    <a:cubicBezTo>
                      <a:pt x="197" y="670"/>
                      <a:pt x="197" y="670"/>
                      <a:pt x="197" y="670"/>
                    </a:cubicBezTo>
                    <a:cubicBezTo>
                      <a:pt x="198" y="670"/>
                      <a:pt x="198" y="670"/>
                      <a:pt x="198" y="670"/>
                    </a:cubicBezTo>
                    <a:cubicBezTo>
                      <a:pt x="200" y="668"/>
                      <a:pt x="200" y="668"/>
                      <a:pt x="200" y="668"/>
                    </a:cubicBezTo>
                    <a:cubicBezTo>
                      <a:pt x="201" y="670"/>
                      <a:pt x="201" y="670"/>
                      <a:pt x="201" y="670"/>
                    </a:cubicBezTo>
                    <a:cubicBezTo>
                      <a:pt x="202" y="669"/>
                      <a:pt x="202" y="668"/>
                      <a:pt x="203" y="668"/>
                    </a:cubicBezTo>
                    <a:cubicBezTo>
                      <a:pt x="204" y="663"/>
                      <a:pt x="204" y="663"/>
                      <a:pt x="204" y="663"/>
                    </a:cubicBezTo>
                    <a:cubicBezTo>
                      <a:pt x="203" y="663"/>
                      <a:pt x="203" y="663"/>
                      <a:pt x="203" y="663"/>
                    </a:cubicBezTo>
                    <a:cubicBezTo>
                      <a:pt x="201" y="664"/>
                      <a:pt x="201" y="664"/>
                      <a:pt x="201" y="664"/>
                    </a:cubicBezTo>
                    <a:cubicBezTo>
                      <a:pt x="202" y="660"/>
                      <a:pt x="202" y="660"/>
                      <a:pt x="202" y="660"/>
                    </a:cubicBezTo>
                    <a:cubicBezTo>
                      <a:pt x="206" y="657"/>
                      <a:pt x="206" y="657"/>
                      <a:pt x="206" y="657"/>
                    </a:cubicBezTo>
                    <a:cubicBezTo>
                      <a:pt x="208" y="657"/>
                      <a:pt x="208" y="657"/>
                      <a:pt x="208" y="657"/>
                    </a:cubicBezTo>
                    <a:cubicBezTo>
                      <a:pt x="209" y="658"/>
                      <a:pt x="209" y="658"/>
                      <a:pt x="209" y="658"/>
                    </a:cubicBezTo>
                    <a:cubicBezTo>
                      <a:pt x="210" y="657"/>
                      <a:pt x="210" y="657"/>
                      <a:pt x="210" y="657"/>
                    </a:cubicBezTo>
                    <a:cubicBezTo>
                      <a:pt x="208" y="654"/>
                      <a:pt x="208" y="654"/>
                      <a:pt x="208" y="654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2"/>
                      <a:pt x="208" y="652"/>
                      <a:pt x="208" y="652"/>
                    </a:cubicBezTo>
                    <a:cubicBezTo>
                      <a:pt x="211" y="653"/>
                      <a:pt x="211" y="653"/>
                      <a:pt x="211" y="653"/>
                    </a:cubicBezTo>
                    <a:cubicBezTo>
                      <a:pt x="215" y="649"/>
                      <a:pt x="215" y="649"/>
                      <a:pt x="215" y="649"/>
                    </a:cubicBezTo>
                    <a:cubicBezTo>
                      <a:pt x="219" y="649"/>
                      <a:pt x="219" y="649"/>
                      <a:pt x="219" y="649"/>
                    </a:cubicBezTo>
                    <a:cubicBezTo>
                      <a:pt x="223" y="645"/>
                      <a:pt x="223" y="645"/>
                      <a:pt x="223" y="645"/>
                    </a:cubicBezTo>
                    <a:cubicBezTo>
                      <a:pt x="226" y="645"/>
                      <a:pt x="226" y="645"/>
                      <a:pt x="226" y="645"/>
                    </a:cubicBezTo>
                    <a:cubicBezTo>
                      <a:pt x="230" y="640"/>
                      <a:pt x="230" y="640"/>
                      <a:pt x="230" y="640"/>
                    </a:cubicBezTo>
                    <a:cubicBezTo>
                      <a:pt x="230" y="633"/>
                      <a:pt x="230" y="633"/>
                      <a:pt x="230" y="633"/>
                    </a:cubicBezTo>
                    <a:cubicBezTo>
                      <a:pt x="229" y="632"/>
                      <a:pt x="229" y="632"/>
                      <a:pt x="229" y="632"/>
                    </a:cubicBezTo>
                    <a:cubicBezTo>
                      <a:pt x="227" y="632"/>
                      <a:pt x="227" y="632"/>
                      <a:pt x="227" y="632"/>
                    </a:cubicBezTo>
                    <a:cubicBezTo>
                      <a:pt x="226" y="627"/>
                      <a:pt x="226" y="627"/>
                      <a:pt x="226" y="627"/>
                    </a:cubicBezTo>
                    <a:cubicBezTo>
                      <a:pt x="224" y="626"/>
                      <a:pt x="224" y="626"/>
                      <a:pt x="224" y="626"/>
                    </a:cubicBezTo>
                    <a:cubicBezTo>
                      <a:pt x="219" y="626"/>
                      <a:pt x="219" y="626"/>
                      <a:pt x="219" y="626"/>
                    </a:cubicBezTo>
                    <a:cubicBezTo>
                      <a:pt x="220" y="622"/>
                      <a:pt x="220" y="622"/>
                      <a:pt x="220" y="622"/>
                    </a:cubicBezTo>
                    <a:cubicBezTo>
                      <a:pt x="220" y="617"/>
                      <a:pt x="220" y="617"/>
                      <a:pt x="220" y="617"/>
                    </a:cubicBezTo>
                    <a:cubicBezTo>
                      <a:pt x="225" y="615"/>
                      <a:pt x="225" y="615"/>
                      <a:pt x="225" y="615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8" y="612"/>
                      <a:pt x="228" y="612"/>
                      <a:pt x="228" y="612"/>
                    </a:cubicBezTo>
                    <a:cubicBezTo>
                      <a:pt x="229" y="610"/>
                      <a:pt x="229" y="610"/>
                      <a:pt x="229" y="610"/>
                    </a:cubicBezTo>
                    <a:cubicBezTo>
                      <a:pt x="228" y="609"/>
                      <a:pt x="228" y="609"/>
                      <a:pt x="228" y="609"/>
                    </a:cubicBezTo>
                    <a:cubicBezTo>
                      <a:pt x="230" y="607"/>
                      <a:pt x="230" y="607"/>
                      <a:pt x="230" y="607"/>
                    </a:cubicBezTo>
                    <a:cubicBezTo>
                      <a:pt x="234" y="608"/>
                      <a:pt x="234" y="608"/>
                      <a:pt x="234" y="608"/>
                    </a:cubicBezTo>
                    <a:cubicBezTo>
                      <a:pt x="239" y="604"/>
                      <a:pt x="239" y="604"/>
                      <a:pt x="239" y="604"/>
                    </a:cubicBezTo>
                    <a:cubicBezTo>
                      <a:pt x="242" y="608"/>
                      <a:pt x="242" y="608"/>
                      <a:pt x="242" y="608"/>
                    </a:cubicBezTo>
                    <a:cubicBezTo>
                      <a:pt x="246" y="605"/>
                      <a:pt x="246" y="605"/>
                      <a:pt x="246" y="605"/>
                    </a:cubicBezTo>
                    <a:cubicBezTo>
                      <a:pt x="246" y="608"/>
                      <a:pt x="246" y="608"/>
                      <a:pt x="246" y="608"/>
                    </a:cubicBezTo>
                    <a:cubicBezTo>
                      <a:pt x="247" y="610"/>
                      <a:pt x="247" y="610"/>
                      <a:pt x="247" y="610"/>
                    </a:cubicBezTo>
                    <a:cubicBezTo>
                      <a:pt x="249" y="610"/>
                      <a:pt x="249" y="610"/>
                      <a:pt x="249" y="610"/>
                    </a:cubicBezTo>
                    <a:cubicBezTo>
                      <a:pt x="253" y="605"/>
                      <a:pt x="253" y="605"/>
                      <a:pt x="253" y="605"/>
                    </a:cubicBezTo>
                    <a:cubicBezTo>
                      <a:pt x="252" y="603"/>
                      <a:pt x="252" y="603"/>
                      <a:pt x="252" y="603"/>
                    </a:cubicBezTo>
                    <a:cubicBezTo>
                      <a:pt x="250" y="602"/>
                      <a:pt x="250" y="602"/>
                      <a:pt x="250" y="602"/>
                    </a:cubicBezTo>
                    <a:cubicBezTo>
                      <a:pt x="249" y="600"/>
                      <a:pt x="249" y="600"/>
                      <a:pt x="249" y="600"/>
                    </a:cubicBezTo>
                    <a:cubicBezTo>
                      <a:pt x="251" y="599"/>
                      <a:pt x="251" y="599"/>
                      <a:pt x="251" y="599"/>
                    </a:cubicBezTo>
                    <a:cubicBezTo>
                      <a:pt x="254" y="601"/>
                      <a:pt x="254" y="601"/>
                      <a:pt x="254" y="601"/>
                    </a:cubicBezTo>
                    <a:cubicBezTo>
                      <a:pt x="261" y="599"/>
                      <a:pt x="261" y="599"/>
                      <a:pt x="261" y="599"/>
                    </a:cubicBezTo>
                    <a:cubicBezTo>
                      <a:pt x="262" y="593"/>
                      <a:pt x="262" y="593"/>
                      <a:pt x="262" y="593"/>
                    </a:cubicBezTo>
                    <a:cubicBezTo>
                      <a:pt x="261" y="588"/>
                      <a:pt x="261" y="588"/>
                      <a:pt x="261" y="588"/>
                    </a:cubicBezTo>
                    <a:cubicBezTo>
                      <a:pt x="255" y="584"/>
                      <a:pt x="255" y="584"/>
                      <a:pt x="255" y="584"/>
                    </a:cubicBezTo>
                    <a:cubicBezTo>
                      <a:pt x="253" y="584"/>
                      <a:pt x="253" y="584"/>
                      <a:pt x="253" y="584"/>
                    </a:cubicBezTo>
                    <a:cubicBezTo>
                      <a:pt x="251" y="586"/>
                      <a:pt x="251" y="586"/>
                      <a:pt x="251" y="586"/>
                    </a:cubicBezTo>
                    <a:cubicBezTo>
                      <a:pt x="251" y="585"/>
                      <a:pt x="251" y="585"/>
                      <a:pt x="251" y="585"/>
                    </a:cubicBezTo>
                    <a:cubicBezTo>
                      <a:pt x="254" y="582"/>
                      <a:pt x="254" y="582"/>
                      <a:pt x="254" y="582"/>
                    </a:cubicBezTo>
                    <a:cubicBezTo>
                      <a:pt x="258" y="582"/>
                      <a:pt x="258" y="582"/>
                      <a:pt x="258" y="582"/>
                    </a:cubicBezTo>
                    <a:cubicBezTo>
                      <a:pt x="261" y="585"/>
                      <a:pt x="261" y="585"/>
                      <a:pt x="261" y="585"/>
                    </a:cubicBezTo>
                    <a:cubicBezTo>
                      <a:pt x="266" y="584"/>
                      <a:pt x="266" y="584"/>
                      <a:pt x="266" y="584"/>
                    </a:cubicBezTo>
                    <a:cubicBezTo>
                      <a:pt x="269" y="580"/>
                      <a:pt x="269" y="580"/>
                      <a:pt x="269" y="580"/>
                    </a:cubicBezTo>
                    <a:cubicBezTo>
                      <a:pt x="269" y="578"/>
                      <a:pt x="269" y="578"/>
                      <a:pt x="269" y="578"/>
                    </a:cubicBezTo>
                    <a:cubicBezTo>
                      <a:pt x="277" y="573"/>
                      <a:pt x="277" y="573"/>
                      <a:pt x="277" y="573"/>
                    </a:cubicBezTo>
                    <a:cubicBezTo>
                      <a:pt x="282" y="568"/>
                      <a:pt x="282" y="568"/>
                      <a:pt x="282" y="568"/>
                    </a:cubicBezTo>
                    <a:cubicBezTo>
                      <a:pt x="286" y="568"/>
                      <a:pt x="286" y="568"/>
                      <a:pt x="286" y="568"/>
                    </a:cubicBezTo>
                    <a:cubicBezTo>
                      <a:pt x="287" y="566"/>
                      <a:pt x="287" y="566"/>
                      <a:pt x="287" y="566"/>
                    </a:cubicBezTo>
                    <a:cubicBezTo>
                      <a:pt x="287" y="563"/>
                      <a:pt x="287" y="563"/>
                      <a:pt x="287" y="563"/>
                    </a:cubicBezTo>
                    <a:cubicBezTo>
                      <a:pt x="295" y="556"/>
                      <a:pt x="295" y="556"/>
                      <a:pt x="295" y="556"/>
                    </a:cubicBezTo>
                    <a:cubicBezTo>
                      <a:pt x="301" y="556"/>
                      <a:pt x="301" y="556"/>
                      <a:pt x="301" y="556"/>
                    </a:cubicBezTo>
                    <a:cubicBezTo>
                      <a:pt x="309" y="547"/>
                      <a:pt x="309" y="547"/>
                      <a:pt x="309" y="547"/>
                    </a:cubicBezTo>
                    <a:cubicBezTo>
                      <a:pt x="314" y="547"/>
                      <a:pt x="314" y="547"/>
                      <a:pt x="314" y="547"/>
                    </a:cubicBezTo>
                    <a:cubicBezTo>
                      <a:pt x="321" y="538"/>
                      <a:pt x="321" y="538"/>
                      <a:pt x="321" y="538"/>
                    </a:cubicBezTo>
                    <a:cubicBezTo>
                      <a:pt x="319" y="543"/>
                      <a:pt x="319" y="543"/>
                      <a:pt x="319" y="543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21" y="549"/>
                      <a:pt x="321" y="549"/>
                      <a:pt x="321" y="549"/>
                    </a:cubicBezTo>
                    <a:cubicBezTo>
                      <a:pt x="323" y="550"/>
                      <a:pt x="323" y="550"/>
                      <a:pt x="323" y="550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329" y="546"/>
                      <a:pt x="329" y="546"/>
                      <a:pt x="329" y="546"/>
                    </a:cubicBezTo>
                    <a:cubicBezTo>
                      <a:pt x="333" y="544"/>
                      <a:pt x="333" y="544"/>
                      <a:pt x="333" y="544"/>
                    </a:cubicBezTo>
                    <a:cubicBezTo>
                      <a:pt x="340" y="541"/>
                      <a:pt x="340" y="541"/>
                      <a:pt x="340" y="541"/>
                    </a:cubicBezTo>
                    <a:cubicBezTo>
                      <a:pt x="342" y="538"/>
                      <a:pt x="342" y="538"/>
                      <a:pt x="342" y="538"/>
                    </a:cubicBezTo>
                    <a:cubicBezTo>
                      <a:pt x="341" y="543"/>
                      <a:pt x="341" y="543"/>
                      <a:pt x="341" y="543"/>
                    </a:cubicBezTo>
                    <a:cubicBezTo>
                      <a:pt x="335" y="547"/>
                      <a:pt x="335" y="547"/>
                      <a:pt x="335" y="547"/>
                    </a:cubicBezTo>
                    <a:cubicBezTo>
                      <a:pt x="331" y="547"/>
                      <a:pt x="331" y="547"/>
                      <a:pt x="331" y="547"/>
                    </a:cubicBezTo>
                    <a:cubicBezTo>
                      <a:pt x="323" y="557"/>
                      <a:pt x="323" y="557"/>
                      <a:pt x="323" y="557"/>
                    </a:cubicBezTo>
                    <a:cubicBezTo>
                      <a:pt x="322" y="561"/>
                      <a:pt x="322" y="561"/>
                      <a:pt x="322" y="561"/>
                    </a:cubicBezTo>
                    <a:cubicBezTo>
                      <a:pt x="326" y="568"/>
                      <a:pt x="326" y="568"/>
                      <a:pt x="326" y="568"/>
                    </a:cubicBezTo>
                    <a:cubicBezTo>
                      <a:pt x="327" y="573"/>
                      <a:pt x="327" y="573"/>
                      <a:pt x="327" y="573"/>
                    </a:cubicBezTo>
                    <a:cubicBezTo>
                      <a:pt x="324" y="569"/>
                      <a:pt x="324" y="569"/>
                      <a:pt x="324" y="569"/>
                    </a:cubicBezTo>
                    <a:cubicBezTo>
                      <a:pt x="321" y="569"/>
                      <a:pt x="321" y="569"/>
                      <a:pt x="321" y="569"/>
                    </a:cubicBezTo>
                    <a:cubicBezTo>
                      <a:pt x="319" y="570"/>
                      <a:pt x="319" y="570"/>
                      <a:pt x="319" y="570"/>
                    </a:cubicBezTo>
                    <a:cubicBezTo>
                      <a:pt x="316" y="570"/>
                      <a:pt x="316" y="570"/>
                      <a:pt x="316" y="570"/>
                    </a:cubicBezTo>
                    <a:cubicBezTo>
                      <a:pt x="313" y="567"/>
                      <a:pt x="313" y="567"/>
                      <a:pt x="313" y="567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06" y="565"/>
                      <a:pt x="306" y="565"/>
                      <a:pt x="306" y="565"/>
                    </a:cubicBezTo>
                    <a:cubicBezTo>
                      <a:pt x="303" y="565"/>
                      <a:pt x="303" y="565"/>
                      <a:pt x="303" y="565"/>
                    </a:cubicBezTo>
                    <a:cubicBezTo>
                      <a:pt x="298" y="569"/>
                      <a:pt x="298" y="569"/>
                      <a:pt x="298" y="569"/>
                    </a:cubicBezTo>
                    <a:cubicBezTo>
                      <a:pt x="293" y="569"/>
                      <a:pt x="293" y="569"/>
                      <a:pt x="293" y="569"/>
                    </a:cubicBezTo>
                    <a:cubicBezTo>
                      <a:pt x="289" y="573"/>
                      <a:pt x="289" y="573"/>
                      <a:pt x="289" y="573"/>
                    </a:cubicBezTo>
                    <a:cubicBezTo>
                      <a:pt x="289" y="578"/>
                      <a:pt x="289" y="578"/>
                      <a:pt x="289" y="578"/>
                    </a:cubicBezTo>
                    <a:cubicBezTo>
                      <a:pt x="290" y="580"/>
                      <a:pt x="290" y="580"/>
                      <a:pt x="290" y="580"/>
                    </a:cubicBezTo>
                    <a:cubicBezTo>
                      <a:pt x="287" y="587"/>
                      <a:pt x="287" y="587"/>
                      <a:pt x="287" y="587"/>
                    </a:cubicBezTo>
                    <a:cubicBezTo>
                      <a:pt x="283" y="590"/>
                      <a:pt x="283" y="590"/>
                      <a:pt x="283" y="590"/>
                    </a:cubicBezTo>
                    <a:cubicBezTo>
                      <a:pt x="281" y="596"/>
                      <a:pt x="281" y="596"/>
                      <a:pt x="281" y="596"/>
                    </a:cubicBezTo>
                    <a:cubicBezTo>
                      <a:pt x="270" y="606"/>
                      <a:pt x="270" y="606"/>
                      <a:pt x="270" y="606"/>
                    </a:cubicBezTo>
                    <a:cubicBezTo>
                      <a:pt x="268" y="611"/>
                      <a:pt x="268" y="611"/>
                      <a:pt x="268" y="611"/>
                    </a:cubicBezTo>
                    <a:cubicBezTo>
                      <a:pt x="268" y="614"/>
                      <a:pt x="268" y="614"/>
                      <a:pt x="268" y="614"/>
                    </a:cubicBezTo>
                    <a:cubicBezTo>
                      <a:pt x="272" y="620"/>
                      <a:pt x="272" y="620"/>
                      <a:pt x="272" y="620"/>
                    </a:cubicBezTo>
                    <a:cubicBezTo>
                      <a:pt x="274" y="617"/>
                      <a:pt x="274" y="617"/>
                      <a:pt x="274" y="617"/>
                    </a:cubicBezTo>
                    <a:cubicBezTo>
                      <a:pt x="275" y="617"/>
                      <a:pt x="275" y="617"/>
                      <a:pt x="275" y="617"/>
                    </a:cubicBezTo>
                    <a:cubicBezTo>
                      <a:pt x="279" y="614"/>
                      <a:pt x="279" y="614"/>
                      <a:pt x="279" y="614"/>
                    </a:cubicBezTo>
                    <a:cubicBezTo>
                      <a:pt x="281" y="614"/>
                      <a:pt x="281" y="614"/>
                      <a:pt x="281" y="614"/>
                    </a:cubicBezTo>
                    <a:cubicBezTo>
                      <a:pt x="281" y="617"/>
                      <a:pt x="281" y="617"/>
                      <a:pt x="281" y="617"/>
                    </a:cubicBezTo>
                    <a:cubicBezTo>
                      <a:pt x="275" y="623"/>
                      <a:pt x="275" y="623"/>
                      <a:pt x="275" y="623"/>
                    </a:cubicBezTo>
                    <a:cubicBezTo>
                      <a:pt x="272" y="623"/>
                      <a:pt x="272" y="623"/>
                      <a:pt x="272" y="623"/>
                    </a:cubicBezTo>
                    <a:cubicBezTo>
                      <a:pt x="271" y="627"/>
                      <a:pt x="271" y="627"/>
                      <a:pt x="271" y="627"/>
                    </a:cubicBezTo>
                    <a:cubicBezTo>
                      <a:pt x="267" y="625"/>
                      <a:pt x="267" y="625"/>
                      <a:pt x="267" y="625"/>
                    </a:cubicBezTo>
                    <a:cubicBezTo>
                      <a:pt x="264" y="625"/>
                      <a:pt x="264" y="625"/>
                      <a:pt x="264" y="625"/>
                    </a:cubicBezTo>
                    <a:cubicBezTo>
                      <a:pt x="262" y="626"/>
                      <a:pt x="262" y="626"/>
                      <a:pt x="262" y="626"/>
                    </a:cubicBezTo>
                    <a:cubicBezTo>
                      <a:pt x="262" y="630"/>
                      <a:pt x="262" y="630"/>
                      <a:pt x="262" y="630"/>
                    </a:cubicBezTo>
                    <a:cubicBezTo>
                      <a:pt x="259" y="629"/>
                      <a:pt x="259" y="629"/>
                      <a:pt x="259" y="629"/>
                    </a:cubicBezTo>
                    <a:cubicBezTo>
                      <a:pt x="256" y="630"/>
                      <a:pt x="256" y="630"/>
                      <a:pt x="256" y="630"/>
                    </a:cubicBezTo>
                    <a:cubicBezTo>
                      <a:pt x="256" y="636"/>
                      <a:pt x="256" y="636"/>
                      <a:pt x="256" y="636"/>
                    </a:cubicBezTo>
                    <a:cubicBezTo>
                      <a:pt x="261" y="642"/>
                      <a:pt x="261" y="642"/>
                      <a:pt x="261" y="642"/>
                    </a:cubicBezTo>
                    <a:cubicBezTo>
                      <a:pt x="263" y="641"/>
                      <a:pt x="263" y="641"/>
                      <a:pt x="263" y="641"/>
                    </a:cubicBezTo>
                    <a:cubicBezTo>
                      <a:pt x="265" y="638"/>
                      <a:pt x="265" y="638"/>
                      <a:pt x="265" y="638"/>
                    </a:cubicBezTo>
                    <a:cubicBezTo>
                      <a:pt x="267" y="641"/>
                      <a:pt x="267" y="641"/>
                      <a:pt x="267" y="641"/>
                    </a:cubicBezTo>
                    <a:cubicBezTo>
                      <a:pt x="268" y="636"/>
                      <a:pt x="268" y="636"/>
                      <a:pt x="268" y="636"/>
                    </a:cubicBezTo>
                    <a:cubicBezTo>
                      <a:pt x="271" y="636"/>
                      <a:pt x="271" y="636"/>
                      <a:pt x="271" y="636"/>
                    </a:cubicBezTo>
                    <a:cubicBezTo>
                      <a:pt x="271" y="640"/>
                      <a:pt x="271" y="640"/>
                      <a:pt x="271" y="640"/>
                    </a:cubicBezTo>
                    <a:cubicBezTo>
                      <a:pt x="273" y="638"/>
                      <a:pt x="273" y="638"/>
                      <a:pt x="273" y="638"/>
                    </a:cubicBezTo>
                    <a:cubicBezTo>
                      <a:pt x="273" y="635"/>
                      <a:pt x="273" y="635"/>
                      <a:pt x="273" y="635"/>
                    </a:cubicBezTo>
                    <a:cubicBezTo>
                      <a:pt x="276" y="634"/>
                      <a:pt x="276" y="634"/>
                      <a:pt x="276" y="634"/>
                    </a:cubicBezTo>
                    <a:cubicBezTo>
                      <a:pt x="280" y="631"/>
                      <a:pt x="280" y="631"/>
                      <a:pt x="280" y="631"/>
                    </a:cubicBezTo>
                    <a:cubicBezTo>
                      <a:pt x="280" y="626"/>
                      <a:pt x="280" y="626"/>
                      <a:pt x="280" y="626"/>
                    </a:cubicBezTo>
                    <a:cubicBezTo>
                      <a:pt x="283" y="623"/>
                      <a:pt x="283" y="623"/>
                      <a:pt x="283" y="623"/>
                    </a:cubicBezTo>
                    <a:cubicBezTo>
                      <a:pt x="283" y="625"/>
                      <a:pt x="283" y="625"/>
                      <a:pt x="283" y="625"/>
                    </a:cubicBezTo>
                    <a:cubicBezTo>
                      <a:pt x="282" y="628"/>
                      <a:pt x="282" y="628"/>
                      <a:pt x="282" y="628"/>
                    </a:cubicBezTo>
                    <a:cubicBezTo>
                      <a:pt x="283" y="630"/>
                      <a:pt x="283" y="630"/>
                      <a:pt x="283" y="630"/>
                    </a:cubicBezTo>
                    <a:cubicBezTo>
                      <a:pt x="287" y="630"/>
                      <a:pt x="287" y="630"/>
                      <a:pt x="287" y="630"/>
                    </a:cubicBezTo>
                    <a:cubicBezTo>
                      <a:pt x="293" y="625"/>
                      <a:pt x="293" y="625"/>
                      <a:pt x="293" y="625"/>
                    </a:cubicBezTo>
                    <a:cubicBezTo>
                      <a:pt x="297" y="624"/>
                      <a:pt x="297" y="624"/>
                      <a:pt x="297" y="624"/>
                    </a:cubicBezTo>
                    <a:cubicBezTo>
                      <a:pt x="298" y="627"/>
                      <a:pt x="298" y="627"/>
                      <a:pt x="298" y="627"/>
                    </a:cubicBezTo>
                    <a:cubicBezTo>
                      <a:pt x="300" y="625"/>
                      <a:pt x="300" y="625"/>
                      <a:pt x="300" y="625"/>
                    </a:cubicBezTo>
                    <a:cubicBezTo>
                      <a:pt x="301" y="617"/>
                      <a:pt x="301" y="617"/>
                      <a:pt x="301" y="617"/>
                    </a:cubicBezTo>
                    <a:cubicBezTo>
                      <a:pt x="306" y="614"/>
                      <a:pt x="306" y="614"/>
                      <a:pt x="306" y="614"/>
                    </a:cubicBezTo>
                    <a:cubicBezTo>
                      <a:pt x="307" y="614"/>
                      <a:pt x="307" y="614"/>
                      <a:pt x="307" y="614"/>
                    </a:cubicBezTo>
                    <a:cubicBezTo>
                      <a:pt x="303" y="620"/>
                      <a:pt x="303" y="620"/>
                      <a:pt x="303" y="620"/>
                    </a:cubicBezTo>
                    <a:cubicBezTo>
                      <a:pt x="303" y="623"/>
                      <a:pt x="303" y="623"/>
                      <a:pt x="303" y="623"/>
                    </a:cubicBezTo>
                    <a:cubicBezTo>
                      <a:pt x="305" y="622"/>
                      <a:pt x="305" y="622"/>
                      <a:pt x="305" y="622"/>
                    </a:cubicBezTo>
                    <a:cubicBezTo>
                      <a:pt x="309" y="615"/>
                      <a:pt x="309" y="615"/>
                      <a:pt x="309" y="615"/>
                    </a:cubicBezTo>
                    <a:cubicBezTo>
                      <a:pt x="311" y="608"/>
                      <a:pt x="311" y="608"/>
                      <a:pt x="311" y="608"/>
                    </a:cubicBezTo>
                    <a:cubicBezTo>
                      <a:pt x="314" y="606"/>
                      <a:pt x="314" y="606"/>
                      <a:pt x="314" y="606"/>
                    </a:cubicBezTo>
                    <a:cubicBezTo>
                      <a:pt x="314" y="610"/>
                      <a:pt x="314" y="610"/>
                      <a:pt x="314" y="610"/>
                    </a:cubicBezTo>
                    <a:cubicBezTo>
                      <a:pt x="312" y="615"/>
                      <a:pt x="312" y="615"/>
                      <a:pt x="312" y="615"/>
                    </a:cubicBezTo>
                    <a:cubicBezTo>
                      <a:pt x="312" y="617"/>
                      <a:pt x="312" y="617"/>
                      <a:pt x="312" y="617"/>
                    </a:cubicBezTo>
                    <a:cubicBezTo>
                      <a:pt x="316" y="611"/>
                      <a:pt x="316" y="611"/>
                      <a:pt x="316" y="611"/>
                    </a:cubicBezTo>
                    <a:cubicBezTo>
                      <a:pt x="318" y="614"/>
                      <a:pt x="318" y="614"/>
                      <a:pt x="318" y="614"/>
                    </a:cubicBezTo>
                    <a:cubicBezTo>
                      <a:pt x="317" y="617"/>
                      <a:pt x="317" y="617"/>
                      <a:pt x="317" y="617"/>
                    </a:cubicBezTo>
                    <a:cubicBezTo>
                      <a:pt x="321" y="617"/>
                      <a:pt x="321" y="617"/>
                      <a:pt x="321" y="617"/>
                    </a:cubicBezTo>
                    <a:cubicBezTo>
                      <a:pt x="323" y="619"/>
                      <a:pt x="323" y="619"/>
                      <a:pt x="323" y="619"/>
                    </a:cubicBezTo>
                    <a:cubicBezTo>
                      <a:pt x="326" y="616"/>
                      <a:pt x="326" y="616"/>
                      <a:pt x="326" y="616"/>
                    </a:cubicBezTo>
                    <a:cubicBezTo>
                      <a:pt x="327" y="611"/>
                      <a:pt x="327" y="611"/>
                      <a:pt x="327" y="611"/>
                    </a:cubicBezTo>
                    <a:cubicBezTo>
                      <a:pt x="332" y="611"/>
                      <a:pt x="332" y="611"/>
                      <a:pt x="332" y="611"/>
                    </a:cubicBezTo>
                    <a:cubicBezTo>
                      <a:pt x="334" y="609"/>
                      <a:pt x="334" y="609"/>
                      <a:pt x="334" y="609"/>
                    </a:cubicBezTo>
                    <a:cubicBezTo>
                      <a:pt x="334" y="609"/>
                      <a:pt x="334" y="608"/>
                      <a:pt x="334" y="608"/>
                    </a:cubicBezTo>
                    <a:cubicBezTo>
                      <a:pt x="334" y="608"/>
                      <a:pt x="334" y="608"/>
                      <a:pt x="334" y="607"/>
                    </a:cubicBezTo>
                    <a:cubicBezTo>
                      <a:pt x="333" y="607"/>
                      <a:pt x="333" y="607"/>
                      <a:pt x="333" y="607"/>
                    </a:cubicBezTo>
                    <a:cubicBezTo>
                      <a:pt x="334" y="602"/>
                      <a:pt x="334" y="602"/>
                      <a:pt x="334" y="602"/>
                    </a:cubicBezTo>
                    <a:cubicBezTo>
                      <a:pt x="335" y="602"/>
                      <a:pt x="335" y="602"/>
                      <a:pt x="335" y="602"/>
                    </a:cubicBezTo>
                    <a:cubicBezTo>
                      <a:pt x="335" y="598"/>
                      <a:pt x="337" y="595"/>
                      <a:pt x="339" y="593"/>
                    </a:cubicBezTo>
                    <a:cubicBezTo>
                      <a:pt x="339" y="593"/>
                      <a:pt x="339" y="593"/>
                      <a:pt x="339" y="593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2" y="590"/>
                      <a:pt x="332" y="590"/>
                      <a:pt x="332" y="590"/>
                    </a:cubicBezTo>
                    <a:cubicBezTo>
                      <a:pt x="334" y="587"/>
                      <a:pt x="334" y="587"/>
                      <a:pt x="334" y="587"/>
                    </a:cubicBezTo>
                    <a:cubicBezTo>
                      <a:pt x="337" y="587"/>
                      <a:pt x="337" y="587"/>
                      <a:pt x="337" y="587"/>
                    </a:cubicBezTo>
                    <a:cubicBezTo>
                      <a:pt x="340" y="588"/>
                      <a:pt x="340" y="588"/>
                      <a:pt x="340" y="588"/>
                    </a:cubicBezTo>
                    <a:cubicBezTo>
                      <a:pt x="341" y="586"/>
                      <a:pt x="341" y="586"/>
                      <a:pt x="341" y="586"/>
                    </a:cubicBezTo>
                    <a:cubicBezTo>
                      <a:pt x="341" y="582"/>
                      <a:pt x="341" y="582"/>
                      <a:pt x="341" y="582"/>
                    </a:cubicBezTo>
                    <a:cubicBezTo>
                      <a:pt x="338" y="584"/>
                      <a:pt x="338" y="584"/>
                      <a:pt x="338" y="584"/>
                    </a:cubicBezTo>
                    <a:cubicBezTo>
                      <a:pt x="335" y="580"/>
                      <a:pt x="335" y="580"/>
                      <a:pt x="335" y="580"/>
                    </a:cubicBezTo>
                    <a:cubicBezTo>
                      <a:pt x="334" y="577"/>
                      <a:pt x="334" y="577"/>
                      <a:pt x="334" y="577"/>
                    </a:cubicBezTo>
                    <a:cubicBezTo>
                      <a:pt x="339" y="576"/>
                      <a:pt x="339" y="576"/>
                      <a:pt x="339" y="576"/>
                    </a:cubicBezTo>
                    <a:cubicBezTo>
                      <a:pt x="341" y="575"/>
                      <a:pt x="341" y="575"/>
                      <a:pt x="341" y="575"/>
                    </a:cubicBezTo>
                    <a:cubicBezTo>
                      <a:pt x="343" y="576"/>
                      <a:pt x="343" y="576"/>
                      <a:pt x="343" y="576"/>
                    </a:cubicBezTo>
                    <a:cubicBezTo>
                      <a:pt x="343" y="574"/>
                      <a:pt x="343" y="574"/>
                      <a:pt x="343" y="574"/>
                    </a:cubicBezTo>
                    <a:cubicBezTo>
                      <a:pt x="342" y="569"/>
                      <a:pt x="342" y="569"/>
                      <a:pt x="342" y="569"/>
                    </a:cubicBezTo>
                    <a:cubicBezTo>
                      <a:pt x="348" y="566"/>
                      <a:pt x="348" y="566"/>
                      <a:pt x="348" y="566"/>
                    </a:cubicBezTo>
                    <a:cubicBezTo>
                      <a:pt x="351" y="569"/>
                      <a:pt x="351" y="569"/>
                      <a:pt x="351" y="569"/>
                    </a:cubicBezTo>
                    <a:cubicBezTo>
                      <a:pt x="354" y="568"/>
                      <a:pt x="354" y="568"/>
                      <a:pt x="354" y="568"/>
                    </a:cubicBezTo>
                    <a:cubicBezTo>
                      <a:pt x="358" y="568"/>
                      <a:pt x="358" y="568"/>
                      <a:pt x="358" y="568"/>
                    </a:cubicBezTo>
                    <a:cubicBezTo>
                      <a:pt x="352" y="574"/>
                      <a:pt x="352" y="574"/>
                      <a:pt x="352" y="574"/>
                    </a:cubicBezTo>
                    <a:cubicBezTo>
                      <a:pt x="352" y="577"/>
                      <a:pt x="352" y="577"/>
                      <a:pt x="352" y="577"/>
                    </a:cubicBezTo>
                    <a:cubicBezTo>
                      <a:pt x="353" y="585"/>
                      <a:pt x="353" y="585"/>
                      <a:pt x="353" y="585"/>
                    </a:cubicBezTo>
                    <a:cubicBezTo>
                      <a:pt x="355" y="584"/>
                      <a:pt x="355" y="584"/>
                      <a:pt x="355" y="584"/>
                    </a:cubicBezTo>
                    <a:cubicBezTo>
                      <a:pt x="357" y="576"/>
                      <a:pt x="357" y="576"/>
                      <a:pt x="357" y="576"/>
                    </a:cubicBezTo>
                    <a:cubicBezTo>
                      <a:pt x="360" y="574"/>
                      <a:pt x="360" y="574"/>
                      <a:pt x="360" y="574"/>
                    </a:cubicBezTo>
                    <a:cubicBezTo>
                      <a:pt x="361" y="574"/>
                      <a:pt x="361" y="574"/>
                      <a:pt x="361" y="574"/>
                    </a:cubicBezTo>
                    <a:cubicBezTo>
                      <a:pt x="360" y="576"/>
                      <a:pt x="360" y="576"/>
                      <a:pt x="360" y="576"/>
                    </a:cubicBezTo>
                    <a:cubicBezTo>
                      <a:pt x="358" y="580"/>
                      <a:pt x="358" y="580"/>
                      <a:pt x="358" y="580"/>
                    </a:cubicBezTo>
                    <a:cubicBezTo>
                      <a:pt x="359" y="582"/>
                      <a:pt x="359" y="582"/>
                      <a:pt x="359" y="582"/>
                    </a:cubicBezTo>
                    <a:cubicBezTo>
                      <a:pt x="363" y="579"/>
                      <a:pt x="363" y="579"/>
                      <a:pt x="363" y="579"/>
                    </a:cubicBezTo>
                    <a:cubicBezTo>
                      <a:pt x="364" y="576"/>
                      <a:pt x="364" y="576"/>
                      <a:pt x="364" y="576"/>
                    </a:cubicBezTo>
                    <a:cubicBezTo>
                      <a:pt x="367" y="579"/>
                      <a:pt x="367" y="579"/>
                      <a:pt x="367" y="579"/>
                    </a:cubicBezTo>
                    <a:cubicBezTo>
                      <a:pt x="371" y="576"/>
                      <a:pt x="371" y="576"/>
                      <a:pt x="371" y="576"/>
                    </a:cubicBezTo>
                    <a:cubicBezTo>
                      <a:pt x="372" y="575"/>
                      <a:pt x="372" y="575"/>
                      <a:pt x="372" y="575"/>
                    </a:cubicBezTo>
                    <a:cubicBezTo>
                      <a:pt x="376" y="572"/>
                      <a:pt x="376" y="572"/>
                      <a:pt x="376" y="572"/>
                    </a:cubicBezTo>
                    <a:cubicBezTo>
                      <a:pt x="380" y="571"/>
                      <a:pt x="380" y="571"/>
                      <a:pt x="380" y="571"/>
                    </a:cubicBezTo>
                    <a:cubicBezTo>
                      <a:pt x="383" y="573"/>
                      <a:pt x="383" y="573"/>
                      <a:pt x="383" y="573"/>
                    </a:cubicBezTo>
                    <a:cubicBezTo>
                      <a:pt x="382" y="574"/>
                      <a:pt x="382" y="574"/>
                      <a:pt x="382" y="574"/>
                    </a:cubicBezTo>
                    <a:cubicBezTo>
                      <a:pt x="378" y="574"/>
                      <a:pt x="378" y="574"/>
                      <a:pt x="378" y="574"/>
                    </a:cubicBezTo>
                    <a:cubicBezTo>
                      <a:pt x="374" y="579"/>
                      <a:pt x="374" y="579"/>
                      <a:pt x="374" y="579"/>
                    </a:cubicBezTo>
                    <a:cubicBezTo>
                      <a:pt x="372" y="579"/>
                      <a:pt x="372" y="579"/>
                      <a:pt x="372" y="579"/>
                    </a:cubicBezTo>
                    <a:cubicBezTo>
                      <a:pt x="370" y="582"/>
                      <a:pt x="370" y="582"/>
                      <a:pt x="370" y="582"/>
                    </a:cubicBezTo>
                    <a:cubicBezTo>
                      <a:pt x="372" y="585"/>
                      <a:pt x="372" y="585"/>
                      <a:pt x="372" y="585"/>
                    </a:cubicBezTo>
                    <a:cubicBezTo>
                      <a:pt x="378" y="586"/>
                      <a:pt x="378" y="586"/>
                      <a:pt x="378" y="586"/>
                    </a:cubicBezTo>
                    <a:cubicBezTo>
                      <a:pt x="381" y="589"/>
                      <a:pt x="381" y="589"/>
                      <a:pt x="381" y="589"/>
                    </a:cubicBezTo>
                    <a:cubicBezTo>
                      <a:pt x="380" y="591"/>
                      <a:pt x="380" y="591"/>
                      <a:pt x="380" y="591"/>
                    </a:cubicBezTo>
                    <a:cubicBezTo>
                      <a:pt x="376" y="587"/>
                      <a:pt x="376" y="587"/>
                      <a:pt x="376" y="587"/>
                    </a:cubicBezTo>
                    <a:cubicBezTo>
                      <a:pt x="372" y="587"/>
                      <a:pt x="372" y="587"/>
                      <a:pt x="372" y="587"/>
                    </a:cubicBezTo>
                    <a:cubicBezTo>
                      <a:pt x="369" y="588"/>
                      <a:pt x="369" y="588"/>
                      <a:pt x="369" y="588"/>
                    </a:cubicBezTo>
                    <a:cubicBezTo>
                      <a:pt x="368" y="592"/>
                      <a:pt x="368" y="592"/>
                      <a:pt x="368" y="592"/>
                    </a:cubicBezTo>
                    <a:cubicBezTo>
                      <a:pt x="371" y="593"/>
                      <a:pt x="371" y="593"/>
                      <a:pt x="371" y="593"/>
                    </a:cubicBezTo>
                    <a:cubicBezTo>
                      <a:pt x="374" y="591"/>
                      <a:pt x="374" y="591"/>
                      <a:pt x="374" y="591"/>
                    </a:cubicBezTo>
                    <a:cubicBezTo>
                      <a:pt x="377" y="594"/>
                      <a:pt x="377" y="594"/>
                      <a:pt x="377" y="594"/>
                    </a:cubicBezTo>
                    <a:cubicBezTo>
                      <a:pt x="375" y="595"/>
                      <a:pt x="375" y="595"/>
                      <a:pt x="375" y="595"/>
                    </a:cubicBezTo>
                    <a:cubicBezTo>
                      <a:pt x="371" y="595"/>
                      <a:pt x="371" y="595"/>
                      <a:pt x="371" y="595"/>
                    </a:cubicBezTo>
                    <a:cubicBezTo>
                      <a:pt x="372" y="598"/>
                      <a:pt x="372" y="598"/>
                      <a:pt x="372" y="598"/>
                    </a:cubicBezTo>
                    <a:cubicBezTo>
                      <a:pt x="377" y="600"/>
                      <a:pt x="377" y="600"/>
                      <a:pt x="377" y="600"/>
                    </a:cubicBezTo>
                    <a:cubicBezTo>
                      <a:pt x="378" y="603"/>
                      <a:pt x="378" y="603"/>
                      <a:pt x="378" y="603"/>
                    </a:cubicBezTo>
                    <a:cubicBezTo>
                      <a:pt x="375" y="604"/>
                      <a:pt x="375" y="604"/>
                      <a:pt x="375" y="604"/>
                    </a:cubicBezTo>
                    <a:cubicBezTo>
                      <a:pt x="373" y="605"/>
                      <a:pt x="373" y="605"/>
                      <a:pt x="373" y="605"/>
                    </a:cubicBezTo>
                    <a:cubicBezTo>
                      <a:pt x="373" y="606"/>
                      <a:pt x="374" y="606"/>
                      <a:pt x="374" y="607"/>
                    </a:cubicBezTo>
                    <a:cubicBezTo>
                      <a:pt x="377" y="607"/>
                      <a:pt x="377" y="607"/>
                      <a:pt x="377" y="607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3" y="609"/>
                      <a:pt x="383" y="609"/>
                      <a:pt x="383" y="609"/>
                    </a:cubicBezTo>
                    <a:cubicBezTo>
                      <a:pt x="387" y="610"/>
                      <a:pt x="387" y="610"/>
                      <a:pt x="387" y="610"/>
                    </a:cubicBezTo>
                    <a:cubicBezTo>
                      <a:pt x="392" y="608"/>
                      <a:pt x="392" y="608"/>
                      <a:pt x="392" y="608"/>
                    </a:cubicBezTo>
                    <a:cubicBezTo>
                      <a:pt x="393" y="611"/>
                      <a:pt x="393" y="611"/>
                      <a:pt x="393" y="611"/>
                    </a:cubicBezTo>
                    <a:cubicBezTo>
                      <a:pt x="393" y="613"/>
                      <a:pt x="393" y="613"/>
                      <a:pt x="393" y="613"/>
                    </a:cubicBezTo>
                    <a:cubicBezTo>
                      <a:pt x="391" y="615"/>
                      <a:pt x="391" y="615"/>
                      <a:pt x="391" y="615"/>
                    </a:cubicBezTo>
                    <a:cubicBezTo>
                      <a:pt x="391" y="617"/>
                      <a:pt x="391" y="617"/>
                      <a:pt x="391" y="617"/>
                    </a:cubicBezTo>
                    <a:cubicBezTo>
                      <a:pt x="393" y="618"/>
                      <a:pt x="393" y="618"/>
                      <a:pt x="393" y="618"/>
                    </a:cubicBezTo>
                    <a:cubicBezTo>
                      <a:pt x="394" y="620"/>
                      <a:pt x="394" y="620"/>
                      <a:pt x="394" y="620"/>
                    </a:cubicBezTo>
                    <a:cubicBezTo>
                      <a:pt x="396" y="622"/>
                      <a:pt x="396" y="622"/>
                      <a:pt x="396" y="622"/>
                    </a:cubicBezTo>
                    <a:cubicBezTo>
                      <a:pt x="399" y="617"/>
                      <a:pt x="399" y="617"/>
                      <a:pt x="399" y="617"/>
                    </a:cubicBezTo>
                    <a:cubicBezTo>
                      <a:pt x="398" y="615"/>
                      <a:pt x="398" y="615"/>
                      <a:pt x="398" y="615"/>
                    </a:cubicBezTo>
                    <a:cubicBezTo>
                      <a:pt x="399" y="614"/>
                      <a:pt x="399" y="614"/>
                      <a:pt x="399" y="614"/>
                    </a:cubicBezTo>
                    <a:cubicBezTo>
                      <a:pt x="403" y="614"/>
                      <a:pt x="403" y="614"/>
                      <a:pt x="403" y="614"/>
                    </a:cubicBezTo>
                    <a:cubicBezTo>
                      <a:pt x="401" y="618"/>
                      <a:pt x="401" y="618"/>
                      <a:pt x="401" y="618"/>
                    </a:cubicBezTo>
                    <a:cubicBezTo>
                      <a:pt x="401" y="620"/>
                      <a:pt x="401" y="620"/>
                      <a:pt x="401" y="620"/>
                    </a:cubicBezTo>
                    <a:cubicBezTo>
                      <a:pt x="396" y="626"/>
                      <a:pt x="396" y="626"/>
                      <a:pt x="396" y="626"/>
                    </a:cubicBezTo>
                    <a:cubicBezTo>
                      <a:pt x="400" y="630"/>
                      <a:pt x="400" y="630"/>
                      <a:pt x="400" y="630"/>
                    </a:cubicBezTo>
                    <a:cubicBezTo>
                      <a:pt x="398" y="631"/>
                      <a:pt x="398" y="631"/>
                      <a:pt x="398" y="631"/>
                    </a:cubicBezTo>
                    <a:cubicBezTo>
                      <a:pt x="396" y="630"/>
                      <a:pt x="396" y="630"/>
                      <a:pt x="396" y="630"/>
                    </a:cubicBezTo>
                    <a:cubicBezTo>
                      <a:pt x="394" y="631"/>
                      <a:pt x="394" y="631"/>
                      <a:pt x="394" y="631"/>
                    </a:cubicBezTo>
                    <a:cubicBezTo>
                      <a:pt x="395" y="634"/>
                      <a:pt x="395" y="634"/>
                      <a:pt x="395" y="634"/>
                    </a:cubicBezTo>
                    <a:cubicBezTo>
                      <a:pt x="404" y="636"/>
                      <a:pt x="404" y="636"/>
                      <a:pt x="404" y="636"/>
                    </a:cubicBezTo>
                    <a:cubicBezTo>
                      <a:pt x="406" y="635"/>
                      <a:pt x="406" y="635"/>
                      <a:pt x="406" y="635"/>
                    </a:cubicBezTo>
                    <a:cubicBezTo>
                      <a:pt x="409" y="635"/>
                      <a:pt x="409" y="635"/>
                      <a:pt x="409" y="635"/>
                    </a:cubicBezTo>
                    <a:cubicBezTo>
                      <a:pt x="413" y="635"/>
                      <a:pt x="413" y="635"/>
                      <a:pt x="413" y="635"/>
                    </a:cubicBezTo>
                    <a:cubicBezTo>
                      <a:pt x="417" y="635"/>
                      <a:pt x="417" y="635"/>
                      <a:pt x="417" y="635"/>
                    </a:cubicBezTo>
                    <a:cubicBezTo>
                      <a:pt x="421" y="634"/>
                      <a:pt x="421" y="634"/>
                      <a:pt x="421" y="634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8"/>
                      <a:pt x="423" y="638"/>
                      <a:pt x="423" y="638"/>
                    </a:cubicBezTo>
                    <a:cubicBezTo>
                      <a:pt x="426" y="639"/>
                      <a:pt x="426" y="639"/>
                      <a:pt x="426" y="639"/>
                    </a:cubicBezTo>
                    <a:cubicBezTo>
                      <a:pt x="428" y="642"/>
                      <a:pt x="428" y="642"/>
                      <a:pt x="428" y="642"/>
                    </a:cubicBezTo>
                    <a:cubicBezTo>
                      <a:pt x="430" y="644"/>
                      <a:pt x="430" y="644"/>
                      <a:pt x="430" y="644"/>
                    </a:cubicBezTo>
                    <a:cubicBezTo>
                      <a:pt x="431" y="647"/>
                      <a:pt x="431" y="647"/>
                      <a:pt x="431" y="647"/>
                    </a:cubicBezTo>
                    <a:cubicBezTo>
                      <a:pt x="434" y="647"/>
                      <a:pt x="434" y="647"/>
                      <a:pt x="434" y="647"/>
                    </a:cubicBezTo>
                    <a:cubicBezTo>
                      <a:pt x="439" y="644"/>
                      <a:pt x="439" y="644"/>
                      <a:pt x="439" y="644"/>
                    </a:cubicBezTo>
                    <a:cubicBezTo>
                      <a:pt x="440" y="643"/>
                      <a:pt x="440" y="643"/>
                      <a:pt x="440" y="643"/>
                    </a:cubicBezTo>
                    <a:cubicBezTo>
                      <a:pt x="442" y="644"/>
                      <a:pt x="442" y="644"/>
                      <a:pt x="442" y="644"/>
                    </a:cubicBezTo>
                    <a:cubicBezTo>
                      <a:pt x="442" y="647"/>
                      <a:pt x="442" y="647"/>
                      <a:pt x="442" y="647"/>
                    </a:cubicBezTo>
                    <a:cubicBezTo>
                      <a:pt x="439" y="650"/>
                      <a:pt x="439" y="650"/>
                      <a:pt x="439" y="650"/>
                    </a:cubicBezTo>
                    <a:cubicBezTo>
                      <a:pt x="436" y="651"/>
                      <a:pt x="436" y="651"/>
                      <a:pt x="436" y="651"/>
                    </a:cubicBezTo>
                    <a:cubicBezTo>
                      <a:pt x="437" y="653"/>
                      <a:pt x="437" y="653"/>
                      <a:pt x="437" y="653"/>
                    </a:cubicBezTo>
                    <a:cubicBezTo>
                      <a:pt x="442" y="654"/>
                      <a:pt x="442" y="654"/>
                      <a:pt x="442" y="654"/>
                    </a:cubicBezTo>
                    <a:cubicBezTo>
                      <a:pt x="443" y="658"/>
                      <a:pt x="443" y="658"/>
                      <a:pt x="443" y="658"/>
                    </a:cubicBezTo>
                    <a:cubicBezTo>
                      <a:pt x="445" y="661"/>
                      <a:pt x="445" y="661"/>
                      <a:pt x="445" y="661"/>
                    </a:cubicBezTo>
                    <a:cubicBezTo>
                      <a:pt x="450" y="663"/>
                      <a:pt x="450" y="663"/>
                      <a:pt x="450" y="663"/>
                    </a:cubicBezTo>
                    <a:cubicBezTo>
                      <a:pt x="457" y="661"/>
                      <a:pt x="457" y="661"/>
                      <a:pt x="457" y="661"/>
                    </a:cubicBezTo>
                    <a:cubicBezTo>
                      <a:pt x="460" y="660"/>
                      <a:pt x="460" y="660"/>
                      <a:pt x="460" y="660"/>
                    </a:cubicBezTo>
                    <a:cubicBezTo>
                      <a:pt x="461" y="662"/>
                      <a:pt x="461" y="662"/>
                      <a:pt x="461" y="662"/>
                    </a:cubicBezTo>
                    <a:cubicBezTo>
                      <a:pt x="463" y="658"/>
                      <a:pt x="463" y="658"/>
                      <a:pt x="463" y="658"/>
                    </a:cubicBezTo>
                    <a:cubicBezTo>
                      <a:pt x="468" y="654"/>
                      <a:pt x="468" y="654"/>
                      <a:pt x="468" y="654"/>
                    </a:cubicBezTo>
                    <a:cubicBezTo>
                      <a:pt x="470" y="655"/>
                      <a:pt x="470" y="655"/>
                      <a:pt x="470" y="655"/>
                    </a:cubicBezTo>
                    <a:cubicBezTo>
                      <a:pt x="468" y="657"/>
                      <a:pt x="468" y="657"/>
                      <a:pt x="468" y="657"/>
                    </a:cubicBezTo>
                    <a:cubicBezTo>
                      <a:pt x="465" y="660"/>
                      <a:pt x="465" y="660"/>
                      <a:pt x="465" y="660"/>
                    </a:cubicBezTo>
                    <a:cubicBezTo>
                      <a:pt x="464" y="668"/>
                      <a:pt x="464" y="668"/>
                      <a:pt x="464" y="668"/>
                    </a:cubicBezTo>
                    <a:cubicBezTo>
                      <a:pt x="462" y="673"/>
                      <a:pt x="462" y="673"/>
                      <a:pt x="462" y="673"/>
                    </a:cubicBezTo>
                    <a:cubicBezTo>
                      <a:pt x="460" y="673"/>
                      <a:pt x="460" y="673"/>
                      <a:pt x="460" y="673"/>
                    </a:cubicBezTo>
                    <a:cubicBezTo>
                      <a:pt x="456" y="670"/>
                      <a:pt x="456" y="670"/>
                      <a:pt x="456" y="670"/>
                    </a:cubicBezTo>
                    <a:cubicBezTo>
                      <a:pt x="455" y="671"/>
                      <a:pt x="455" y="671"/>
                      <a:pt x="455" y="671"/>
                    </a:cubicBezTo>
                    <a:cubicBezTo>
                      <a:pt x="457" y="676"/>
                      <a:pt x="457" y="676"/>
                      <a:pt x="457" y="676"/>
                    </a:cubicBezTo>
                    <a:cubicBezTo>
                      <a:pt x="458" y="680"/>
                      <a:pt x="458" y="680"/>
                      <a:pt x="458" y="680"/>
                    </a:cubicBezTo>
                    <a:cubicBezTo>
                      <a:pt x="461" y="683"/>
                      <a:pt x="461" y="683"/>
                      <a:pt x="461" y="683"/>
                    </a:cubicBezTo>
                    <a:cubicBezTo>
                      <a:pt x="464" y="682"/>
                      <a:pt x="464" y="682"/>
                      <a:pt x="464" y="682"/>
                    </a:cubicBezTo>
                    <a:cubicBezTo>
                      <a:pt x="466" y="683"/>
                      <a:pt x="466" y="683"/>
                      <a:pt x="466" y="683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3" y="686"/>
                      <a:pt x="463" y="686"/>
                      <a:pt x="463" y="686"/>
                    </a:cubicBezTo>
                    <a:cubicBezTo>
                      <a:pt x="463" y="687"/>
                      <a:pt x="463" y="687"/>
                      <a:pt x="463" y="687"/>
                    </a:cubicBezTo>
                    <a:cubicBezTo>
                      <a:pt x="468" y="693"/>
                      <a:pt x="468" y="693"/>
                      <a:pt x="468" y="693"/>
                    </a:cubicBezTo>
                    <a:cubicBezTo>
                      <a:pt x="470" y="692"/>
                      <a:pt x="470" y="692"/>
                      <a:pt x="470" y="692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80" y="679"/>
                      <a:pt x="480" y="679"/>
                      <a:pt x="480" y="679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91"/>
                      <a:pt x="478" y="691"/>
                      <a:pt x="478" y="691"/>
                    </a:cubicBezTo>
                    <a:cubicBezTo>
                      <a:pt x="477" y="694"/>
                      <a:pt x="477" y="694"/>
                      <a:pt x="477" y="694"/>
                    </a:cubicBezTo>
                    <a:cubicBezTo>
                      <a:pt x="475" y="696"/>
                      <a:pt x="475" y="696"/>
                      <a:pt x="475" y="696"/>
                    </a:cubicBezTo>
                    <a:cubicBezTo>
                      <a:pt x="472" y="699"/>
                      <a:pt x="472" y="699"/>
                      <a:pt x="472" y="699"/>
                    </a:cubicBezTo>
                    <a:cubicBezTo>
                      <a:pt x="473" y="702"/>
                      <a:pt x="473" y="702"/>
                      <a:pt x="473" y="702"/>
                    </a:cubicBezTo>
                    <a:cubicBezTo>
                      <a:pt x="475" y="704"/>
                      <a:pt x="475" y="704"/>
                      <a:pt x="475" y="704"/>
                    </a:cubicBezTo>
                    <a:cubicBezTo>
                      <a:pt x="474" y="706"/>
                      <a:pt x="474" y="706"/>
                      <a:pt x="474" y="70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6" y="719"/>
                      <a:pt x="476" y="719"/>
                      <a:pt x="476" y="719"/>
                    </a:cubicBezTo>
                    <a:cubicBezTo>
                      <a:pt x="478" y="719"/>
                      <a:pt x="478" y="719"/>
                      <a:pt x="478" y="719"/>
                    </a:cubicBezTo>
                    <a:cubicBezTo>
                      <a:pt x="477" y="722"/>
                      <a:pt x="477" y="722"/>
                      <a:pt x="477" y="722"/>
                    </a:cubicBezTo>
                    <a:cubicBezTo>
                      <a:pt x="478" y="726"/>
                      <a:pt x="478" y="726"/>
                      <a:pt x="478" y="726"/>
                    </a:cubicBezTo>
                    <a:cubicBezTo>
                      <a:pt x="484" y="734"/>
                      <a:pt x="484" y="734"/>
                      <a:pt x="484" y="734"/>
                    </a:cubicBezTo>
                    <a:cubicBezTo>
                      <a:pt x="486" y="735"/>
                      <a:pt x="486" y="735"/>
                      <a:pt x="486" y="735"/>
                    </a:cubicBezTo>
                    <a:cubicBezTo>
                      <a:pt x="486" y="737"/>
                      <a:pt x="486" y="737"/>
                      <a:pt x="486" y="737"/>
                    </a:cubicBezTo>
                    <a:cubicBezTo>
                      <a:pt x="488" y="735"/>
                      <a:pt x="488" y="735"/>
                      <a:pt x="488" y="735"/>
                    </a:cubicBezTo>
                    <a:cubicBezTo>
                      <a:pt x="490" y="738"/>
                      <a:pt x="490" y="738"/>
                      <a:pt x="490" y="738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2" y="735"/>
                      <a:pt x="492" y="735"/>
                      <a:pt x="492" y="735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4" y="735"/>
                      <a:pt x="494" y="735"/>
                      <a:pt x="494" y="735"/>
                    </a:cubicBezTo>
                    <a:cubicBezTo>
                      <a:pt x="496" y="736"/>
                      <a:pt x="496" y="736"/>
                      <a:pt x="496" y="736"/>
                    </a:cubicBezTo>
                    <a:cubicBezTo>
                      <a:pt x="497" y="732"/>
                      <a:pt x="497" y="732"/>
                      <a:pt x="497" y="732"/>
                    </a:cubicBezTo>
                    <a:cubicBezTo>
                      <a:pt x="495" y="726"/>
                      <a:pt x="495" y="726"/>
                      <a:pt x="495" y="726"/>
                    </a:cubicBezTo>
                    <a:cubicBezTo>
                      <a:pt x="493" y="726"/>
                      <a:pt x="493" y="726"/>
                      <a:pt x="493" y="726"/>
                    </a:cubicBezTo>
                    <a:cubicBezTo>
                      <a:pt x="492" y="727"/>
                      <a:pt x="492" y="727"/>
                      <a:pt x="492" y="727"/>
                    </a:cubicBezTo>
                    <a:cubicBezTo>
                      <a:pt x="491" y="726"/>
                      <a:pt x="491" y="726"/>
                      <a:pt x="491" y="726"/>
                    </a:cubicBezTo>
                    <a:cubicBezTo>
                      <a:pt x="493" y="722"/>
                      <a:pt x="493" y="722"/>
                      <a:pt x="493" y="722"/>
                    </a:cubicBezTo>
                    <a:cubicBezTo>
                      <a:pt x="493" y="719"/>
                      <a:pt x="493" y="719"/>
                      <a:pt x="493" y="719"/>
                    </a:cubicBezTo>
                    <a:cubicBezTo>
                      <a:pt x="492" y="716"/>
                      <a:pt x="492" y="716"/>
                      <a:pt x="492" y="716"/>
                    </a:cubicBezTo>
                    <a:cubicBezTo>
                      <a:pt x="490" y="715"/>
                      <a:pt x="490" y="715"/>
                      <a:pt x="490" y="715"/>
                    </a:cubicBezTo>
                    <a:cubicBezTo>
                      <a:pt x="490" y="713"/>
                      <a:pt x="490" y="713"/>
                      <a:pt x="490" y="713"/>
                    </a:cubicBezTo>
                    <a:cubicBezTo>
                      <a:pt x="491" y="711"/>
                      <a:pt x="491" y="711"/>
                      <a:pt x="491" y="711"/>
                    </a:cubicBezTo>
                    <a:cubicBezTo>
                      <a:pt x="491" y="706"/>
                      <a:pt x="491" y="706"/>
                      <a:pt x="491" y="706"/>
                    </a:cubicBezTo>
                    <a:cubicBezTo>
                      <a:pt x="493" y="706"/>
                      <a:pt x="493" y="706"/>
                      <a:pt x="493" y="706"/>
                    </a:cubicBezTo>
                    <a:cubicBezTo>
                      <a:pt x="494" y="711"/>
                      <a:pt x="494" y="711"/>
                      <a:pt x="494" y="711"/>
                    </a:cubicBezTo>
                    <a:cubicBezTo>
                      <a:pt x="495" y="713"/>
                      <a:pt x="495" y="713"/>
                      <a:pt x="495" y="713"/>
                    </a:cubicBezTo>
                    <a:cubicBezTo>
                      <a:pt x="497" y="709"/>
                      <a:pt x="497" y="709"/>
                      <a:pt x="497" y="709"/>
                    </a:cubicBezTo>
                    <a:cubicBezTo>
                      <a:pt x="498" y="712"/>
                      <a:pt x="498" y="712"/>
                      <a:pt x="498" y="712"/>
                    </a:cubicBezTo>
                    <a:cubicBezTo>
                      <a:pt x="499" y="715"/>
                      <a:pt x="499" y="715"/>
                      <a:pt x="499" y="715"/>
                    </a:cubicBezTo>
                    <a:cubicBezTo>
                      <a:pt x="498" y="719"/>
                      <a:pt x="498" y="719"/>
                      <a:pt x="498" y="719"/>
                    </a:cubicBezTo>
                    <a:cubicBezTo>
                      <a:pt x="499" y="722"/>
                      <a:pt x="499" y="722"/>
                      <a:pt x="499" y="722"/>
                    </a:cubicBezTo>
                    <a:cubicBezTo>
                      <a:pt x="501" y="723"/>
                      <a:pt x="501" y="723"/>
                      <a:pt x="501" y="723"/>
                    </a:cubicBezTo>
                    <a:cubicBezTo>
                      <a:pt x="504" y="719"/>
                      <a:pt x="504" y="719"/>
                      <a:pt x="504" y="719"/>
                    </a:cubicBezTo>
                    <a:cubicBezTo>
                      <a:pt x="506" y="719"/>
                      <a:pt x="506" y="719"/>
                      <a:pt x="506" y="719"/>
                    </a:cubicBezTo>
                    <a:cubicBezTo>
                      <a:pt x="504" y="722"/>
                      <a:pt x="504" y="722"/>
                      <a:pt x="504" y="722"/>
                    </a:cubicBezTo>
                    <a:cubicBezTo>
                      <a:pt x="502" y="725"/>
                      <a:pt x="502" y="725"/>
                      <a:pt x="502" y="725"/>
                    </a:cubicBezTo>
                    <a:cubicBezTo>
                      <a:pt x="502" y="728"/>
                      <a:pt x="502" y="728"/>
                      <a:pt x="502" y="728"/>
                    </a:cubicBezTo>
                    <a:cubicBezTo>
                      <a:pt x="503" y="732"/>
                      <a:pt x="503" y="732"/>
                      <a:pt x="503" y="732"/>
                    </a:cubicBezTo>
                    <a:cubicBezTo>
                      <a:pt x="502" y="737"/>
                      <a:pt x="502" y="737"/>
                      <a:pt x="502" y="737"/>
                    </a:cubicBezTo>
                    <a:cubicBezTo>
                      <a:pt x="504" y="737"/>
                      <a:pt x="506" y="737"/>
                      <a:pt x="507" y="738"/>
                    </a:cubicBezTo>
                    <a:cubicBezTo>
                      <a:pt x="509" y="735"/>
                      <a:pt x="509" y="735"/>
                      <a:pt x="509" y="735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09" y="738"/>
                      <a:pt x="509" y="738"/>
                      <a:pt x="509" y="738"/>
                    </a:cubicBezTo>
                    <a:cubicBezTo>
                      <a:pt x="511" y="739"/>
                      <a:pt x="513" y="740"/>
                      <a:pt x="514" y="741"/>
                    </a:cubicBezTo>
                    <a:cubicBezTo>
                      <a:pt x="515" y="740"/>
                      <a:pt x="515" y="740"/>
                      <a:pt x="515" y="740"/>
                    </a:cubicBezTo>
                    <a:cubicBezTo>
                      <a:pt x="515" y="735"/>
                      <a:pt x="515" y="735"/>
                      <a:pt x="515" y="735"/>
                    </a:cubicBezTo>
                    <a:cubicBezTo>
                      <a:pt x="517" y="731"/>
                      <a:pt x="517" y="731"/>
                      <a:pt x="517" y="731"/>
                    </a:cubicBezTo>
                    <a:cubicBezTo>
                      <a:pt x="517" y="721"/>
                      <a:pt x="517" y="721"/>
                      <a:pt x="517" y="721"/>
                    </a:cubicBezTo>
                    <a:cubicBezTo>
                      <a:pt x="520" y="712"/>
                      <a:pt x="520" y="712"/>
                      <a:pt x="520" y="712"/>
                    </a:cubicBezTo>
                    <a:cubicBezTo>
                      <a:pt x="520" y="702"/>
                      <a:pt x="520" y="702"/>
                      <a:pt x="520" y="702"/>
                    </a:cubicBezTo>
                    <a:cubicBezTo>
                      <a:pt x="519" y="696"/>
                      <a:pt x="519" y="696"/>
                      <a:pt x="519" y="696"/>
                    </a:cubicBezTo>
                    <a:cubicBezTo>
                      <a:pt x="518" y="693"/>
                      <a:pt x="518" y="693"/>
                      <a:pt x="518" y="693"/>
                    </a:cubicBezTo>
                    <a:cubicBezTo>
                      <a:pt x="518" y="692"/>
                      <a:pt x="518" y="692"/>
                      <a:pt x="518" y="692"/>
                    </a:cubicBezTo>
                    <a:cubicBezTo>
                      <a:pt x="519" y="693"/>
                      <a:pt x="519" y="693"/>
                      <a:pt x="519" y="693"/>
                    </a:cubicBezTo>
                    <a:cubicBezTo>
                      <a:pt x="521" y="698"/>
                      <a:pt x="521" y="698"/>
                      <a:pt x="521" y="698"/>
                    </a:cubicBezTo>
                    <a:cubicBezTo>
                      <a:pt x="523" y="699"/>
                      <a:pt x="523" y="699"/>
                      <a:pt x="523" y="699"/>
                    </a:cubicBezTo>
                    <a:cubicBezTo>
                      <a:pt x="525" y="694"/>
                      <a:pt x="525" y="694"/>
                      <a:pt x="525" y="694"/>
                    </a:cubicBezTo>
                    <a:cubicBezTo>
                      <a:pt x="528" y="691"/>
                      <a:pt x="528" y="691"/>
                      <a:pt x="528" y="691"/>
                    </a:cubicBezTo>
                    <a:cubicBezTo>
                      <a:pt x="526" y="697"/>
                      <a:pt x="526" y="697"/>
                      <a:pt x="526" y="697"/>
                    </a:cubicBezTo>
                    <a:cubicBezTo>
                      <a:pt x="525" y="704"/>
                      <a:pt x="525" y="704"/>
                      <a:pt x="525" y="704"/>
                    </a:cubicBezTo>
                    <a:cubicBezTo>
                      <a:pt x="526" y="710"/>
                      <a:pt x="526" y="710"/>
                      <a:pt x="526" y="710"/>
                    </a:cubicBezTo>
                    <a:cubicBezTo>
                      <a:pt x="522" y="718"/>
                      <a:pt x="522" y="718"/>
                      <a:pt x="522" y="718"/>
                    </a:cubicBezTo>
                    <a:cubicBezTo>
                      <a:pt x="522" y="724"/>
                      <a:pt x="522" y="724"/>
                      <a:pt x="522" y="724"/>
                    </a:cubicBezTo>
                    <a:cubicBezTo>
                      <a:pt x="523" y="726"/>
                      <a:pt x="523" y="726"/>
                      <a:pt x="523" y="726"/>
                    </a:cubicBezTo>
                    <a:cubicBezTo>
                      <a:pt x="521" y="729"/>
                      <a:pt x="521" y="729"/>
                      <a:pt x="521" y="729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21" y="739"/>
                      <a:pt x="521" y="739"/>
                      <a:pt x="521" y="739"/>
                    </a:cubicBezTo>
                    <a:cubicBezTo>
                      <a:pt x="522" y="743"/>
                      <a:pt x="522" y="743"/>
                      <a:pt x="522" y="743"/>
                    </a:cubicBezTo>
                    <a:cubicBezTo>
                      <a:pt x="525" y="747"/>
                      <a:pt x="525" y="747"/>
                      <a:pt x="525" y="747"/>
                    </a:cubicBezTo>
                    <a:cubicBezTo>
                      <a:pt x="525" y="752"/>
                      <a:pt x="525" y="752"/>
                      <a:pt x="525" y="752"/>
                    </a:cubicBezTo>
                    <a:cubicBezTo>
                      <a:pt x="527" y="752"/>
                      <a:pt x="527" y="752"/>
                      <a:pt x="527" y="752"/>
                    </a:cubicBezTo>
                    <a:cubicBezTo>
                      <a:pt x="527" y="757"/>
                      <a:pt x="527" y="757"/>
                      <a:pt x="527" y="757"/>
                    </a:cubicBezTo>
                    <a:cubicBezTo>
                      <a:pt x="530" y="759"/>
                      <a:pt x="530" y="759"/>
                      <a:pt x="530" y="759"/>
                    </a:cubicBezTo>
                    <a:cubicBezTo>
                      <a:pt x="532" y="758"/>
                      <a:pt x="532" y="758"/>
                      <a:pt x="532" y="758"/>
                    </a:cubicBezTo>
                    <a:cubicBezTo>
                      <a:pt x="534" y="759"/>
                      <a:pt x="534" y="759"/>
                      <a:pt x="534" y="759"/>
                    </a:cubicBezTo>
                    <a:cubicBezTo>
                      <a:pt x="537" y="758"/>
                      <a:pt x="537" y="758"/>
                      <a:pt x="537" y="758"/>
                    </a:cubicBezTo>
                    <a:cubicBezTo>
                      <a:pt x="541" y="757"/>
                      <a:pt x="541" y="757"/>
                      <a:pt x="541" y="757"/>
                    </a:cubicBezTo>
                    <a:cubicBezTo>
                      <a:pt x="541" y="758"/>
                      <a:pt x="541" y="758"/>
                      <a:pt x="541" y="758"/>
                    </a:cubicBezTo>
                    <a:cubicBezTo>
                      <a:pt x="536" y="762"/>
                      <a:pt x="536" y="762"/>
                      <a:pt x="536" y="762"/>
                    </a:cubicBezTo>
                    <a:cubicBezTo>
                      <a:pt x="535" y="763"/>
                      <a:pt x="535" y="763"/>
                      <a:pt x="535" y="763"/>
                    </a:cubicBezTo>
                    <a:cubicBezTo>
                      <a:pt x="535" y="765"/>
                      <a:pt x="535" y="765"/>
                      <a:pt x="535" y="765"/>
                    </a:cubicBezTo>
                    <a:cubicBezTo>
                      <a:pt x="537" y="767"/>
                      <a:pt x="537" y="767"/>
                      <a:pt x="537" y="767"/>
                    </a:cubicBezTo>
                    <a:cubicBezTo>
                      <a:pt x="535" y="769"/>
                      <a:pt x="535" y="769"/>
                      <a:pt x="535" y="769"/>
                    </a:cubicBezTo>
                    <a:cubicBezTo>
                      <a:pt x="533" y="769"/>
                      <a:pt x="533" y="769"/>
                      <a:pt x="533" y="769"/>
                    </a:cubicBezTo>
                    <a:cubicBezTo>
                      <a:pt x="533" y="772"/>
                      <a:pt x="533" y="772"/>
                      <a:pt x="533" y="772"/>
                    </a:cubicBezTo>
                    <a:cubicBezTo>
                      <a:pt x="535" y="777"/>
                      <a:pt x="535" y="777"/>
                      <a:pt x="535" y="777"/>
                    </a:cubicBezTo>
                    <a:cubicBezTo>
                      <a:pt x="535" y="781"/>
                      <a:pt x="535" y="781"/>
                      <a:pt x="535" y="781"/>
                    </a:cubicBezTo>
                    <a:cubicBezTo>
                      <a:pt x="534" y="782"/>
                      <a:pt x="534" y="782"/>
                      <a:pt x="534" y="782"/>
                    </a:cubicBezTo>
                    <a:cubicBezTo>
                      <a:pt x="531" y="779"/>
                      <a:pt x="531" y="779"/>
                      <a:pt x="531" y="779"/>
                    </a:cubicBezTo>
                    <a:cubicBezTo>
                      <a:pt x="530" y="776"/>
                      <a:pt x="530" y="776"/>
                      <a:pt x="530" y="776"/>
                    </a:cubicBezTo>
                    <a:cubicBezTo>
                      <a:pt x="529" y="777"/>
                      <a:pt x="529" y="777"/>
                      <a:pt x="529" y="777"/>
                    </a:cubicBezTo>
                    <a:cubicBezTo>
                      <a:pt x="530" y="780"/>
                      <a:pt x="530" y="780"/>
                      <a:pt x="530" y="780"/>
                    </a:cubicBezTo>
                    <a:cubicBezTo>
                      <a:pt x="528" y="783"/>
                      <a:pt x="528" y="783"/>
                      <a:pt x="528" y="783"/>
                    </a:cubicBezTo>
                    <a:cubicBezTo>
                      <a:pt x="528" y="788"/>
                      <a:pt x="528" y="788"/>
                      <a:pt x="528" y="788"/>
                    </a:cubicBezTo>
                    <a:cubicBezTo>
                      <a:pt x="529" y="790"/>
                      <a:pt x="529" y="790"/>
                      <a:pt x="529" y="790"/>
                    </a:cubicBezTo>
                    <a:cubicBezTo>
                      <a:pt x="528" y="792"/>
                      <a:pt x="528" y="792"/>
                      <a:pt x="528" y="792"/>
                    </a:cubicBezTo>
                    <a:cubicBezTo>
                      <a:pt x="525" y="792"/>
                      <a:pt x="525" y="792"/>
                      <a:pt x="525" y="792"/>
                    </a:cubicBezTo>
                    <a:cubicBezTo>
                      <a:pt x="524" y="795"/>
                      <a:pt x="524" y="795"/>
                      <a:pt x="524" y="795"/>
                    </a:cubicBezTo>
                    <a:cubicBezTo>
                      <a:pt x="524" y="797"/>
                      <a:pt x="524" y="797"/>
                      <a:pt x="524" y="797"/>
                    </a:cubicBezTo>
                    <a:cubicBezTo>
                      <a:pt x="527" y="798"/>
                      <a:pt x="527" y="798"/>
                      <a:pt x="527" y="798"/>
                    </a:cubicBezTo>
                    <a:cubicBezTo>
                      <a:pt x="529" y="797"/>
                      <a:pt x="529" y="797"/>
                      <a:pt x="529" y="797"/>
                    </a:cubicBezTo>
                    <a:cubicBezTo>
                      <a:pt x="530" y="801"/>
                      <a:pt x="530" y="801"/>
                      <a:pt x="530" y="801"/>
                    </a:cubicBezTo>
                    <a:cubicBezTo>
                      <a:pt x="532" y="804"/>
                      <a:pt x="532" y="804"/>
                      <a:pt x="532" y="804"/>
                    </a:cubicBezTo>
                    <a:cubicBezTo>
                      <a:pt x="534" y="803"/>
                      <a:pt x="534" y="803"/>
                      <a:pt x="534" y="803"/>
                    </a:cubicBezTo>
                    <a:cubicBezTo>
                      <a:pt x="536" y="805"/>
                      <a:pt x="536" y="805"/>
                      <a:pt x="536" y="805"/>
                    </a:cubicBezTo>
                    <a:cubicBezTo>
                      <a:pt x="536" y="806"/>
                      <a:pt x="536" y="806"/>
                      <a:pt x="536" y="806"/>
                    </a:cubicBezTo>
                    <a:cubicBezTo>
                      <a:pt x="533" y="806"/>
                      <a:pt x="533" y="806"/>
                      <a:pt x="533" y="806"/>
                    </a:cubicBezTo>
                    <a:cubicBezTo>
                      <a:pt x="532" y="807"/>
                      <a:pt x="532" y="807"/>
                      <a:pt x="532" y="807"/>
                    </a:cubicBezTo>
                    <a:cubicBezTo>
                      <a:pt x="533" y="810"/>
                      <a:pt x="533" y="810"/>
                      <a:pt x="533" y="810"/>
                    </a:cubicBezTo>
                    <a:cubicBezTo>
                      <a:pt x="535" y="812"/>
                      <a:pt x="535" y="812"/>
                      <a:pt x="535" y="812"/>
                    </a:cubicBezTo>
                    <a:cubicBezTo>
                      <a:pt x="536" y="815"/>
                      <a:pt x="536" y="815"/>
                      <a:pt x="536" y="815"/>
                    </a:cubicBezTo>
                    <a:cubicBezTo>
                      <a:pt x="539" y="819"/>
                      <a:pt x="539" y="819"/>
                      <a:pt x="539" y="819"/>
                    </a:cubicBezTo>
                    <a:cubicBezTo>
                      <a:pt x="541" y="819"/>
                      <a:pt x="541" y="819"/>
                      <a:pt x="541" y="819"/>
                    </a:cubicBezTo>
                    <a:cubicBezTo>
                      <a:pt x="539" y="820"/>
                      <a:pt x="539" y="820"/>
                      <a:pt x="539" y="820"/>
                    </a:cubicBezTo>
                    <a:cubicBezTo>
                      <a:pt x="537" y="820"/>
                      <a:pt x="537" y="820"/>
                      <a:pt x="537" y="820"/>
                    </a:cubicBezTo>
                    <a:cubicBezTo>
                      <a:pt x="535" y="824"/>
                      <a:pt x="535" y="824"/>
                      <a:pt x="535" y="824"/>
                    </a:cubicBezTo>
                    <a:cubicBezTo>
                      <a:pt x="535" y="828"/>
                      <a:pt x="535" y="828"/>
                      <a:pt x="535" y="828"/>
                    </a:cubicBezTo>
                    <a:cubicBezTo>
                      <a:pt x="538" y="835"/>
                      <a:pt x="538" y="835"/>
                      <a:pt x="538" y="835"/>
                    </a:cubicBezTo>
                    <a:cubicBezTo>
                      <a:pt x="541" y="837"/>
                      <a:pt x="541" y="837"/>
                      <a:pt x="541" y="837"/>
                    </a:cubicBezTo>
                    <a:cubicBezTo>
                      <a:pt x="545" y="837"/>
                      <a:pt x="545" y="837"/>
                      <a:pt x="545" y="837"/>
                    </a:cubicBezTo>
                    <a:cubicBezTo>
                      <a:pt x="547" y="838"/>
                      <a:pt x="547" y="838"/>
                      <a:pt x="547" y="838"/>
                    </a:cubicBezTo>
                    <a:cubicBezTo>
                      <a:pt x="543" y="840"/>
                      <a:pt x="543" y="840"/>
                      <a:pt x="543" y="840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8" y="840"/>
                      <a:pt x="538" y="840"/>
                      <a:pt x="538" y="840"/>
                    </a:cubicBezTo>
                    <a:cubicBezTo>
                      <a:pt x="538" y="841"/>
                      <a:pt x="539" y="841"/>
                      <a:pt x="540" y="842"/>
                    </a:cubicBezTo>
                    <a:cubicBezTo>
                      <a:pt x="541" y="843"/>
                      <a:pt x="541" y="843"/>
                      <a:pt x="541" y="843"/>
                    </a:cubicBezTo>
                    <a:cubicBezTo>
                      <a:pt x="542" y="845"/>
                      <a:pt x="543" y="847"/>
                      <a:pt x="544" y="849"/>
                    </a:cubicBezTo>
                    <a:cubicBezTo>
                      <a:pt x="548" y="848"/>
                      <a:pt x="548" y="848"/>
                      <a:pt x="548" y="848"/>
                    </a:cubicBezTo>
                    <a:cubicBezTo>
                      <a:pt x="545" y="852"/>
                      <a:pt x="545" y="852"/>
                      <a:pt x="545" y="852"/>
                    </a:cubicBezTo>
                    <a:cubicBezTo>
                      <a:pt x="546" y="852"/>
                      <a:pt x="546" y="853"/>
                      <a:pt x="546" y="854"/>
                    </a:cubicBezTo>
                    <a:cubicBezTo>
                      <a:pt x="550" y="854"/>
                      <a:pt x="550" y="854"/>
                      <a:pt x="550" y="854"/>
                    </a:cubicBezTo>
                    <a:cubicBezTo>
                      <a:pt x="550" y="855"/>
                      <a:pt x="550" y="855"/>
                      <a:pt x="550" y="855"/>
                    </a:cubicBezTo>
                    <a:cubicBezTo>
                      <a:pt x="546" y="859"/>
                      <a:pt x="546" y="859"/>
                      <a:pt x="546" y="859"/>
                    </a:cubicBezTo>
                    <a:cubicBezTo>
                      <a:pt x="546" y="860"/>
                      <a:pt x="546" y="861"/>
                      <a:pt x="546" y="862"/>
                    </a:cubicBezTo>
                    <a:cubicBezTo>
                      <a:pt x="546" y="863"/>
                      <a:pt x="546" y="863"/>
                      <a:pt x="546" y="863"/>
                    </a:cubicBezTo>
                    <a:cubicBezTo>
                      <a:pt x="547" y="866"/>
                      <a:pt x="547" y="866"/>
                      <a:pt x="547" y="866"/>
                    </a:cubicBezTo>
                    <a:cubicBezTo>
                      <a:pt x="546" y="867"/>
                      <a:pt x="546" y="867"/>
                      <a:pt x="546" y="867"/>
                    </a:cubicBezTo>
                    <a:cubicBezTo>
                      <a:pt x="547" y="868"/>
                      <a:pt x="547" y="870"/>
                      <a:pt x="547" y="871"/>
                    </a:cubicBezTo>
                    <a:cubicBezTo>
                      <a:pt x="547" y="875"/>
                      <a:pt x="547" y="875"/>
                      <a:pt x="547" y="875"/>
                    </a:cubicBezTo>
                    <a:cubicBezTo>
                      <a:pt x="547" y="878"/>
                      <a:pt x="546" y="881"/>
                      <a:pt x="545" y="884"/>
                    </a:cubicBezTo>
                    <a:cubicBezTo>
                      <a:pt x="545" y="884"/>
                      <a:pt x="545" y="884"/>
                      <a:pt x="545" y="884"/>
                    </a:cubicBezTo>
                    <a:cubicBezTo>
                      <a:pt x="544" y="885"/>
                      <a:pt x="544" y="885"/>
                      <a:pt x="544" y="885"/>
                    </a:cubicBezTo>
                    <a:cubicBezTo>
                      <a:pt x="544" y="886"/>
                      <a:pt x="543" y="887"/>
                      <a:pt x="543" y="887"/>
                    </a:cubicBezTo>
                    <a:cubicBezTo>
                      <a:pt x="543" y="890"/>
                      <a:pt x="542" y="892"/>
                      <a:pt x="542" y="895"/>
                    </a:cubicBezTo>
                    <a:cubicBezTo>
                      <a:pt x="542" y="895"/>
                      <a:pt x="542" y="895"/>
                      <a:pt x="542" y="895"/>
                    </a:cubicBezTo>
                    <a:cubicBezTo>
                      <a:pt x="545" y="893"/>
                      <a:pt x="545" y="893"/>
                      <a:pt x="545" y="893"/>
                    </a:cubicBezTo>
                    <a:cubicBezTo>
                      <a:pt x="550" y="887"/>
                      <a:pt x="550" y="887"/>
                      <a:pt x="550" y="887"/>
                    </a:cubicBezTo>
                    <a:cubicBezTo>
                      <a:pt x="553" y="880"/>
                      <a:pt x="553" y="880"/>
                      <a:pt x="553" y="880"/>
                    </a:cubicBezTo>
                    <a:cubicBezTo>
                      <a:pt x="555" y="871"/>
                      <a:pt x="555" y="871"/>
                      <a:pt x="555" y="871"/>
                    </a:cubicBezTo>
                    <a:cubicBezTo>
                      <a:pt x="559" y="861"/>
                      <a:pt x="559" y="861"/>
                      <a:pt x="559" y="861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0" y="859"/>
                      <a:pt x="560" y="859"/>
                      <a:pt x="560" y="859"/>
                    </a:cubicBezTo>
                    <a:cubicBezTo>
                      <a:pt x="561" y="858"/>
                      <a:pt x="561" y="858"/>
                      <a:pt x="561" y="858"/>
                    </a:cubicBezTo>
                    <a:cubicBezTo>
                      <a:pt x="561" y="854"/>
                      <a:pt x="561" y="854"/>
                      <a:pt x="561" y="854"/>
                    </a:cubicBezTo>
                    <a:cubicBezTo>
                      <a:pt x="562" y="854"/>
                      <a:pt x="562" y="854"/>
                      <a:pt x="562" y="854"/>
                    </a:cubicBezTo>
                    <a:cubicBezTo>
                      <a:pt x="562" y="852"/>
                      <a:pt x="562" y="852"/>
                      <a:pt x="562" y="852"/>
                    </a:cubicBezTo>
                    <a:cubicBezTo>
                      <a:pt x="563" y="850"/>
                      <a:pt x="563" y="850"/>
                      <a:pt x="563" y="850"/>
                    </a:cubicBezTo>
                    <a:lnTo>
                      <a:pt x="562" y="84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88">
                <a:extLst>
                  <a:ext uri="{FF2B5EF4-FFF2-40B4-BE49-F238E27FC236}">
                    <a16:creationId xmlns:a16="http://schemas.microsoft.com/office/drawing/2014/main" id="{507B2B7E-5B07-4D5B-9DE7-2FAD5B64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840" y="4798560"/>
                <a:ext cx="6350" cy="12699"/>
              </a:xfrm>
              <a:custGeom>
                <a:avLst/>
                <a:gdLst>
                  <a:gd name="T0" fmla="*/ 1 w 4"/>
                  <a:gd name="T1" fmla="*/ 8 h 8"/>
                  <a:gd name="T2" fmla="*/ 4 w 4"/>
                  <a:gd name="T3" fmla="*/ 2 h 8"/>
                  <a:gd name="T4" fmla="*/ 2 w 4"/>
                  <a:gd name="T5" fmla="*/ 0 h 8"/>
                  <a:gd name="T6" fmla="*/ 1 w 4"/>
                  <a:gd name="T7" fmla="*/ 0 h 8"/>
                  <a:gd name="T8" fmla="*/ 1 w 4"/>
                  <a:gd name="T9" fmla="*/ 3 h 8"/>
                  <a:gd name="T10" fmla="*/ 0 w 4"/>
                  <a:gd name="T11" fmla="*/ 6 h 8"/>
                  <a:gd name="T12" fmla="*/ 1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89">
                <a:extLst>
                  <a:ext uri="{FF2B5EF4-FFF2-40B4-BE49-F238E27FC236}">
                    <a16:creationId xmlns:a16="http://schemas.microsoft.com/office/drawing/2014/main" id="{E8AA2303-9B94-48D4-A425-7D99C617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5376" y="4784273"/>
                <a:ext cx="7938" cy="6349"/>
              </a:xfrm>
              <a:custGeom>
                <a:avLst/>
                <a:gdLst>
                  <a:gd name="T0" fmla="*/ 4 w 5"/>
                  <a:gd name="T1" fmla="*/ 4 h 4"/>
                  <a:gd name="T2" fmla="*/ 5 w 5"/>
                  <a:gd name="T3" fmla="*/ 3 h 4"/>
                  <a:gd name="T4" fmla="*/ 4 w 5"/>
                  <a:gd name="T5" fmla="*/ 0 h 4"/>
                  <a:gd name="T6" fmla="*/ 2 w 5"/>
                  <a:gd name="T7" fmla="*/ 1 h 4"/>
                  <a:gd name="T8" fmla="*/ 0 w 5"/>
                  <a:gd name="T9" fmla="*/ 1 h 4"/>
                  <a:gd name="T10" fmla="*/ 2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90">
                <a:extLst>
                  <a:ext uri="{FF2B5EF4-FFF2-40B4-BE49-F238E27FC236}">
                    <a16:creationId xmlns:a16="http://schemas.microsoft.com/office/drawing/2014/main" id="{1A001415-DF05-48E1-97A5-9E0571333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9976" y="4760463"/>
                <a:ext cx="7938" cy="17461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0 h 11"/>
                  <a:gd name="T4" fmla="*/ 0 w 5"/>
                  <a:gd name="T5" fmla="*/ 5 h 11"/>
                  <a:gd name="T6" fmla="*/ 0 w 5"/>
                  <a:gd name="T7" fmla="*/ 6 h 11"/>
                  <a:gd name="T8" fmla="*/ 1 w 5"/>
                  <a:gd name="T9" fmla="*/ 10 h 11"/>
                  <a:gd name="T10" fmla="*/ 2 w 5"/>
                  <a:gd name="T11" fmla="*/ 11 h 11"/>
                  <a:gd name="T12" fmla="*/ 3 w 5"/>
                  <a:gd name="T13" fmla="*/ 11 h 11"/>
                  <a:gd name="T14" fmla="*/ 4 w 5"/>
                  <a:gd name="T15" fmla="*/ 9 h 11"/>
                  <a:gd name="T16" fmla="*/ 3 w 5"/>
                  <a:gd name="T17" fmla="*/ 5 h 11"/>
                  <a:gd name="T18" fmla="*/ 5 w 5"/>
                  <a:gd name="T19" fmla="*/ 4 h 11"/>
                  <a:gd name="T20" fmla="*/ 3 w 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91">
                <a:extLst>
                  <a:ext uri="{FF2B5EF4-FFF2-40B4-BE49-F238E27FC236}">
                    <a16:creationId xmlns:a16="http://schemas.microsoft.com/office/drawing/2014/main" id="{0EC6976C-C1B3-4E3D-9A7E-53EFB9896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326" y="478744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1 w 3"/>
                  <a:gd name="T7" fmla="*/ 0 h 2"/>
                  <a:gd name="T8" fmla="*/ 0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2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92">
                <a:extLst>
                  <a:ext uri="{FF2B5EF4-FFF2-40B4-BE49-F238E27FC236}">
                    <a16:creationId xmlns:a16="http://schemas.microsoft.com/office/drawing/2014/main" id="{99C59858-847B-48E1-9959-1C867FAA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9386" y="4581092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1 w 4"/>
                  <a:gd name="T5" fmla="*/ 4 h 4"/>
                  <a:gd name="T6" fmla="*/ 4 w 4"/>
                  <a:gd name="T7" fmla="*/ 3 h 4"/>
                  <a:gd name="T8" fmla="*/ 4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93">
                <a:extLst>
                  <a:ext uri="{FF2B5EF4-FFF2-40B4-BE49-F238E27FC236}">
                    <a16:creationId xmlns:a16="http://schemas.microsoft.com/office/drawing/2014/main" id="{E6B235D0-9C1E-4ECA-8414-44AB7C17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7767" y="4716018"/>
                <a:ext cx="1588" cy="317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94">
                <a:extLst>
                  <a:ext uri="{FF2B5EF4-FFF2-40B4-BE49-F238E27FC236}">
                    <a16:creationId xmlns:a16="http://schemas.microsoft.com/office/drawing/2014/main" id="{2AD93C82-45BA-4A65-975D-682622DB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1416" y="4704905"/>
                <a:ext cx="9525" cy="4762"/>
              </a:xfrm>
              <a:custGeom>
                <a:avLst/>
                <a:gdLst>
                  <a:gd name="T0" fmla="*/ 4 w 6"/>
                  <a:gd name="T1" fmla="*/ 2 h 3"/>
                  <a:gd name="T2" fmla="*/ 2 w 6"/>
                  <a:gd name="T3" fmla="*/ 0 h 3"/>
                  <a:gd name="T4" fmla="*/ 0 w 6"/>
                  <a:gd name="T5" fmla="*/ 2 h 3"/>
                  <a:gd name="T6" fmla="*/ 2 w 6"/>
                  <a:gd name="T7" fmla="*/ 3 h 3"/>
                  <a:gd name="T8" fmla="*/ 5 w 6"/>
                  <a:gd name="T9" fmla="*/ 2 h 3"/>
                  <a:gd name="T10" fmla="*/ 6 w 6"/>
                  <a:gd name="T11" fmla="*/ 2 h 3"/>
                  <a:gd name="T12" fmla="*/ 4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95">
                <a:extLst>
                  <a:ext uri="{FF2B5EF4-FFF2-40B4-BE49-F238E27FC236}">
                    <a16:creationId xmlns:a16="http://schemas.microsoft.com/office/drawing/2014/main" id="{4529028E-823E-44D4-B876-B30C4DC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7617" y="4074727"/>
                <a:ext cx="9525" cy="36509"/>
              </a:xfrm>
              <a:custGeom>
                <a:avLst/>
                <a:gdLst>
                  <a:gd name="T0" fmla="*/ 2 w 6"/>
                  <a:gd name="T1" fmla="*/ 23 h 23"/>
                  <a:gd name="T2" fmla="*/ 5 w 6"/>
                  <a:gd name="T3" fmla="*/ 20 h 23"/>
                  <a:gd name="T4" fmla="*/ 5 w 6"/>
                  <a:gd name="T5" fmla="*/ 15 h 23"/>
                  <a:gd name="T6" fmla="*/ 3 w 6"/>
                  <a:gd name="T7" fmla="*/ 13 h 23"/>
                  <a:gd name="T8" fmla="*/ 5 w 6"/>
                  <a:gd name="T9" fmla="*/ 9 h 23"/>
                  <a:gd name="T10" fmla="*/ 6 w 6"/>
                  <a:gd name="T11" fmla="*/ 6 h 23"/>
                  <a:gd name="T12" fmla="*/ 4 w 6"/>
                  <a:gd name="T13" fmla="*/ 5 h 23"/>
                  <a:gd name="T14" fmla="*/ 6 w 6"/>
                  <a:gd name="T15" fmla="*/ 2 h 23"/>
                  <a:gd name="T16" fmla="*/ 5 w 6"/>
                  <a:gd name="T17" fmla="*/ 0 h 23"/>
                  <a:gd name="T18" fmla="*/ 2 w 6"/>
                  <a:gd name="T19" fmla="*/ 4 h 23"/>
                  <a:gd name="T20" fmla="*/ 2 w 6"/>
                  <a:gd name="T21" fmla="*/ 9 h 23"/>
                  <a:gd name="T22" fmla="*/ 2 w 6"/>
                  <a:gd name="T23" fmla="*/ 12 h 23"/>
                  <a:gd name="T24" fmla="*/ 2 w 6"/>
                  <a:gd name="T25" fmla="*/ 14 h 23"/>
                  <a:gd name="T26" fmla="*/ 0 w 6"/>
                  <a:gd name="T27" fmla="*/ 21 h 23"/>
                  <a:gd name="T28" fmla="*/ 2 w 6"/>
                  <a:gd name="T2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lnTo>
                      <a:pt x="5" y="20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5" y="9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96">
                <a:extLst>
                  <a:ext uri="{FF2B5EF4-FFF2-40B4-BE49-F238E27FC236}">
                    <a16:creationId xmlns:a16="http://schemas.microsoft.com/office/drawing/2014/main" id="{2BF2290E-ECD0-46AD-9CE2-64B7CA094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7781" y="4254098"/>
                <a:ext cx="6350" cy="15874"/>
              </a:xfrm>
              <a:custGeom>
                <a:avLst/>
                <a:gdLst>
                  <a:gd name="T0" fmla="*/ 4 w 5"/>
                  <a:gd name="T1" fmla="*/ 2 h 13"/>
                  <a:gd name="T2" fmla="*/ 2 w 5"/>
                  <a:gd name="T3" fmla="*/ 0 h 13"/>
                  <a:gd name="T4" fmla="*/ 0 w 5"/>
                  <a:gd name="T5" fmla="*/ 3 h 13"/>
                  <a:gd name="T6" fmla="*/ 0 w 5"/>
                  <a:gd name="T7" fmla="*/ 7 h 13"/>
                  <a:gd name="T8" fmla="*/ 2 w 5"/>
                  <a:gd name="T9" fmla="*/ 8 h 13"/>
                  <a:gd name="T10" fmla="*/ 3 w 5"/>
                  <a:gd name="T11" fmla="*/ 13 h 13"/>
                  <a:gd name="T12" fmla="*/ 5 w 5"/>
                  <a:gd name="T13" fmla="*/ 10 h 13"/>
                  <a:gd name="T14" fmla="*/ 4 w 5"/>
                  <a:gd name="T15" fmla="*/ 6 h 13"/>
                  <a:gd name="T16" fmla="*/ 4 w 5"/>
                  <a:gd name="T1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4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2" y="9"/>
                      <a:pt x="3" y="13"/>
                      <a:pt x="3" y="1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97">
                <a:extLst>
                  <a:ext uri="{FF2B5EF4-FFF2-40B4-BE49-F238E27FC236}">
                    <a16:creationId xmlns:a16="http://schemas.microsoft.com/office/drawing/2014/main" id="{2C38D3AB-74F7-47B8-93D7-0BD6098B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380" y="4198541"/>
                <a:ext cx="4763" cy="476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98">
                <a:extLst>
                  <a:ext uri="{FF2B5EF4-FFF2-40B4-BE49-F238E27FC236}">
                    <a16:creationId xmlns:a16="http://schemas.microsoft.com/office/drawing/2014/main" id="{F655EA75-2CB4-4822-B535-CF7289EA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606" y="4247749"/>
                <a:ext cx="4763" cy="634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2 h 4"/>
                  <a:gd name="T4" fmla="*/ 1 w 3"/>
                  <a:gd name="T5" fmla="*/ 4 h 4"/>
                  <a:gd name="T6" fmla="*/ 3 w 3"/>
                  <a:gd name="T7" fmla="*/ 0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99">
                <a:extLst>
                  <a:ext uri="{FF2B5EF4-FFF2-40B4-BE49-F238E27FC236}">
                    <a16:creationId xmlns:a16="http://schemas.microsoft.com/office/drawing/2014/main" id="{6DF1185D-BDF3-4ADB-B6AF-C05F44D13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3018" y="4225525"/>
                <a:ext cx="3175" cy="6349"/>
              </a:xfrm>
              <a:custGeom>
                <a:avLst/>
                <a:gdLst>
                  <a:gd name="T0" fmla="*/ 2 w 2"/>
                  <a:gd name="T1" fmla="*/ 1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100">
                <a:extLst>
                  <a:ext uri="{FF2B5EF4-FFF2-40B4-BE49-F238E27FC236}">
                    <a16:creationId xmlns:a16="http://schemas.microsoft.com/office/drawing/2014/main" id="{0E3851D1-7F3E-4A2C-B836-4DC1AF3C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4916" y="4133459"/>
                <a:ext cx="4763" cy="476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101">
                <a:extLst>
                  <a:ext uri="{FF2B5EF4-FFF2-40B4-BE49-F238E27FC236}">
                    <a16:creationId xmlns:a16="http://schemas.microsoft.com/office/drawing/2014/main" id="{924E520A-83FA-4768-928D-4A6D5547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8256" y="4233463"/>
                <a:ext cx="4763" cy="7937"/>
              </a:xfrm>
              <a:custGeom>
                <a:avLst/>
                <a:gdLst>
                  <a:gd name="T0" fmla="*/ 0 w 3"/>
                  <a:gd name="T1" fmla="*/ 1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4 h 5"/>
                  <a:gd name="T8" fmla="*/ 2 w 3"/>
                  <a:gd name="T9" fmla="*/ 0 h 5"/>
                  <a:gd name="T10" fmla="*/ 0 w 3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102">
                <a:extLst>
                  <a:ext uri="{FF2B5EF4-FFF2-40B4-BE49-F238E27FC236}">
                    <a16:creationId xmlns:a16="http://schemas.microsoft.com/office/drawing/2014/main" id="{82BDA2F1-1BFF-4B38-814F-AAADA2678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1906" y="4220764"/>
                <a:ext cx="6350" cy="9524"/>
              </a:xfrm>
              <a:custGeom>
                <a:avLst/>
                <a:gdLst>
                  <a:gd name="T0" fmla="*/ 0 w 4"/>
                  <a:gd name="T1" fmla="*/ 0 h 7"/>
                  <a:gd name="T2" fmla="*/ 1 w 4"/>
                  <a:gd name="T3" fmla="*/ 3 h 7"/>
                  <a:gd name="T4" fmla="*/ 4 w 4"/>
                  <a:gd name="T5" fmla="*/ 7 h 7"/>
                  <a:gd name="T6" fmla="*/ 2 w 4"/>
                  <a:gd name="T7" fmla="*/ 1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0" y="0"/>
                      <a:pt x="1" y="3"/>
                      <a:pt x="1" y="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103">
                <a:extLst>
                  <a:ext uri="{FF2B5EF4-FFF2-40B4-BE49-F238E27FC236}">
                    <a16:creationId xmlns:a16="http://schemas.microsoft.com/office/drawing/2014/main" id="{B0AAE6A1-4388-49D0-886C-56329BB8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6030" y="4114411"/>
                <a:ext cx="6350" cy="28573"/>
              </a:xfrm>
              <a:custGeom>
                <a:avLst/>
                <a:gdLst>
                  <a:gd name="T0" fmla="*/ 2 w 4"/>
                  <a:gd name="T1" fmla="*/ 7 h 18"/>
                  <a:gd name="T2" fmla="*/ 3 w 4"/>
                  <a:gd name="T3" fmla="*/ 3 h 18"/>
                  <a:gd name="T4" fmla="*/ 4 w 4"/>
                  <a:gd name="T5" fmla="*/ 2 h 18"/>
                  <a:gd name="T6" fmla="*/ 4 w 4"/>
                  <a:gd name="T7" fmla="*/ 0 h 18"/>
                  <a:gd name="T8" fmla="*/ 0 w 4"/>
                  <a:gd name="T9" fmla="*/ 2 h 18"/>
                  <a:gd name="T10" fmla="*/ 0 w 4"/>
                  <a:gd name="T11" fmla="*/ 6 h 18"/>
                  <a:gd name="T12" fmla="*/ 0 w 4"/>
                  <a:gd name="T13" fmla="*/ 8 h 18"/>
                  <a:gd name="T14" fmla="*/ 1 w 4"/>
                  <a:gd name="T15" fmla="*/ 12 h 18"/>
                  <a:gd name="T16" fmla="*/ 0 w 4"/>
                  <a:gd name="T17" fmla="*/ 15 h 18"/>
                  <a:gd name="T18" fmla="*/ 1 w 4"/>
                  <a:gd name="T19" fmla="*/ 18 h 18"/>
                  <a:gd name="T20" fmla="*/ 3 w 4"/>
                  <a:gd name="T21" fmla="*/ 12 h 18"/>
                  <a:gd name="T22" fmla="*/ 3 w 4"/>
                  <a:gd name="T23" fmla="*/ 9 h 18"/>
                  <a:gd name="T24" fmla="*/ 2 w 4"/>
                  <a:gd name="T2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8">
                    <a:moveTo>
                      <a:pt x="2" y="7"/>
                    </a:moveTo>
                    <a:lnTo>
                      <a:pt x="3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0" y="1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104">
                <a:extLst>
                  <a:ext uri="{FF2B5EF4-FFF2-40B4-BE49-F238E27FC236}">
                    <a16:creationId xmlns:a16="http://schemas.microsoft.com/office/drawing/2014/main" id="{10C0238A-68C7-4373-BA3A-9A2BC9CD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4442" y="4154096"/>
                <a:ext cx="6350" cy="12699"/>
              </a:xfrm>
              <a:custGeom>
                <a:avLst/>
                <a:gdLst>
                  <a:gd name="T0" fmla="*/ 0 w 5"/>
                  <a:gd name="T1" fmla="*/ 2 h 11"/>
                  <a:gd name="T2" fmla="*/ 0 w 5"/>
                  <a:gd name="T3" fmla="*/ 7 h 11"/>
                  <a:gd name="T4" fmla="*/ 0 w 5"/>
                  <a:gd name="T5" fmla="*/ 11 h 11"/>
                  <a:gd name="T6" fmla="*/ 3 w 5"/>
                  <a:gd name="T7" fmla="*/ 11 h 11"/>
                  <a:gd name="T8" fmla="*/ 5 w 5"/>
                  <a:gd name="T9" fmla="*/ 5 h 11"/>
                  <a:gd name="T10" fmla="*/ 4 w 5"/>
                  <a:gd name="T11" fmla="*/ 0 h 11"/>
                  <a:gd name="T12" fmla="*/ 0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0" y="2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105">
                <a:extLst>
                  <a:ext uri="{FF2B5EF4-FFF2-40B4-BE49-F238E27FC236}">
                    <a16:creationId xmlns:a16="http://schemas.microsoft.com/office/drawing/2014/main" id="{37019CDA-F533-444A-A2FC-9347913F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5586" y="4050917"/>
                <a:ext cx="4763" cy="4762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3 h 3"/>
                  <a:gd name="T6" fmla="*/ 1 w 3"/>
                  <a:gd name="T7" fmla="*/ 3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106">
                <a:extLst>
                  <a:ext uri="{FF2B5EF4-FFF2-40B4-BE49-F238E27FC236}">
                    <a16:creationId xmlns:a16="http://schemas.microsoft.com/office/drawing/2014/main" id="{398AB725-47FC-433A-95D8-C018763D6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3524" y="4017583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2 h 7"/>
                  <a:gd name="T4" fmla="*/ 2 w 3"/>
                  <a:gd name="T5" fmla="*/ 7 h 7"/>
                  <a:gd name="T6" fmla="*/ 2 w 3"/>
                  <a:gd name="T7" fmla="*/ 4 h 7"/>
                  <a:gd name="T8" fmla="*/ 3 w 3"/>
                  <a:gd name="T9" fmla="*/ 1 h 7"/>
                  <a:gd name="T10" fmla="*/ 3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0" y="2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107">
                <a:extLst>
                  <a:ext uri="{FF2B5EF4-FFF2-40B4-BE49-F238E27FC236}">
                    <a16:creationId xmlns:a16="http://schemas.microsoft.com/office/drawing/2014/main" id="{9BC3B02B-B283-487B-B01C-2D7A8571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1298" y="4069965"/>
                <a:ext cx="9525" cy="11112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0 h 7"/>
                  <a:gd name="T4" fmla="*/ 2 w 6"/>
                  <a:gd name="T5" fmla="*/ 1 h 7"/>
                  <a:gd name="T6" fmla="*/ 1 w 6"/>
                  <a:gd name="T7" fmla="*/ 4 h 7"/>
                  <a:gd name="T8" fmla="*/ 0 w 6"/>
                  <a:gd name="T9" fmla="*/ 6 h 7"/>
                  <a:gd name="T10" fmla="*/ 2 w 6"/>
                  <a:gd name="T11" fmla="*/ 7 h 7"/>
                  <a:gd name="T12" fmla="*/ 4 w 6"/>
                  <a:gd name="T13" fmla="*/ 6 h 7"/>
                  <a:gd name="T14" fmla="*/ 6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lnTo>
                      <a:pt x="5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108">
                <a:extLst>
                  <a:ext uri="{FF2B5EF4-FFF2-40B4-BE49-F238E27FC236}">
                    <a16:creationId xmlns:a16="http://schemas.microsoft.com/office/drawing/2014/main" id="{B81EB01E-18B8-480A-99B7-F5D7435B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9531" y="2906438"/>
                <a:ext cx="33340" cy="55558"/>
              </a:xfrm>
              <a:custGeom>
                <a:avLst/>
                <a:gdLst>
                  <a:gd name="T0" fmla="*/ 0 w 21"/>
                  <a:gd name="T1" fmla="*/ 31 h 35"/>
                  <a:gd name="T2" fmla="*/ 1 w 21"/>
                  <a:gd name="T3" fmla="*/ 35 h 35"/>
                  <a:gd name="T4" fmla="*/ 3 w 21"/>
                  <a:gd name="T5" fmla="*/ 34 h 35"/>
                  <a:gd name="T6" fmla="*/ 3 w 21"/>
                  <a:gd name="T7" fmla="*/ 31 h 35"/>
                  <a:gd name="T8" fmla="*/ 6 w 21"/>
                  <a:gd name="T9" fmla="*/ 29 h 35"/>
                  <a:gd name="T10" fmla="*/ 5 w 21"/>
                  <a:gd name="T11" fmla="*/ 24 h 35"/>
                  <a:gd name="T12" fmla="*/ 7 w 21"/>
                  <a:gd name="T13" fmla="*/ 23 h 35"/>
                  <a:gd name="T14" fmla="*/ 7 w 21"/>
                  <a:gd name="T15" fmla="*/ 21 h 35"/>
                  <a:gd name="T16" fmla="*/ 8 w 21"/>
                  <a:gd name="T17" fmla="*/ 20 h 35"/>
                  <a:gd name="T18" fmla="*/ 10 w 21"/>
                  <a:gd name="T19" fmla="*/ 21 h 35"/>
                  <a:gd name="T20" fmla="*/ 11 w 21"/>
                  <a:gd name="T21" fmla="*/ 18 h 35"/>
                  <a:gd name="T22" fmla="*/ 14 w 21"/>
                  <a:gd name="T23" fmla="*/ 14 h 35"/>
                  <a:gd name="T24" fmla="*/ 16 w 21"/>
                  <a:gd name="T25" fmla="*/ 9 h 35"/>
                  <a:gd name="T26" fmla="*/ 20 w 21"/>
                  <a:gd name="T27" fmla="*/ 9 h 35"/>
                  <a:gd name="T28" fmla="*/ 21 w 21"/>
                  <a:gd name="T29" fmla="*/ 7 h 35"/>
                  <a:gd name="T30" fmla="*/ 21 w 21"/>
                  <a:gd name="T31" fmla="*/ 3 h 35"/>
                  <a:gd name="T32" fmla="*/ 21 w 21"/>
                  <a:gd name="T33" fmla="*/ 0 h 35"/>
                  <a:gd name="T34" fmla="*/ 19 w 21"/>
                  <a:gd name="T35" fmla="*/ 1 h 35"/>
                  <a:gd name="T36" fmla="*/ 16 w 21"/>
                  <a:gd name="T37" fmla="*/ 5 h 35"/>
                  <a:gd name="T38" fmla="*/ 15 w 21"/>
                  <a:gd name="T39" fmla="*/ 8 h 35"/>
                  <a:gd name="T40" fmla="*/ 14 w 21"/>
                  <a:gd name="T41" fmla="*/ 8 h 35"/>
                  <a:gd name="T42" fmla="*/ 11 w 21"/>
                  <a:gd name="T43" fmla="*/ 10 h 35"/>
                  <a:gd name="T44" fmla="*/ 10 w 21"/>
                  <a:gd name="T45" fmla="*/ 9 h 35"/>
                  <a:gd name="T46" fmla="*/ 9 w 21"/>
                  <a:gd name="T47" fmla="*/ 7 h 35"/>
                  <a:gd name="T48" fmla="*/ 8 w 21"/>
                  <a:gd name="T49" fmla="*/ 7 h 35"/>
                  <a:gd name="T50" fmla="*/ 7 w 21"/>
                  <a:gd name="T51" fmla="*/ 10 h 35"/>
                  <a:gd name="T52" fmla="*/ 8 w 21"/>
                  <a:gd name="T53" fmla="*/ 11 h 35"/>
                  <a:gd name="T54" fmla="*/ 7 w 21"/>
                  <a:gd name="T55" fmla="*/ 14 h 35"/>
                  <a:gd name="T56" fmla="*/ 5 w 21"/>
                  <a:gd name="T57" fmla="*/ 17 h 35"/>
                  <a:gd name="T58" fmla="*/ 4 w 21"/>
                  <a:gd name="T59" fmla="*/ 17 h 35"/>
                  <a:gd name="T60" fmla="*/ 4 w 21"/>
                  <a:gd name="T61" fmla="*/ 19 h 35"/>
                  <a:gd name="T62" fmla="*/ 3 w 21"/>
                  <a:gd name="T63" fmla="*/ 22 h 35"/>
                  <a:gd name="T64" fmla="*/ 1 w 21"/>
                  <a:gd name="T65" fmla="*/ 24 h 35"/>
                  <a:gd name="T66" fmla="*/ 1 w 21"/>
                  <a:gd name="T67" fmla="*/ 26 h 35"/>
                  <a:gd name="T68" fmla="*/ 3 w 21"/>
                  <a:gd name="T69" fmla="*/ 27 h 35"/>
                  <a:gd name="T70" fmla="*/ 1 w 21"/>
                  <a:gd name="T71" fmla="*/ 29 h 35"/>
                  <a:gd name="T72" fmla="*/ 0 w 21"/>
                  <a:gd name="T7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35">
                    <a:moveTo>
                      <a:pt x="0" y="31"/>
                    </a:moveTo>
                    <a:lnTo>
                      <a:pt x="1" y="35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6" y="29"/>
                    </a:lnTo>
                    <a:lnTo>
                      <a:pt x="5" y="24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8" y="20"/>
                    </a:lnTo>
                    <a:lnTo>
                      <a:pt x="10" y="21"/>
                    </a:lnTo>
                    <a:lnTo>
                      <a:pt x="11" y="18"/>
                    </a:lnTo>
                    <a:lnTo>
                      <a:pt x="14" y="14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1" y="7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9" y="1"/>
                    </a:lnTo>
                    <a:lnTo>
                      <a:pt x="16" y="5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1" y="10"/>
                    </a:lnTo>
                    <a:lnTo>
                      <a:pt x="10" y="9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10"/>
                    </a:lnTo>
                    <a:lnTo>
                      <a:pt x="8" y="11"/>
                    </a:lnTo>
                    <a:lnTo>
                      <a:pt x="7" y="14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3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1" y="29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109">
                <a:extLst>
                  <a:ext uri="{FF2B5EF4-FFF2-40B4-BE49-F238E27FC236}">
                    <a16:creationId xmlns:a16="http://schemas.microsoft.com/office/drawing/2014/main" id="{57FEAB72-F887-46BF-A744-4753515C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982" y="2869929"/>
                <a:ext cx="19051" cy="33335"/>
              </a:xfrm>
              <a:custGeom>
                <a:avLst/>
                <a:gdLst>
                  <a:gd name="T0" fmla="*/ 4 w 12"/>
                  <a:gd name="T1" fmla="*/ 18 h 21"/>
                  <a:gd name="T2" fmla="*/ 7 w 12"/>
                  <a:gd name="T3" fmla="*/ 14 h 21"/>
                  <a:gd name="T4" fmla="*/ 8 w 12"/>
                  <a:gd name="T5" fmla="*/ 13 h 21"/>
                  <a:gd name="T6" fmla="*/ 8 w 12"/>
                  <a:gd name="T7" fmla="*/ 9 h 21"/>
                  <a:gd name="T8" fmla="*/ 9 w 12"/>
                  <a:gd name="T9" fmla="*/ 5 h 21"/>
                  <a:gd name="T10" fmla="*/ 12 w 12"/>
                  <a:gd name="T11" fmla="*/ 0 h 21"/>
                  <a:gd name="T12" fmla="*/ 10 w 12"/>
                  <a:gd name="T13" fmla="*/ 2 h 21"/>
                  <a:gd name="T14" fmla="*/ 8 w 12"/>
                  <a:gd name="T15" fmla="*/ 2 h 21"/>
                  <a:gd name="T16" fmla="*/ 7 w 12"/>
                  <a:gd name="T17" fmla="*/ 6 h 21"/>
                  <a:gd name="T18" fmla="*/ 5 w 12"/>
                  <a:gd name="T19" fmla="*/ 6 h 21"/>
                  <a:gd name="T20" fmla="*/ 4 w 12"/>
                  <a:gd name="T21" fmla="*/ 9 h 21"/>
                  <a:gd name="T22" fmla="*/ 3 w 12"/>
                  <a:gd name="T23" fmla="*/ 11 h 21"/>
                  <a:gd name="T24" fmla="*/ 3 w 12"/>
                  <a:gd name="T25" fmla="*/ 13 h 21"/>
                  <a:gd name="T26" fmla="*/ 1 w 12"/>
                  <a:gd name="T27" fmla="*/ 16 h 21"/>
                  <a:gd name="T28" fmla="*/ 0 w 12"/>
                  <a:gd name="T29" fmla="*/ 21 h 21"/>
                  <a:gd name="T30" fmla="*/ 1 w 12"/>
                  <a:gd name="T31" fmla="*/ 21 h 21"/>
                  <a:gd name="T32" fmla="*/ 4 w 12"/>
                  <a:gd name="T33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1">
                    <a:moveTo>
                      <a:pt x="4" y="18"/>
                    </a:moveTo>
                    <a:lnTo>
                      <a:pt x="7" y="14"/>
                    </a:lnTo>
                    <a:lnTo>
                      <a:pt x="8" y="13"/>
                    </a:lnTo>
                    <a:lnTo>
                      <a:pt x="8" y="9"/>
                    </a:lnTo>
                    <a:lnTo>
                      <a:pt x="9" y="5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6"/>
                    </a:lnTo>
                    <a:lnTo>
                      <a:pt x="5" y="6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4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1512">
                <a:extLst>
                  <a:ext uri="{FF2B5EF4-FFF2-40B4-BE49-F238E27FC236}">
                    <a16:creationId xmlns:a16="http://schemas.microsoft.com/office/drawing/2014/main" id="{D57FDE70-908D-40F8-A5E1-AB02505E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2705" y="2984217"/>
                <a:ext cx="6350" cy="7937"/>
              </a:xfrm>
              <a:custGeom>
                <a:avLst/>
                <a:gdLst>
                  <a:gd name="T0" fmla="*/ 0 w 4"/>
                  <a:gd name="T1" fmla="*/ 4 h 5"/>
                  <a:gd name="T2" fmla="*/ 1 w 4"/>
                  <a:gd name="T3" fmla="*/ 5 h 5"/>
                  <a:gd name="T4" fmla="*/ 4 w 4"/>
                  <a:gd name="T5" fmla="*/ 3 h 5"/>
                  <a:gd name="T6" fmla="*/ 4 w 4"/>
                  <a:gd name="T7" fmla="*/ 0 h 5"/>
                  <a:gd name="T8" fmla="*/ 2 w 4"/>
                  <a:gd name="T9" fmla="*/ 1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lnTo>
                      <a:pt x="1" y="5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1513">
                <a:extLst>
                  <a:ext uri="{FF2B5EF4-FFF2-40B4-BE49-F238E27FC236}">
                    <a16:creationId xmlns:a16="http://schemas.microsoft.com/office/drawing/2014/main" id="{5C10A4F8-21FF-48D1-8914-836430F47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809609"/>
                <a:ext cx="3175" cy="317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1514">
                <a:extLst>
                  <a:ext uri="{FF2B5EF4-FFF2-40B4-BE49-F238E27FC236}">
                    <a16:creationId xmlns:a16="http://schemas.microsoft.com/office/drawing/2014/main" id="{1E21EA10-B221-4104-B9F5-7432C053F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1609" y="2782625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1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1515">
                <a:extLst>
                  <a:ext uri="{FF2B5EF4-FFF2-40B4-BE49-F238E27FC236}">
                    <a16:creationId xmlns:a16="http://schemas.microsoft.com/office/drawing/2014/main" id="{D23C8E48-E035-46E5-9E4B-0D411F66E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1856" y="2511187"/>
                <a:ext cx="20639" cy="22223"/>
              </a:xfrm>
              <a:custGeom>
                <a:avLst/>
                <a:gdLst>
                  <a:gd name="T0" fmla="*/ 9 w 13"/>
                  <a:gd name="T1" fmla="*/ 2 h 14"/>
                  <a:gd name="T2" fmla="*/ 8 w 13"/>
                  <a:gd name="T3" fmla="*/ 1 h 14"/>
                  <a:gd name="T4" fmla="*/ 6 w 13"/>
                  <a:gd name="T5" fmla="*/ 2 h 14"/>
                  <a:gd name="T6" fmla="*/ 4 w 13"/>
                  <a:gd name="T7" fmla="*/ 0 h 14"/>
                  <a:gd name="T8" fmla="*/ 2 w 13"/>
                  <a:gd name="T9" fmla="*/ 2 h 14"/>
                  <a:gd name="T10" fmla="*/ 1 w 13"/>
                  <a:gd name="T11" fmla="*/ 5 h 14"/>
                  <a:gd name="T12" fmla="*/ 0 w 13"/>
                  <a:gd name="T13" fmla="*/ 7 h 14"/>
                  <a:gd name="T14" fmla="*/ 0 w 13"/>
                  <a:gd name="T15" fmla="*/ 10 h 14"/>
                  <a:gd name="T16" fmla="*/ 2 w 13"/>
                  <a:gd name="T17" fmla="*/ 14 h 14"/>
                  <a:gd name="T18" fmla="*/ 3 w 13"/>
                  <a:gd name="T19" fmla="*/ 14 h 14"/>
                  <a:gd name="T20" fmla="*/ 3 w 13"/>
                  <a:gd name="T21" fmla="*/ 12 h 14"/>
                  <a:gd name="T22" fmla="*/ 4 w 13"/>
                  <a:gd name="T23" fmla="*/ 11 h 14"/>
                  <a:gd name="T24" fmla="*/ 5 w 13"/>
                  <a:gd name="T25" fmla="*/ 11 h 14"/>
                  <a:gd name="T26" fmla="*/ 7 w 13"/>
                  <a:gd name="T27" fmla="*/ 14 h 14"/>
                  <a:gd name="T28" fmla="*/ 9 w 13"/>
                  <a:gd name="T29" fmla="*/ 14 h 14"/>
                  <a:gd name="T30" fmla="*/ 11 w 13"/>
                  <a:gd name="T31" fmla="*/ 13 h 14"/>
                  <a:gd name="T32" fmla="*/ 11 w 13"/>
                  <a:gd name="T33" fmla="*/ 11 h 14"/>
                  <a:gd name="T34" fmla="*/ 11 w 13"/>
                  <a:gd name="T35" fmla="*/ 9 h 14"/>
                  <a:gd name="T36" fmla="*/ 11 w 13"/>
                  <a:gd name="T37" fmla="*/ 7 h 14"/>
                  <a:gd name="T38" fmla="*/ 12 w 13"/>
                  <a:gd name="T39" fmla="*/ 5 h 14"/>
                  <a:gd name="T40" fmla="*/ 13 w 13"/>
                  <a:gd name="T41" fmla="*/ 4 h 14"/>
                  <a:gd name="T42" fmla="*/ 11 w 13"/>
                  <a:gd name="T43" fmla="*/ 4 h 14"/>
                  <a:gd name="T44" fmla="*/ 10 w 13"/>
                  <a:gd name="T45" fmla="*/ 5 h 14"/>
                  <a:gd name="T46" fmla="*/ 8 w 13"/>
                  <a:gd name="T47" fmla="*/ 6 h 14"/>
                  <a:gd name="T48" fmla="*/ 8 w 13"/>
                  <a:gd name="T49" fmla="*/ 5 h 14"/>
                  <a:gd name="T50" fmla="*/ 9 w 13"/>
                  <a:gd name="T51" fmla="*/ 3 h 14"/>
                  <a:gd name="T52" fmla="*/ 9 w 13"/>
                  <a:gd name="T53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lnTo>
                      <a:pt x="8" y="1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1516">
                <a:extLst>
                  <a:ext uri="{FF2B5EF4-FFF2-40B4-BE49-F238E27FC236}">
                    <a16:creationId xmlns:a16="http://schemas.microsoft.com/office/drawing/2014/main" id="{E5F3C9EC-89DA-4ACB-95EB-17899806A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2084" y="2830246"/>
                <a:ext cx="3175" cy="11112"/>
              </a:xfrm>
              <a:custGeom>
                <a:avLst/>
                <a:gdLst>
                  <a:gd name="T0" fmla="*/ 1 w 2"/>
                  <a:gd name="T1" fmla="*/ 6 h 7"/>
                  <a:gd name="T2" fmla="*/ 2 w 2"/>
                  <a:gd name="T3" fmla="*/ 0 h 7"/>
                  <a:gd name="T4" fmla="*/ 1 w 2"/>
                  <a:gd name="T5" fmla="*/ 0 h 7"/>
                  <a:gd name="T6" fmla="*/ 0 w 2"/>
                  <a:gd name="T7" fmla="*/ 3 h 7"/>
                  <a:gd name="T8" fmla="*/ 0 w 2"/>
                  <a:gd name="T9" fmla="*/ 6 h 7"/>
                  <a:gd name="T10" fmla="*/ 0 w 2"/>
                  <a:gd name="T11" fmla="*/ 7 h 7"/>
                  <a:gd name="T12" fmla="*/ 1 w 2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6"/>
                    </a:moveTo>
                    <a:lnTo>
                      <a:pt x="2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1517">
                <a:extLst>
                  <a:ext uri="{FF2B5EF4-FFF2-40B4-BE49-F238E27FC236}">
                    <a16:creationId xmlns:a16="http://schemas.microsoft.com/office/drawing/2014/main" id="{77C38089-CC2A-4720-B538-F4F657A9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0022" y="2798498"/>
                <a:ext cx="3175" cy="7937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2 h 5"/>
                  <a:gd name="T4" fmla="*/ 1 w 2"/>
                  <a:gd name="T5" fmla="*/ 0 h 5"/>
                  <a:gd name="T6" fmla="*/ 0 w 2"/>
                  <a:gd name="T7" fmla="*/ 2 h 5"/>
                  <a:gd name="T8" fmla="*/ 1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1518">
                <a:extLst>
                  <a:ext uri="{FF2B5EF4-FFF2-40B4-BE49-F238E27FC236}">
                    <a16:creationId xmlns:a16="http://schemas.microsoft.com/office/drawing/2014/main" id="{9003D769-9C7F-40F2-82EC-8847F765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4556" y="2550872"/>
                <a:ext cx="9525" cy="15874"/>
              </a:xfrm>
              <a:custGeom>
                <a:avLst/>
                <a:gdLst>
                  <a:gd name="T0" fmla="*/ 2 w 6"/>
                  <a:gd name="T1" fmla="*/ 1 h 10"/>
                  <a:gd name="T2" fmla="*/ 0 w 6"/>
                  <a:gd name="T3" fmla="*/ 5 h 10"/>
                  <a:gd name="T4" fmla="*/ 0 w 6"/>
                  <a:gd name="T5" fmla="*/ 8 h 10"/>
                  <a:gd name="T6" fmla="*/ 2 w 6"/>
                  <a:gd name="T7" fmla="*/ 10 h 10"/>
                  <a:gd name="T8" fmla="*/ 3 w 6"/>
                  <a:gd name="T9" fmla="*/ 6 h 10"/>
                  <a:gd name="T10" fmla="*/ 5 w 6"/>
                  <a:gd name="T11" fmla="*/ 6 h 10"/>
                  <a:gd name="T12" fmla="*/ 6 w 6"/>
                  <a:gd name="T13" fmla="*/ 3 h 10"/>
                  <a:gd name="T14" fmla="*/ 5 w 6"/>
                  <a:gd name="T15" fmla="*/ 2 h 10"/>
                  <a:gd name="T16" fmla="*/ 6 w 6"/>
                  <a:gd name="T17" fmla="*/ 0 h 10"/>
                  <a:gd name="T18" fmla="*/ 2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2" y="1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6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1519">
                <a:extLst>
                  <a:ext uri="{FF2B5EF4-FFF2-40B4-BE49-F238E27FC236}">
                    <a16:creationId xmlns:a16="http://schemas.microsoft.com/office/drawing/2014/main" id="{AC703889-E636-463A-B396-284B4882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642938"/>
                <a:ext cx="7938" cy="793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4 h 5"/>
                  <a:gd name="T4" fmla="*/ 2 w 5"/>
                  <a:gd name="T5" fmla="*/ 5 h 5"/>
                  <a:gd name="T6" fmla="*/ 4 w 5"/>
                  <a:gd name="T7" fmla="*/ 5 h 5"/>
                  <a:gd name="T8" fmla="*/ 5 w 5"/>
                  <a:gd name="T9" fmla="*/ 3 h 5"/>
                  <a:gd name="T10" fmla="*/ 3 w 5"/>
                  <a:gd name="T11" fmla="*/ 0 h 5"/>
                  <a:gd name="T12" fmla="*/ 0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5" y="3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1520">
                <a:extLst>
                  <a:ext uri="{FF2B5EF4-FFF2-40B4-BE49-F238E27FC236}">
                    <a16:creationId xmlns:a16="http://schemas.microsoft.com/office/drawing/2014/main" id="{1F82574C-01B0-459A-9C5A-7231E7F9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3344" y="2030220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5 h 5"/>
                  <a:gd name="T4" fmla="*/ 2 w 2"/>
                  <a:gd name="T5" fmla="*/ 3 h 5"/>
                  <a:gd name="T6" fmla="*/ 2 w 2"/>
                  <a:gd name="T7" fmla="*/ 1 h 5"/>
                  <a:gd name="T8" fmla="*/ 2 w 2"/>
                  <a:gd name="T9" fmla="*/ 0 h 5"/>
                  <a:gd name="T10" fmla="*/ 2 w 2"/>
                  <a:gd name="T11" fmla="*/ 1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1521">
                <a:extLst>
                  <a:ext uri="{FF2B5EF4-FFF2-40B4-BE49-F238E27FC236}">
                    <a16:creationId xmlns:a16="http://schemas.microsoft.com/office/drawing/2014/main" id="{FC8CC68F-CA94-4616-8634-7FF0CD048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69" y="2019109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4 h 5"/>
                  <a:gd name="T8" fmla="*/ 4 w 4"/>
                  <a:gd name="T9" fmla="*/ 3 h 5"/>
                  <a:gd name="T10" fmla="*/ 2 w 4"/>
                  <a:gd name="T11" fmla="*/ 0 h 5"/>
                  <a:gd name="T12" fmla="*/ 0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1522">
                <a:extLst>
                  <a:ext uri="{FF2B5EF4-FFF2-40B4-BE49-F238E27FC236}">
                    <a16:creationId xmlns:a16="http://schemas.microsoft.com/office/drawing/2014/main" id="{073BA497-7566-471D-AD0F-BF43E68CD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3197" y="2738179"/>
                <a:ext cx="4763" cy="317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0 h 2"/>
                  <a:gd name="T6" fmla="*/ 0 w 3"/>
                  <a:gd name="T7" fmla="*/ 0 h 2"/>
                  <a:gd name="T8" fmla="*/ 0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1523">
                <a:extLst>
                  <a:ext uri="{FF2B5EF4-FFF2-40B4-BE49-F238E27FC236}">
                    <a16:creationId xmlns:a16="http://schemas.microsoft.com/office/drawing/2014/main" id="{0780F781-2765-4D78-A901-3D91C61CF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7567" y="2515950"/>
                <a:ext cx="9525" cy="12699"/>
              </a:xfrm>
              <a:custGeom>
                <a:avLst/>
                <a:gdLst>
                  <a:gd name="T0" fmla="*/ 6 w 6"/>
                  <a:gd name="T1" fmla="*/ 0 h 8"/>
                  <a:gd name="T2" fmla="*/ 5 w 6"/>
                  <a:gd name="T3" fmla="*/ 0 h 8"/>
                  <a:gd name="T4" fmla="*/ 3 w 6"/>
                  <a:gd name="T5" fmla="*/ 2 h 8"/>
                  <a:gd name="T6" fmla="*/ 0 w 6"/>
                  <a:gd name="T7" fmla="*/ 4 h 8"/>
                  <a:gd name="T8" fmla="*/ 0 w 6"/>
                  <a:gd name="T9" fmla="*/ 6 h 8"/>
                  <a:gd name="T10" fmla="*/ 2 w 6"/>
                  <a:gd name="T11" fmla="*/ 8 h 8"/>
                  <a:gd name="T12" fmla="*/ 3 w 6"/>
                  <a:gd name="T13" fmla="*/ 8 h 8"/>
                  <a:gd name="T14" fmla="*/ 3 w 6"/>
                  <a:gd name="T15" fmla="*/ 8 h 8"/>
                  <a:gd name="T16" fmla="*/ 3 w 6"/>
                  <a:gd name="T17" fmla="*/ 6 h 8"/>
                  <a:gd name="T18" fmla="*/ 5 w 6"/>
                  <a:gd name="T19" fmla="*/ 8 h 8"/>
                  <a:gd name="T20" fmla="*/ 6 w 6"/>
                  <a:gd name="T21" fmla="*/ 7 h 8"/>
                  <a:gd name="T22" fmla="*/ 5 w 6"/>
                  <a:gd name="T23" fmla="*/ 4 h 8"/>
                  <a:gd name="T24" fmla="*/ 6 w 6"/>
                  <a:gd name="T25" fmla="*/ 2 h 8"/>
                  <a:gd name="T26" fmla="*/ 6 w 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5" y="0"/>
                    </a:lnTo>
                    <a:lnTo>
                      <a:pt x="3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5" y="4"/>
                    </a:lnTo>
                    <a:lnTo>
                      <a:pt x="6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1524">
                <a:extLst>
                  <a:ext uri="{FF2B5EF4-FFF2-40B4-BE49-F238E27FC236}">
                    <a16:creationId xmlns:a16="http://schemas.microsoft.com/office/drawing/2014/main" id="{B81E7E6A-51C6-4EC0-8928-6CF796B6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647699"/>
                <a:ext cx="19051" cy="42859"/>
              </a:xfrm>
              <a:custGeom>
                <a:avLst/>
                <a:gdLst>
                  <a:gd name="T0" fmla="*/ 3 w 12"/>
                  <a:gd name="T1" fmla="*/ 13 h 27"/>
                  <a:gd name="T2" fmla="*/ 2 w 12"/>
                  <a:gd name="T3" fmla="*/ 16 h 27"/>
                  <a:gd name="T4" fmla="*/ 0 w 12"/>
                  <a:gd name="T5" fmla="*/ 16 h 27"/>
                  <a:gd name="T6" fmla="*/ 0 w 12"/>
                  <a:gd name="T7" fmla="*/ 17 h 27"/>
                  <a:gd name="T8" fmla="*/ 2 w 12"/>
                  <a:gd name="T9" fmla="*/ 20 h 27"/>
                  <a:gd name="T10" fmla="*/ 2 w 12"/>
                  <a:gd name="T11" fmla="*/ 23 h 27"/>
                  <a:gd name="T12" fmla="*/ 0 w 12"/>
                  <a:gd name="T13" fmla="*/ 24 h 27"/>
                  <a:gd name="T14" fmla="*/ 1 w 12"/>
                  <a:gd name="T15" fmla="*/ 25 h 27"/>
                  <a:gd name="T16" fmla="*/ 3 w 12"/>
                  <a:gd name="T17" fmla="*/ 25 h 27"/>
                  <a:gd name="T18" fmla="*/ 5 w 12"/>
                  <a:gd name="T19" fmla="*/ 26 h 27"/>
                  <a:gd name="T20" fmla="*/ 6 w 12"/>
                  <a:gd name="T21" fmla="*/ 27 h 27"/>
                  <a:gd name="T22" fmla="*/ 6 w 12"/>
                  <a:gd name="T23" fmla="*/ 23 h 27"/>
                  <a:gd name="T24" fmla="*/ 6 w 12"/>
                  <a:gd name="T25" fmla="*/ 20 h 27"/>
                  <a:gd name="T26" fmla="*/ 8 w 12"/>
                  <a:gd name="T27" fmla="*/ 19 h 27"/>
                  <a:gd name="T28" fmla="*/ 10 w 12"/>
                  <a:gd name="T29" fmla="*/ 16 h 27"/>
                  <a:gd name="T30" fmla="*/ 10 w 12"/>
                  <a:gd name="T31" fmla="*/ 12 h 27"/>
                  <a:gd name="T32" fmla="*/ 10 w 12"/>
                  <a:gd name="T33" fmla="*/ 9 h 27"/>
                  <a:gd name="T34" fmla="*/ 12 w 12"/>
                  <a:gd name="T35" fmla="*/ 8 h 27"/>
                  <a:gd name="T36" fmla="*/ 11 w 12"/>
                  <a:gd name="T37" fmla="*/ 4 h 27"/>
                  <a:gd name="T38" fmla="*/ 6 w 12"/>
                  <a:gd name="T39" fmla="*/ 0 h 27"/>
                  <a:gd name="T40" fmla="*/ 6 w 12"/>
                  <a:gd name="T41" fmla="*/ 2 h 27"/>
                  <a:gd name="T42" fmla="*/ 6 w 12"/>
                  <a:gd name="T43" fmla="*/ 8 h 27"/>
                  <a:gd name="T44" fmla="*/ 6 w 12"/>
                  <a:gd name="T45" fmla="*/ 12 h 27"/>
                  <a:gd name="T46" fmla="*/ 3 w 12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27">
                    <a:moveTo>
                      <a:pt x="3" y="13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6" y="23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1" y="4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3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1525">
                <a:extLst>
                  <a:ext uri="{FF2B5EF4-FFF2-40B4-BE49-F238E27FC236}">
                    <a16:creationId xmlns:a16="http://schemas.microsoft.com/office/drawing/2014/main" id="{56DF0948-0C49-4D77-B8A9-169DF58EA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5423" y="2641350"/>
                <a:ext cx="6350" cy="11112"/>
              </a:xfrm>
              <a:custGeom>
                <a:avLst/>
                <a:gdLst>
                  <a:gd name="T0" fmla="*/ 3 w 4"/>
                  <a:gd name="T1" fmla="*/ 7 h 7"/>
                  <a:gd name="T2" fmla="*/ 4 w 4"/>
                  <a:gd name="T3" fmla="*/ 5 h 7"/>
                  <a:gd name="T4" fmla="*/ 3 w 4"/>
                  <a:gd name="T5" fmla="*/ 2 h 7"/>
                  <a:gd name="T6" fmla="*/ 2 w 4"/>
                  <a:gd name="T7" fmla="*/ 0 h 7"/>
                  <a:gd name="T8" fmla="*/ 0 w 4"/>
                  <a:gd name="T9" fmla="*/ 2 h 7"/>
                  <a:gd name="T10" fmla="*/ 0 w 4"/>
                  <a:gd name="T11" fmla="*/ 4 h 7"/>
                  <a:gd name="T12" fmla="*/ 2 w 4"/>
                  <a:gd name="T13" fmla="*/ 7 h 7"/>
                  <a:gd name="T14" fmla="*/ 3 w 4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3" y="7"/>
                    </a:moveTo>
                    <a:lnTo>
                      <a:pt x="4" y="5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1526">
                <a:extLst>
                  <a:ext uri="{FF2B5EF4-FFF2-40B4-BE49-F238E27FC236}">
                    <a16:creationId xmlns:a16="http://schemas.microsoft.com/office/drawing/2014/main" id="{7B877978-C520-4442-A74E-5F829411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6847" y="2817547"/>
                <a:ext cx="1588" cy="4762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0 w 1"/>
                  <a:gd name="T7" fmla="*/ 2 h 3"/>
                  <a:gd name="T8" fmla="*/ 1 w 1"/>
                  <a:gd name="T9" fmla="*/ 3 h 3"/>
                  <a:gd name="T10" fmla="*/ 1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1527">
                <a:extLst>
                  <a:ext uri="{FF2B5EF4-FFF2-40B4-BE49-F238E27FC236}">
                    <a16:creationId xmlns:a16="http://schemas.microsoft.com/office/drawing/2014/main" id="{DDFEE2EF-8674-4683-A808-82AB58296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0906" y="2541348"/>
                <a:ext cx="4763" cy="7937"/>
              </a:xfrm>
              <a:custGeom>
                <a:avLst/>
                <a:gdLst>
                  <a:gd name="T0" fmla="*/ 3 w 3"/>
                  <a:gd name="T1" fmla="*/ 1 h 5"/>
                  <a:gd name="T2" fmla="*/ 1 w 3"/>
                  <a:gd name="T3" fmla="*/ 0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4 h 5"/>
                  <a:gd name="T10" fmla="*/ 0 w 3"/>
                  <a:gd name="T11" fmla="*/ 5 h 5"/>
                  <a:gd name="T12" fmla="*/ 2 w 3"/>
                  <a:gd name="T13" fmla="*/ 3 h 5"/>
                  <a:gd name="T14" fmla="*/ 3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1528">
                <a:extLst>
                  <a:ext uri="{FF2B5EF4-FFF2-40B4-BE49-F238E27FC236}">
                    <a16:creationId xmlns:a16="http://schemas.microsoft.com/office/drawing/2014/main" id="{EB9BA69C-0450-4C72-83E0-D25B94BA7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09607"/>
                <a:ext cx="4763" cy="12699"/>
              </a:xfrm>
              <a:custGeom>
                <a:avLst/>
                <a:gdLst>
                  <a:gd name="T0" fmla="*/ 4 w 4"/>
                  <a:gd name="T1" fmla="*/ 9 h 11"/>
                  <a:gd name="T2" fmla="*/ 2 w 4"/>
                  <a:gd name="T3" fmla="*/ 4 h 11"/>
                  <a:gd name="T4" fmla="*/ 2 w 4"/>
                  <a:gd name="T5" fmla="*/ 1 h 11"/>
                  <a:gd name="T6" fmla="*/ 1 w 4"/>
                  <a:gd name="T7" fmla="*/ 0 h 11"/>
                  <a:gd name="T8" fmla="*/ 1 w 4"/>
                  <a:gd name="T9" fmla="*/ 4 h 11"/>
                  <a:gd name="T10" fmla="*/ 0 w 4"/>
                  <a:gd name="T11" fmla="*/ 8 h 11"/>
                  <a:gd name="T12" fmla="*/ 2 w 4"/>
                  <a:gd name="T13" fmla="*/ 11 h 11"/>
                  <a:gd name="T14" fmla="*/ 4 w 4"/>
                  <a:gd name="T1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4" y="9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1529">
                <a:extLst>
                  <a:ext uri="{FF2B5EF4-FFF2-40B4-BE49-F238E27FC236}">
                    <a16:creationId xmlns:a16="http://schemas.microsoft.com/office/drawing/2014/main" id="{87F5C843-F201-4E6E-98C5-2DFE484E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959" y="2742940"/>
                <a:ext cx="4763" cy="9524"/>
              </a:xfrm>
              <a:custGeom>
                <a:avLst/>
                <a:gdLst>
                  <a:gd name="T0" fmla="*/ 1 w 3"/>
                  <a:gd name="T1" fmla="*/ 3 h 6"/>
                  <a:gd name="T2" fmla="*/ 0 w 3"/>
                  <a:gd name="T3" fmla="*/ 6 h 6"/>
                  <a:gd name="T4" fmla="*/ 1 w 3"/>
                  <a:gd name="T5" fmla="*/ 6 h 6"/>
                  <a:gd name="T6" fmla="*/ 3 w 3"/>
                  <a:gd name="T7" fmla="*/ 4 h 6"/>
                  <a:gd name="T8" fmla="*/ 3 w 3"/>
                  <a:gd name="T9" fmla="*/ 1 h 6"/>
                  <a:gd name="T10" fmla="*/ 2 w 3"/>
                  <a:gd name="T11" fmla="*/ 0 h 6"/>
                  <a:gd name="T12" fmla="*/ 1 w 3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1530">
                <a:extLst>
                  <a:ext uri="{FF2B5EF4-FFF2-40B4-BE49-F238E27FC236}">
                    <a16:creationId xmlns:a16="http://schemas.microsoft.com/office/drawing/2014/main" id="{6693DDC5-F49B-4992-85F1-ACBD80EBA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9547" y="2727067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1 h 4"/>
                  <a:gd name="T4" fmla="*/ 2 w 4"/>
                  <a:gd name="T5" fmla="*/ 0 h 4"/>
                  <a:gd name="T6" fmla="*/ 0 w 4"/>
                  <a:gd name="T7" fmla="*/ 1 h 4"/>
                  <a:gd name="T8" fmla="*/ 1 w 4"/>
                  <a:gd name="T9" fmla="*/ 2 h 4"/>
                  <a:gd name="T10" fmla="*/ 3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1531">
                <a:extLst>
                  <a:ext uri="{FF2B5EF4-FFF2-40B4-BE49-F238E27FC236}">
                    <a16:creationId xmlns:a16="http://schemas.microsoft.com/office/drawing/2014/main" id="{AC14E1CC-8B2F-46A5-85BE-3DBCD0580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6143" y="2539759"/>
                <a:ext cx="3175" cy="7937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3 h 5"/>
                  <a:gd name="T4" fmla="*/ 1 w 2"/>
                  <a:gd name="T5" fmla="*/ 5 h 5"/>
                  <a:gd name="T6" fmla="*/ 2 w 2"/>
                  <a:gd name="T7" fmla="*/ 3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1532">
                <a:extLst>
                  <a:ext uri="{FF2B5EF4-FFF2-40B4-BE49-F238E27FC236}">
                    <a16:creationId xmlns:a16="http://schemas.microsoft.com/office/drawing/2014/main" id="{191A22E2-CB65-4870-A911-41C3D3DB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42" y="1355596"/>
                <a:ext cx="6350" cy="14286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0 w 4"/>
                  <a:gd name="T5" fmla="*/ 4 h 9"/>
                  <a:gd name="T6" fmla="*/ 3 w 4"/>
                  <a:gd name="T7" fmla="*/ 9 h 9"/>
                  <a:gd name="T8" fmla="*/ 3 w 4"/>
                  <a:gd name="T9" fmla="*/ 9 h 9"/>
                  <a:gd name="T10" fmla="*/ 4 w 4"/>
                  <a:gd name="T11" fmla="*/ 7 h 9"/>
                  <a:gd name="T12" fmla="*/ 3 w 4"/>
                  <a:gd name="T13" fmla="*/ 4 h 9"/>
                  <a:gd name="T14" fmla="*/ 1 w 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3" y="4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1533">
                <a:extLst>
                  <a:ext uri="{FF2B5EF4-FFF2-40B4-BE49-F238E27FC236}">
                    <a16:creationId xmlns:a16="http://schemas.microsoft.com/office/drawing/2014/main" id="{54F72444-CADD-4F1B-BDB3-BEF5DECAE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0500" y="2193717"/>
                <a:ext cx="14289" cy="11112"/>
              </a:xfrm>
              <a:custGeom>
                <a:avLst/>
                <a:gdLst>
                  <a:gd name="T0" fmla="*/ 4 w 9"/>
                  <a:gd name="T1" fmla="*/ 1 h 7"/>
                  <a:gd name="T2" fmla="*/ 1 w 9"/>
                  <a:gd name="T3" fmla="*/ 0 h 7"/>
                  <a:gd name="T4" fmla="*/ 0 w 9"/>
                  <a:gd name="T5" fmla="*/ 0 h 7"/>
                  <a:gd name="T6" fmla="*/ 0 w 9"/>
                  <a:gd name="T7" fmla="*/ 2 h 7"/>
                  <a:gd name="T8" fmla="*/ 1 w 9"/>
                  <a:gd name="T9" fmla="*/ 3 h 7"/>
                  <a:gd name="T10" fmla="*/ 2 w 9"/>
                  <a:gd name="T11" fmla="*/ 4 h 7"/>
                  <a:gd name="T12" fmla="*/ 5 w 9"/>
                  <a:gd name="T13" fmla="*/ 7 h 7"/>
                  <a:gd name="T14" fmla="*/ 7 w 9"/>
                  <a:gd name="T15" fmla="*/ 6 h 7"/>
                  <a:gd name="T16" fmla="*/ 9 w 9"/>
                  <a:gd name="T17" fmla="*/ 4 h 7"/>
                  <a:gd name="T18" fmla="*/ 7 w 9"/>
                  <a:gd name="T19" fmla="*/ 1 h 7"/>
                  <a:gd name="T20" fmla="*/ 6 w 9"/>
                  <a:gd name="T21" fmla="*/ 0 h 7"/>
                  <a:gd name="T22" fmla="*/ 4 w 9"/>
                  <a:gd name="T2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4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1534">
                <a:extLst>
                  <a:ext uri="{FF2B5EF4-FFF2-40B4-BE49-F238E27FC236}">
                    <a16:creationId xmlns:a16="http://schemas.microsoft.com/office/drawing/2014/main" id="{EC8755F0-DAB4-4816-A767-24FEA6BAE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9419" y="1944504"/>
                <a:ext cx="3175" cy="9524"/>
              </a:xfrm>
              <a:custGeom>
                <a:avLst/>
                <a:gdLst>
                  <a:gd name="T0" fmla="*/ 2 w 2"/>
                  <a:gd name="T1" fmla="*/ 3 h 6"/>
                  <a:gd name="T2" fmla="*/ 1 w 2"/>
                  <a:gd name="T3" fmla="*/ 1 h 6"/>
                  <a:gd name="T4" fmla="*/ 0 w 2"/>
                  <a:gd name="T5" fmla="*/ 0 h 6"/>
                  <a:gd name="T6" fmla="*/ 0 w 2"/>
                  <a:gd name="T7" fmla="*/ 4 h 6"/>
                  <a:gd name="T8" fmla="*/ 1 w 2"/>
                  <a:gd name="T9" fmla="*/ 6 h 6"/>
                  <a:gd name="T10" fmla="*/ 2 w 2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1535">
                <a:extLst>
                  <a:ext uri="{FF2B5EF4-FFF2-40B4-BE49-F238E27FC236}">
                    <a16:creationId xmlns:a16="http://schemas.microsoft.com/office/drawing/2014/main" id="{CABA5ED4-5ACB-4B58-BEC3-768ED500E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0300" y="1463536"/>
                <a:ext cx="6350" cy="7937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1 h 5"/>
                  <a:gd name="T4" fmla="*/ 0 w 4"/>
                  <a:gd name="T5" fmla="*/ 2 h 5"/>
                  <a:gd name="T6" fmla="*/ 2 w 4"/>
                  <a:gd name="T7" fmla="*/ 5 h 5"/>
                  <a:gd name="T8" fmla="*/ 4 w 4"/>
                  <a:gd name="T9" fmla="*/ 2 h 5"/>
                  <a:gd name="T10" fmla="*/ 4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1536">
                <a:extLst>
                  <a:ext uri="{FF2B5EF4-FFF2-40B4-BE49-F238E27FC236}">
                    <a16:creationId xmlns:a16="http://schemas.microsoft.com/office/drawing/2014/main" id="{EA1D9808-1689-4741-8A0A-23FFD17E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543" y="1917518"/>
                <a:ext cx="4763" cy="793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2 h 5"/>
                  <a:gd name="T4" fmla="*/ 2 w 3"/>
                  <a:gd name="T5" fmla="*/ 0 h 5"/>
                  <a:gd name="T6" fmla="*/ 0 w 3"/>
                  <a:gd name="T7" fmla="*/ 1 h 5"/>
                  <a:gd name="T8" fmla="*/ 2 w 3"/>
                  <a:gd name="T9" fmla="*/ 4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1537">
                <a:extLst>
                  <a:ext uri="{FF2B5EF4-FFF2-40B4-BE49-F238E27FC236}">
                    <a16:creationId xmlns:a16="http://schemas.microsoft.com/office/drawing/2014/main" id="{E84019DD-B91D-4012-9398-6710CF4F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893" y="1928630"/>
                <a:ext cx="6350" cy="25398"/>
              </a:xfrm>
              <a:custGeom>
                <a:avLst/>
                <a:gdLst>
                  <a:gd name="T0" fmla="*/ 2 w 4"/>
                  <a:gd name="T1" fmla="*/ 16 h 16"/>
                  <a:gd name="T2" fmla="*/ 4 w 4"/>
                  <a:gd name="T3" fmla="*/ 13 h 16"/>
                  <a:gd name="T4" fmla="*/ 3 w 4"/>
                  <a:gd name="T5" fmla="*/ 4 h 16"/>
                  <a:gd name="T6" fmla="*/ 2 w 4"/>
                  <a:gd name="T7" fmla="*/ 0 h 16"/>
                  <a:gd name="T8" fmla="*/ 0 w 4"/>
                  <a:gd name="T9" fmla="*/ 0 h 16"/>
                  <a:gd name="T10" fmla="*/ 1 w 4"/>
                  <a:gd name="T11" fmla="*/ 6 h 16"/>
                  <a:gd name="T12" fmla="*/ 2 w 4"/>
                  <a:gd name="T13" fmla="*/ 9 h 16"/>
                  <a:gd name="T14" fmla="*/ 2 w 4"/>
                  <a:gd name="T15" fmla="*/ 15 h 16"/>
                  <a:gd name="T16" fmla="*/ 2 w 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6">
                    <a:moveTo>
                      <a:pt x="2" y="16"/>
                    </a:moveTo>
                    <a:lnTo>
                      <a:pt x="4" y="13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9"/>
                    </a:lnTo>
                    <a:lnTo>
                      <a:pt x="2" y="15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1538">
                <a:extLst>
                  <a:ext uri="{FF2B5EF4-FFF2-40B4-BE49-F238E27FC236}">
                    <a16:creationId xmlns:a16="http://schemas.microsoft.com/office/drawing/2014/main" id="{47D448B3-67D4-4C7C-A685-B96B118E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7177" y="1201624"/>
                <a:ext cx="120655" cy="114289"/>
              </a:xfrm>
              <a:custGeom>
                <a:avLst/>
                <a:gdLst>
                  <a:gd name="T0" fmla="*/ 8 w 76"/>
                  <a:gd name="T1" fmla="*/ 12 h 72"/>
                  <a:gd name="T2" fmla="*/ 4 w 76"/>
                  <a:gd name="T3" fmla="*/ 16 h 72"/>
                  <a:gd name="T4" fmla="*/ 0 w 76"/>
                  <a:gd name="T5" fmla="*/ 24 h 72"/>
                  <a:gd name="T6" fmla="*/ 4 w 76"/>
                  <a:gd name="T7" fmla="*/ 29 h 72"/>
                  <a:gd name="T8" fmla="*/ 7 w 76"/>
                  <a:gd name="T9" fmla="*/ 31 h 72"/>
                  <a:gd name="T10" fmla="*/ 3 w 76"/>
                  <a:gd name="T11" fmla="*/ 38 h 72"/>
                  <a:gd name="T12" fmla="*/ 4 w 76"/>
                  <a:gd name="T13" fmla="*/ 45 h 72"/>
                  <a:gd name="T14" fmla="*/ 0 w 76"/>
                  <a:gd name="T15" fmla="*/ 49 h 72"/>
                  <a:gd name="T16" fmla="*/ 4 w 76"/>
                  <a:gd name="T17" fmla="*/ 53 h 72"/>
                  <a:gd name="T18" fmla="*/ 4 w 76"/>
                  <a:gd name="T19" fmla="*/ 50 h 72"/>
                  <a:gd name="T20" fmla="*/ 7 w 76"/>
                  <a:gd name="T21" fmla="*/ 49 h 72"/>
                  <a:gd name="T22" fmla="*/ 12 w 76"/>
                  <a:gd name="T23" fmla="*/ 50 h 72"/>
                  <a:gd name="T24" fmla="*/ 16 w 76"/>
                  <a:gd name="T25" fmla="*/ 54 h 72"/>
                  <a:gd name="T26" fmla="*/ 20 w 76"/>
                  <a:gd name="T27" fmla="*/ 63 h 72"/>
                  <a:gd name="T28" fmla="*/ 26 w 76"/>
                  <a:gd name="T29" fmla="*/ 66 h 72"/>
                  <a:gd name="T30" fmla="*/ 32 w 76"/>
                  <a:gd name="T31" fmla="*/ 64 h 72"/>
                  <a:gd name="T32" fmla="*/ 38 w 76"/>
                  <a:gd name="T33" fmla="*/ 64 h 72"/>
                  <a:gd name="T34" fmla="*/ 49 w 76"/>
                  <a:gd name="T35" fmla="*/ 67 h 72"/>
                  <a:gd name="T36" fmla="*/ 53 w 76"/>
                  <a:gd name="T37" fmla="*/ 67 h 72"/>
                  <a:gd name="T38" fmla="*/ 58 w 76"/>
                  <a:gd name="T39" fmla="*/ 69 h 72"/>
                  <a:gd name="T40" fmla="*/ 63 w 76"/>
                  <a:gd name="T41" fmla="*/ 71 h 72"/>
                  <a:gd name="T42" fmla="*/ 69 w 76"/>
                  <a:gd name="T43" fmla="*/ 65 h 72"/>
                  <a:gd name="T44" fmla="*/ 76 w 76"/>
                  <a:gd name="T45" fmla="*/ 59 h 72"/>
                  <a:gd name="T46" fmla="*/ 73 w 76"/>
                  <a:gd name="T47" fmla="*/ 51 h 72"/>
                  <a:gd name="T48" fmla="*/ 68 w 76"/>
                  <a:gd name="T49" fmla="*/ 45 h 72"/>
                  <a:gd name="T50" fmla="*/ 61 w 76"/>
                  <a:gd name="T51" fmla="*/ 42 h 72"/>
                  <a:gd name="T52" fmla="*/ 62 w 76"/>
                  <a:gd name="T53" fmla="*/ 39 h 72"/>
                  <a:gd name="T54" fmla="*/ 66 w 76"/>
                  <a:gd name="T55" fmla="*/ 40 h 72"/>
                  <a:gd name="T56" fmla="*/ 63 w 76"/>
                  <a:gd name="T57" fmla="*/ 33 h 72"/>
                  <a:gd name="T58" fmla="*/ 59 w 76"/>
                  <a:gd name="T59" fmla="*/ 23 h 72"/>
                  <a:gd name="T60" fmla="*/ 56 w 76"/>
                  <a:gd name="T61" fmla="*/ 17 h 72"/>
                  <a:gd name="T62" fmla="*/ 55 w 76"/>
                  <a:gd name="T63" fmla="*/ 11 h 72"/>
                  <a:gd name="T64" fmla="*/ 45 w 76"/>
                  <a:gd name="T65" fmla="*/ 2 h 72"/>
                  <a:gd name="T66" fmla="*/ 35 w 76"/>
                  <a:gd name="T67" fmla="*/ 2 h 72"/>
                  <a:gd name="T68" fmla="*/ 35 w 76"/>
                  <a:gd name="T69" fmla="*/ 7 h 72"/>
                  <a:gd name="T70" fmla="*/ 38 w 76"/>
                  <a:gd name="T71" fmla="*/ 14 h 72"/>
                  <a:gd name="T72" fmla="*/ 37 w 76"/>
                  <a:gd name="T73" fmla="*/ 20 h 72"/>
                  <a:gd name="T74" fmla="*/ 35 w 76"/>
                  <a:gd name="T75" fmla="*/ 28 h 72"/>
                  <a:gd name="T76" fmla="*/ 33 w 76"/>
                  <a:gd name="T77" fmla="*/ 27 h 72"/>
                  <a:gd name="T78" fmla="*/ 35 w 76"/>
                  <a:gd name="T79" fmla="*/ 21 h 72"/>
                  <a:gd name="T80" fmla="*/ 35 w 76"/>
                  <a:gd name="T81" fmla="*/ 14 h 72"/>
                  <a:gd name="T82" fmla="*/ 29 w 76"/>
                  <a:gd name="T83" fmla="*/ 4 h 72"/>
                  <a:gd name="T84" fmla="*/ 20 w 76"/>
                  <a:gd name="T85" fmla="*/ 0 h 72"/>
                  <a:gd name="T86" fmla="*/ 18 w 76"/>
                  <a:gd name="T87" fmla="*/ 4 h 72"/>
                  <a:gd name="T88" fmla="*/ 10 w 76"/>
                  <a:gd name="T89" fmla="*/ 1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" h="72">
                    <a:moveTo>
                      <a:pt x="10" y="10"/>
                    </a:moveTo>
                    <a:lnTo>
                      <a:pt x="8" y="12"/>
                    </a:lnTo>
                    <a:lnTo>
                      <a:pt x="8" y="15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7" y="31"/>
                    </a:lnTo>
                    <a:lnTo>
                      <a:pt x="4" y="35"/>
                    </a:lnTo>
                    <a:lnTo>
                      <a:pt x="3" y="38"/>
                    </a:lnTo>
                    <a:lnTo>
                      <a:pt x="4" y="43"/>
                    </a:lnTo>
                    <a:lnTo>
                      <a:pt x="4" y="45"/>
                    </a:lnTo>
                    <a:lnTo>
                      <a:pt x="0" y="48"/>
                    </a:lnTo>
                    <a:lnTo>
                      <a:pt x="0" y="49"/>
                    </a:lnTo>
                    <a:lnTo>
                      <a:pt x="3" y="52"/>
                    </a:lnTo>
                    <a:lnTo>
                      <a:pt x="4" y="53"/>
                    </a:lnTo>
                    <a:lnTo>
                      <a:pt x="5" y="52"/>
                    </a:lnTo>
                    <a:lnTo>
                      <a:pt x="4" y="50"/>
                    </a:lnTo>
                    <a:lnTo>
                      <a:pt x="5" y="48"/>
                    </a:lnTo>
                    <a:lnTo>
                      <a:pt x="7" y="49"/>
                    </a:lnTo>
                    <a:lnTo>
                      <a:pt x="10" y="52"/>
                    </a:lnTo>
                    <a:lnTo>
                      <a:pt x="12" y="50"/>
                    </a:lnTo>
                    <a:lnTo>
                      <a:pt x="14" y="51"/>
                    </a:lnTo>
                    <a:lnTo>
                      <a:pt x="16" y="54"/>
                    </a:lnTo>
                    <a:lnTo>
                      <a:pt x="18" y="60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6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6" y="63"/>
                    </a:lnTo>
                    <a:lnTo>
                      <a:pt x="38" y="64"/>
                    </a:lnTo>
                    <a:lnTo>
                      <a:pt x="42" y="67"/>
                    </a:lnTo>
                    <a:lnTo>
                      <a:pt x="49" y="67"/>
                    </a:lnTo>
                    <a:lnTo>
                      <a:pt x="51" y="66"/>
                    </a:lnTo>
                    <a:lnTo>
                      <a:pt x="53" y="67"/>
                    </a:lnTo>
                    <a:lnTo>
                      <a:pt x="56" y="67"/>
                    </a:lnTo>
                    <a:lnTo>
                      <a:pt x="58" y="69"/>
                    </a:lnTo>
                    <a:lnTo>
                      <a:pt x="61" y="72"/>
                    </a:lnTo>
                    <a:lnTo>
                      <a:pt x="63" y="71"/>
                    </a:lnTo>
                    <a:lnTo>
                      <a:pt x="66" y="69"/>
                    </a:lnTo>
                    <a:lnTo>
                      <a:pt x="69" y="65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56"/>
                    </a:lnTo>
                    <a:lnTo>
                      <a:pt x="73" y="51"/>
                    </a:lnTo>
                    <a:lnTo>
                      <a:pt x="71" y="50"/>
                    </a:lnTo>
                    <a:lnTo>
                      <a:pt x="68" y="45"/>
                    </a:lnTo>
                    <a:lnTo>
                      <a:pt x="64" y="45"/>
                    </a:lnTo>
                    <a:lnTo>
                      <a:pt x="61" y="42"/>
                    </a:lnTo>
                    <a:lnTo>
                      <a:pt x="60" y="39"/>
                    </a:lnTo>
                    <a:lnTo>
                      <a:pt x="62" y="39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3" y="33"/>
                    </a:lnTo>
                    <a:lnTo>
                      <a:pt x="59" y="28"/>
                    </a:lnTo>
                    <a:lnTo>
                      <a:pt x="59" y="23"/>
                    </a:lnTo>
                    <a:lnTo>
                      <a:pt x="59" y="18"/>
                    </a:lnTo>
                    <a:lnTo>
                      <a:pt x="56" y="17"/>
                    </a:lnTo>
                    <a:lnTo>
                      <a:pt x="56" y="13"/>
                    </a:lnTo>
                    <a:lnTo>
                      <a:pt x="55" y="11"/>
                    </a:lnTo>
                    <a:lnTo>
                      <a:pt x="53" y="1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5" y="2"/>
                    </a:lnTo>
                    <a:lnTo>
                      <a:pt x="34" y="4"/>
                    </a:lnTo>
                    <a:lnTo>
                      <a:pt x="35" y="7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37" y="17"/>
                    </a:lnTo>
                    <a:lnTo>
                      <a:pt x="37" y="20"/>
                    </a:lnTo>
                    <a:lnTo>
                      <a:pt x="37" y="24"/>
                    </a:lnTo>
                    <a:lnTo>
                      <a:pt x="35" y="28"/>
                    </a:lnTo>
                    <a:lnTo>
                      <a:pt x="33" y="30"/>
                    </a:lnTo>
                    <a:lnTo>
                      <a:pt x="33" y="27"/>
                    </a:lnTo>
                    <a:lnTo>
                      <a:pt x="35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8" y="4"/>
                    </a:lnTo>
                    <a:lnTo>
                      <a:pt x="14" y="8"/>
                    </a:lnTo>
                    <a:lnTo>
                      <a:pt x="10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1539">
                <a:extLst>
                  <a:ext uri="{FF2B5EF4-FFF2-40B4-BE49-F238E27FC236}">
                    <a16:creationId xmlns:a16="http://schemas.microsoft.com/office/drawing/2014/main" id="{5102673B-671E-4924-B55D-FF123633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9730" y="1714337"/>
                <a:ext cx="4763" cy="7937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2 h 5"/>
                  <a:gd name="T4" fmla="*/ 0 w 3"/>
                  <a:gd name="T5" fmla="*/ 0 h 5"/>
                  <a:gd name="T6" fmla="*/ 0 w 3"/>
                  <a:gd name="T7" fmla="*/ 5 h 5"/>
                  <a:gd name="T8" fmla="*/ 2 w 3"/>
                  <a:gd name="T9" fmla="*/ 5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1540">
                <a:extLst>
                  <a:ext uri="{FF2B5EF4-FFF2-40B4-BE49-F238E27FC236}">
                    <a16:creationId xmlns:a16="http://schemas.microsoft.com/office/drawing/2014/main" id="{EA3DC64C-4A4C-4306-A2FF-22331D5E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6374" y="1241307"/>
                <a:ext cx="46040" cy="38097"/>
              </a:xfrm>
              <a:custGeom>
                <a:avLst/>
                <a:gdLst>
                  <a:gd name="T0" fmla="*/ 15 w 29"/>
                  <a:gd name="T1" fmla="*/ 17 h 24"/>
                  <a:gd name="T2" fmla="*/ 19 w 29"/>
                  <a:gd name="T3" fmla="*/ 17 h 24"/>
                  <a:gd name="T4" fmla="*/ 22 w 29"/>
                  <a:gd name="T5" fmla="*/ 18 h 24"/>
                  <a:gd name="T6" fmla="*/ 20 w 29"/>
                  <a:gd name="T7" fmla="*/ 19 h 24"/>
                  <a:gd name="T8" fmla="*/ 16 w 29"/>
                  <a:gd name="T9" fmla="*/ 20 h 24"/>
                  <a:gd name="T10" fmla="*/ 13 w 29"/>
                  <a:gd name="T11" fmla="*/ 20 h 24"/>
                  <a:gd name="T12" fmla="*/ 13 w 29"/>
                  <a:gd name="T13" fmla="*/ 22 h 24"/>
                  <a:gd name="T14" fmla="*/ 15 w 29"/>
                  <a:gd name="T15" fmla="*/ 24 h 24"/>
                  <a:gd name="T16" fmla="*/ 18 w 29"/>
                  <a:gd name="T17" fmla="*/ 24 h 24"/>
                  <a:gd name="T18" fmla="*/ 22 w 29"/>
                  <a:gd name="T19" fmla="*/ 21 h 24"/>
                  <a:gd name="T20" fmla="*/ 25 w 29"/>
                  <a:gd name="T21" fmla="*/ 18 h 24"/>
                  <a:gd name="T22" fmla="*/ 26 w 29"/>
                  <a:gd name="T23" fmla="*/ 17 h 24"/>
                  <a:gd name="T24" fmla="*/ 28 w 29"/>
                  <a:gd name="T25" fmla="*/ 12 h 24"/>
                  <a:gd name="T26" fmla="*/ 29 w 29"/>
                  <a:gd name="T27" fmla="*/ 7 h 24"/>
                  <a:gd name="T28" fmla="*/ 29 w 29"/>
                  <a:gd name="T29" fmla="*/ 5 h 24"/>
                  <a:gd name="T30" fmla="*/ 23 w 29"/>
                  <a:gd name="T31" fmla="*/ 1 h 24"/>
                  <a:gd name="T32" fmla="*/ 18 w 29"/>
                  <a:gd name="T33" fmla="*/ 0 h 24"/>
                  <a:gd name="T34" fmla="*/ 14 w 29"/>
                  <a:gd name="T35" fmla="*/ 1 h 24"/>
                  <a:gd name="T36" fmla="*/ 11 w 29"/>
                  <a:gd name="T37" fmla="*/ 3 h 24"/>
                  <a:gd name="T38" fmla="*/ 8 w 29"/>
                  <a:gd name="T39" fmla="*/ 1 h 24"/>
                  <a:gd name="T40" fmla="*/ 7 w 29"/>
                  <a:gd name="T41" fmla="*/ 1 h 24"/>
                  <a:gd name="T42" fmla="*/ 4 w 29"/>
                  <a:gd name="T43" fmla="*/ 3 h 24"/>
                  <a:gd name="T44" fmla="*/ 1 w 29"/>
                  <a:gd name="T45" fmla="*/ 3 h 24"/>
                  <a:gd name="T46" fmla="*/ 0 w 29"/>
                  <a:gd name="T47" fmla="*/ 5 h 24"/>
                  <a:gd name="T48" fmla="*/ 1 w 29"/>
                  <a:gd name="T49" fmla="*/ 7 h 24"/>
                  <a:gd name="T50" fmla="*/ 4 w 29"/>
                  <a:gd name="T51" fmla="*/ 8 h 24"/>
                  <a:gd name="T52" fmla="*/ 6 w 29"/>
                  <a:gd name="T53" fmla="*/ 10 h 24"/>
                  <a:gd name="T54" fmla="*/ 9 w 29"/>
                  <a:gd name="T55" fmla="*/ 13 h 24"/>
                  <a:gd name="T56" fmla="*/ 11 w 29"/>
                  <a:gd name="T57" fmla="*/ 16 h 24"/>
                  <a:gd name="T58" fmla="*/ 15 w 29"/>
                  <a:gd name="T59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24">
                    <a:moveTo>
                      <a:pt x="15" y="17"/>
                    </a:moveTo>
                    <a:lnTo>
                      <a:pt x="19" y="17"/>
                    </a:lnTo>
                    <a:lnTo>
                      <a:pt x="22" y="18"/>
                    </a:lnTo>
                    <a:lnTo>
                      <a:pt x="20" y="19"/>
                    </a:lnTo>
                    <a:lnTo>
                      <a:pt x="16" y="20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5" y="24"/>
                    </a:lnTo>
                    <a:lnTo>
                      <a:pt x="18" y="24"/>
                    </a:lnTo>
                    <a:lnTo>
                      <a:pt x="22" y="21"/>
                    </a:lnTo>
                    <a:lnTo>
                      <a:pt x="25" y="18"/>
                    </a:lnTo>
                    <a:lnTo>
                      <a:pt x="26" y="17"/>
                    </a:lnTo>
                    <a:lnTo>
                      <a:pt x="28" y="12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1" y="3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9" y="13"/>
                    </a:lnTo>
                    <a:lnTo>
                      <a:pt x="11" y="16"/>
                    </a:lnTo>
                    <a:lnTo>
                      <a:pt x="1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1541">
                <a:extLst>
                  <a:ext uri="{FF2B5EF4-FFF2-40B4-BE49-F238E27FC236}">
                    <a16:creationId xmlns:a16="http://schemas.microsoft.com/office/drawing/2014/main" id="{E7564BDA-1860-4634-A237-D6213FD3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7436" y="1457187"/>
                <a:ext cx="30164" cy="28573"/>
              </a:xfrm>
              <a:custGeom>
                <a:avLst/>
                <a:gdLst>
                  <a:gd name="T0" fmla="*/ 2 w 19"/>
                  <a:gd name="T1" fmla="*/ 12 h 18"/>
                  <a:gd name="T2" fmla="*/ 4 w 19"/>
                  <a:gd name="T3" fmla="*/ 12 h 18"/>
                  <a:gd name="T4" fmla="*/ 7 w 19"/>
                  <a:gd name="T5" fmla="*/ 13 h 18"/>
                  <a:gd name="T6" fmla="*/ 11 w 19"/>
                  <a:gd name="T7" fmla="*/ 16 h 18"/>
                  <a:gd name="T8" fmla="*/ 14 w 19"/>
                  <a:gd name="T9" fmla="*/ 18 h 18"/>
                  <a:gd name="T10" fmla="*/ 17 w 19"/>
                  <a:gd name="T11" fmla="*/ 17 h 18"/>
                  <a:gd name="T12" fmla="*/ 19 w 19"/>
                  <a:gd name="T13" fmla="*/ 14 h 18"/>
                  <a:gd name="T14" fmla="*/ 18 w 19"/>
                  <a:gd name="T15" fmla="*/ 10 h 18"/>
                  <a:gd name="T16" fmla="*/ 17 w 19"/>
                  <a:gd name="T17" fmla="*/ 7 h 18"/>
                  <a:gd name="T18" fmla="*/ 17 w 19"/>
                  <a:gd name="T19" fmla="*/ 6 h 18"/>
                  <a:gd name="T20" fmla="*/ 16 w 19"/>
                  <a:gd name="T21" fmla="*/ 2 h 18"/>
                  <a:gd name="T22" fmla="*/ 14 w 19"/>
                  <a:gd name="T23" fmla="*/ 0 h 18"/>
                  <a:gd name="T24" fmla="*/ 13 w 19"/>
                  <a:gd name="T25" fmla="*/ 2 h 18"/>
                  <a:gd name="T26" fmla="*/ 10 w 19"/>
                  <a:gd name="T27" fmla="*/ 2 h 18"/>
                  <a:gd name="T28" fmla="*/ 7 w 19"/>
                  <a:gd name="T29" fmla="*/ 0 h 18"/>
                  <a:gd name="T30" fmla="*/ 5 w 19"/>
                  <a:gd name="T31" fmla="*/ 0 h 18"/>
                  <a:gd name="T32" fmla="*/ 4 w 19"/>
                  <a:gd name="T33" fmla="*/ 2 h 18"/>
                  <a:gd name="T34" fmla="*/ 3 w 19"/>
                  <a:gd name="T35" fmla="*/ 2 h 18"/>
                  <a:gd name="T36" fmla="*/ 3 w 19"/>
                  <a:gd name="T37" fmla="*/ 3 h 18"/>
                  <a:gd name="T38" fmla="*/ 1 w 19"/>
                  <a:gd name="T39" fmla="*/ 3 h 18"/>
                  <a:gd name="T40" fmla="*/ 0 w 19"/>
                  <a:gd name="T41" fmla="*/ 6 h 18"/>
                  <a:gd name="T42" fmla="*/ 0 w 19"/>
                  <a:gd name="T43" fmla="*/ 12 h 18"/>
                  <a:gd name="T44" fmla="*/ 2 w 19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8">
                    <a:moveTo>
                      <a:pt x="2" y="12"/>
                    </a:moveTo>
                    <a:lnTo>
                      <a:pt x="4" y="12"/>
                    </a:lnTo>
                    <a:lnTo>
                      <a:pt x="7" y="13"/>
                    </a:lnTo>
                    <a:lnTo>
                      <a:pt x="11" y="16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7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1542">
                <a:extLst>
                  <a:ext uri="{FF2B5EF4-FFF2-40B4-BE49-F238E27FC236}">
                    <a16:creationId xmlns:a16="http://schemas.microsoft.com/office/drawing/2014/main" id="{76CC8511-BDFE-4DD1-8C83-07C3CD815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8599" y="1120668"/>
                <a:ext cx="11114" cy="19048"/>
              </a:xfrm>
              <a:custGeom>
                <a:avLst/>
                <a:gdLst>
                  <a:gd name="T0" fmla="*/ 6 w 7"/>
                  <a:gd name="T1" fmla="*/ 8 h 12"/>
                  <a:gd name="T2" fmla="*/ 7 w 7"/>
                  <a:gd name="T3" fmla="*/ 6 h 12"/>
                  <a:gd name="T4" fmla="*/ 6 w 7"/>
                  <a:gd name="T5" fmla="*/ 5 h 12"/>
                  <a:gd name="T6" fmla="*/ 6 w 7"/>
                  <a:gd name="T7" fmla="*/ 2 h 12"/>
                  <a:gd name="T8" fmla="*/ 6 w 7"/>
                  <a:gd name="T9" fmla="*/ 0 h 12"/>
                  <a:gd name="T10" fmla="*/ 2 w 7"/>
                  <a:gd name="T11" fmla="*/ 5 h 12"/>
                  <a:gd name="T12" fmla="*/ 0 w 7"/>
                  <a:gd name="T13" fmla="*/ 12 h 12"/>
                  <a:gd name="T14" fmla="*/ 3 w 7"/>
                  <a:gd name="T15" fmla="*/ 10 h 12"/>
                  <a:gd name="T16" fmla="*/ 6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6" y="8"/>
                    </a:moveTo>
                    <a:lnTo>
                      <a:pt x="7" y="6"/>
                    </a:lnTo>
                    <a:lnTo>
                      <a:pt x="6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3" y="1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1543">
                <a:extLst>
                  <a:ext uri="{FF2B5EF4-FFF2-40B4-BE49-F238E27FC236}">
                    <a16:creationId xmlns:a16="http://schemas.microsoft.com/office/drawing/2014/main" id="{E52C3FB8-0917-4B6B-82DB-A3F4E01F4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595" y="1223847"/>
                <a:ext cx="146055" cy="133338"/>
              </a:xfrm>
              <a:custGeom>
                <a:avLst/>
                <a:gdLst>
                  <a:gd name="T0" fmla="*/ 7 w 92"/>
                  <a:gd name="T1" fmla="*/ 38 h 84"/>
                  <a:gd name="T2" fmla="*/ 4 w 92"/>
                  <a:gd name="T3" fmla="*/ 40 h 84"/>
                  <a:gd name="T4" fmla="*/ 7 w 92"/>
                  <a:gd name="T5" fmla="*/ 44 h 84"/>
                  <a:gd name="T6" fmla="*/ 8 w 92"/>
                  <a:gd name="T7" fmla="*/ 49 h 84"/>
                  <a:gd name="T8" fmla="*/ 13 w 92"/>
                  <a:gd name="T9" fmla="*/ 52 h 84"/>
                  <a:gd name="T10" fmla="*/ 13 w 92"/>
                  <a:gd name="T11" fmla="*/ 56 h 84"/>
                  <a:gd name="T12" fmla="*/ 16 w 92"/>
                  <a:gd name="T13" fmla="*/ 56 h 84"/>
                  <a:gd name="T14" fmla="*/ 19 w 92"/>
                  <a:gd name="T15" fmla="*/ 59 h 84"/>
                  <a:gd name="T16" fmla="*/ 17 w 92"/>
                  <a:gd name="T17" fmla="*/ 59 h 84"/>
                  <a:gd name="T18" fmla="*/ 13 w 92"/>
                  <a:gd name="T19" fmla="*/ 62 h 84"/>
                  <a:gd name="T20" fmla="*/ 23 w 92"/>
                  <a:gd name="T21" fmla="*/ 71 h 84"/>
                  <a:gd name="T22" fmla="*/ 31 w 92"/>
                  <a:gd name="T23" fmla="*/ 73 h 84"/>
                  <a:gd name="T24" fmla="*/ 37 w 92"/>
                  <a:gd name="T25" fmla="*/ 77 h 84"/>
                  <a:gd name="T26" fmla="*/ 40 w 92"/>
                  <a:gd name="T27" fmla="*/ 83 h 84"/>
                  <a:gd name="T28" fmla="*/ 48 w 92"/>
                  <a:gd name="T29" fmla="*/ 82 h 84"/>
                  <a:gd name="T30" fmla="*/ 55 w 92"/>
                  <a:gd name="T31" fmla="*/ 84 h 84"/>
                  <a:gd name="T32" fmla="*/ 58 w 92"/>
                  <a:gd name="T33" fmla="*/ 80 h 84"/>
                  <a:gd name="T34" fmla="*/ 57 w 92"/>
                  <a:gd name="T35" fmla="*/ 73 h 84"/>
                  <a:gd name="T36" fmla="*/ 55 w 92"/>
                  <a:gd name="T37" fmla="*/ 71 h 84"/>
                  <a:gd name="T38" fmla="*/ 53 w 92"/>
                  <a:gd name="T39" fmla="*/ 67 h 84"/>
                  <a:gd name="T40" fmla="*/ 55 w 92"/>
                  <a:gd name="T41" fmla="*/ 66 h 84"/>
                  <a:gd name="T42" fmla="*/ 59 w 92"/>
                  <a:gd name="T43" fmla="*/ 69 h 84"/>
                  <a:gd name="T44" fmla="*/ 60 w 92"/>
                  <a:gd name="T45" fmla="*/ 73 h 84"/>
                  <a:gd name="T46" fmla="*/ 65 w 92"/>
                  <a:gd name="T47" fmla="*/ 69 h 84"/>
                  <a:gd name="T48" fmla="*/ 72 w 92"/>
                  <a:gd name="T49" fmla="*/ 56 h 84"/>
                  <a:gd name="T50" fmla="*/ 78 w 92"/>
                  <a:gd name="T51" fmla="*/ 53 h 84"/>
                  <a:gd name="T52" fmla="*/ 79 w 92"/>
                  <a:gd name="T53" fmla="*/ 57 h 84"/>
                  <a:gd name="T54" fmla="*/ 83 w 92"/>
                  <a:gd name="T55" fmla="*/ 59 h 84"/>
                  <a:gd name="T56" fmla="*/ 86 w 92"/>
                  <a:gd name="T57" fmla="*/ 54 h 84"/>
                  <a:gd name="T58" fmla="*/ 92 w 92"/>
                  <a:gd name="T59" fmla="*/ 49 h 84"/>
                  <a:gd name="T60" fmla="*/ 87 w 92"/>
                  <a:gd name="T61" fmla="*/ 48 h 84"/>
                  <a:gd name="T62" fmla="*/ 79 w 92"/>
                  <a:gd name="T63" fmla="*/ 47 h 84"/>
                  <a:gd name="T64" fmla="*/ 72 w 92"/>
                  <a:gd name="T65" fmla="*/ 43 h 84"/>
                  <a:gd name="T66" fmla="*/ 69 w 92"/>
                  <a:gd name="T67" fmla="*/ 42 h 84"/>
                  <a:gd name="T68" fmla="*/ 62 w 92"/>
                  <a:gd name="T69" fmla="*/ 35 h 84"/>
                  <a:gd name="T70" fmla="*/ 61 w 92"/>
                  <a:gd name="T71" fmla="*/ 26 h 84"/>
                  <a:gd name="T72" fmla="*/ 58 w 92"/>
                  <a:gd name="T73" fmla="*/ 20 h 84"/>
                  <a:gd name="T74" fmla="*/ 55 w 92"/>
                  <a:gd name="T75" fmla="*/ 16 h 84"/>
                  <a:gd name="T76" fmla="*/ 55 w 92"/>
                  <a:gd name="T77" fmla="*/ 13 h 84"/>
                  <a:gd name="T78" fmla="*/ 57 w 92"/>
                  <a:gd name="T79" fmla="*/ 11 h 84"/>
                  <a:gd name="T80" fmla="*/ 56 w 92"/>
                  <a:gd name="T81" fmla="*/ 7 h 84"/>
                  <a:gd name="T82" fmla="*/ 48 w 92"/>
                  <a:gd name="T83" fmla="*/ 5 h 84"/>
                  <a:gd name="T84" fmla="*/ 42 w 92"/>
                  <a:gd name="T85" fmla="*/ 2 h 84"/>
                  <a:gd name="T86" fmla="*/ 36 w 92"/>
                  <a:gd name="T87" fmla="*/ 0 h 84"/>
                  <a:gd name="T88" fmla="*/ 40 w 92"/>
                  <a:gd name="T89" fmla="*/ 6 h 84"/>
                  <a:gd name="T90" fmla="*/ 43 w 92"/>
                  <a:gd name="T91" fmla="*/ 8 h 84"/>
                  <a:gd name="T92" fmla="*/ 39 w 92"/>
                  <a:gd name="T93" fmla="*/ 7 h 84"/>
                  <a:gd name="T94" fmla="*/ 35 w 92"/>
                  <a:gd name="T95" fmla="*/ 11 h 84"/>
                  <a:gd name="T96" fmla="*/ 38 w 92"/>
                  <a:gd name="T97" fmla="*/ 18 h 84"/>
                  <a:gd name="T98" fmla="*/ 43 w 92"/>
                  <a:gd name="T99" fmla="*/ 28 h 84"/>
                  <a:gd name="T100" fmla="*/ 42 w 92"/>
                  <a:gd name="T101" fmla="*/ 31 h 84"/>
                  <a:gd name="T102" fmla="*/ 36 w 92"/>
                  <a:gd name="T103" fmla="*/ 28 h 84"/>
                  <a:gd name="T104" fmla="*/ 32 w 92"/>
                  <a:gd name="T105" fmla="*/ 21 h 84"/>
                  <a:gd name="T106" fmla="*/ 28 w 92"/>
                  <a:gd name="T107" fmla="*/ 24 h 84"/>
                  <a:gd name="T108" fmla="*/ 24 w 92"/>
                  <a:gd name="T109" fmla="*/ 21 h 84"/>
                  <a:gd name="T110" fmla="*/ 23 w 92"/>
                  <a:gd name="T111" fmla="*/ 15 h 84"/>
                  <a:gd name="T112" fmla="*/ 17 w 92"/>
                  <a:gd name="T113" fmla="*/ 11 h 84"/>
                  <a:gd name="T114" fmla="*/ 12 w 92"/>
                  <a:gd name="T115" fmla="*/ 10 h 84"/>
                  <a:gd name="T116" fmla="*/ 7 w 92"/>
                  <a:gd name="T117" fmla="*/ 8 h 84"/>
                  <a:gd name="T118" fmla="*/ 5 w 92"/>
                  <a:gd name="T119" fmla="*/ 15 h 84"/>
                  <a:gd name="T120" fmla="*/ 5 w 92"/>
                  <a:gd name="T121" fmla="*/ 21 h 84"/>
                  <a:gd name="T122" fmla="*/ 0 w 92"/>
                  <a:gd name="T123" fmla="*/ 28 h 84"/>
                  <a:gd name="T124" fmla="*/ 3 w 92"/>
                  <a:gd name="T125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" h="84">
                    <a:moveTo>
                      <a:pt x="6" y="36"/>
                    </a:moveTo>
                    <a:lnTo>
                      <a:pt x="7" y="38"/>
                    </a:lnTo>
                    <a:lnTo>
                      <a:pt x="6" y="39"/>
                    </a:lnTo>
                    <a:lnTo>
                      <a:pt x="4" y="40"/>
                    </a:lnTo>
                    <a:lnTo>
                      <a:pt x="5" y="43"/>
                    </a:lnTo>
                    <a:lnTo>
                      <a:pt x="7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10" y="51"/>
                    </a:lnTo>
                    <a:lnTo>
                      <a:pt x="13" y="52"/>
                    </a:lnTo>
                    <a:lnTo>
                      <a:pt x="14" y="54"/>
                    </a:lnTo>
                    <a:lnTo>
                      <a:pt x="13" y="56"/>
                    </a:lnTo>
                    <a:lnTo>
                      <a:pt x="15" y="57"/>
                    </a:lnTo>
                    <a:lnTo>
                      <a:pt x="16" y="56"/>
                    </a:lnTo>
                    <a:lnTo>
                      <a:pt x="18" y="57"/>
                    </a:lnTo>
                    <a:lnTo>
                      <a:pt x="19" y="59"/>
                    </a:lnTo>
                    <a:lnTo>
                      <a:pt x="17" y="60"/>
                    </a:lnTo>
                    <a:lnTo>
                      <a:pt x="17" y="59"/>
                    </a:lnTo>
                    <a:lnTo>
                      <a:pt x="14" y="59"/>
                    </a:lnTo>
                    <a:lnTo>
                      <a:pt x="13" y="62"/>
                    </a:lnTo>
                    <a:lnTo>
                      <a:pt x="14" y="65"/>
                    </a:lnTo>
                    <a:lnTo>
                      <a:pt x="23" y="71"/>
                    </a:lnTo>
                    <a:lnTo>
                      <a:pt x="27" y="73"/>
                    </a:lnTo>
                    <a:lnTo>
                      <a:pt x="31" y="73"/>
                    </a:lnTo>
                    <a:lnTo>
                      <a:pt x="34" y="76"/>
                    </a:lnTo>
                    <a:lnTo>
                      <a:pt x="37" y="77"/>
                    </a:lnTo>
                    <a:lnTo>
                      <a:pt x="38" y="80"/>
                    </a:lnTo>
                    <a:lnTo>
                      <a:pt x="40" y="83"/>
                    </a:lnTo>
                    <a:lnTo>
                      <a:pt x="44" y="83"/>
                    </a:lnTo>
                    <a:lnTo>
                      <a:pt x="48" y="82"/>
                    </a:lnTo>
                    <a:lnTo>
                      <a:pt x="52" y="82"/>
                    </a:lnTo>
                    <a:lnTo>
                      <a:pt x="55" y="84"/>
                    </a:lnTo>
                    <a:lnTo>
                      <a:pt x="57" y="83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7" y="73"/>
                    </a:lnTo>
                    <a:lnTo>
                      <a:pt x="57" y="71"/>
                    </a:lnTo>
                    <a:lnTo>
                      <a:pt x="55" y="71"/>
                    </a:lnTo>
                    <a:lnTo>
                      <a:pt x="54" y="69"/>
                    </a:lnTo>
                    <a:lnTo>
                      <a:pt x="53" y="67"/>
                    </a:lnTo>
                    <a:lnTo>
                      <a:pt x="54" y="65"/>
                    </a:lnTo>
                    <a:lnTo>
                      <a:pt x="55" y="66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1" y="72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69"/>
                    </a:lnTo>
                    <a:lnTo>
                      <a:pt x="68" y="63"/>
                    </a:lnTo>
                    <a:lnTo>
                      <a:pt x="72" y="56"/>
                    </a:lnTo>
                    <a:lnTo>
                      <a:pt x="76" y="56"/>
                    </a:lnTo>
                    <a:lnTo>
                      <a:pt x="78" y="53"/>
                    </a:lnTo>
                    <a:lnTo>
                      <a:pt x="79" y="54"/>
                    </a:lnTo>
                    <a:lnTo>
                      <a:pt x="79" y="57"/>
                    </a:lnTo>
                    <a:lnTo>
                      <a:pt x="81" y="57"/>
                    </a:lnTo>
                    <a:lnTo>
                      <a:pt x="83" y="59"/>
                    </a:lnTo>
                    <a:lnTo>
                      <a:pt x="86" y="57"/>
                    </a:lnTo>
                    <a:lnTo>
                      <a:pt x="86" y="54"/>
                    </a:lnTo>
                    <a:lnTo>
                      <a:pt x="90" y="52"/>
                    </a:lnTo>
                    <a:lnTo>
                      <a:pt x="92" y="49"/>
                    </a:lnTo>
                    <a:lnTo>
                      <a:pt x="91" y="47"/>
                    </a:lnTo>
                    <a:lnTo>
                      <a:pt x="87" y="48"/>
                    </a:lnTo>
                    <a:lnTo>
                      <a:pt x="83" y="50"/>
                    </a:lnTo>
                    <a:lnTo>
                      <a:pt x="79" y="47"/>
                    </a:lnTo>
                    <a:lnTo>
                      <a:pt x="74" y="45"/>
                    </a:lnTo>
                    <a:lnTo>
                      <a:pt x="72" y="43"/>
                    </a:lnTo>
                    <a:lnTo>
                      <a:pt x="69" y="43"/>
                    </a:lnTo>
                    <a:lnTo>
                      <a:pt x="69" y="42"/>
                    </a:lnTo>
                    <a:lnTo>
                      <a:pt x="65" y="36"/>
                    </a:lnTo>
                    <a:lnTo>
                      <a:pt x="62" y="35"/>
                    </a:lnTo>
                    <a:lnTo>
                      <a:pt x="61" y="29"/>
                    </a:lnTo>
                    <a:lnTo>
                      <a:pt x="61" y="26"/>
                    </a:lnTo>
                    <a:lnTo>
                      <a:pt x="58" y="23"/>
                    </a:lnTo>
                    <a:lnTo>
                      <a:pt x="58" y="20"/>
                    </a:lnTo>
                    <a:lnTo>
                      <a:pt x="55" y="18"/>
                    </a:lnTo>
                    <a:lnTo>
                      <a:pt x="55" y="16"/>
                    </a:lnTo>
                    <a:lnTo>
                      <a:pt x="56" y="15"/>
                    </a:lnTo>
                    <a:lnTo>
                      <a:pt x="55" y="13"/>
                    </a:lnTo>
                    <a:lnTo>
                      <a:pt x="56" y="11"/>
                    </a:lnTo>
                    <a:lnTo>
                      <a:pt x="57" y="11"/>
                    </a:lnTo>
                    <a:lnTo>
                      <a:pt x="57" y="8"/>
                    </a:lnTo>
                    <a:lnTo>
                      <a:pt x="56" y="7"/>
                    </a:lnTo>
                    <a:lnTo>
                      <a:pt x="54" y="5"/>
                    </a:lnTo>
                    <a:lnTo>
                      <a:pt x="48" y="5"/>
                    </a:lnTo>
                    <a:lnTo>
                      <a:pt x="45" y="4"/>
                    </a:lnTo>
                    <a:lnTo>
                      <a:pt x="42" y="2"/>
                    </a:lnTo>
                    <a:lnTo>
                      <a:pt x="39" y="2"/>
                    </a:lnTo>
                    <a:lnTo>
                      <a:pt x="36" y="0"/>
                    </a:lnTo>
                    <a:lnTo>
                      <a:pt x="35" y="1"/>
                    </a:lnTo>
                    <a:lnTo>
                      <a:pt x="40" y="6"/>
                    </a:lnTo>
                    <a:lnTo>
                      <a:pt x="42" y="7"/>
                    </a:lnTo>
                    <a:lnTo>
                      <a:pt x="43" y="8"/>
                    </a:lnTo>
                    <a:lnTo>
                      <a:pt x="40" y="8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5" y="11"/>
                    </a:lnTo>
                    <a:lnTo>
                      <a:pt x="36" y="14"/>
                    </a:lnTo>
                    <a:lnTo>
                      <a:pt x="38" y="18"/>
                    </a:lnTo>
                    <a:lnTo>
                      <a:pt x="38" y="22"/>
                    </a:lnTo>
                    <a:lnTo>
                      <a:pt x="43" y="28"/>
                    </a:lnTo>
                    <a:lnTo>
                      <a:pt x="44" y="30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6" y="28"/>
                    </a:lnTo>
                    <a:lnTo>
                      <a:pt x="34" y="23"/>
                    </a:lnTo>
                    <a:lnTo>
                      <a:pt x="32" y="21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7" y="22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3" y="15"/>
                    </a:lnTo>
                    <a:lnTo>
                      <a:pt x="20" y="14"/>
                    </a:lnTo>
                    <a:lnTo>
                      <a:pt x="17" y="11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8"/>
                    </a:lnTo>
                    <a:lnTo>
                      <a:pt x="5" y="11"/>
                    </a:lnTo>
                    <a:lnTo>
                      <a:pt x="5" y="15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1"/>
                    </a:lnTo>
                    <a:lnTo>
                      <a:pt x="3" y="36"/>
                    </a:lnTo>
                    <a:lnTo>
                      <a:pt x="6" y="3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1544">
                <a:extLst>
                  <a:ext uri="{FF2B5EF4-FFF2-40B4-BE49-F238E27FC236}">
                    <a16:creationId xmlns:a16="http://schemas.microsoft.com/office/drawing/2014/main" id="{DAB599D0-0F1B-4922-87EC-B103D0647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763" y="1388931"/>
                <a:ext cx="68265" cy="53969"/>
              </a:xfrm>
              <a:custGeom>
                <a:avLst/>
                <a:gdLst>
                  <a:gd name="T0" fmla="*/ 4 w 43"/>
                  <a:gd name="T1" fmla="*/ 33 h 34"/>
                  <a:gd name="T2" fmla="*/ 6 w 43"/>
                  <a:gd name="T3" fmla="*/ 29 h 34"/>
                  <a:gd name="T4" fmla="*/ 10 w 43"/>
                  <a:gd name="T5" fmla="*/ 27 h 34"/>
                  <a:gd name="T6" fmla="*/ 15 w 43"/>
                  <a:gd name="T7" fmla="*/ 28 h 34"/>
                  <a:gd name="T8" fmla="*/ 20 w 43"/>
                  <a:gd name="T9" fmla="*/ 28 h 34"/>
                  <a:gd name="T10" fmla="*/ 24 w 43"/>
                  <a:gd name="T11" fmla="*/ 27 h 34"/>
                  <a:gd name="T12" fmla="*/ 31 w 43"/>
                  <a:gd name="T13" fmla="*/ 27 h 34"/>
                  <a:gd name="T14" fmla="*/ 33 w 43"/>
                  <a:gd name="T15" fmla="*/ 24 h 34"/>
                  <a:gd name="T16" fmla="*/ 38 w 43"/>
                  <a:gd name="T17" fmla="*/ 24 h 34"/>
                  <a:gd name="T18" fmla="*/ 41 w 43"/>
                  <a:gd name="T19" fmla="*/ 25 h 34"/>
                  <a:gd name="T20" fmla="*/ 43 w 43"/>
                  <a:gd name="T21" fmla="*/ 22 h 34"/>
                  <a:gd name="T22" fmla="*/ 41 w 43"/>
                  <a:gd name="T23" fmla="*/ 20 h 34"/>
                  <a:gd name="T24" fmla="*/ 39 w 43"/>
                  <a:gd name="T25" fmla="*/ 17 h 34"/>
                  <a:gd name="T26" fmla="*/ 36 w 43"/>
                  <a:gd name="T27" fmla="*/ 11 h 34"/>
                  <a:gd name="T28" fmla="*/ 30 w 43"/>
                  <a:gd name="T29" fmla="*/ 6 h 34"/>
                  <a:gd name="T30" fmla="*/ 26 w 43"/>
                  <a:gd name="T31" fmla="*/ 6 h 34"/>
                  <a:gd name="T32" fmla="*/ 22 w 43"/>
                  <a:gd name="T33" fmla="*/ 4 h 34"/>
                  <a:gd name="T34" fmla="*/ 20 w 43"/>
                  <a:gd name="T35" fmla="*/ 1 h 34"/>
                  <a:gd name="T36" fmla="*/ 18 w 43"/>
                  <a:gd name="T37" fmla="*/ 1 h 34"/>
                  <a:gd name="T38" fmla="*/ 15 w 43"/>
                  <a:gd name="T39" fmla="*/ 3 h 34"/>
                  <a:gd name="T40" fmla="*/ 11 w 43"/>
                  <a:gd name="T41" fmla="*/ 0 h 34"/>
                  <a:gd name="T42" fmla="*/ 9 w 43"/>
                  <a:gd name="T43" fmla="*/ 0 h 34"/>
                  <a:gd name="T44" fmla="*/ 7 w 43"/>
                  <a:gd name="T45" fmla="*/ 4 h 34"/>
                  <a:gd name="T46" fmla="*/ 4 w 43"/>
                  <a:gd name="T47" fmla="*/ 10 h 34"/>
                  <a:gd name="T48" fmla="*/ 5 w 43"/>
                  <a:gd name="T49" fmla="*/ 13 h 34"/>
                  <a:gd name="T50" fmla="*/ 4 w 43"/>
                  <a:gd name="T51" fmla="*/ 21 h 34"/>
                  <a:gd name="T52" fmla="*/ 3 w 43"/>
                  <a:gd name="T53" fmla="*/ 28 h 34"/>
                  <a:gd name="T54" fmla="*/ 0 w 43"/>
                  <a:gd name="T55" fmla="*/ 31 h 34"/>
                  <a:gd name="T56" fmla="*/ 0 w 43"/>
                  <a:gd name="T57" fmla="*/ 34 h 34"/>
                  <a:gd name="T58" fmla="*/ 2 w 43"/>
                  <a:gd name="T59" fmla="*/ 34 h 34"/>
                  <a:gd name="T60" fmla="*/ 4 w 43"/>
                  <a:gd name="T61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34">
                    <a:moveTo>
                      <a:pt x="4" y="33"/>
                    </a:moveTo>
                    <a:lnTo>
                      <a:pt x="6" y="29"/>
                    </a:lnTo>
                    <a:lnTo>
                      <a:pt x="10" y="27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31" y="27"/>
                    </a:lnTo>
                    <a:lnTo>
                      <a:pt x="33" y="24"/>
                    </a:lnTo>
                    <a:lnTo>
                      <a:pt x="38" y="24"/>
                    </a:lnTo>
                    <a:lnTo>
                      <a:pt x="41" y="25"/>
                    </a:lnTo>
                    <a:lnTo>
                      <a:pt x="43" y="22"/>
                    </a:lnTo>
                    <a:lnTo>
                      <a:pt x="41" y="20"/>
                    </a:lnTo>
                    <a:lnTo>
                      <a:pt x="39" y="17"/>
                    </a:lnTo>
                    <a:lnTo>
                      <a:pt x="36" y="11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2" y="4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5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5" y="13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2" y="34"/>
                    </a:lnTo>
                    <a:lnTo>
                      <a:pt x="4" y="3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1545">
                <a:extLst>
                  <a:ext uri="{FF2B5EF4-FFF2-40B4-BE49-F238E27FC236}">
                    <a16:creationId xmlns:a16="http://schemas.microsoft.com/office/drawing/2014/main" id="{DA66F793-285D-4290-85C9-864D32B2D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6226" y="1230196"/>
                <a:ext cx="85728" cy="41272"/>
              </a:xfrm>
              <a:custGeom>
                <a:avLst/>
                <a:gdLst>
                  <a:gd name="T0" fmla="*/ 7 w 54"/>
                  <a:gd name="T1" fmla="*/ 15 h 26"/>
                  <a:gd name="T2" fmla="*/ 8 w 54"/>
                  <a:gd name="T3" fmla="*/ 18 h 26"/>
                  <a:gd name="T4" fmla="*/ 18 w 54"/>
                  <a:gd name="T5" fmla="*/ 22 h 26"/>
                  <a:gd name="T6" fmla="*/ 25 w 54"/>
                  <a:gd name="T7" fmla="*/ 23 h 26"/>
                  <a:gd name="T8" fmla="*/ 30 w 54"/>
                  <a:gd name="T9" fmla="*/ 26 h 26"/>
                  <a:gd name="T10" fmla="*/ 35 w 54"/>
                  <a:gd name="T11" fmla="*/ 26 h 26"/>
                  <a:gd name="T12" fmla="*/ 38 w 54"/>
                  <a:gd name="T13" fmla="*/ 24 h 26"/>
                  <a:gd name="T14" fmla="*/ 43 w 54"/>
                  <a:gd name="T15" fmla="*/ 26 h 26"/>
                  <a:gd name="T16" fmla="*/ 45 w 54"/>
                  <a:gd name="T17" fmla="*/ 25 h 26"/>
                  <a:gd name="T18" fmla="*/ 51 w 54"/>
                  <a:gd name="T19" fmla="*/ 21 h 26"/>
                  <a:gd name="T20" fmla="*/ 52 w 54"/>
                  <a:gd name="T21" fmla="*/ 17 h 26"/>
                  <a:gd name="T22" fmla="*/ 54 w 54"/>
                  <a:gd name="T23" fmla="*/ 13 h 26"/>
                  <a:gd name="T24" fmla="*/ 53 w 54"/>
                  <a:gd name="T25" fmla="*/ 8 h 26"/>
                  <a:gd name="T26" fmla="*/ 51 w 54"/>
                  <a:gd name="T27" fmla="*/ 7 h 26"/>
                  <a:gd name="T28" fmla="*/ 49 w 54"/>
                  <a:gd name="T29" fmla="*/ 7 h 26"/>
                  <a:gd name="T30" fmla="*/ 48 w 54"/>
                  <a:gd name="T31" fmla="*/ 4 h 26"/>
                  <a:gd name="T32" fmla="*/ 48 w 54"/>
                  <a:gd name="T33" fmla="*/ 3 h 26"/>
                  <a:gd name="T34" fmla="*/ 46 w 54"/>
                  <a:gd name="T35" fmla="*/ 0 h 26"/>
                  <a:gd name="T36" fmla="*/ 44 w 54"/>
                  <a:gd name="T37" fmla="*/ 2 h 26"/>
                  <a:gd name="T38" fmla="*/ 40 w 54"/>
                  <a:gd name="T39" fmla="*/ 1 h 26"/>
                  <a:gd name="T40" fmla="*/ 33 w 54"/>
                  <a:gd name="T41" fmla="*/ 3 h 26"/>
                  <a:gd name="T42" fmla="*/ 29 w 54"/>
                  <a:gd name="T43" fmla="*/ 6 h 26"/>
                  <a:gd name="T44" fmla="*/ 26 w 54"/>
                  <a:gd name="T45" fmla="*/ 7 h 26"/>
                  <a:gd name="T46" fmla="*/ 25 w 54"/>
                  <a:gd name="T47" fmla="*/ 5 h 26"/>
                  <a:gd name="T48" fmla="*/ 25 w 54"/>
                  <a:gd name="T49" fmla="*/ 2 h 26"/>
                  <a:gd name="T50" fmla="*/ 22 w 54"/>
                  <a:gd name="T51" fmla="*/ 3 h 26"/>
                  <a:gd name="T52" fmla="*/ 19 w 54"/>
                  <a:gd name="T53" fmla="*/ 3 h 26"/>
                  <a:gd name="T54" fmla="*/ 14 w 54"/>
                  <a:gd name="T55" fmla="*/ 3 h 26"/>
                  <a:gd name="T56" fmla="*/ 12 w 54"/>
                  <a:gd name="T57" fmla="*/ 2 h 26"/>
                  <a:gd name="T58" fmla="*/ 12 w 54"/>
                  <a:gd name="T59" fmla="*/ 5 h 26"/>
                  <a:gd name="T60" fmla="*/ 11 w 54"/>
                  <a:gd name="T61" fmla="*/ 7 h 26"/>
                  <a:gd name="T62" fmla="*/ 5 w 54"/>
                  <a:gd name="T63" fmla="*/ 6 h 26"/>
                  <a:gd name="T64" fmla="*/ 4 w 54"/>
                  <a:gd name="T65" fmla="*/ 3 h 26"/>
                  <a:gd name="T66" fmla="*/ 3 w 54"/>
                  <a:gd name="T67" fmla="*/ 1 h 26"/>
                  <a:gd name="T68" fmla="*/ 0 w 54"/>
                  <a:gd name="T69" fmla="*/ 1 h 26"/>
                  <a:gd name="T70" fmla="*/ 2 w 54"/>
                  <a:gd name="T71" fmla="*/ 7 h 26"/>
                  <a:gd name="T72" fmla="*/ 7 w 5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26">
                    <a:moveTo>
                      <a:pt x="7" y="15"/>
                    </a:moveTo>
                    <a:lnTo>
                      <a:pt x="8" y="18"/>
                    </a:lnTo>
                    <a:lnTo>
                      <a:pt x="18" y="22"/>
                    </a:lnTo>
                    <a:lnTo>
                      <a:pt x="25" y="23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8" y="24"/>
                    </a:lnTo>
                    <a:lnTo>
                      <a:pt x="43" y="26"/>
                    </a:lnTo>
                    <a:lnTo>
                      <a:pt x="45" y="25"/>
                    </a:lnTo>
                    <a:lnTo>
                      <a:pt x="51" y="21"/>
                    </a:lnTo>
                    <a:lnTo>
                      <a:pt x="52" y="17"/>
                    </a:lnTo>
                    <a:lnTo>
                      <a:pt x="54" y="13"/>
                    </a:lnTo>
                    <a:lnTo>
                      <a:pt x="53" y="8"/>
                    </a:lnTo>
                    <a:lnTo>
                      <a:pt x="51" y="7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9" y="6"/>
                    </a:lnTo>
                    <a:lnTo>
                      <a:pt x="26" y="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2" y="3"/>
                    </a:lnTo>
                    <a:lnTo>
                      <a:pt x="19" y="3"/>
                    </a:lnTo>
                    <a:lnTo>
                      <a:pt x="14" y="3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1" y="7"/>
                    </a:lnTo>
                    <a:lnTo>
                      <a:pt x="5" y="6"/>
                    </a:lnTo>
                    <a:lnTo>
                      <a:pt x="4" y="3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7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1546">
                <a:extLst>
                  <a:ext uri="{FF2B5EF4-FFF2-40B4-BE49-F238E27FC236}">
                    <a16:creationId xmlns:a16="http://schemas.microsoft.com/office/drawing/2014/main" id="{1D9A0D48-3666-4059-9216-385BA097D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3362" y="1369883"/>
                <a:ext cx="20639" cy="33335"/>
              </a:xfrm>
              <a:custGeom>
                <a:avLst/>
                <a:gdLst>
                  <a:gd name="T0" fmla="*/ 13 w 13"/>
                  <a:gd name="T1" fmla="*/ 12 h 21"/>
                  <a:gd name="T2" fmla="*/ 13 w 13"/>
                  <a:gd name="T3" fmla="*/ 9 h 21"/>
                  <a:gd name="T4" fmla="*/ 9 w 13"/>
                  <a:gd name="T5" fmla="*/ 5 h 21"/>
                  <a:gd name="T6" fmla="*/ 7 w 13"/>
                  <a:gd name="T7" fmla="*/ 1 h 21"/>
                  <a:gd name="T8" fmla="*/ 5 w 13"/>
                  <a:gd name="T9" fmla="*/ 0 h 21"/>
                  <a:gd name="T10" fmla="*/ 2 w 13"/>
                  <a:gd name="T11" fmla="*/ 1 h 21"/>
                  <a:gd name="T12" fmla="*/ 0 w 13"/>
                  <a:gd name="T13" fmla="*/ 5 h 21"/>
                  <a:gd name="T14" fmla="*/ 0 w 13"/>
                  <a:gd name="T15" fmla="*/ 7 h 21"/>
                  <a:gd name="T16" fmla="*/ 2 w 13"/>
                  <a:gd name="T17" fmla="*/ 11 h 21"/>
                  <a:gd name="T18" fmla="*/ 1 w 13"/>
                  <a:gd name="T19" fmla="*/ 12 h 21"/>
                  <a:gd name="T20" fmla="*/ 2 w 13"/>
                  <a:gd name="T21" fmla="*/ 15 h 21"/>
                  <a:gd name="T22" fmla="*/ 4 w 13"/>
                  <a:gd name="T23" fmla="*/ 15 h 21"/>
                  <a:gd name="T24" fmla="*/ 7 w 13"/>
                  <a:gd name="T25" fmla="*/ 20 h 21"/>
                  <a:gd name="T26" fmla="*/ 10 w 13"/>
                  <a:gd name="T27" fmla="*/ 21 h 21"/>
                  <a:gd name="T28" fmla="*/ 11 w 13"/>
                  <a:gd name="T29" fmla="*/ 20 h 21"/>
                  <a:gd name="T30" fmla="*/ 10 w 13"/>
                  <a:gd name="T31" fmla="*/ 19 h 21"/>
                  <a:gd name="T32" fmla="*/ 11 w 13"/>
                  <a:gd name="T33" fmla="*/ 15 h 21"/>
                  <a:gd name="T34" fmla="*/ 13 w 13"/>
                  <a:gd name="T3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1">
                    <a:moveTo>
                      <a:pt x="13" y="12"/>
                    </a:moveTo>
                    <a:lnTo>
                      <a:pt x="13" y="9"/>
                    </a:lnTo>
                    <a:lnTo>
                      <a:pt x="9" y="5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7" y="20"/>
                    </a:lnTo>
                    <a:lnTo>
                      <a:pt x="10" y="21"/>
                    </a:lnTo>
                    <a:lnTo>
                      <a:pt x="11" y="20"/>
                    </a:lnTo>
                    <a:lnTo>
                      <a:pt x="10" y="19"/>
                    </a:lnTo>
                    <a:lnTo>
                      <a:pt x="11" y="15"/>
                    </a:lnTo>
                    <a:lnTo>
                      <a:pt x="1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1547">
                <a:extLst>
                  <a:ext uri="{FF2B5EF4-FFF2-40B4-BE49-F238E27FC236}">
                    <a16:creationId xmlns:a16="http://schemas.microsoft.com/office/drawing/2014/main" id="{8491FB85-3762-4FD5-89B7-2D867EAD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805" y="1452425"/>
                <a:ext cx="6350" cy="7937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4 w 4"/>
                  <a:gd name="T5" fmla="*/ 1 h 5"/>
                  <a:gd name="T6" fmla="*/ 2 w 4"/>
                  <a:gd name="T7" fmla="*/ 0 h 5"/>
                  <a:gd name="T8" fmla="*/ 0 w 4"/>
                  <a:gd name="T9" fmla="*/ 2 h 5"/>
                  <a:gd name="T10" fmla="*/ 2 w 4"/>
                  <a:gd name="T11" fmla="*/ 5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lnTo>
                      <a:pt x="4" y="4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1548">
                <a:extLst>
                  <a:ext uri="{FF2B5EF4-FFF2-40B4-BE49-F238E27FC236}">
                    <a16:creationId xmlns:a16="http://schemas.microsoft.com/office/drawing/2014/main" id="{E1F3CA26-9005-40D4-9757-2F4BF64AD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3673" y="1230196"/>
                <a:ext cx="63502" cy="65082"/>
              </a:xfrm>
              <a:custGeom>
                <a:avLst/>
                <a:gdLst>
                  <a:gd name="T0" fmla="*/ 4 w 40"/>
                  <a:gd name="T1" fmla="*/ 7 h 41"/>
                  <a:gd name="T2" fmla="*/ 6 w 40"/>
                  <a:gd name="T3" fmla="*/ 8 h 41"/>
                  <a:gd name="T4" fmla="*/ 7 w 40"/>
                  <a:gd name="T5" fmla="*/ 11 h 41"/>
                  <a:gd name="T6" fmla="*/ 8 w 40"/>
                  <a:gd name="T7" fmla="*/ 13 h 41"/>
                  <a:gd name="T8" fmla="*/ 10 w 40"/>
                  <a:gd name="T9" fmla="*/ 16 h 41"/>
                  <a:gd name="T10" fmla="*/ 9 w 40"/>
                  <a:gd name="T11" fmla="*/ 17 h 41"/>
                  <a:gd name="T12" fmla="*/ 8 w 40"/>
                  <a:gd name="T13" fmla="*/ 21 h 41"/>
                  <a:gd name="T14" fmla="*/ 7 w 40"/>
                  <a:gd name="T15" fmla="*/ 24 h 41"/>
                  <a:gd name="T16" fmla="*/ 8 w 40"/>
                  <a:gd name="T17" fmla="*/ 28 h 41"/>
                  <a:gd name="T18" fmla="*/ 15 w 40"/>
                  <a:gd name="T19" fmla="*/ 34 h 41"/>
                  <a:gd name="T20" fmla="*/ 18 w 40"/>
                  <a:gd name="T21" fmla="*/ 38 h 41"/>
                  <a:gd name="T22" fmla="*/ 25 w 40"/>
                  <a:gd name="T23" fmla="*/ 41 h 41"/>
                  <a:gd name="T24" fmla="*/ 28 w 40"/>
                  <a:gd name="T25" fmla="*/ 41 h 41"/>
                  <a:gd name="T26" fmla="*/ 31 w 40"/>
                  <a:gd name="T27" fmla="*/ 39 h 41"/>
                  <a:gd name="T28" fmla="*/ 32 w 40"/>
                  <a:gd name="T29" fmla="*/ 38 h 41"/>
                  <a:gd name="T30" fmla="*/ 35 w 40"/>
                  <a:gd name="T31" fmla="*/ 41 h 41"/>
                  <a:gd name="T32" fmla="*/ 36 w 40"/>
                  <a:gd name="T33" fmla="*/ 39 h 41"/>
                  <a:gd name="T34" fmla="*/ 39 w 40"/>
                  <a:gd name="T35" fmla="*/ 36 h 41"/>
                  <a:gd name="T36" fmla="*/ 39 w 40"/>
                  <a:gd name="T37" fmla="*/ 31 h 41"/>
                  <a:gd name="T38" fmla="*/ 40 w 40"/>
                  <a:gd name="T39" fmla="*/ 28 h 41"/>
                  <a:gd name="T40" fmla="*/ 40 w 40"/>
                  <a:gd name="T41" fmla="*/ 26 h 41"/>
                  <a:gd name="T42" fmla="*/ 39 w 40"/>
                  <a:gd name="T43" fmla="*/ 22 h 41"/>
                  <a:gd name="T44" fmla="*/ 36 w 40"/>
                  <a:gd name="T45" fmla="*/ 21 h 41"/>
                  <a:gd name="T46" fmla="*/ 33 w 40"/>
                  <a:gd name="T47" fmla="*/ 17 h 41"/>
                  <a:gd name="T48" fmla="*/ 33 w 40"/>
                  <a:gd name="T49" fmla="*/ 14 h 41"/>
                  <a:gd name="T50" fmla="*/ 35 w 40"/>
                  <a:gd name="T51" fmla="*/ 11 h 41"/>
                  <a:gd name="T52" fmla="*/ 39 w 40"/>
                  <a:gd name="T53" fmla="*/ 10 h 41"/>
                  <a:gd name="T54" fmla="*/ 39 w 40"/>
                  <a:gd name="T55" fmla="*/ 8 h 41"/>
                  <a:gd name="T56" fmla="*/ 32 w 40"/>
                  <a:gd name="T57" fmla="*/ 6 h 41"/>
                  <a:gd name="T58" fmla="*/ 25 w 40"/>
                  <a:gd name="T59" fmla="*/ 5 h 41"/>
                  <a:gd name="T60" fmla="*/ 22 w 40"/>
                  <a:gd name="T61" fmla="*/ 6 h 41"/>
                  <a:gd name="T62" fmla="*/ 19 w 40"/>
                  <a:gd name="T63" fmla="*/ 5 h 41"/>
                  <a:gd name="T64" fmla="*/ 12 w 40"/>
                  <a:gd name="T65" fmla="*/ 1 h 41"/>
                  <a:gd name="T66" fmla="*/ 9 w 40"/>
                  <a:gd name="T67" fmla="*/ 0 h 41"/>
                  <a:gd name="T68" fmla="*/ 4 w 40"/>
                  <a:gd name="T69" fmla="*/ 0 h 41"/>
                  <a:gd name="T70" fmla="*/ 0 w 40"/>
                  <a:gd name="T71" fmla="*/ 0 h 41"/>
                  <a:gd name="T72" fmla="*/ 2 w 40"/>
                  <a:gd name="T73" fmla="*/ 4 h 41"/>
                  <a:gd name="T74" fmla="*/ 4 w 40"/>
                  <a:gd name="T75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41">
                    <a:moveTo>
                      <a:pt x="4" y="7"/>
                    </a:moveTo>
                    <a:lnTo>
                      <a:pt x="6" y="8"/>
                    </a:lnTo>
                    <a:lnTo>
                      <a:pt x="7" y="11"/>
                    </a:lnTo>
                    <a:lnTo>
                      <a:pt x="8" y="13"/>
                    </a:lnTo>
                    <a:lnTo>
                      <a:pt x="10" y="16"/>
                    </a:lnTo>
                    <a:lnTo>
                      <a:pt x="9" y="17"/>
                    </a:lnTo>
                    <a:lnTo>
                      <a:pt x="8" y="21"/>
                    </a:lnTo>
                    <a:lnTo>
                      <a:pt x="7" y="24"/>
                    </a:lnTo>
                    <a:lnTo>
                      <a:pt x="8" y="28"/>
                    </a:lnTo>
                    <a:lnTo>
                      <a:pt x="15" y="34"/>
                    </a:lnTo>
                    <a:lnTo>
                      <a:pt x="18" y="38"/>
                    </a:lnTo>
                    <a:lnTo>
                      <a:pt x="25" y="41"/>
                    </a:lnTo>
                    <a:lnTo>
                      <a:pt x="28" y="41"/>
                    </a:lnTo>
                    <a:lnTo>
                      <a:pt x="31" y="39"/>
                    </a:lnTo>
                    <a:lnTo>
                      <a:pt x="32" y="38"/>
                    </a:lnTo>
                    <a:lnTo>
                      <a:pt x="35" y="41"/>
                    </a:lnTo>
                    <a:lnTo>
                      <a:pt x="36" y="39"/>
                    </a:lnTo>
                    <a:lnTo>
                      <a:pt x="39" y="36"/>
                    </a:lnTo>
                    <a:lnTo>
                      <a:pt x="39" y="31"/>
                    </a:lnTo>
                    <a:lnTo>
                      <a:pt x="40" y="28"/>
                    </a:lnTo>
                    <a:lnTo>
                      <a:pt x="40" y="26"/>
                    </a:lnTo>
                    <a:lnTo>
                      <a:pt x="39" y="22"/>
                    </a:lnTo>
                    <a:lnTo>
                      <a:pt x="36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5" y="11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32" y="6"/>
                    </a:lnTo>
                    <a:lnTo>
                      <a:pt x="25" y="5"/>
                    </a:lnTo>
                    <a:lnTo>
                      <a:pt x="22" y="6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1549">
                <a:extLst>
                  <a:ext uri="{FF2B5EF4-FFF2-40B4-BE49-F238E27FC236}">
                    <a16:creationId xmlns:a16="http://schemas.microsoft.com/office/drawing/2014/main" id="{D39BF917-6EDD-417F-AD1E-B4638E10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8452" y="1577825"/>
                <a:ext cx="14289" cy="17461"/>
              </a:xfrm>
              <a:custGeom>
                <a:avLst/>
                <a:gdLst>
                  <a:gd name="T0" fmla="*/ 6 w 12"/>
                  <a:gd name="T1" fmla="*/ 14 h 14"/>
                  <a:gd name="T2" fmla="*/ 6 w 12"/>
                  <a:gd name="T3" fmla="*/ 12 h 14"/>
                  <a:gd name="T4" fmla="*/ 11 w 12"/>
                  <a:gd name="T5" fmla="*/ 10 h 14"/>
                  <a:gd name="T6" fmla="*/ 12 w 12"/>
                  <a:gd name="T7" fmla="*/ 8 h 14"/>
                  <a:gd name="T8" fmla="*/ 11 w 12"/>
                  <a:gd name="T9" fmla="*/ 5 h 14"/>
                  <a:gd name="T10" fmla="*/ 10 w 12"/>
                  <a:gd name="T11" fmla="*/ 0 h 14"/>
                  <a:gd name="T12" fmla="*/ 8 w 12"/>
                  <a:gd name="T13" fmla="*/ 1 h 14"/>
                  <a:gd name="T14" fmla="*/ 7 w 12"/>
                  <a:gd name="T15" fmla="*/ 5 h 14"/>
                  <a:gd name="T16" fmla="*/ 4 w 12"/>
                  <a:gd name="T17" fmla="*/ 8 h 14"/>
                  <a:gd name="T18" fmla="*/ 0 w 12"/>
                  <a:gd name="T19" fmla="*/ 8 h 14"/>
                  <a:gd name="T20" fmla="*/ 3 w 12"/>
                  <a:gd name="T21" fmla="*/ 13 h 14"/>
                  <a:gd name="T22" fmla="*/ 6 w 12"/>
                  <a:gd name="T2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6" y="14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0" y="8"/>
                      <a:pt x="0" y="8"/>
                    </a:cubicBezTo>
                    <a:cubicBezTo>
                      <a:pt x="3" y="13"/>
                      <a:pt x="3" y="13"/>
                      <a:pt x="3" y="13"/>
                    </a:cubicBezTo>
                    <a:lnTo>
                      <a:pt x="6" y="1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1550">
                <a:extLst>
                  <a:ext uri="{FF2B5EF4-FFF2-40B4-BE49-F238E27FC236}">
                    <a16:creationId xmlns:a16="http://schemas.microsoft.com/office/drawing/2014/main" id="{E77460D0-FFD9-4D43-B028-5E16E0E37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46079"/>
                <a:ext cx="6350" cy="12699"/>
              </a:xfrm>
              <a:custGeom>
                <a:avLst/>
                <a:gdLst>
                  <a:gd name="T0" fmla="*/ 2 w 4"/>
                  <a:gd name="T1" fmla="*/ 4 h 8"/>
                  <a:gd name="T2" fmla="*/ 4 w 4"/>
                  <a:gd name="T3" fmla="*/ 8 h 8"/>
                  <a:gd name="T4" fmla="*/ 4 w 4"/>
                  <a:gd name="T5" fmla="*/ 7 h 8"/>
                  <a:gd name="T6" fmla="*/ 3 w 4"/>
                  <a:gd name="T7" fmla="*/ 2 h 8"/>
                  <a:gd name="T8" fmla="*/ 1 w 4"/>
                  <a:gd name="T9" fmla="*/ 0 h 8"/>
                  <a:gd name="T10" fmla="*/ 0 w 4"/>
                  <a:gd name="T11" fmla="*/ 0 h 8"/>
                  <a:gd name="T12" fmla="*/ 0 w 4"/>
                  <a:gd name="T13" fmla="*/ 1 h 8"/>
                  <a:gd name="T14" fmla="*/ 2 w 4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lnTo>
                      <a:pt x="4" y="8"/>
                    </a:lnTo>
                    <a:lnTo>
                      <a:pt x="4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1551">
                <a:extLst>
                  <a:ext uri="{FF2B5EF4-FFF2-40B4-BE49-F238E27FC236}">
                    <a16:creationId xmlns:a16="http://schemas.microsoft.com/office/drawing/2014/main" id="{88148B53-98A5-483E-B9D0-5D75CB06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2182" y="1538142"/>
                <a:ext cx="6350" cy="9524"/>
              </a:xfrm>
              <a:custGeom>
                <a:avLst/>
                <a:gdLst>
                  <a:gd name="T0" fmla="*/ 4 w 4"/>
                  <a:gd name="T1" fmla="*/ 6 h 6"/>
                  <a:gd name="T2" fmla="*/ 3 w 4"/>
                  <a:gd name="T3" fmla="*/ 3 h 6"/>
                  <a:gd name="T4" fmla="*/ 2 w 4"/>
                  <a:gd name="T5" fmla="*/ 0 h 6"/>
                  <a:gd name="T6" fmla="*/ 1 w 4"/>
                  <a:gd name="T7" fmla="*/ 0 h 6"/>
                  <a:gd name="T8" fmla="*/ 0 w 4"/>
                  <a:gd name="T9" fmla="*/ 2 h 6"/>
                  <a:gd name="T10" fmla="*/ 2 w 4"/>
                  <a:gd name="T11" fmla="*/ 5 h 6"/>
                  <a:gd name="T12" fmla="*/ 4 w 4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3" y="3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1552">
                <a:extLst>
                  <a:ext uri="{FF2B5EF4-FFF2-40B4-BE49-F238E27FC236}">
                    <a16:creationId xmlns:a16="http://schemas.microsoft.com/office/drawing/2014/main" id="{F82CA43E-AAA2-444D-A61B-CD7F2444A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6945" y="1531792"/>
                <a:ext cx="4763" cy="9524"/>
              </a:xfrm>
              <a:custGeom>
                <a:avLst/>
                <a:gdLst>
                  <a:gd name="T0" fmla="*/ 2 w 3"/>
                  <a:gd name="T1" fmla="*/ 6 h 6"/>
                  <a:gd name="T2" fmla="*/ 3 w 3"/>
                  <a:gd name="T3" fmla="*/ 3 h 6"/>
                  <a:gd name="T4" fmla="*/ 1 w 3"/>
                  <a:gd name="T5" fmla="*/ 0 h 6"/>
                  <a:gd name="T6" fmla="*/ 1 w 3"/>
                  <a:gd name="T7" fmla="*/ 0 h 6"/>
                  <a:gd name="T8" fmla="*/ 0 w 3"/>
                  <a:gd name="T9" fmla="*/ 1 h 6"/>
                  <a:gd name="T10" fmla="*/ 1 w 3"/>
                  <a:gd name="T11" fmla="*/ 6 h 6"/>
                  <a:gd name="T12" fmla="*/ 2 w 3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lnTo>
                      <a:pt x="3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1553">
                <a:extLst>
                  <a:ext uri="{FF2B5EF4-FFF2-40B4-BE49-F238E27FC236}">
                    <a16:creationId xmlns:a16="http://schemas.microsoft.com/office/drawing/2014/main" id="{1084B31E-027C-4218-84F9-D6B3FD42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9318" y="1450837"/>
                <a:ext cx="3175" cy="6349"/>
              </a:xfrm>
              <a:custGeom>
                <a:avLst/>
                <a:gdLst>
                  <a:gd name="T0" fmla="*/ 1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1554">
                <a:extLst>
                  <a:ext uri="{FF2B5EF4-FFF2-40B4-BE49-F238E27FC236}">
                    <a16:creationId xmlns:a16="http://schemas.microsoft.com/office/drawing/2014/main" id="{CE7CE6BD-80F0-47B1-ACB6-9537414FC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1070" y="1542904"/>
                <a:ext cx="6350" cy="9524"/>
              </a:xfrm>
              <a:custGeom>
                <a:avLst/>
                <a:gdLst>
                  <a:gd name="T0" fmla="*/ 3 w 4"/>
                  <a:gd name="T1" fmla="*/ 6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1 w 4"/>
                  <a:gd name="T15" fmla="*/ 5 h 6"/>
                  <a:gd name="T16" fmla="*/ 3 w 4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1555">
                <a:extLst>
                  <a:ext uri="{FF2B5EF4-FFF2-40B4-BE49-F238E27FC236}">
                    <a16:creationId xmlns:a16="http://schemas.microsoft.com/office/drawing/2014/main" id="{173DD3D4-5F93-4D2E-8ECD-96216764B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771" y="2058793"/>
                <a:ext cx="7938" cy="11112"/>
              </a:xfrm>
              <a:custGeom>
                <a:avLst/>
                <a:gdLst>
                  <a:gd name="T0" fmla="*/ 6 w 6"/>
                  <a:gd name="T1" fmla="*/ 6 h 9"/>
                  <a:gd name="T2" fmla="*/ 5 w 6"/>
                  <a:gd name="T3" fmla="*/ 2 h 9"/>
                  <a:gd name="T4" fmla="*/ 4 w 6"/>
                  <a:gd name="T5" fmla="*/ 0 h 9"/>
                  <a:gd name="T6" fmla="*/ 1 w 6"/>
                  <a:gd name="T7" fmla="*/ 2 h 9"/>
                  <a:gd name="T8" fmla="*/ 1 w 6"/>
                  <a:gd name="T9" fmla="*/ 4 h 9"/>
                  <a:gd name="T10" fmla="*/ 0 w 6"/>
                  <a:gd name="T11" fmla="*/ 6 h 9"/>
                  <a:gd name="T12" fmla="*/ 1 w 6"/>
                  <a:gd name="T13" fmla="*/ 8 h 9"/>
                  <a:gd name="T14" fmla="*/ 4 w 6"/>
                  <a:gd name="T15" fmla="*/ 9 h 9"/>
                  <a:gd name="T16" fmla="*/ 6 w 6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8"/>
                      <a:pt x="1" y="8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1556">
                <a:extLst>
                  <a:ext uri="{FF2B5EF4-FFF2-40B4-BE49-F238E27FC236}">
                    <a16:creationId xmlns:a16="http://schemas.microsoft.com/office/drawing/2014/main" id="{C75AD350-C453-449B-AF2F-98C7D7E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0267" y="1447663"/>
                <a:ext cx="7938" cy="6349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1 h 4"/>
                  <a:gd name="T4" fmla="*/ 1 w 5"/>
                  <a:gd name="T5" fmla="*/ 0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lnTo>
                      <a:pt x="5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1557">
                <a:extLst>
                  <a:ext uri="{FF2B5EF4-FFF2-40B4-BE49-F238E27FC236}">
                    <a16:creationId xmlns:a16="http://schemas.microsoft.com/office/drawing/2014/main" id="{428495EF-67CE-426D-9741-78D1B93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923" y="2566745"/>
                <a:ext cx="6350" cy="6349"/>
              </a:xfrm>
              <a:custGeom>
                <a:avLst/>
                <a:gdLst>
                  <a:gd name="T0" fmla="*/ 5 w 5"/>
                  <a:gd name="T1" fmla="*/ 4 h 6"/>
                  <a:gd name="T2" fmla="*/ 1 w 5"/>
                  <a:gd name="T3" fmla="*/ 0 h 6"/>
                  <a:gd name="T4" fmla="*/ 0 w 5"/>
                  <a:gd name="T5" fmla="*/ 4 h 6"/>
                  <a:gd name="T6" fmla="*/ 3 w 5"/>
                  <a:gd name="T7" fmla="*/ 6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1558">
                <a:extLst>
                  <a:ext uri="{FF2B5EF4-FFF2-40B4-BE49-F238E27FC236}">
                    <a16:creationId xmlns:a16="http://schemas.microsoft.com/office/drawing/2014/main" id="{35CC551D-C34E-4814-8368-046A10C82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944" y="1236546"/>
                <a:ext cx="88903" cy="134925"/>
              </a:xfrm>
              <a:custGeom>
                <a:avLst/>
                <a:gdLst>
                  <a:gd name="T0" fmla="*/ 0 w 72"/>
                  <a:gd name="T1" fmla="*/ 19 h 109"/>
                  <a:gd name="T2" fmla="*/ 2 w 72"/>
                  <a:gd name="T3" fmla="*/ 26 h 109"/>
                  <a:gd name="T4" fmla="*/ 6 w 72"/>
                  <a:gd name="T5" fmla="*/ 29 h 109"/>
                  <a:gd name="T6" fmla="*/ 10 w 72"/>
                  <a:gd name="T7" fmla="*/ 44 h 109"/>
                  <a:gd name="T8" fmla="*/ 16 w 72"/>
                  <a:gd name="T9" fmla="*/ 47 h 109"/>
                  <a:gd name="T10" fmla="*/ 10 w 72"/>
                  <a:gd name="T11" fmla="*/ 51 h 109"/>
                  <a:gd name="T12" fmla="*/ 11 w 72"/>
                  <a:gd name="T13" fmla="*/ 66 h 109"/>
                  <a:gd name="T14" fmla="*/ 12 w 72"/>
                  <a:gd name="T15" fmla="*/ 77 h 109"/>
                  <a:gd name="T16" fmla="*/ 15 w 72"/>
                  <a:gd name="T17" fmla="*/ 83 h 109"/>
                  <a:gd name="T18" fmla="*/ 16 w 72"/>
                  <a:gd name="T19" fmla="*/ 92 h 109"/>
                  <a:gd name="T20" fmla="*/ 21 w 72"/>
                  <a:gd name="T21" fmla="*/ 102 h 109"/>
                  <a:gd name="T22" fmla="*/ 23 w 72"/>
                  <a:gd name="T23" fmla="*/ 109 h 109"/>
                  <a:gd name="T24" fmla="*/ 30 w 72"/>
                  <a:gd name="T25" fmla="*/ 101 h 109"/>
                  <a:gd name="T26" fmla="*/ 37 w 72"/>
                  <a:gd name="T27" fmla="*/ 93 h 109"/>
                  <a:gd name="T28" fmla="*/ 37 w 72"/>
                  <a:gd name="T29" fmla="*/ 86 h 109"/>
                  <a:gd name="T30" fmla="*/ 48 w 72"/>
                  <a:gd name="T31" fmla="*/ 79 h 109"/>
                  <a:gd name="T32" fmla="*/ 53 w 72"/>
                  <a:gd name="T33" fmla="*/ 81 h 109"/>
                  <a:gd name="T34" fmla="*/ 56 w 72"/>
                  <a:gd name="T35" fmla="*/ 73 h 109"/>
                  <a:gd name="T36" fmla="*/ 66 w 72"/>
                  <a:gd name="T37" fmla="*/ 66 h 109"/>
                  <a:gd name="T38" fmla="*/ 69 w 72"/>
                  <a:gd name="T39" fmla="*/ 60 h 109"/>
                  <a:gd name="T40" fmla="*/ 71 w 72"/>
                  <a:gd name="T41" fmla="*/ 47 h 109"/>
                  <a:gd name="T42" fmla="*/ 64 w 72"/>
                  <a:gd name="T43" fmla="*/ 35 h 109"/>
                  <a:gd name="T44" fmla="*/ 58 w 72"/>
                  <a:gd name="T45" fmla="*/ 27 h 109"/>
                  <a:gd name="T46" fmla="*/ 53 w 72"/>
                  <a:gd name="T47" fmla="*/ 27 h 109"/>
                  <a:gd name="T48" fmla="*/ 46 w 72"/>
                  <a:gd name="T49" fmla="*/ 23 h 109"/>
                  <a:gd name="T50" fmla="*/ 40 w 72"/>
                  <a:gd name="T51" fmla="*/ 17 h 109"/>
                  <a:gd name="T52" fmla="*/ 36 w 72"/>
                  <a:gd name="T53" fmla="*/ 18 h 109"/>
                  <a:gd name="T54" fmla="*/ 33 w 72"/>
                  <a:gd name="T55" fmla="*/ 11 h 109"/>
                  <a:gd name="T56" fmla="*/ 30 w 72"/>
                  <a:gd name="T57" fmla="*/ 15 h 109"/>
                  <a:gd name="T58" fmla="*/ 24 w 72"/>
                  <a:gd name="T59" fmla="*/ 10 h 109"/>
                  <a:gd name="T60" fmla="*/ 22 w 72"/>
                  <a:gd name="T61" fmla="*/ 10 h 109"/>
                  <a:gd name="T62" fmla="*/ 25 w 72"/>
                  <a:gd name="T63" fmla="*/ 17 h 109"/>
                  <a:gd name="T64" fmla="*/ 23 w 72"/>
                  <a:gd name="T65" fmla="*/ 23 h 109"/>
                  <a:gd name="T66" fmla="*/ 19 w 72"/>
                  <a:gd name="T67" fmla="*/ 20 h 109"/>
                  <a:gd name="T68" fmla="*/ 15 w 72"/>
                  <a:gd name="T69" fmla="*/ 4 h 109"/>
                  <a:gd name="T70" fmla="*/ 7 w 72"/>
                  <a:gd name="T71" fmla="*/ 0 h 109"/>
                  <a:gd name="T72" fmla="*/ 2 w 72"/>
                  <a:gd name="T73" fmla="*/ 3 h 109"/>
                  <a:gd name="T74" fmla="*/ 7 w 72"/>
                  <a:gd name="T75" fmla="*/ 10 h 109"/>
                  <a:gd name="T76" fmla="*/ 8 w 72"/>
                  <a:gd name="T77" fmla="*/ 16 h 109"/>
                  <a:gd name="T78" fmla="*/ 3 w 72"/>
                  <a:gd name="T79" fmla="*/ 13 h 109"/>
                  <a:gd name="T80" fmla="*/ 0 w 72"/>
                  <a:gd name="T81" fmla="*/ 11 h 109"/>
                  <a:gd name="T82" fmla="*/ 1 w 72"/>
                  <a:gd name="T83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" h="109">
                    <a:moveTo>
                      <a:pt x="1" y="18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8" y="99"/>
                      <a:pt x="18" y="99"/>
                      <a:pt x="18" y="99"/>
                    </a:cubicBez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3" y="109"/>
                      <a:pt x="28" y="107"/>
                      <a:pt x="28" y="107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7" y="86"/>
                      <a:pt x="37" y="86"/>
                      <a:pt x="37" y="86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8" y="79"/>
                      <a:pt x="48" y="79"/>
                      <a:pt x="48" y="79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lnTo>
                      <a:pt x="1" y="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1559">
                <a:extLst>
                  <a:ext uri="{FF2B5EF4-FFF2-40B4-BE49-F238E27FC236}">
                    <a16:creationId xmlns:a16="http://schemas.microsoft.com/office/drawing/2014/main" id="{7C4E2906-3ADF-4079-A349-D72C17E8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8356" y="2254036"/>
                <a:ext cx="4763" cy="6349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0 h 4"/>
                  <a:gd name="T8" fmla="*/ 0 w 3"/>
                  <a:gd name="T9" fmla="*/ 2 h 4"/>
                  <a:gd name="T10" fmla="*/ 2 w 3"/>
                  <a:gd name="T11" fmla="*/ 4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1560">
                <a:extLst>
                  <a:ext uri="{FF2B5EF4-FFF2-40B4-BE49-F238E27FC236}">
                    <a16:creationId xmlns:a16="http://schemas.microsoft.com/office/drawing/2014/main" id="{281BDA83-5716-4C20-BF42-E1D26EA8F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8863" y="2147685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4 h 4"/>
                  <a:gd name="T4" fmla="*/ 3 w 3"/>
                  <a:gd name="T5" fmla="*/ 2 h 4"/>
                  <a:gd name="T6" fmla="*/ 2 w 3"/>
                  <a:gd name="T7" fmla="*/ 0 h 4"/>
                  <a:gd name="T8" fmla="*/ 0 w 3"/>
                  <a:gd name="T9" fmla="*/ 1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2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1561">
                <a:extLst>
                  <a:ext uri="{FF2B5EF4-FFF2-40B4-BE49-F238E27FC236}">
                    <a16:creationId xmlns:a16="http://schemas.microsoft.com/office/drawing/2014/main" id="{15091128-6121-49B1-BD9F-063C43DD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2338167"/>
                <a:ext cx="7938" cy="14286"/>
              </a:xfrm>
              <a:custGeom>
                <a:avLst/>
                <a:gdLst>
                  <a:gd name="T0" fmla="*/ 4 w 5"/>
                  <a:gd name="T1" fmla="*/ 1 h 9"/>
                  <a:gd name="T2" fmla="*/ 2 w 5"/>
                  <a:gd name="T3" fmla="*/ 0 h 9"/>
                  <a:gd name="T4" fmla="*/ 0 w 5"/>
                  <a:gd name="T5" fmla="*/ 2 h 9"/>
                  <a:gd name="T6" fmla="*/ 1 w 5"/>
                  <a:gd name="T7" fmla="*/ 5 h 9"/>
                  <a:gd name="T8" fmla="*/ 2 w 5"/>
                  <a:gd name="T9" fmla="*/ 7 h 9"/>
                  <a:gd name="T10" fmla="*/ 3 w 5"/>
                  <a:gd name="T11" fmla="*/ 9 h 9"/>
                  <a:gd name="T12" fmla="*/ 5 w 5"/>
                  <a:gd name="T13" fmla="*/ 9 h 9"/>
                  <a:gd name="T14" fmla="*/ 5 w 5"/>
                  <a:gd name="T15" fmla="*/ 7 h 9"/>
                  <a:gd name="T16" fmla="*/ 3 w 5"/>
                  <a:gd name="T17" fmla="*/ 4 h 9"/>
                  <a:gd name="T18" fmla="*/ 5 w 5"/>
                  <a:gd name="T19" fmla="*/ 2 h 9"/>
                  <a:gd name="T20" fmla="*/ 4 w 5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4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1562">
                <a:extLst>
                  <a:ext uri="{FF2B5EF4-FFF2-40B4-BE49-F238E27FC236}">
                    <a16:creationId xmlns:a16="http://schemas.microsoft.com/office/drawing/2014/main" id="{CEC3D929-49F1-4BDC-A78A-DFF68339D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8404" y="1514331"/>
                <a:ext cx="9525" cy="11112"/>
              </a:xfrm>
              <a:custGeom>
                <a:avLst/>
                <a:gdLst>
                  <a:gd name="T0" fmla="*/ 2 w 6"/>
                  <a:gd name="T1" fmla="*/ 6 h 7"/>
                  <a:gd name="T2" fmla="*/ 3 w 6"/>
                  <a:gd name="T3" fmla="*/ 7 h 7"/>
                  <a:gd name="T4" fmla="*/ 5 w 6"/>
                  <a:gd name="T5" fmla="*/ 6 h 7"/>
                  <a:gd name="T6" fmla="*/ 6 w 6"/>
                  <a:gd name="T7" fmla="*/ 2 h 7"/>
                  <a:gd name="T8" fmla="*/ 5 w 6"/>
                  <a:gd name="T9" fmla="*/ 0 h 7"/>
                  <a:gd name="T10" fmla="*/ 1 w 6"/>
                  <a:gd name="T11" fmla="*/ 1 h 7"/>
                  <a:gd name="T12" fmla="*/ 0 w 6"/>
                  <a:gd name="T13" fmla="*/ 3 h 7"/>
                  <a:gd name="T14" fmla="*/ 1 w 6"/>
                  <a:gd name="T15" fmla="*/ 6 h 7"/>
                  <a:gd name="T16" fmla="*/ 2 w 6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6"/>
                    </a:moveTo>
                    <a:lnTo>
                      <a:pt x="3" y="7"/>
                    </a:lnTo>
                    <a:lnTo>
                      <a:pt x="5" y="6"/>
                    </a:lnTo>
                    <a:lnTo>
                      <a:pt x="6" y="2"/>
                    </a:lnTo>
                    <a:lnTo>
                      <a:pt x="5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1563">
                <a:extLst>
                  <a:ext uri="{FF2B5EF4-FFF2-40B4-BE49-F238E27FC236}">
                    <a16:creationId xmlns:a16="http://schemas.microsoft.com/office/drawing/2014/main" id="{44488157-EB02-4A9D-BABC-5BB1C8D1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5571" y="1415915"/>
                <a:ext cx="25401" cy="19048"/>
              </a:xfrm>
              <a:custGeom>
                <a:avLst/>
                <a:gdLst>
                  <a:gd name="T0" fmla="*/ 9 w 16"/>
                  <a:gd name="T1" fmla="*/ 4 h 12"/>
                  <a:gd name="T2" fmla="*/ 6 w 16"/>
                  <a:gd name="T3" fmla="*/ 4 h 12"/>
                  <a:gd name="T4" fmla="*/ 2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0 w 16"/>
                  <a:gd name="T11" fmla="*/ 4 h 12"/>
                  <a:gd name="T12" fmla="*/ 2 w 16"/>
                  <a:gd name="T13" fmla="*/ 7 h 12"/>
                  <a:gd name="T14" fmla="*/ 5 w 16"/>
                  <a:gd name="T15" fmla="*/ 7 h 12"/>
                  <a:gd name="T16" fmla="*/ 8 w 16"/>
                  <a:gd name="T17" fmla="*/ 9 h 12"/>
                  <a:gd name="T18" fmla="*/ 11 w 16"/>
                  <a:gd name="T19" fmla="*/ 9 h 12"/>
                  <a:gd name="T20" fmla="*/ 14 w 16"/>
                  <a:gd name="T21" fmla="*/ 12 h 12"/>
                  <a:gd name="T22" fmla="*/ 16 w 16"/>
                  <a:gd name="T23" fmla="*/ 12 h 12"/>
                  <a:gd name="T24" fmla="*/ 16 w 16"/>
                  <a:gd name="T25" fmla="*/ 10 h 12"/>
                  <a:gd name="T26" fmla="*/ 12 w 16"/>
                  <a:gd name="T27" fmla="*/ 5 h 12"/>
                  <a:gd name="T28" fmla="*/ 9 w 16"/>
                  <a:gd name="T2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2">
                    <a:moveTo>
                      <a:pt x="9" y="4"/>
                    </a:move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12" y="5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1564">
                <a:extLst>
                  <a:ext uri="{FF2B5EF4-FFF2-40B4-BE49-F238E27FC236}">
                    <a16:creationId xmlns:a16="http://schemas.microsoft.com/office/drawing/2014/main" id="{01FF9A2B-962B-4388-BE6D-DC91BE48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426" y="1588937"/>
                <a:ext cx="14289" cy="11112"/>
              </a:xfrm>
              <a:custGeom>
                <a:avLst/>
                <a:gdLst>
                  <a:gd name="T0" fmla="*/ 3 w 11"/>
                  <a:gd name="T1" fmla="*/ 6 h 9"/>
                  <a:gd name="T2" fmla="*/ 3 w 11"/>
                  <a:gd name="T3" fmla="*/ 9 h 9"/>
                  <a:gd name="T4" fmla="*/ 8 w 11"/>
                  <a:gd name="T5" fmla="*/ 9 h 9"/>
                  <a:gd name="T6" fmla="*/ 9 w 11"/>
                  <a:gd name="T7" fmla="*/ 8 h 9"/>
                  <a:gd name="T8" fmla="*/ 10 w 11"/>
                  <a:gd name="T9" fmla="*/ 8 h 9"/>
                  <a:gd name="T10" fmla="*/ 11 w 11"/>
                  <a:gd name="T11" fmla="*/ 6 h 9"/>
                  <a:gd name="T12" fmla="*/ 8 w 11"/>
                  <a:gd name="T13" fmla="*/ 4 h 9"/>
                  <a:gd name="T14" fmla="*/ 5 w 11"/>
                  <a:gd name="T15" fmla="*/ 0 h 9"/>
                  <a:gd name="T16" fmla="*/ 2 w 11"/>
                  <a:gd name="T17" fmla="*/ 0 h 9"/>
                  <a:gd name="T18" fmla="*/ 0 w 11"/>
                  <a:gd name="T19" fmla="*/ 2 h 9"/>
                  <a:gd name="T20" fmla="*/ 0 w 11"/>
                  <a:gd name="T21" fmla="*/ 4 h 9"/>
                  <a:gd name="T22" fmla="*/ 3 w 11"/>
                  <a:gd name="T2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3" y="6"/>
                    </a:moveTo>
                    <a:cubicBezTo>
                      <a:pt x="3" y="6"/>
                      <a:pt x="3" y="9"/>
                      <a:pt x="3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1565">
                <a:extLst>
                  <a:ext uri="{FF2B5EF4-FFF2-40B4-BE49-F238E27FC236}">
                    <a16:creationId xmlns:a16="http://schemas.microsoft.com/office/drawing/2014/main" id="{CF7345E2-8C8F-4D10-AFBB-D7C51C8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6193" y="1288927"/>
                <a:ext cx="28576" cy="44446"/>
              </a:xfrm>
              <a:custGeom>
                <a:avLst/>
                <a:gdLst>
                  <a:gd name="T0" fmla="*/ 4 w 18"/>
                  <a:gd name="T1" fmla="*/ 8 h 28"/>
                  <a:gd name="T2" fmla="*/ 8 w 18"/>
                  <a:gd name="T3" fmla="*/ 12 h 28"/>
                  <a:gd name="T4" fmla="*/ 12 w 18"/>
                  <a:gd name="T5" fmla="*/ 19 h 28"/>
                  <a:gd name="T6" fmla="*/ 14 w 18"/>
                  <a:gd name="T7" fmla="*/ 26 h 28"/>
                  <a:gd name="T8" fmla="*/ 16 w 18"/>
                  <a:gd name="T9" fmla="*/ 28 h 28"/>
                  <a:gd name="T10" fmla="*/ 18 w 18"/>
                  <a:gd name="T11" fmla="*/ 26 h 28"/>
                  <a:gd name="T12" fmla="*/ 18 w 18"/>
                  <a:gd name="T13" fmla="*/ 22 h 28"/>
                  <a:gd name="T14" fmla="*/ 15 w 18"/>
                  <a:gd name="T15" fmla="*/ 14 h 28"/>
                  <a:gd name="T16" fmla="*/ 14 w 18"/>
                  <a:gd name="T17" fmla="*/ 10 h 28"/>
                  <a:gd name="T18" fmla="*/ 12 w 18"/>
                  <a:gd name="T19" fmla="*/ 8 h 28"/>
                  <a:gd name="T20" fmla="*/ 7 w 18"/>
                  <a:gd name="T21" fmla="*/ 8 h 28"/>
                  <a:gd name="T22" fmla="*/ 5 w 18"/>
                  <a:gd name="T23" fmla="*/ 3 h 28"/>
                  <a:gd name="T24" fmla="*/ 2 w 18"/>
                  <a:gd name="T25" fmla="*/ 1 h 28"/>
                  <a:gd name="T26" fmla="*/ 0 w 18"/>
                  <a:gd name="T27" fmla="*/ 0 h 28"/>
                  <a:gd name="T28" fmla="*/ 1 w 18"/>
                  <a:gd name="T29" fmla="*/ 2 h 28"/>
                  <a:gd name="T30" fmla="*/ 4 w 18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8">
                    <a:moveTo>
                      <a:pt x="4" y="8"/>
                    </a:moveTo>
                    <a:lnTo>
                      <a:pt x="8" y="12"/>
                    </a:lnTo>
                    <a:lnTo>
                      <a:pt x="12" y="19"/>
                    </a:lnTo>
                    <a:lnTo>
                      <a:pt x="14" y="26"/>
                    </a:lnTo>
                    <a:lnTo>
                      <a:pt x="16" y="28"/>
                    </a:lnTo>
                    <a:lnTo>
                      <a:pt x="18" y="26"/>
                    </a:lnTo>
                    <a:lnTo>
                      <a:pt x="18" y="22"/>
                    </a:lnTo>
                    <a:lnTo>
                      <a:pt x="15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7" y="8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1566">
                <a:extLst>
                  <a:ext uri="{FF2B5EF4-FFF2-40B4-BE49-F238E27FC236}">
                    <a16:creationId xmlns:a16="http://schemas.microsoft.com/office/drawing/2014/main" id="{A1B4DAF1-91F5-4DC9-963B-5AD89D645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1382" y="1531792"/>
                <a:ext cx="34927" cy="38097"/>
              </a:xfrm>
              <a:custGeom>
                <a:avLst/>
                <a:gdLst>
                  <a:gd name="T0" fmla="*/ 6 w 22"/>
                  <a:gd name="T1" fmla="*/ 20 h 24"/>
                  <a:gd name="T2" fmla="*/ 13 w 22"/>
                  <a:gd name="T3" fmla="*/ 22 h 24"/>
                  <a:gd name="T4" fmla="*/ 16 w 22"/>
                  <a:gd name="T5" fmla="*/ 23 h 24"/>
                  <a:gd name="T6" fmla="*/ 17 w 22"/>
                  <a:gd name="T7" fmla="*/ 24 h 24"/>
                  <a:gd name="T8" fmla="*/ 20 w 22"/>
                  <a:gd name="T9" fmla="*/ 23 h 24"/>
                  <a:gd name="T10" fmla="*/ 21 w 22"/>
                  <a:gd name="T11" fmla="*/ 20 h 24"/>
                  <a:gd name="T12" fmla="*/ 22 w 22"/>
                  <a:gd name="T13" fmla="*/ 19 h 24"/>
                  <a:gd name="T14" fmla="*/ 22 w 22"/>
                  <a:gd name="T15" fmla="*/ 17 h 24"/>
                  <a:gd name="T16" fmla="*/ 21 w 22"/>
                  <a:gd name="T17" fmla="*/ 14 h 24"/>
                  <a:gd name="T18" fmla="*/ 20 w 22"/>
                  <a:gd name="T19" fmla="*/ 9 h 24"/>
                  <a:gd name="T20" fmla="*/ 18 w 22"/>
                  <a:gd name="T21" fmla="*/ 7 h 24"/>
                  <a:gd name="T22" fmla="*/ 17 w 22"/>
                  <a:gd name="T23" fmla="*/ 3 h 24"/>
                  <a:gd name="T24" fmla="*/ 17 w 22"/>
                  <a:gd name="T25" fmla="*/ 1 h 24"/>
                  <a:gd name="T26" fmla="*/ 15 w 22"/>
                  <a:gd name="T27" fmla="*/ 0 h 24"/>
                  <a:gd name="T28" fmla="*/ 10 w 22"/>
                  <a:gd name="T29" fmla="*/ 2 h 24"/>
                  <a:gd name="T30" fmla="*/ 4 w 22"/>
                  <a:gd name="T31" fmla="*/ 6 h 24"/>
                  <a:gd name="T32" fmla="*/ 2 w 22"/>
                  <a:gd name="T33" fmla="*/ 6 h 24"/>
                  <a:gd name="T34" fmla="*/ 1 w 22"/>
                  <a:gd name="T35" fmla="*/ 7 h 24"/>
                  <a:gd name="T36" fmla="*/ 2 w 22"/>
                  <a:gd name="T37" fmla="*/ 11 h 24"/>
                  <a:gd name="T38" fmla="*/ 4 w 22"/>
                  <a:gd name="T39" fmla="*/ 13 h 24"/>
                  <a:gd name="T40" fmla="*/ 5 w 22"/>
                  <a:gd name="T41" fmla="*/ 16 h 24"/>
                  <a:gd name="T42" fmla="*/ 3 w 22"/>
                  <a:gd name="T43" fmla="*/ 17 h 24"/>
                  <a:gd name="T44" fmla="*/ 1 w 22"/>
                  <a:gd name="T45" fmla="*/ 17 h 24"/>
                  <a:gd name="T46" fmla="*/ 0 w 22"/>
                  <a:gd name="T47" fmla="*/ 18 h 24"/>
                  <a:gd name="T48" fmla="*/ 2 w 22"/>
                  <a:gd name="T49" fmla="*/ 20 h 24"/>
                  <a:gd name="T50" fmla="*/ 6 w 22"/>
                  <a:gd name="T51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" h="24">
                    <a:moveTo>
                      <a:pt x="6" y="20"/>
                    </a:moveTo>
                    <a:lnTo>
                      <a:pt x="13" y="22"/>
                    </a:lnTo>
                    <a:lnTo>
                      <a:pt x="16" y="23"/>
                    </a:lnTo>
                    <a:lnTo>
                      <a:pt x="17" y="24"/>
                    </a:lnTo>
                    <a:lnTo>
                      <a:pt x="20" y="23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2" y="17"/>
                    </a:lnTo>
                    <a:lnTo>
                      <a:pt x="21" y="14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7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6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8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1567">
                <a:extLst>
                  <a:ext uri="{FF2B5EF4-FFF2-40B4-BE49-F238E27FC236}">
                    <a16:creationId xmlns:a16="http://schemas.microsoft.com/office/drawing/2014/main" id="{06842007-B610-4211-BD2A-773B59B7F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1531" y="1363533"/>
                <a:ext cx="7938" cy="6349"/>
              </a:xfrm>
              <a:custGeom>
                <a:avLst/>
                <a:gdLst>
                  <a:gd name="T0" fmla="*/ 4 w 5"/>
                  <a:gd name="T1" fmla="*/ 3 h 4"/>
                  <a:gd name="T2" fmla="*/ 5 w 5"/>
                  <a:gd name="T3" fmla="*/ 1 h 4"/>
                  <a:gd name="T4" fmla="*/ 4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0 w 5"/>
                  <a:gd name="T11" fmla="*/ 2 h 4"/>
                  <a:gd name="T12" fmla="*/ 0 w 5"/>
                  <a:gd name="T13" fmla="*/ 3 h 4"/>
                  <a:gd name="T14" fmla="*/ 2 w 5"/>
                  <a:gd name="T15" fmla="*/ 4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lnTo>
                      <a:pt x="5" y="1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1568">
                <a:extLst>
                  <a:ext uri="{FF2B5EF4-FFF2-40B4-BE49-F238E27FC236}">
                    <a16:creationId xmlns:a16="http://schemas.microsoft.com/office/drawing/2014/main" id="{006F2FCF-33EF-4AA5-BF01-3E82AD63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2006" y="1374645"/>
                <a:ext cx="11114" cy="11112"/>
              </a:xfrm>
              <a:custGeom>
                <a:avLst/>
                <a:gdLst>
                  <a:gd name="T0" fmla="*/ 4 w 7"/>
                  <a:gd name="T1" fmla="*/ 7 h 7"/>
                  <a:gd name="T2" fmla="*/ 6 w 7"/>
                  <a:gd name="T3" fmla="*/ 6 h 7"/>
                  <a:gd name="T4" fmla="*/ 7 w 7"/>
                  <a:gd name="T5" fmla="*/ 5 h 7"/>
                  <a:gd name="T6" fmla="*/ 6 w 7"/>
                  <a:gd name="T7" fmla="*/ 2 h 7"/>
                  <a:gd name="T8" fmla="*/ 6 w 7"/>
                  <a:gd name="T9" fmla="*/ 0 h 7"/>
                  <a:gd name="T10" fmla="*/ 4 w 7"/>
                  <a:gd name="T11" fmla="*/ 1 h 7"/>
                  <a:gd name="T12" fmla="*/ 3 w 7"/>
                  <a:gd name="T13" fmla="*/ 3 h 7"/>
                  <a:gd name="T14" fmla="*/ 0 w 7"/>
                  <a:gd name="T15" fmla="*/ 4 h 7"/>
                  <a:gd name="T16" fmla="*/ 1 w 7"/>
                  <a:gd name="T17" fmla="*/ 6 h 7"/>
                  <a:gd name="T18" fmla="*/ 4 w 7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6" y="6"/>
                    </a:lnTo>
                    <a:lnTo>
                      <a:pt x="7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1569">
                <a:extLst>
                  <a:ext uri="{FF2B5EF4-FFF2-40B4-BE49-F238E27FC236}">
                    <a16:creationId xmlns:a16="http://schemas.microsoft.com/office/drawing/2014/main" id="{390667E2-B0A6-48A4-B4D3-C6DED26F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5181" y="1363533"/>
                <a:ext cx="3175" cy="7937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1 w 2"/>
                  <a:gd name="T9" fmla="*/ 2 h 5"/>
                  <a:gd name="T10" fmla="*/ 0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1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1570">
                <a:extLst>
                  <a:ext uri="{FF2B5EF4-FFF2-40B4-BE49-F238E27FC236}">
                    <a16:creationId xmlns:a16="http://schemas.microsoft.com/office/drawing/2014/main" id="{AED6C12C-5357-431F-82B3-D7B4CFBE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90515"/>
                <a:ext cx="12701" cy="12699"/>
              </a:xfrm>
              <a:custGeom>
                <a:avLst/>
                <a:gdLst>
                  <a:gd name="T0" fmla="*/ 2 w 8"/>
                  <a:gd name="T1" fmla="*/ 0 h 8"/>
                  <a:gd name="T2" fmla="*/ 1 w 8"/>
                  <a:gd name="T3" fmla="*/ 0 h 8"/>
                  <a:gd name="T4" fmla="*/ 0 w 8"/>
                  <a:gd name="T5" fmla="*/ 2 h 8"/>
                  <a:gd name="T6" fmla="*/ 1 w 8"/>
                  <a:gd name="T7" fmla="*/ 5 h 8"/>
                  <a:gd name="T8" fmla="*/ 5 w 8"/>
                  <a:gd name="T9" fmla="*/ 8 h 8"/>
                  <a:gd name="T10" fmla="*/ 8 w 8"/>
                  <a:gd name="T11" fmla="*/ 7 h 8"/>
                  <a:gd name="T12" fmla="*/ 8 w 8"/>
                  <a:gd name="T13" fmla="*/ 4 h 8"/>
                  <a:gd name="T14" fmla="*/ 6 w 8"/>
                  <a:gd name="T15" fmla="*/ 2 h 8"/>
                  <a:gd name="T16" fmla="*/ 3 w 8"/>
                  <a:gd name="T17" fmla="*/ 2 h 8"/>
                  <a:gd name="T18" fmla="*/ 2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5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3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1571">
                <a:extLst>
                  <a:ext uri="{FF2B5EF4-FFF2-40B4-BE49-F238E27FC236}">
                    <a16:creationId xmlns:a16="http://schemas.microsoft.com/office/drawing/2014/main" id="{86B83834-159D-4CBF-90C6-8276D808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07975"/>
                <a:ext cx="11114" cy="15874"/>
              </a:xfrm>
              <a:custGeom>
                <a:avLst/>
                <a:gdLst>
                  <a:gd name="T0" fmla="*/ 2 w 7"/>
                  <a:gd name="T1" fmla="*/ 6 h 10"/>
                  <a:gd name="T2" fmla="*/ 0 w 7"/>
                  <a:gd name="T3" fmla="*/ 7 h 10"/>
                  <a:gd name="T4" fmla="*/ 0 w 7"/>
                  <a:gd name="T5" fmla="*/ 10 h 10"/>
                  <a:gd name="T6" fmla="*/ 1 w 7"/>
                  <a:gd name="T7" fmla="*/ 10 h 10"/>
                  <a:gd name="T8" fmla="*/ 4 w 7"/>
                  <a:gd name="T9" fmla="*/ 10 h 10"/>
                  <a:gd name="T10" fmla="*/ 6 w 7"/>
                  <a:gd name="T11" fmla="*/ 9 h 10"/>
                  <a:gd name="T12" fmla="*/ 6 w 7"/>
                  <a:gd name="T13" fmla="*/ 6 h 10"/>
                  <a:gd name="T14" fmla="*/ 7 w 7"/>
                  <a:gd name="T15" fmla="*/ 6 h 10"/>
                  <a:gd name="T16" fmla="*/ 7 w 7"/>
                  <a:gd name="T17" fmla="*/ 3 h 10"/>
                  <a:gd name="T18" fmla="*/ 5 w 7"/>
                  <a:gd name="T19" fmla="*/ 0 h 10"/>
                  <a:gd name="T20" fmla="*/ 4 w 7"/>
                  <a:gd name="T21" fmla="*/ 0 h 10"/>
                  <a:gd name="T22" fmla="*/ 3 w 7"/>
                  <a:gd name="T23" fmla="*/ 2 h 10"/>
                  <a:gd name="T24" fmla="*/ 2 w 7"/>
                  <a:gd name="T2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lnTo>
                      <a:pt x="0" y="7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1572">
                <a:extLst>
                  <a:ext uri="{FF2B5EF4-FFF2-40B4-BE49-F238E27FC236}">
                    <a16:creationId xmlns:a16="http://schemas.microsoft.com/office/drawing/2014/main" id="{766199FB-3AB0-40CE-84A6-40243F049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8994" y="1339723"/>
                <a:ext cx="11114" cy="7937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2 h 5"/>
                  <a:gd name="T4" fmla="*/ 0 w 7"/>
                  <a:gd name="T5" fmla="*/ 2 h 5"/>
                  <a:gd name="T6" fmla="*/ 3 w 7"/>
                  <a:gd name="T7" fmla="*/ 4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1 h 5"/>
                  <a:gd name="T14" fmla="*/ 6 w 7"/>
                  <a:gd name="T15" fmla="*/ 0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1573">
                <a:extLst>
                  <a:ext uri="{FF2B5EF4-FFF2-40B4-BE49-F238E27FC236}">
                    <a16:creationId xmlns:a16="http://schemas.microsoft.com/office/drawing/2014/main" id="{35E3A4DA-8C9D-4FBB-8987-413D6E270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7243" y="1296865"/>
                <a:ext cx="31752" cy="22223"/>
              </a:xfrm>
              <a:custGeom>
                <a:avLst/>
                <a:gdLst>
                  <a:gd name="T0" fmla="*/ 20 w 20"/>
                  <a:gd name="T1" fmla="*/ 6 h 14"/>
                  <a:gd name="T2" fmla="*/ 17 w 20"/>
                  <a:gd name="T3" fmla="*/ 7 h 14"/>
                  <a:gd name="T4" fmla="*/ 16 w 20"/>
                  <a:gd name="T5" fmla="*/ 7 h 14"/>
                  <a:gd name="T6" fmla="*/ 12 w 20"/>
                  <a:gd name="T7" fmla="*/ 3 h 14"/>
                  <a:gd name="T8" fmla="*/ 7 w 20"/>
                  <a:gd name="T9" fmla="*/ 0 h 14"/>
                  <a:gd name="T10" fmla="*/ 3 w 20"/>
                  <a:gd name="T11" fmla="*/ 0 h 14"/>
                  <a:gd name="T12" fmla="*/ 1 w 20"/>
                  <a:gd name="T13" fmla="*/ 1 h 14"/>
                  <a:gd name="T14" fmla="*/ 0 w 20"/>
                  <a:gd name="T15" fmla="*/ 3 h 14"/>
                  <a:gd name="T16" fmla="*/ 2 w 20"/>
                  <a:gd name="T17" fmla="*/ 4 h 14"/>
                  <a:gd name="T18" fmla="*/ 4 w 20"/>
                  <a:gd name="T19" fmla="*/ 4 h 14"/>
                  <a:gd name="T20" fmla="*/ 9 w 20"/>
                  <a:gd name="T21" fmla="*/ 6 h 14"/>
                  <a:gd name="T22" fmla="*/ 14 w 20"/>
                  <a:gd name="T23" fmla="*/ 11 h 14"/>
                  <a:gd name="T24" fmla="*/ 16 w 20"/>
                  <a:gd name="T25" fmla="*/ 14 h 14"/>
                  <a:gd name="T26" fmla="*/ 19 w 20"/>
                  <a:gd name="T27" fmla="*/ 13 h 14"/>
                  <a:gd name="T28" fmla="*/ 20 w 20"/>
                  <a:gd name="T29" fmla="*/ 10 h 14"/>
                  <a:gd name="T30" fmla="*/ 20 w 20"/>
                  <a:gd name="T31" fmla="*/ 6 h 14"/>
                  <a:gd name="T32" fmla="*/ 20 w 20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7" y="7"/>
                    </a:lnTo>
                    <a:lnTo>
                      <a:pt x="16" y="7"/>
                    </a:lnTo>
                    <a:lnTo>
                      <a:pt x="12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9" y="6"/>
                    </a:lnTo>
                    <a:lnTo>
                      <a:pt x="14" y="11"/>
                    </a:lnTo>
                    <a:lnTo>
                      <a:pt x="16" y="14"/>
                    </a:lnTo>
                    <a:lnTo>
                      <a:pt x="19" y="13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1574">
                <a:extLst>
                  <a:ext uri="{FF2B5EF4-FFF2-40B4-BE49-F238E27FC236}">
                    <a16:creationId xmlns:a16="http://schemas.microsoft.com/office/drawing/2014/main" id="{0980C006-254A-46BD-A15D-3D1BAD62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7882" y="1365121"/>
                <a:ext cx="22226" cy="31747"/>
              </a:xfrm>
              <a:custGeom>
                <a:avLst/>
                <a:gdLst>
                  <a:gd name="T0" fmla="*/ 3 w 14"/>
                  <a:gd name="T1" fmla="*/ 17 h 20"/>
                  <a:gd name="T2" fmla="*/ 4 w 14"/>
                  <a:gd name="T3" fmla="*/ 19 h 20"/>
                  <a:gd name="T4" fmla="*/ 7 w 14"/>
                  <a:gd name="T5" fmla="*/ 20 h 20"/>
                  <a:gd name="T6" fmla="*/ 10 w 14"/>
                  <a:gd name="T7" fmla="*/ 18 h 20"/>
                  <a:gd name="T8" fmla="*/ 14 w 14"/>
                  <a:gd name="T9" fmla="*/ 18 h 20"/>
                  <a:gd name="T10" fmla="*/ 14 w 14"/>
                  <a:gd name="T11" fmla="*/ 16 h 20"/>
                  <a:gd name="T12" fmla="*/ 12 w 14"/>
                  <a:gd name="T13" fmla="*/ 13 h 20"/>
                  <a:gd name="T14" fmla="*/ 12 w 14"/>
                  <a:gd name="T15" fmla="*/ 9 h 20"/>
                  <a:gd name="T16" fmla="*/ 12 w 14"/>
                  <a:gd name="T17" fmla="*/ 6 h 20"/>
                  <a:gd name="T18" fmla="*/ 10 w 14"/>
                  <a:gd name="T19" fmla="*/ 2 h 20"/>
                  <a:gd name="T20" fmla="*/ 8 w 14"/>
                  <a:gd name="T21" fmla="*/ 0 h 20"/>
                  <a:gd name="T22" fmla="*/ 7 w 14"/>
                  <a:gd name="T23" fmla="*/ 1 h 20"/>
                  <a:gd name="T24" fmla="*/ 3 w 14"/>
                  <a:gd name="T25" fmla="*/ 2 h 20"/>
                  <a:gd name="T26" fmla="*/ 0 w 14"/>
                  <a:gd name="T27" fmla="*/ 5 h 20"/>
                  <a:gd name="T28" fmla="*/ 0 w 14"/>
                  <a:gd name="T29" fmla="*/ 7 h 20"/>
                  <a:gd name="T30" fmla="*/ 2 w 14"/>
                  <a:gd name="T31" fmla="*/ 11 h 20"/>
                  <a:gd name="T32" fmla="*/ 3 w 14"/>
                  <a:gd name="T3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0">
                    <a:moveTo>
                      <a:pt x="3" y="17"/>
                    </a:moveTo>
                    <a:lnTo>
                      <a:pt x="4" y="19"/>
                    </a:lnTo>
                    <a:lnTo>
                      <a:pt x="7" y="20"/>
                    </a:lnTo>
                    <a:lnTo>
                      <a:pt x="10" y="18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3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1575">
                <a:extLst>
                  <a:ext uri="{FF2B5EF4-FFF2-40B4-BE49-F238E27FC236}">
                    <a16:creationId xmlns:a16="http://schemas.microsoft.com/office/drawing/2014/main" id="{8CF96C6C-A9AA-47E0-8AAF-83F87F3BC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7305" y="2960408"/>
                <a:ext cx="15876" cy="38097"/>
              </a:xfrm>
              <a:custGeom>
                <a:avLst/>
                <a:gdLst>
                  <a:gd name="T0" fmla="*/ 6 w 13"/>
                  <a:gd name="T1" fmla="*/ 13 h 30"/>
                  <a:gd name="T2" fmla="*/ 8 w 13"/>
                  <a:gd name="T3" fmla="*/ 12 h 30"/>
                  <a:gd name="T4" fmla="*/ 12 w 13"/>
                  <a:gd name="T5" fmla="*/ 7 h 30"/>
                  <a:gd name="T6" fmla="*/ 13 w 13"/>
                  <a:gd name="T7" fmla="*/ 2 h 30"/>
                  <a:gd name="T8" fmla="*/ 12 w 13"/>
                  <a:gd name="T9" fmla="*/ 2 h 30"/>
                  <a:gd name="T10" fmla="*/ 9 w 13"/>
                  <a:gd name="T11" fmla="*/ 3 h 30"/>
                  <a:gd name="T12" fmla="*/ 7 w 13"/>
                  <a:gd name="T13" fmla="*/ 2 h 30"/>
                  <a:gd name="T14" fmla="*/ 5 w 13"/>
                  <a:gd name="T15" fmla="*/ 0 h 30"/>
                  <a:gd name="T16" fmla="*/ 4 w 13"/>
                  <a:gd name="T17" fmla="*/ 2 h 30"/>
                  <a:gd name="T18" fmla="*/ 4 w 13"/>
                  <a:gd name="T19" fmla="*/ 7 h 30"/>
                  <a:gd name="T20" fmla="*/ 3 w 13"/>
                  <a:gd name="T21" fmla="*/ 12 h 30"/>
                  <a:gd name="T22" fmla="*/ 2 w 13"/>
                  <a:gd name="T23" fmla="*/ 18 h 30"/>
                  <a:gd name="T24" fmla="*/ 0 w 13"/>
                  <a:gd name="T25" fmla="*/ 23 h 30"/>
                  <a:gd name="T26" fmla="*/ 1 w 13"/>
                  <a:gd name="T27" fmla="*/ 25 h 30"/>
                  <a:gd name="T28" fmla="*/ 4 w 13"/>
                  <a:gd name="T29" fmla="*/ 30 h 30"/>
                  <a:gd name="T30" fmla="*/ 4 w 13"/>
                  <a:gd name="T31" fmla="*/ 24 h 30"/>
                  <a:gd name="T32" fmla="*/ 6 w 13"/>
                  <a:gd name="T3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30">
                    <a:moveTo>
                      <a:pt x="6" y="13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29"/>
                      <a:pt x="4" y="24"/>
                      <a:pt x="4" y="24"/>
                    </a:cubicBezTo>
                    <a:lnTo>
                      <a:pt x="6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1576">
                <a:extLst>
                  <a:ext uri="{FF2B5EF4-FFF2-40B4-BE49-F238E27FC236}">
                    <a16:creationId xmlns:a16="http://schemas.microsoft.com/office/drawing/2014/main" id="{FBAEE54B-0BA8-47B3-A27A-ABD4556F0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66708"/>
                <a:ext cx="4763" cy="11112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0 h 7"/>
                  <a:gd name="T4" fmla="*/ 0 w 3"/>
                  <a:gd name="T5" fmla="*/ 1 h 7"/>
                  <a:gd name="T6" fmla="*/ 1 w 3"/>
                  <a:gd name="T7" fmla="*/ 3 h 7"/>
                  <a:gd name="T8" fmla="*/ 0 w 3"/>
                  <a:gd name="T9" fmla="*/ 5 h 7"/>
                  <a:gd name="T10" fmla="*/ 1 w 3"/>
                  <a:gd name="T11" fmla="*/ 7 h 7"/>
                  <a:gd name="T12" fmla="*/ 2 w 3"/>
                  <a:gd name="T13" fmla="*/ 6 h 7"/>
                  <a:gd name="T14" fmla="*/ 3 w 3"/>
                  <a:gd name="T15" fmla="*/ 3 h 7"/>
                  <a:gd name="T16" fmla="*/ 3 w 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1577">
                <a:extLst>
                  <a:ext uri="{FF2B5EF4-FFF2-40B4-BE49-F238E27FC236}">
                    <a16:creationId xmlns:a16="http://schemas.microsoft.com/office/drawing/2014/main" id="{0368A532-395A-4394-B6F3-6397639C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593" y="1333373"/>
                <a:ext cx="19051" cy="15874"/>
              </a:xfrm>
              <a:custGeom>
                <a:avLst/>
                <a:gdLst>
                  <a:gd name="T0" fmla="*/ 5 w 12"/>
                  <a:gd name="T1" fmla="*/ 7 h 10"/>
                  <a:gd name="T2" fmla="*/ 8 w 12"/>
                  <a:gd name="T3" fmla="*/ 8 h 10"/>
                  <a:gd name="T4" fmla="*/ 10 w 12"/>
                  <a:gd name="T5" fmla="*/ 8 h 10"/>
                  <a:gd name="T6" fmla="*/ 12 w 12"/>
                  <a:gd name="T7" fmla="*/ 7 h 10"/>
                  <a:gd name="T8" fmla="*/ 12 w 12"/>
                  <a:gd name="T9" fmla="*/ 4 h 10"/>
                  <a:gd name="T10" fmla="*/ 9 w 12"/>
                  <a:gd name="T11" fmla="*/ 3 h 10"/>
                  <a:gd name="T12" fmla="*/ 8 w 12"/>
                  <a:gd name="T13" fmla="*/ 1 h 10"/>
                  <a:gd name="T14" fmla="*/ 5 w 12"/>
                  <a:gd name="T15" fmla="*/ 0 h 10"/>
                  <a:gd name="T16" fmla="*/ 2 w 12"/>
                  <a:gd name="T17" fmla="*/ 1 h 10"/>
                  <a:gd name="T18" fmla="*/ 0 w 12"/>
                  <a:gd name="T19" fmla="*/ 5 h 10"/>
                  <a:gd name="T20" fmla="*/ 1 w 12"/>
                  <a:gd name="T21" fmla="*/ 8 h 10"/>
                  <a:gd name="T22" fmla="*/ 2 w 12"/>
                  <a:gd name="T23" fmla="*/ 10 h 10"/>
                  <a:gd name="T24" fmla="*/ 4 w 12"/>
                  <a:gd name="T25" fmla="*/ 10 h 10"/>
                  <a:gd name="T26" fmla="*/ 5 w 12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0">
                    <a:moveTo>
                      <a:pt x="5" y="7"/>
                    </a:move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1578">
                <a:extLst>
                  <a:ext uri="{FF2B5EF4-FFF2-40B4-BE49-F238E27FC236}">
                    <a16:creationId xmlns:a16="http://schemas.microsoft.com/office/drawing/2014/main" id="{256652FD-6AF5-4B7A-BB3F-6B9BF19F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9187" y="2242926"/>
                <a:ext cx="6350" cy="7937"/>
              </a:xfrm>
              <a:custGeom>
                <a:avLst/>
                <a:gdLst>
                  <a:gd name="T0" fmla="*/ 3 w 4"/>
                  <a:gd name="T1" fmla="*/ 2 h 5"/>
                  <a:gd name="T2" fmla="*/ 4 w 4"/>
                  <a:gd name="T3" fmla="*/ 0 h 5"/>
                  <a:gd name="T4" fmla="*/ 1 w 4"/>
                  <a:gd name="T5" fmla="*/ 0 h 5"/>
                  <a:gd name="T6" fmla="*/ 0 w 4"/>
                  <a:gd name="T7" fmla="*/ 3 h 5"/>
                  <a:gd name="T8" fmla="*/ 0 w 4"/>
                  <a:gd name="T9" fmla="*/ 5 h 5"/>
                  <a:gd name="T10" fmla="*/ 1 w 4"/>
                  <a:gd name="T11" fmla="*/ 5 h 5"/>
                  <a:gd name="T12" fmla="*/ 3 w 4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1579">
                <a:extLst>
                  <a:ext uri="{FF2B5EF4-FFF2-40B4-BE49-F238E27FC236}">
                    <a16:creationId xmlns:a16="http://schemas.microsoft.com/office/drawing/2014/main" id="{759061BD-8D92-4901-8515-DC073A976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9780" y="1328612"/>
                <a:ext cx="23814" cy="14286"/>
              </a:xfrm>
              <a:custGeom>
                <a:avLst/>
                <a:gdLst>
                  <a:gd name="T0" fmla="*/ 19 w 19"/>
                  <a:gd name="T1" fmla="*/ 6 h 12"/>
                  <a:gd name="T2" fmla="*/ 19 w 19"/>
                  <a:gd name="T3" fmla="*/ 4 h 12"/>
                  <a:gd name="T4" fmla="*/ 17 w 19"/>
                  <a:gd name="T5" fmla="*/ 3 h 12"/>
                  <a:gd name="T6" fmla="*/ 16 w 19"/>
                  <a:gd name="T7" fmla="*/ 4 h 12"/>
                  <a:gd name="T8" fmla="*/ 13 w 19"/>
                  <a:gd name="T9" fmla="*/ 4 h 12"/>
                  <a:gd name="T10" fmla="*/ 12 w 19"/>
                  <a:gd name="T11" fmla="*/ 0 h 12"/>
                  <a:gd name="T12" fmla="*/ 10 w 19"/>
                  <a:gd name="T13" fmla="*/ 2 h 12"/>
                  <a:gd name="T14" fmla="*/ 6 w 19"/>
                  <a:gd name="T15" fmla="*/ 1 h 12"/>
                  <a:gd name="T16" fmla="*/ 2 w 19"/>
                  <a:gd name="T17" fmla="*/ 2 h 12"/>
                  <a:gd name="T18" fmla="*/ 0 w 19"/>
                  <a:gd name="T19" fmla="*/ 4 h 12"/>
                  <a:gd name="T20" fmla="*/ 0 w 19"/>
                  <a:gd name="T21" fmla="*/ 6 h 12"/>
                  <a:gd name="T22" fmla="*/ 3 w 19"/>
                  <a:gd name="T23" fmla="*/ 9 h 12"/>
                  <a:gd name="T24" fmla="*/ 7 w 19"/>
                  <a:gd name="T25" fmla="*/ 9 h 12"/>
                  <a:gd name="T26" fmla="*/ 9 w 19"/>
                  <a:gd name="T27" fmla="*/ 11 h 12"/>
                  <a:gd name="T28" fmla="*/ 11 w 19"/>
                  <a:gd name="T29" fmla="*/ 12 h 12"/>
                  <a:gd name="T30" fmla="*/ 19 w 19"/>
                  <a:gd name="T31" fmla="*/ 8 h 12"/>
                  <a:gd name="T32" fmla="*/ 19 w 19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2">
                    <a:moveTo>
                      <a:pt x="19" y="6"/>
                    </a:move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11" y="12"/>
                      <a:pt x="11" y="12"/>
                    </a:cubicBezTo>
                    <a:cubicBezTo>
                      <a:pt x="19" y="8"/>
                      <a:pt x="19" y="8"/>
                      <a:pt x="19" y="8"/>
                    </a:cubicBezTo>
                    <a:lnTo>
                      <a:pt x="19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1580">
                <a:extLst>
                  <a:ext uri="{FF2B5EF4-FFF2-40B4-BE49-F238E27FC236}">
                    <a16:creationId xmlns:a16="http://schemas.microsoft.com/office/drawing/2014/main" id="{D67F2CC0-0174-40FD-B28C-CFBBF3F41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57184"/>
                <a:ext cx="7938" cy="9524"/>
              </a:xfrm>
              <a:custGeom>
                <a:avLst/>
                <a:gdLst>
                  <a:gd name="T0" fmla="*/ 7 w 7"/>
                  <a:gd name="T1" fmla="*/ 5 h 7"/>
                  <a:gd name="T2" fmla="*/ 4 w 7"/>
                  <a:gd name="T3" fmla="*/ 1 h 7"/>
                  <a:gd name="T4" fmla="*/ 1 w 7"/>
                  <a:gd name="T5" fmla="*/ 0 h 7"/>
                  <a:gd name="T6" fmla="*/ 0 w 7"/>
                  <a:gd name="T7" fmla="*/ 2 h 7"/>
                  <a:gd name="T8" fmla="*/ 3 w 7"/>
                  <a:gd name="T9" fmla="*/ 6 h 7"/>
                  <a:gd name="T10" fmla="*/ 6 w 7"/>
                  <a:gd name="T11" fmla="*/ 7 h 7"/>
                  <a:gd name="T12" fmla="*/ 7 w 7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6" y="7"/>
                      <a:pt x="6" y="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1581">
                <a:extLst>
                  <a:ext uri="{FF2B5EF4-FFF2-40B4-BE49-F238E27FC236}">
                    <a16:creationId xmlns:a16="http://schemas.microsoft.com/office/drawing/2014/main" id="{41716412-2DBD-43B3-9A0C-A12A9EA05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4068" y="1382582"/>
                <a:ext cx="4763" cy="11112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3 h 7"/>
                  <a:gd name="T4" fmla="*/ 1 w 3"/>
                  <a:gd name="T5" fmla="*/ 6 h 7"/>
                  <a:gd name="T6" fmla="*/ 3 w 3"/>
                  <a:gd name="T7" fmla="*/ 7 h 7"/>
                  <a:gd name="T8" fmla="*/ 3 w 3"/>
                  <a:gd name="T9" fmla="*/ 4 h 7"/>
                  <a:gd name="T10" fmla="*/ 1 w 3"/>
                  <a:gd name="T11" fmla="*/ 0 h 7"/>
                  <a:gd name="T12" fmla="*/ 0 w 3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1582">
                <a:extLst>
                  <a:ext uri="{FF2B5EF4-FFF2-40B4-BE49-F238E27FC236}">
                    <a16:creationId xmlns:a16="http://schemas.microsoft.com/office/drawing/2014/main" id="{25C73B1E-7D79-4C53-8040-B467DBE2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2985" y="2525474"/>
                <a:ext cx="147643" cy="390488"/>
              </a:xfrm>
              <a:custGeom>
                <a:avLst/>
                <a:gdLst>
                  <a:gd name="T0" fmla="*/ 34 w 93"/>
                  <a:gd name="T1" fmla="*/ 98 h 246"/>
                  <a:gd name="T2" fmla="*/ 37 w 93"/>
                  <a:gd name="T3" fmla="*/ 112 h 246"/>
                  <a:gd name="T4" fmla="*/ 42 w 93"/>
                  <a:gd name="T5" fmla="*/ 121 h 246"/>
                  <a:gd name="T6" fmla="*/ 44 w 93"/>
                  <a:gd name="T7" fmla="*/ 130 h 246"/>
                  <a:gd name="T8" fmla="*/ 47 w 93"/>
                  <a:gd name="T9" fmla="*/ 145 h 246"/>
                  <a:gd name="T10" fmla="*/ 48 w 93"/>
                  <a:gd name="T11" fmla="*/ 156 h 246"/>
                  <a:gd name="T12" fmla="*/ 50 w 93"/>
                  <a:gd name="T13" fmla="*/ 170 h 246"/>
                  <a:gd name="T14" fmla="*/ 58 w 93"/>
                  <a:gd name="T15" fmla="*/ 184 h 246"/>
                  <a:gd name="T16" fmla="*/ 60 w 93"/>
                  <a:gd name="T17" fmla="*/ 202 h 246"/>
                  <a:gd name="T18" fmla="*/ 67 w 93"/>
                  <a:gd name="T19" fmla="*/ 216 h 246"/>
                  <a:gd name="T20" fmla="*/ 66 w 93"/>
                  <a:gd name="T21" fmla="*/ 231 h 246"/>
                  <a:gd name="T22" fmla="*/ 73 w 93"/>
                  <a:gd name="T23" fmla="*/ 243 h 246"/>
                  <a:gd name="T24" fmla="*/ 76 w 93"/>
                  <a:gd name="T25" fmla="*/ 238 h 246"/>
                  <a:gd name="T26" fmla="*/ 75 w 93"/>
                  <a:gd name="T27" fmla="*/ 226 h 246"/>
                  <a:gd name="T28" fmla="*/ 79 w 93"/>
                  <a:gd name="T29" fmla="*/ 226 h 246"/>
                  <a:gd name="T30" fmla="*/ 87 w 93"/>
                  <a:gd name="T31" fmla="*/ 225 h 246"/>
                  <a:gd name="T32" fmla="*/ 88 w 93"/>
                  <a:gd name="T33" fmla="*/ 228 h 246"/>
                  <a:gd name="T34" fmla="*/ 91 w 93"/>
                  <a:gd name="T35" fmla="*/ 237 h 246"/>
                  <a:gd name="T36" fmla="*/ 93 w 93"/>
                  <a:gd name="T37" fmla="*/ 235 h 246"/>
                  <a:gd name="T38" fmla="*/ 90 w 93"/>
                  <a:gd name="T39" fmla="*/ 225 h 246"/>
                  <a:gd name="T40" fmla="*/ 87 w 93"/>
                  <a:gd name="T41" fmla="*/ 219 h 246"/>
                  <a:gd name="T42" fmla="*/ 80 w 93"/>
                  <a:gd name="T43" fmla="*/ 211 h 246"/>
                  <a:gd name="T44" fmla="*/ 73 w 93"/>
                  <a:gd name="T45" fmla="*/ 202 h 246"/>
                  <a:gd name="T46" fmla="*/ 67 w 93"/>
                  <a:gd name="T47" fmla="*/ 189 h 246"/>
                  <a:gd name="T48" fmla="*/ 66 w 93"/>
                  <a:gd name="T49" fmla="*/ 173 h 246"/>
                  <a:gd name="T50" fmla="*/ 64 w 93"/>
                  <a:gd name="T51" fmla="*/ 161 h 246"/>
                  <a:gd name="T52" fmla="*/ 64 w 93"/>
                  <a:gd name="T53" fmla="*/ 151 h 246"/>
                  <a:gd name="T54" fmla="*/ 67 w 93"/>
                  <a:gd name="T55" fmla="*/ 150 h 246"/>
                  <a:gd name="T56" fmla="*/ 76 w 93"/>
                  <a:gd name="T57" fmla="*/ 151 h 246"/>
                  <a:gd name="T58" fmla="*/ 84 w 93"/>
                  <a:gd name="T59" fmla="*/ 160 h 246"/>
                  <a:gd name="T60" fmla="*/ 87 w 93"/>
                  <a:gd name="T61" fmla="*/ 161 h 246"/>
                  <a:gd name="T62" fmla="*/ 77 w 93"/>
                  <a:gd name="T63" fmla="*/ 148 h 246"/>
                  <a:gd name="T64" fmla="*/ 73 w 93"/>
                  <a:gd name="T65" fmla="*/ 140 h 246"/>
                  <a:gd name="T66" fmla="*/ 68 w 93"/>
                  <a:gd name="T67" fmla="*/ 129 h 246"/>
                  <a:gd name="T68" fmla="*/ 59 w 93"/>
                  <a:gd name="T69" fmla="*/ 112 h 246"/>
                  <a:gd name="T70" fmla="*/ 51 w 93"/>
                  <a:gd name="T71" fmla="*/ 94 h 246"/>
                  <a:gd name="T72" fmla="*/ 47 w 93"/>
                  <a:gd name="T73" fmla="*/ 85 h 246"/>
                  <a:gd name="T74" fmla="*/ 44 w 93"/>
                  <a:gd name="T75" fmla="*/ 85 h 246"/>
                  <a:gd name="T76" fmla="*/ 42 w 93"/>
                  <a:gd name="T77" fmla="*/ 79 h 246"/>
                  <a:gd name="T78" fmla="*/ 36 w 93"/>
                  <a:gd name="T79" fmla="*/ 69 h 246"/>
                  <a:gd name="T80" fmla="*/ 35 w 93"/>
                  <a:gd name="T81" fmla="*/ 60 h 246"/>
                  <a:gd name="T82" fmla="*/ 35 w 93"/>
                  <a:gd name="T83" fmla="*/ 50 h 246"/>
                  <a:gd name="T84" fmla="*/ 28 w 93"/>
                  <a:gd name="T85" fmla="*/ 41 h 246"/>
                  <a:gd name="T86" fmla="*/ 26 w 93"/>
                  <a:gd name="T87" fmla="*/ 35 h 246"/>
                  <a:gd name="T88" fmla="*/ 32 w 93"/>
                  <a:gd name="T89" fmla="*/ 43 h 246"/>
                  <a:gd name="T90" fmla="*/ 24 w 93"/>
                  <a:gd name="T91" fmla="*/ 28 h 246"/>
                  <a:gd name="T92" fmla="*/ 17 w 93"/>
                  <a:gd name="T93" fmla="*/ 20 h 246"/>
                  <a:gd name="T94" fmla="*/ 14 w 93"/>
                  <a:gd name="T95" fmla="*/ 9 h 246"/>
                  <a:gd name="T96" fmla="*/ 7 w 93"/>
                  <a:gd name="T97" fmla="*/ 0 h 246"/>
                  <a:gd name="T98" fmla="*/ 7 w 93"/>
                  <a:gd name="T99" fmla="*/ 5 h 246"/>
                  <a:gd name="T100" fmla="*/ 0 w 93"/>
                  <a:gd name="T101" fmla="*/ 5 h 246"/>
                  <a:gd name="T102" fmla="*/ 10 w 93"/>
                  <a:gd name="T103" fmla="*/ 16 h 246"/>
                  <a:gd name="T104" fmla="*/ 13 w 93"/>
                  <a:gd name="T105" fmla="*/ 18 h 246"/>
                  <a:gd name="T106" fmla="*/ 10 w 93"/>
                  <a:gd name="T107" fmla="*/ 22 h 246"/>
                  <a:gd name="T108" fmla="*/ 14 w 93"/>
                  <a:gd name="T109" fmla="*/ 29 h 246"/>
                  <a:gd name="T110" fmla="*/ 8 w 93"/>
                  <a:gd name="T111" fmla="*/ 26 h 246"/>
                  <a:gd name="T112" fmla="*/ 7 w 93"/>
                  <a:gd name="T113" fmla="*/ 36 h 246"/>
                  <a:gd name="T114" fmla="*/ 13 w 93"/>
                  <a:gd name="T115" fmla="*/ 50 h 246"/>
                  <a:gd name="T116" fmla="*/ 15 w 93"/>
                  <a:gd name="T117" fmla="*/ 64 h 246"/>
                  <a:gd name="T118" fmla="*/ 22 w 93"/>
                  <a:gd name="T119" fmla="*/ 80 h 246"/>
                  <a:gd name="T120" fmla="*/ 28 w 93"/>
                  <a:gd name="T121" fmla="*/ 9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3" h="246">
                    <a:moveTo>
                      <a:pt x="28" y="91"/>
                    </a:moveTo>
                    <a:lnTo>
                      <a:pt x="31" y="91"/>
                    </a:lnTo>
                    <a:lnTo>
                      <a:pt x="34" y="98"/>
                    </a:lnTo>
                    <a:lnTo>
                      <a:pt x="35" y="103"/>
                    </a:lnTo>
                    <a:lnTo>
                      <a:pt x="35" y="108"/>
                    </a:lnTo>
                    <a:lnTo>
                      <a:pt x="37" y="112"/>
                    </a:lnTo>
                    <a:lnTo>
                      <a:pt x="37" y="116"/>
                    </a:lnTo>
                    <a:lnTo>
                      <a:pt x="39" y="117"/>
                    </a:lnTo>
                    <a:lnTo>
                      <a:pt x="42" y="121"/>
                    </a:lnTo>
                    <a:lnTo>
                      <a:pt x="41" y="122"/>
                    </a:lnTo>
                    <a:lnTo>
                      <a:pt x="41" y="125"/>
                    </a:lnTo>
                    <a:lnTo>
                      <a:pt x="44" y="130"/>
                    </a:lnTo>
                    <a:lnTo>
                      <a:pt x="45" y="134"/>
                    </a:lnTo>
                    <a:lnTo>
                      <a:pt x="46" y="139"/>
                    </a:lnTo>
                    <a:lnTo>
                      <a:pt x="47" y="145"/>
                    </a:lnTo>
                    <a:lnTo>
                      <a:pt x="48" y="147"/>
                    </a:lnTo>
                    <a:lnTo>
                      <a:pt x="48" y="150"/>
                    </a:lnTo>
                    <a:lnTo>
                      <a:pt x="48" y="156"/>
                    </a:lnTo>
                    <a:lnTo>
                      <a:pt x="50" y="163"/>
                    </a:lnTo>
                    <a:lnTo>
                      <a:pt x="49" y="165"/>
                    </a:lnTo>
                    <a:lnTo>
                      <a:pt x="50" y="170"/>
                    </a:lnTo>
                    <a:lnTo>
                      <a:pt x="52" y="173"/>
                    </a:lnTo>
                    <a:lnTo>
                      <a:pt x="58" y="181"/>
                    </a:lnTo>
                    <a:lnTo>
                      <a:pt x="58" y="184"/>
                    </a:lnTo>
                    <a:lnTo>
                      <a:pt x="60" y="188"/>
                    </a:lnTo>
                    <a:lnTo>
                      <a:pt x="59" y="195"/>
                    </a:lnTo>
                    <a:lnTo>
                      <a:pt x="60" y="202"/>
                    </a:lnTo>
                    <a:lnTo>
                      <a:pt x="62" y="206"/>
                    </a:lnTo>
                    <a:lnTo>
                      <a:pt x="63" y="210"/>
                    </a:lnTo>
                    <a:lnTo>
                      <a:pt x="67" y="216"/>
                    </a:lnTo>
                    <a:lnTo>
                      <a:pt x="67" y="219"/>
                    </a:lnTo>
                    <a:lnTo>
                      <a:pt x="66" y="224"/>
                    </a:lnTo>
                    <a:lnTo>
                      <a:pt x="66" y="231"/>
                    </a:lnTo>
                    <a:lnTo>
                      <a:pt x="67" y="235"/>
                    </a:lnTo>
                    <a:lnTo>
                      <a:pt x="70" y="238"/>
                    </a:lnTo>
                    <a:lnTo>
                      <a:pt x="73" y="243"/>
                    </a:lnTo>
                    <a:lnTo>
                      <a:pt x="76" y="246"/>
                    </a:lnTo>
                    <a:lnTo>
                      <a:pt x="76" y="242"/>
                    </a:lnTo>
                    <a:lnTo>
                      <a:pt x="76" y="238"/>
                    </a:lnTo>
                    <a:lnTo>
                      <a:pt x="75" y="235"/>
                    </a:lnTo>
                    <a:lnTo>
                      <a:pt x="74" y="231"/>
                    </a:lnTo>
                    <a:lnTo>
                      <a:pt x="75" y="226"/>
                    </a:lnTo>
                    <a:lnTo>
                      <a:pt x="77" y="223"/>
                    </a:lnTo>
                    <a:lnTo>
                      <a:pt x="79" y="223"/>
                    </a:lnTo>
                    <a:lnTo>
                      <a:pt x="79" y="226"/>
                    </a:lnTo>
                    <a:lnTo>
                      <a:pt x="80" y="227"/>
                    </a:lnTo>
                    <a:lnTo>
                      <a:pt x="86" y="226"/>
                    </a:lnTo>
                    <a:lnTo>
                      <a:pt x="87" y="225"/>
                    </a:lnTo>
                    <a:lnTo>
                      <a:pt x="87" y="225"/>
                    </a:lnTo>
                    <a:lnTo>
                      <a:pt x="89" y="226"/>
                    </a:lnTo>
                    <a:lnTo>
                      <a:pt x="88" y="228"/>
                    </a:lnTo>
                    <a:lnTo>
                      <a:pt x="88" y="230"/>
                    </a:lnTo>
                    <a:lnTo>
                      <a:pt x="91" y="234"/>
                    </a:lnTo>
                    <a:lnTo>
                      <a:pt x="91" y="237"/>
                    </a:lnTo>
                    <a:lnTo>
                      <a:pt x="93" y="239"/>
                    </a:lnTo>
                    <a:lnTo>
                      <a:pt x="93" y="236"/>
                    </a:lnTo>
                    <a:lnTo>
                      <a:pt x="93" y="235"/>
                    </a:lnTo>
                    <a:lnTo>
                      <a:pt x="93" y="231"/>
                    </a:lnTo>
                    <a:lnTo>
                      <a:pt x="93" y="227"/>
                    </a:lnTo>
                    <a:lnTo>
                      <a:pt x="90" y="225"/>
                    </a:lnTo>
                    <a:lnTo>
                      <a:pt x="90" y="220"/>
                    </a:lnTo>
                    <a:lnTo>
                      <a:pt x="88" y="217"/>
                    </a:lnTo>
                    <a:lnTo>
                      <a:pt x="87" y="219"/>
                    </a:lnTo>
                    <a:lnTo>
                      <a:pt x="84" y="219"/>
                    </a:lnTo>
                    <a:lnTo>
                      <a:pt x="80" y="216"/>
                    </a:lnTo>
                    <a:lnTo>
                      <a:pt x="80" y="211"/>
                    </a:lnTo>
                    <a:lnTo>
                      <a:pt x="78" y="207"/>
                    </a:lnTo>
                    <a:lnTo>
                      <a:pt x="75" y="203"/>
                    </a:lnTo>
                    <a:lnTo>
                      <a:pt x="73" y="202"/>
                    </a:lnTo>
                    <a:lnTo>
                      <a:pt x="70" y="199"/>
                    </a:lnTo>
                    <a:lnTo>
                      <a:pt x="69" y="193"/>
                    </a:lnTo>
                    <a:lnTo>
                      <a:pt x="67" y="189"/>
                    </a:lnTo>
                    <a:lnTo>
                      <a:pt x="66" y="185"/>
                    </a:lnTo>
                    <a:lnTo>
                      <a:pt x="66" y="179"/>
                    </a:lnTo>
                    <a:lnTo>
                      <a:pt x="66" y="173"/>
                    </a:lnTo>
                    <a:lnTo>
                      <a:pt x="64" y="169"/>
                    </a:lnTo>
                    <a:lnTo>
                      <a:pt x="65" y="164"/>
                    </a:lnTo>
                    <a:lnTo>
                      <a:pt x="64" y="161"/>
                    </a:lnTo>
                    <a:lnTo>
                      <a:pt x="62" y="156"/>
                    </a:lnTo>
                    <a:lnTo>
                      <a:pt x="63" y="154"/>
                    </a:lnTo>
                    <a:lnTo>
                      <a:pt x="64" y="151"/>
                    </a:lnTo>
                    <a:lnTo>
                      <a:pt x="64" y="150"/>
                    </a:lnTo>
                    <a:lnTo>
                      <a:pt x="66" y="149"/>
                    </a:lnTo>
                    <a:lnTo>
                      <a:pt x="67" y="150"/>
                    </a:lnTo>
                    <a:lnTo>
                      <a:pt x="70" y="149"/>
                    </a:lnTo>
                    <a:lnTo>
                      <a:pt x="73" y="149"/>
                    </a:lnTo>
                    <a:lnTo>
                      <a:pt x="76" y="151"/>
                    </a:lnTo>
                    <a:lnTo>
                      <a:pt x="79" y="157"/>
                    </a:lnTo>
                    <a:lnTo>
                      <a:pt x="81" y="157"/>
                    </a:lnTo>
                    <a:lnTo>
                      <a:pt x="84" y="160"/>
                    </a:lnTo>
                    <a:lnTo>
                      <a:pt x="87" y="164"/>
                    </a:lnTo>
                    <a:lnTo>
                      <a:pt x="88" y="165"/>
                    </a:lnTo>
                    <a:lnTo>
                      <a:pt x="87" y="161"/>
                    </a:lnTo>
                    <a:lnTo>
                      <a:pt x="84" y="157"/>
                    </a:lnTo>
                    <a:lnTo>
                      <a:pt x="80" y="153"/>
                    </a:lnTo>
                    <a:lnTo>
                      <a:pt x="77" y="148"/>
                    </a:lnTo>
                    <a:lnTo>
                      <a:pt x="75" y="144"/>
                    </a:lnTo>
                    <a:lnTo>
                      <a:pt x="75" y="142"/>
                    </a:lnTo>
                    <a:lnTo>
                      <a:pt x="73" y="140"/>
                    </a:lnTo>
                    <a:lnTo>
                      <a:pt x="71" y="134"/>
                    </a:lnTo>
                    <a:lnTo>
                      <a:pt x="69" y="130"/>
                    </a:lnTo>
                    <a:lnTo>
                      <a:pt x="68" y="129"/>
                    </a:lnTo>
                    <a:lnTo>
                      <a:pt x="67" y="126"/>
                    </a:lnTo>
                    <a:lnTo>
                      <a:pt x="63" y="120"/>
                    </a:lnTo>
                    <a:lnTo>
                      <a:pt x="59" y="112"/>
                    </a:lnTo>
                    <a:lnTo>
                      <a:pt x="59" y="108"/>
                    </a:lnTo>
                    <a:lnTo>
                      <a:pt x="53" y="99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88"/>
                    </a:lnTo>
                    <a:lnTo>
                      <a:pt x="47" y="85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4" y="85"/>
                    </a:lnTo>
                    <a:lnTo>
                      <a:pt x="43" y="85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0" y="77"/>
                    </a:lnTo>
                    <a:lnTo>
                      <a:pt x="38" y="74"/>
                    </a:lnTo>
                    <a:lnTo>
                      <a:pt x="36" y="69"/>
                    </a:lnTo>
                    <a:lnTo>
                      <a:pt x="35" y="66"/>
                    </a:lnTo>
                    <a:lnTo>
                      <a:pt x="35" y="63"/>
                    </a:lnTo>
                    <a:lnTo>
                      <a:pt x="35" y="60"/>
                    </a:lnTo>
                    <a:lnTo>
                      <a:pt x="35" y="60"/>
                    </a:lnTo>
                    <a:lnTo>
                      <a:pt x="35" y="56"/>
                    </a:lnTo>
                    <a:lnTo>
                      <a:pt x="35" y="50"/>
                    </a:lnTo>
                    <a:lnTo>
                      <a:pt x="34" y="47"/>
                    </a:lnTo>
                    <a:lnTo>
                      <a:pt x="31" y="45"/>
                    </a:lnTo>
                    <a:lnTo>
                      <a:pt x="28" y="41"/>
                    </a:lnTo>
                    <a:lnTo>
                      <a:pt x="28" y="39"/>
                    </a:lnTo>
                    <a:lnTo>
                      <a:pt x="26" y="36"/>
                    </a:lnTo>
                    <a:lnTo>
                      <a:pt x="26" y="35"/>
                    </a:lnTo>
                    <a:lnTo>
                      <a:pt x="27" y="35"/>
                    </a:lnTo>
                    <a:lnTo>
                      <a:pt x="30" y="38"/>
                    </a:lnTo>
                    <a:lnTo>
                      <a:pt x="32" y="43"/>
                    </a:lnTo>
                    <a:lnTo>
                      <a:pt x="31" y="38"/>
                    </a:lnTo>
                    <a:lnTo>
                      <a:pt x="28" y="33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5" y="16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6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4" y="9"/>
                    </a:lnTo>
                    <a:lnTo>
                      <a:pt x="9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4" y="20"/>
                    </a:lnTo>
                    <a:lnTo>
                      <a:pt x="13" y="22"/>
                    </a:lnTo>
                    <a:lnTo>
                      <a:pt x="10" y="22"/>
                    </a:lnTo>
                    <a:lnTo>
                      <a:pt x="11" y="25"/>
                    </a:lnTo>
                    <a:lnTo>
                      <a:pt x="14" y="25"/>
                    </a:lnTo>
                    <a:lnTo>
                      <a:pt x="14" y="29"/>
                    </a:lnTo>
                    <a:lnTo>
                      <a:pt x="12" y="30"/>
                    </a:lnTo>
                    <a:lnTo>
                      <a:pt x="10" y="29"/>
                    </a:lnTo>
                    <a:lnTo>
                      <a:pt x="8" y="26"/>
                    </a:lnTo>
                    <a:lnTo>
                      <a:pt x="6" y="29"/>
                    </a:lnTo>
                    <a:lnTo>
                      <a:pt x="4" y="33"/>
                    </a:lnTo>
                    <a:lnTo>
                      <a:pt x="7" y="36"/>
                    </a:lnTo>
                    <a:lnTo>
                      <a:pt x="8" y="40"/>
                    </a:lnTo>
                    <a:lnTo>
                      <a:pt x="10" y="45"/>
                    </a:lnTo>
                    <a:lnTo>
                      <a:pt x="13" y="50"/>
                    </a:lnTo>
                    <a:lnTo>
                      <a:pt x="14" y="57"/>
                    </a:lnTo>
                    <a:lnTo>
                      <a:pt x="14" y="59"/>
                    </a:lnTo>
                    <a:lnTo>
                      <a:pt x="15" y="64"/>
                    </a:lnTo>
                    <a:lnTo>
                      <a:pt x="17" y="72"/>
                    </a:lnTo>
                    <a:lnTo>
                      <a:pt x="19" y="78"/>
                    </a:lnTo>
                    <a:lnTo>
                      <a:pt x="22" y="80"/>
                    </a:lnTo>
                    <a:lnTo>
                      <a:pt x="23" y="81"/>
                    </a:lnTo>
                    <a:lnTo>
                      <a:pt x="21" y="82"/>
                    </a:lnTo>
                    <a:lnTo>
                      <a:pt x="28" y="9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1583">
                <a:extLst>
                  <a:ext uri="{FF2B5EF4-FFF2-40B4-BE49-F238E27FC236}">
                    <a16:creationId xmlns:a16="http://schemas.microsoft.com/office/drawing/2014/main" id="{4D3347AE-F461-43D6-90B7-3023C89AD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1678" y="1403216"/>
                <a:ext cx="20639" cy="23810"/>
              </a:xfrm>
              <a:custGeom>
                <a:avLst/>
                <a:gdLst>
                  <a:gd name="T0" fmla="*/ 0 w 17"/>
                  <a:gd name="T1" fmla="*/ 13 h 20"/>
                  <a:gd name="T2" fmla="*/ 4 w 17"/>
                  <a:gd name="T3" fmla="*/ 16 h 20"/>
                  <a:gd name="T4" fmla="*/ 5 w 17"/>
                  <a:gd name="T5" fmla="*/ 20 h 20"/>
                  <a:gd name="T6" fmla="*/ 8 w 17"/>
                  <a:gd name="T7" fmla="*/ 20 h 20"/>
                  <a:gd name="T8" fmla="*/ 11 w 17"/>
                  <a:gd name="T9" fmla="*/ 18 h 20"/>
                  <a:gd name="T10" fmla="*/ 16 w 17"/>
                  <a:gd name="T11" fmla="*/ 18 h 20"/>
                  <a:gd name="T12" fmla="*/ 17 w 17"/>
                  <a:gd name="T13" fmla="*/ 15 h 20"/>
                  <a:gd name="T14" fmla="*/ 16 w 17"/>
                  <a:gd name="T15" fmla="*/ 12 h 20"/>
                  <a:gd name="T16" fmla="*/ 12 w 17"/>
                  <a:gd name="T17" fmla="*/ 11 h 20"/>
                  <a:gd name="T18" fmla="*/ 12 w 17"/>
                  <a:gd name="T19" fmla="*/ 7 h 20"/>
                  <a:gd name="T20" fmla="*/ 8 w 17"/>
                  <a:gd name="T21" fmla="*/ 0 h 20"/>
                  <a:gd name="T22" fmla="*/ 7 w 17"/>
                  <a:gd name="T23" fmla="*/ 2 h 20"/>
                  <a:gd name="T24" fmla="*/ 7 w 17"/>
                  <a:gd name="T25" fmla="*/ 9 h 20"/>
                  <a:gd name="T26" fmla="*/ 6 w 17"/>
                  <a:gd name="T27" fmla="*/ 12 h 20"/>
                  <a:gd name="T28" fmla="*/ 1 w 17"/>
                  <a:gd name="T29" fmla="*/ 12 h 20"/>
                  <a:gd name="T30" fmla="*/ 0 w 17"/>
                  <a:gd name="T3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0" y="13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8" y="20"/>
                      <a:pt x="8" y="2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1584">
                <a:extLst>
                  <a:ext uri="{FF2B5EF4-FFF2-40B4-BE49-F238E27FC236}">
                    <a16:creationId xmlns:a16="http://schemas.microsoft.com/office/drawing/2014/main" id="{4F175883-1D34-4623-A3BA-B490DF33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017" y="1382582"/>
                <a:ext cx="14289" cy="19048"/>
              </a:xfrm>
              <a:custGeom>
                <a:avLst/>
                <a:gdLst>
                  <a:gd name="T0" fmla="*/ 6 w 9"/>
                  <a:gd name="T1" fmla="*/ 12 h 12"/>
                  <a:gd name="T2" fmla="*/ 9 w 9"/>
                  <a:gd name="T3" fmla="*/ 10 h 12"/>
                  <a:gd name="T4" fmla="*/ 9 w 9"/>
                  <a:gd name="T5" fmla="*/ 6 h 12"/>
                  <a:gd name="T6" fmla="*/ 9 w 9"/>
                  <a:gd name="T7" fmla="*/ 3 h 12"/>
                  <a:gd name="T8" fmla="*/ 7 w 9"/>
                  <a:gd name="T9" fmla="*/ 3 h 12"/>
                  <a:gd name="T10" fmla="*/ 5 w 9"/>
                  <a:gd name="T11" fmla="*/ 0 h 12"/>
                  <a:gd name="T12" fmla="*/ 3 w 9"/>
                  <a:gd name="T13" fmla="*/ 0 h 12"/>
                  <a:gd name="T14" fmla="*/ 1 w 9"/>
                  <a:gd name="T15" fmla="*/ 1 h 12"/>
                  <a:gd name="T16" fmla="*/ 3 w 9"/>
                  <a:gd name="T17" fmla="*/ 4 h 12"/>
                  <a:gd name="T18" fmla="*/ 3 w 9"/>
                  <a:gd name="T19" fmla="*/ 7 h 12"/>
                  <a:gd name="T20" fmla="*/ 0 w 9"/>
                  <a:gd name="T21" fmla="*/ 9 h 12"/>
                  <a:gd name="T22" fmla="*/ 2 w 9"/>
                  <a:gd name="T23" fmla="*/ 11 h 12"/>
                  <a:gd name="T24" fmla="*/ 6 w 9"/>
                  <a:gd name="T2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2">
                    <a:moveTo>
                      <a:pt x="6" y="12"/>
                    </a:moveTo>
                    <a:lnTo>
                      <a:pt x="9" y="10"/>
                    </a:lnTo>
                    <a:lnTo>
                      <a:pt x="9" y="6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3" y="4"/>
                    </a:lnTo>
                    <a:lnTo>
                      <a:pt x="3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1585">
                <a:extLst>
                  <a:ext uri="{FF2B5EF4-FFF2-40B4-BE49-F238E27FC236}">
                    <a16:creationId xmlns:a16="http://schemas.microsoft.com/office/drawing/2014/main" id="{F0D1F9C5-ACAD-4B5D-A783-1F8F057A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740" y="1393692"/>
                <a:ext cx="11114" cy="20636"/>
              </a:xfrm>
              <a:custGeom>
                <a:avLst/>
                <a:gdLst>
                  <a:gd name="T0" fmla="*/ 7 w 7"/>
                  <a:gd name="T1" fmla="*/ 4 h 13"/>
                  <a:gd name="T2" fmla="*/ 4 w 7"/>
                  <a:gd name="T3" fmla="*/ 3 h 13"/>
                  <a:gd name="T4" fmla="*/ 1 w 7"/>
                  <a:gd name="T5" fmla="*/ 0 h 13"/>
                  <a:gd name="T6" fmla="*/ 1 w 7"/>
                  <a:gd name="T7" fmla="*/ 5 h 13"/>
                  <a:gd name="T8" fmla="*/ 0 w 7"/>
                  <a:gd name="T9" fmla="*/ 7 h 13"/>
                  <a:gd name="T10" fmla="*/ 1 w 7"/>
                  <a:gd name="T11" fmla="*/ 10 h 13"/>
                  <a:gd name="T12" fmla="*/ 4 w 7"/>
                  <a:gd name="T13" fmla="*/ 13 h 13"/>
                  <a:gd name="T14" fmla="*/ 5 w 7"/>
                  <a:gd name="T15" fmla="*/ 10 h 13"/>
                  <a:gd name="T16" fmla="*/ 7 w 7"/>
                  <a:gd name="T17" fmla="*/ 7 h 13"/>
                  <a:gd name="T18" fmla="*/ 7 w 7"/>
                  <a:gd name="T1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7" y="4"/>
                    </a:moveTo>
                    <a:lnTo>
                      <a:pt x="4" y="3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1586">
                <a:extLst>
                  <a:ext uri="{FF2B5EF4-FFF2-40B4-BE49-F238E27FC236}">
                    <a16:creationId xmlns:a16="http://schemas.microsoft.com/office/drawing/2014/main" id="{BBA9CB6C-9E54-4A13-AE64-4D0A423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58771"/>
                <a:ext cx="7938" cy="14286"/>
              </a:xfrm>
              <a:custGeom>
                <a:avLst/>
                <a:gdLst>
                  <a:gd name="T0" fmla="*/ 4 w 5"/>
                  <a:gd name="T1" fmla="*/ 9 h 9"/>
                  <a:gd name="T2" fmla="*/ 5 w 5"/>
                  <a:gd name="T3" fmla="*/ 9 h 9"/>
                  <a:gd name="T4" fmla="*/ 3 w 5"/>
                  <a:gd name="T5" fmla="*/ 5 h 9"/>
                  <a:gd name="T6" fmla="*/ 3 w 5"/>
                  <a:gd name="T7" fmla="*/ 1 h 9"/>
                  <a:gd name="T8" fmla="*/ 2 w 5"/>
                  <a:gd name="T9" fmla="*/ 0 h 9"/>
                  <a:gd name="T10" fmla="*/ 1 w 5"/>
                  <a:gd name="T11" fmla="*/ 5 h 9"/>
                  <a:gd name="T12" fmla="*/ 0 w 5"/>
                  <a:gd name="T13" fmla="*/ 6 h 9"/>
                  <a:gd name="T14" fmla="*/ 1 w 5"/>
                  <a:gd name="T15" fmla="*/ 8 h 9"/>
                  <a:gd name="T16" fmla="*/ 4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lnTo>
                      <a:pt x="5" y="9"/>
                    </a:ln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1587">
                <a:extLst>
                  <a:ext uri="{FF2B5EF4-FFF2-40B4-BE49-F238E27FC236}">
                    <a16:creationId xmlns:a16="http://schemas.microsoft.com/office/drawing/2014/main" id="{CDE8E0D6-634A-4D02-BB92-96912CC9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1057" y="1254006"/>
                <a:ext cx="7938" cy="11112"/>
              </a:xfrm>
              <a:custGeom>
                <a:avLst/>
                <a:gdLst>
                  <a:gd name="T0" fmla="*/ 2 w 5"/>
                  <a:gd name="T1" fmla="*/ 7 h 7"/>
                  <a:gd name="T2" fmla="*/ 5 w 5"/>
                  <a:gd name="T3" fmla="*/ 6 h 7"/>
                  <a:gd name="T4" fmla="*/ 5 w 5"/>
                  <a:gd name="T5" fmla="*/ 4 h 7"/>
                  <a:gd name="T6" fmla="*/ 5 w 5"/>
                  <a:gd name="T7" fmla="*/ 2 h 7"/>
                  <a:gd name="T8" fmla="*/ 3 w 5"/>
                  <a:gd name="T9" fmla="*/ 0 h 7"/>
                  <a:gd name="T10" fmla="*/ 1 w 5"/>
                  <a:gd name="T11" fmla="*/ 1 h 7"/>
                  <a:gd name="T12" fmla="*/ 0 w 5"/>
                  <a:gd name="T13" fmla="*/ 2 h 7"/>
                  <a:gd name="T14" fmla="*/ 1 w 5"/>
                  <a:gd name="T15" fmla="*/ 7 h 7"/>
                  <a:gd name="T16" fmla="*/ 2 w 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1588">
                <a:extLst>
                  <a:ext uri="{FF2B5EF4-FFF2-40B4-BE49-F238E27FC236}">
                    <a16:creationId xmlns:a16="http://schemas.microsoft.com/office/drawing/2014/main" id="{481CE582-24B6-4646-8A5B-DE1CDB10C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1040" y="1306389"/>
                <a:ext cx="7938" cy="11112"/>
              </a:xfrm>
              <a:custGeom>
                <a:avLst/>
                <a:gdLst>
                  <a:gd name="T0" fmla="*/ 1 w 7"/>
                  <a:gd name="T1" fmla="*/ 9 h 9"/>
                  <a:gd name="T2" fmla="*/ 6 w 7"/>
                  <a:gd name="T3" fmla="*/ 9 h 9"/>
                  <a:gd name="T4" fmla="*/ 7 w 7"/>
                  <a:gd name="T5" fmla="*/ 6 h 9"/>
                  <a:gd name="T6" fmla="*/ 5 w 7"/>
                  <a:gd name="T7" fmla="*/ 4 h 9"/>
                  <a:gd name="T8" fmla="*/ 5 w 7"/>
                  <a:gd name="T9" fmla="*/ 0 h 9"/>
                  <a:gd name="T10" fmla="*/ 3 w 7"/>
                  <a:gd name="T11" fmla="*/ 0 h 9"/>
                  <a:gd name="T12" fmla="*/ 1 w 7"/>
                  <a:gd name="T13" fmla="*/ 3 h 9"/>
                  <a:gd name="T14" fmla="*/ 0 w 7"/>
                  <a:gd name="T15" fmla="*/ 8 h 9"/>
                  <a:gd name="T16" fmla="*/ 1 w 7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1589">
                <a:extLst>
                  <a:ext uri="{FF2B5EF4-FFF2-40B4-BE49-F238E27FC236}">
                    <a16:creationId xmlns:a16="http://schemas.microsoft.com/office/drawing/2014/main" id="{5B9C1F16-9EBC-41F2-8EE3-9B81B8D3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7702" y="1327024"/>
                <a:ext cx="60327" cy="96828"/>
              </a:xfrm>
              <a:custGeom>
                <a:avLst/>
                <a:gdLst>
                  <a:gd name="T0" fmla="*/ 9 w 38"/>
                  <a:gd name="T1" fmla="*/ 29 h 61"/>
                  <a:gd name="T2" fmla="*/ 4 w 38"/>
                  <a:gd name="T3" fmla="*/ 28 h 61"/>
                  <a:gd name="T4" fmla="*/ 1 w 38"/>
                  <a:gd name="T5" fmla="*/ 28 h 61"/>
                  <a:gd name="T6" fmla="*/ 0 w 38"/>
                  <a:gd name="T7" fmla="*/ 32 h 61"/>
                  <a:gd name="T8" fmla="*/ 2 w 38"/>
                  <a:gd name="T9" fmla="*/ 35 h 61"/>
                  <a:gd name="T10" fmla="*/ 6 w 38"/>
                  <a:gd name="T11" fmla="*/ 35 h 61"/>
                  <a:gd name="T12" fmla="*/ 9 w 38"/>
                  <a:gd name="T13" fmla="*/ 39 h 61"/>
                  <a:gd name="T14" fmla="*/ 9 w 38"/>
                  <a:gd name="T15" fmla="*/ 41 h 61"/>
                  <a:gd name="T16" fmla="*/ 3 w 38"/>
                  <a:gd name="T17" fmla="*/ 44 h 61"/>
                  <a:gd name="T18" fmla="*/ 6 w 38"/>
                  <a:gd name="T19" fmla="*/ 55 h 61"/>
                  <a:gd name="T20" fmla="*/ 6 w 38"/>
                  <a:gd name="T21" fmla="*/ 59 h 61"/>
                  <a:gd name="T22" fmla="*/ 10 w 38"/>
                  <a:gd name="T23" fmla="*/ 57 h 61"/>
                  <a:gd name="T24" fmla="*/ 12 w 38"/>
                  <a:gd name="T25" fmla="*/ 52 h 61"/>
                  <a:gd name="T26" fmla="*/ 15 w 38"/>
                  <a:gd name="T27" fmla="*/ 54 h 61"/>
                  <a:gd name="T28" fmla="*/ 16 w 38"/>
                  <a:gd name="T29" fmla="*/ 61 h 61"/>
                  <a:gd name="T30" fmla="*/ 19 w 38"/>
                  <a:gd name="T31" fmla="*/ 57 h 61"/>
                  <a:gd name="T32" fmla="*/ 19 w 38"/>
                  <a:gd name="T33" fmla="*/ 53 h 61"/>
                  <a:gd name="T34" fmla="*/ 23 w 38"/>
                  <a:gd name="T35" fmla="*/ 53 h 61"/>
                  <a:gd name="T36" fmla="*/ 23 w 38"/>
                  <a:gd name="T37" fmla="*/ 43 h 61"/>
                  <a:gd name="T38" fmla="*/ 20 w 38"/>
                  <a:gd name="T39" fmla="*/ 39 h 61"/>
                  <a:gd name="T40" fmla="*/ 26 w 38"/>
                  <a:gd name="T41" fmla="*/ 38 h 61"/>
                  <a:gd name="T42" fmla="*/ 31 w 38"/>
                  <a:gd name="T43" fmla="*/ 36 h 61"/>
                  <a:gd name="T44" fmla="*/ 30 w 38"/>
                  <a:gd name="T45" fmla="*/ 34 h 61"/>
                  <a:gd name="T46" fmla="*/ 27 w 38"/>
                  <a:gd name="T47" fmla="*/ 32 h 61"/>
                  <a:gd name="T48" fmla="*/ 27 w 38"/>
                  <a:gd name="T49" fmla="*/ 27 h 61"/>
                  <a:gd name="T50" fmla="*/ 30 w 38"/>
                  <a:gd name="T51" fmla="*/ 26 h 61"/>
                  <a:gd name="T52" fmla="*/ 32 w 38"/>
                  <a:gd name="T53" fmla="*/ 28 h 61"/>
                  <a:gd name="T54" fmla="*/ 36 w 38"/>
                  <a:gd name="T55" fmla="*/ 24 h 61"/>
                  <a:gd name="T56" fmla="*/ 38 w 38"/>
                  <a:gd name="T57" fmla="*/ 21 h 61"/>
                  <a:gd name="T58" fmla="*/ 37 w 38"/>
                  <a:gd name="T59" fmla="*/ 15 h 61"/>
                  <a:gd name="T60" fmla="*/ 33 w 38"/>
                  <a:gd name="T61" fmla="*/ 11 h 61"/>
                  <a:gd name="T62" fmla="*/ 29 w 38"/>
                  <a:gd name="T63" fmla="*/ 12 h 61"/>
                  <a:gd name="T64" fmla="*/ 26 w 38"/>
                  <a:gd name="T65" fmla="*/ 17 h 61"/>
                  <a:gd name="T66" fmla="*/ 26 w 38"/>
                  <a:gd name="T67" fmla="*/ 11 h 61"/>
                  <a:gd name="T68" fmla="*/ 30 w 38"/>
                  <a:gd name="T69" fmla="*/ 5 h 61"/>
                  <a:gd name="T70" fmla="*/ 30 w 38"/>
                  <a:gd name="T71" fmla="*/ 0 h 61"/>
                  <a:gd name="T72" fmla="*/ 24 w 38"/>
                  <a:gd name="T73" fmla="*/ 9 h 61"/>
                  <a:gd name="T74" fmla="*/ 23 w 38"/>
                  <a:gd name="T75" fmla="*/ 8 h 61"/>
                  <a:gd name="T76" fmla="*/ 23 w 38"/>
                  <a:gd name="T77" fmla="*/ 3 h 61"/>
                  <a:gd name="T78" fmla="*/ 21 w 38"/>
                  <a:gd name="T79" fmla="*/ 8 h 61"/>
                  <a:gd name="T80" fmla="*/ 19 w 38"/>
                  <a:gd name="T81" fmla="*/ 12 h 61"/>
                  <a:gd name="T82" fmla="*/ 22 w 38"/>
                  <a:gd name="T83" fmla="*/ 13 h 61"/>
                  <a:gd name="T84" fmla="*/ 23 w 38"/>
                  <a:gd name="T85" fmla="*/ 15 h 61"/>
                  <a:gd name="T86" fmla="*/ 19 w 38"/>
                  <a:gd name="T87" fmla="*/ 18 h 61"/>
                  <a:gd name="T88" fmla="*/ 18 w 38"/>
                  <a:gd name="T89" fmla="*/ 25 h 61"/>
                  <a:gd name="T90" fmla="*/ 14 w 38"/>
                  <a:gd name="T91" fmla="*/ 2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61">
                    <a:moveTo>
                      <a:pt x="12" y="31"/>
                    </a:moveTo>
                    <a:lnTo>
                      <a:pt x="9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2" y="35"/>
                    </a:lnTo>
                    <a:lnTo>
                      <a:pt x="5" y="32"/>
                    </a:lnTo>
                    <a:lnTo>
                      <a:pt x="6" y="35"/>
                    </a:lnTo>
                    <a:lnTo>
                      <a:pt x="7" y="39"/>
                    </a:lnTo>
                    <a:lnTo>
                      <a:pt x="9" y="39"/>
                    </a:lnTo>
                    <a:lnTo>
                      <a:pt x="11" y="40"/>
                    </a:lnTo>
                    <a:lnTo>
                      <a:pt x="9" y="41"/>
                    </a:lnTo>
                    <a:lnTo>
                      <a:pt x="6" y="41"/>
                    </a:lnTo>
                    <a:lnTo>
                      <a:pt x="3" y="44"/>
                    </a:lnTo>
                    <a:lnTo>
                      <a:pt x="4" y="52"/>
                    </a:lnTo>
                    <a:lnTo>
                      <a:pt x="6" y="55"/>
                    </a:lnTo>
                    <a:lnTo>
                      <a:pt x="5" y="56"/>
                    </a:lnTo>
                    <a:lnTo>
                      <a:pt x="6" y="59"/>
                    </a:lnTo>
                    <a:lnTo>
                      <a:pt x="8" y="57"/>
                    </a:lnTo>
                    <a:lnTo>
                      <a:pt x="10" y="57"/>
                    </a:lnTo>
                    <a:lnTo>
                      <a:pt x="11" y="55"/>
                    </a:lnTo>
                    <a:lnTo>
                      <a:pt x="12" y="52"/>
                    </a:lnTo>
                    <a:lnTo>
                      <a:pt x="13" y="52"/>
                    </a:lnTo>
                    <a:lnTo>
                      <a:pt x="15" y="54"/>
                    </a:lnTo>
                    <a:lnTo>
                      <a:pt x="16" y="61"/>
                    </a:lnTo>
                    <a:lnTo>
                      <a:pt x="16" y="61"/>
                    </a:lnTo>
                    <a:lnTo>
                      <a:pt x="18" y="60"/>
                    </a:lnTo>
                    <a:lnTo>
                      <a:pt x="19" y="57"/>
                    </a:lnTo>
                    <a:lnTo>
                      <a:pt x="19" y="54"/>
                    </a:lnTo>
                    <a:lnTo>
                      <a:pt x="19" y="53"/>
                    </a:lnTo>
                    <a:lnTo>
                      <a:pt x="21" y="54"/>
                    </a:lnTo>
                    <a:lnTo>
                      <a:pt x="23" y="53"/>
                    </a:lnTo>
                    <a:lnTo>
                      <a:pt x="23" y="48"/>
                    </a:lnTo>
                    <a:lnTo>
                      <a:pt x="23" y="43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3" y="38"/>
                    </a:lnTo>
                    <a:lnTo>
                      <a:pt x="26" y="38"/>
                    </a:lnTo>
                    <a:lnTo>
                      <a:pt x="30" y="37"/>
                    </a:lnTo>
                    <a:lnTo>
                      <a:pt x="31" y="36"/>
                    </a:lnTo>
                    <a:lnTo>
                      <a:pt x="31" y="35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27" y="32"/>
                    </a:lnTo>
                    <a:lnTo>
                      <a:pt x="27" y="30"/>
                    </a:lnTo>
                    <a:lnTo>
                      <a:pt x="27" y="27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0" y="27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21"/>
                    </a:lnTo>
                    <a:lnTo>
                      <a:pt x="37" y="18"/>
                    </a:lnTo>
                    <a:lnTo>
                      <a:pt x="37" y="15"/>
                    </a:lnTo>
                    <a:lnTo>
                      <a:pt x="33" y="14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29" y="12"/>
                    </a:lnTo>
                    <a:lnTo>
                      <a:pt x="27" y="15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28" y="10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4" y="9"/>
                    </a:lnTo>
                    <a:lnTo>
                      <a:pt x="23" y="9"/>
                    </a:lnTo>
                    <a:lnTo>
                      <a:pt x="23" y="8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2" y="4"/>
                    </a:lnTo>
                    <a:lnTo>
                      <a:pt x="21" y="8"/>
                    </a:lnTo>
                    <a:lnTo>
                      <a:pt x="19" y="9"/>
                    </a:lnTo>
                    <a:lnTo>
                      <a:pt x="19" y="12"/>
                    </a:lnTo>
                    <a:lnTo>
                      <a:pt x="19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1" y="16"/>
                    </a:lnTo>
                    <a:lnTo>
                      <a:pt x="19" y="18"/>
                    </a:lnTo>
                    <a:lnTo>
                      <a:pt x="19" y="22"/>
                    </a:lnTo>
                    <a:lnTo>
                      <a:pt x="18" y="25"/>
                    </a:lnTo>
                    <a:lnTo>
                      <a:pt x="16" y="25"/>
                    </a:lnTo>
                    <a:lnTo>
                      <a:pt x="14" y="29"/>
                    </a:lnTo>
                    <a:lnTo>
                      <a:pt x="12" y="3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1590">
                <a:extLst>
                  <a:ext uri="{FF2B5EF4-FFF2-40B4-BE49-F238E27FC236}">
                    <a16:creationId xmlns:a16="http://schemas.microsoft.com/office/drawing/2014/main" id="{4B24F8B9-B5A5-4CD7-B32A-C112EE704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775" y="1347660"/>
                <a:ext cx="58740" cy="50795"/>
              </a:xfrm>
              <a:custGeom>
                <a:avLst/>
                <a:gdLst>
                  <a:gd name="T0" fmla="*/ 3 w 37"/>
                  <a:gd name="T1" fmla="*/ 26 h 32"/>
                  <a:gd name="T2" fmla="*/ 7 w 37"/>
                  <a:gd name="T3" fmla="*/ 23 h 32"/>
                  <a:gd name="T4" fmla="*/ 9 w 37"/>
                  <a:gd name="T5" fmla="*/ 26 h 32"/>
                  <a:gd name="T6" fmla="*/ 10 w 37"/>
                  <a:gd name="T7" fmla="*/ 28 h 32"/>
                  <a:gd name="T8" fmla="*/ 12 w 37"/>
                  <a:gd name="T9" fmla="*/ 29 h 32"/>
                  <a:gd name="T10" fmla="*/ 14 w 37"/>
                  <a:gd name="T11" fmla="*/ 26 h 32"/>
                  <a:gd name="T12" fmla="*/ 14 w 37"/>
                  <a:gd name="T13" fmla="*/ 25 h 32"/>
                  <a:gd name="T14" fmla="*/ 15 w 37"/>
                  <a:gd name="T15" fmla="*/ 23 h 32"/>
                  <a:gd name="T16" fmla="*/ 17 w 37"/>
                  <a:gd name="T17" fmla="*/ 26 h 32"/>
                  <a:gd name="T18" fmla="*/ 18 w 37"/>
                  <a:gd name="T19" fmla="*/ 30 h 32"/>
                  <a:gd name="T20" fmla="*/ 21 w 37"/>
                  <a:gd name="T21" fmla="*/ 32 h 32"/>
                  <a:gd name="T22" fmla="*/ 21 w 37"/>
                  <a:gd name="T23" fmla="*/ 29 h 32"/>
                  <a:gd name="T24" fmla="*/ 19 w 37"/>
                  <a:gd name="T25" fmla="*/ 26 h 32"/>
                  <a:gd name="T26" fmla="*/ 19 w 37"/>
                  <a:gd name="T27" fmla="*/ 21 h 32"/>
                  <a:gd name="T28" fmla="*/ 17 w 37"/>
                  <a:gd name="T29" fmla="*/ 19 h 32"/>
                  <a:gd name="T30" fmla="*/ 16 w 37"/>
                  <a:gd name="T31" fmla="*/ 19 h 32"/>
                  <a:gd name="T32" fmla="*/ 14 w 37"/>
                  <a:gd name="T33" fmla="*/ 15 h 32"/>
                  <a:gd name="T34" fmla="*/ 17 w 37"/>
                  <a:gd name="T35" fmla="*/ 12 h 32"/>
                  <a:gd name="T36" fmla="*/ 20 w 37"/>
                  <a:gd name="T37" fmla="*/ 9 h 32"/>
                  <a:gd name="T38" fmla="*/ 24 w 37"/>
                  <a:gd name="T39" fmla="*/ 8 h 32"/>
                  <a:gd name="T40" fmla="*/ 25 w 37"/>
                  <a:gd name="T41" fmla="*/ 6 h 32"/>
                  <a:gd name="T42" fmla="*/ 27 w 37"/>
                  <a:gd name="T43" fmla="*/ 7 h 32"/>
                  <a:gd name="T44" fmla="*/ 28 w 37"/>
                  <a:gd name="T45" fmla="*/ 11 h 32"/>
                  <a:gd name="T46" fmla="*/ 31 w 37"/>
                  <a:gd name="T47" fmla="*/ 12 h 32"/>
                  <a:gd name="T48" fmla="*/ 35 w 37"/>
                  <a:gd name="T49" fmla="*/ 12 h 32"/>
                  <a:gd name="T50" fmla="*/ 35 w 37"/>
                  <a:gd name="T51" fmla="*/ 11 h 32"/>
                  <a:gd name="T52" fmla="*/ 37 w 37"/>
                  <a:gd name="T53" fmla="*/ 9 h 32"/>
                  <a:gd name="T54" fmla="*/ 35 w 37"/>
                  <a:gd name="T55" fmla="*/ 7 h 32"/>
                  <a:gd name="T56" fmla="*/ 32 w 37"/>
                  <a:gd name="T57" fmla="*/ 6 h 32"/>
                  <a:gd name="T58" fmla="*/ 24 w 37"/>
                  <a:gd name="T59" fmla="*/ 1 h 32"/>
                  <a:gd name="T60" fmla="*/ 18 w 37"/>
                  <a:gd name="T61" fmla="*/ 0 h 32"/>
                  <a:gd name="T62" fmla="*/ 14 w 37"/>
                  <a:gd name="T63" fmla="*/ 0 h 32"/>
                  <a:gd name="T64" fmla="*/ 9 w 37"/>
                  <a:gd name="T65" fmla="*/ 6 h 32"/>
                  <a:gd name="T66" fmla="*/ 7 w 37"/>
                  <a:gd name="T67" fmla="*/ 11 h 32"/>
                  <a:gd name="T68" fmla="*/ 4 w 37"/>
                  <a:gd name="T69" fmla="*/ 12 h 32"/>
                  <a:gd name="T70" fmla="*/ 0 w 37"/>
                  <a:gd name="T71" fmla="*/ 16 h 32"/>
                  <a:gd name="T72" fmla="*/ 1 w 37"/>
                  <a:gd name="T73" fmla="*/ 24 h 32"/>
                  <a:gd name="T74" fmla="*/ 3 w 37"/>
                  <a:gd name="T7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2">
                    <a:moveTo>
                      <a:pt x="3" y="26"/>
                    </a:moveTo>
                    <a:lnTo>
                      <a:pt x="7" y="23"/>
                    </a:lnTo>
                    <a:lnTo>
                      <a:pt x="9" y="26"/>
                    </a:lnTo>
                    <a:lnTo>
                      <a:pt x="10" y="28"/>
                    </a:lnTo>
                    <a:lnTo>
                      <a:pt x="12" y="29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5" y="23"/>
                    </a:lnTo>
                    <a:lnTo>
                      <a:pt x="17" y="26"/>
                    </a:lnTo>
                    <a:lnTo>
                      <a:pt x="18" y="30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9" y="26"/>
                    </a:lnTo>
                    <a:lnTo>
                      <a:pt x="19" y="21"/>
                    </a:lnTo>
                    <a:lnTo>
                      <a:pt x="17" y="19"/>
                    </a:lnTo>
                    <a:lnTo>
                      <a:pt x="16" y="19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20" y="9"/>
                    </a:lnTo>
                    <a:lnTo>
                      <a:pt x="24" y="8"/>
                    </a:lnTo>
                    <a:lnTo>
                      <a:pt x="25" y="6"/>
                    </a:lnTo>
                    <a:lnTo>
                      <a:pt x="27" y="7"/>
                    </a:lnTo>
                    <a:lnTo>
                      <a:pt x="28" y="11"/>
                    </a:lnTo>
                    <a:lnTo>
                      <a:pt x="31" y="12"/>
                    </a:lnTo>
                    <a:lnTo>
                      <a:pt x="35" y="12"/>
                    </a:lnTo>
                    <a:lnTo>
                      <a:pt x="35" y="11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2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9" y="6"/>
                    </a:lnTo>
                    <a:lnTo>
                      <a:pt x="7" y="11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1" y="24"/>
                    </a:lnTo>
                    <a:lnTo>
                      <a:pt x="3" y="2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1591">
                <a:extLst>
                  <a:ext uri="{FF2B5EF4-FFF2-40B4-BE49-F238E27FC236}">
                    <a16:creationId xmlns:a16="http://schemas.microsoft.com/office/drawing/2014/main" id="{A722A35A-D2D3-4DC1-BD99-5D9CA1A6D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9943" y="1241307"/>
                <a:ext cx="1588" cy="476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1592">
                <a:extLst>
                  <a:ext uri="{FF2B5EF4-FFF2-40B4-BE49-F238E27FC236}">
                    <a16:creationId xmlns:a16="http://schemas.microsoft.com/office/drawing/2014/main" id="{B5392EE0-0687-45F1-A677-2E06CBA33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0418" y="1219084"/>
                <a:ext cx="17464" cy="17461"/>
              </a:xfrm>
              <a:custGeom>
                <a:avLst/>
                <a:gdLst>
                  <a:gd name="T0" fmla="*/ 3 w 14"/>
                  <a:gd name="T1" fmla="*/ 12 h 15"/>
                  <a:gd name="T2" fmla="*/ 5 w 14"/>
                  <a:gd name="T3" fmla="*/ 15 h 15"/>
                  <a:gd name="T4" fmla="*/ 8 w 14"/>
                  <a:gd name="T5" fmla="*/ 12 h 15"/>
                  <a:gd name="T6" fmla="*/ 12 w 14"/>
                  <a:gd name="T7" fmla="*/ 12 h 15"/>
                  <a:gd name="T8" fmla="*/ 13 w 14"/>
                  <a:gd name="T9" fmla="*/ 10 h 15"/>
                  <a:gd name="T10" fmla="*/ 14 w 14"/>
                  <a:gd name="T11" fmla="*/ 9 h 15"/>
                  <a:gd name="T12" fmla="*/ 13 w 14"/>
                  <a:gd name="T13" fmla="*/ 6 h 15"/>
                  <a:gd name="T14" fmla="*/ 12 w 14"/>
                  <a:gd name="T15" fmla="*/ 1 h 15"/>
                  <a:gd name="T16" fmla="*/ 10 w 14"/>
                  <a:gd name="T17" fmla="*/ 0 h 15"/>
                  <a:gd name="T18" fmla="*/ 7 w 14"/>
                  <a:gd name="T19" fmla="*/ 2 h 15"/>
                  <a:gd name="T20" fmla="*/ 3 w 14"/>
                  <a:gd name="T21" fmla="*/ 3 h 15"/>
                  <a:gd name="T22" fmla="*/ 0 w 14"/>
                  <a:gd name="T23" fmla="*/ 5 h 15"/>
                  <a:gd name="T24" fmla="*/ 0 w 14"/>
                  <a:gd name="T25" fmla="*/ 7 h 15"/>
                  <a:gd name="T26" fmla="*/ 1 w 14"/>
                  <a:gd name="T27" fmla="*/ 9 h 15"/>
                  <a:gd name="T28" fmla="*/ 3 w 14"/>
                  <a:gd name="T2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5">
                    <a:moveTo>
                      <a:pt x="3" y="12"/>
                    </a:moveTo>
                    <a:cubicBezTo>
                      <a:pt x="3" y="12"/>
                      <a:pt x="5" y="15"/>
                      <a:pt x="5" y="1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1593">
                <a:extLst>
                  <a:ext uri="{FF2B5EF4-FFF2-40B4-BE49-F238E27FC236}">
                    <a16:creationId xmlns:a16="http://schemas.microsoft.com/office/drawing/2014/main" id="{B517545D-5605-43FC-9275-717F705E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6768" y="1280991"/>
                <a:ext cx="11114" cy="14286"/>
              </a:xfrm>
              <a:custGeom>
                <a:avLst/>
                <a:gdLst>
                  <a:gd name="T0" fmla="*/ 4 w 7"/>
                  <a:gd name="T1" fmla="*/ 2 h 9"/>
                  <a:gd name="T2" fmla="*/ 2 w 7"/>
                  <a:gd name="T3" fmla="*/ 5 h 9"/>
                  <a:gd name="T4" fmla="*/ 0 w 7"/>
                  <a:gd name="T5" fmla="*/ 8 h 9"/>
                  <a:gd name="T6" fmla="*/ 2 w 7"/>
                  <a:gd name="T7" fmla="*/ 9 h 9"/>
                  <a:gd name="T8" fmla="*/ 3 w 7"/>
                  <a:gd name="T9" fmla="*/ 8 h 9"/>
                  <a:gd name="T10" fmla="*/ 6 w 7"/>
                  <a:gd name="T11" fmla="*/ 8 h 9"/>
                  <a:gd name="T12" fmla="*/ 7 w 7"/>
                  <a:gd name="T13" fmla="*/ 5 h 9"/>
                  <a:gd name="T14" fmla="*/ 7 w 7"/>
                  <a:gd name="T15" fmla="*/ 3 h 9"/>
                  <a:gd name="T16" fmla="*/ 5 w 7"/>
                  <a:gd name="T17" fmla="*/ 0 h 9"/>
                  <a:gd name="T18" fmla="*/ 4 w 7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4" y="2"/>
                    </a:moveTo>
                    <a:lnTo>
                      <a:pt x="2" y="5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1594">
                <a:extLst>
                  <a:ext uri="{FF2B5EF4-FFF2-40B4-BE49-F238E27FC236}">
                    <a16:creationId xmlns:a16="http://schemas.microsoft.com/office/drawing/2014/main" id="{4D254A22-A1F2-48C6-899A-45A952A6B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656" y="1250831"/>
                <a:ext cx="22226" cy="15874"/>
              </a:xfrm>
              <a:custGeom>
                <a:avLst/>
                <a:gdLst>
                  <a:gd name="T0" fmla="*/ 3 w 14"/>
                  <a:gd name="T1" fmla="*/ 9 h 10"/>
                  <a:gd name="T2" fmla="*/ 5 w 14"/>
                  <a:gd name="T3" fmla="*/ 8 h 10"/>
                  <a:gd name="T4" fmla="*/ 7 w 14"/>
                  <a:gd name="T5" fmla="*/ 10 h 10"/>
                  <a:gd name="T6" fmla="*/ 8 w 14"/>
                  <a:gd name="T7" fmla="*/ 10 h 10"/>
                  <a:gd name="T8" fmla="*/ 10 w 14"/>
                  <a:gd name="T9" fmla="*/ 8 h 10"/>
                  <a:gd name="T10" fmla="*/ 11 w 14"/>
                  <a:gd name="T11" fmla="*/ 5 h 10"/>
                  <a:gd name="T12" fmla="*/ 13 w 14"/>
                  <a:gd name="T13" fmla="*/ 4 h 10"/>
                  <a:gd name="T14" fmla="*/ 14 w 14"/>
                  <a:gd name="T15" fmla="*/ 2 h 10"/>
                  <a:gd name="T16" fmla="*/ 12 w 14"/>
                  <a:gd name="T17" fmla="*/ 1 h 10"/>
                  <a:gd name="T18" fmla="*/ 11 w 14"/>
                  <a:gd name="T19" fmla="*/ 1 h 10"/>
                  <a:gd name="T20" fmla="*/ 8 w 14"/>
                  <a:gd name="T21" fmla="*/ 1 h 10"/>
                  <a:gd name="T22" fmla="*/ 7 w 14"/>
                  <a:gd name="T23" fmla="*/ 0 h 10"/>
                  <a:gd name="T24" fmla="*/ 4 w 14"/>
                  <a:gd name="T25" fmla="*/ 0 h 10"/>
                  <a:gd name="T26" fmla="*/ 2 w 14"/>
                  <a:gd name="T27" fmla="*/ 1 h 10"/>
                  <a:gd name="T28" fmla="*/ 0 w 14"/>
                  <a:gd name="T29" fmla="*/ 4 h 10"/>
                  <a:gd name="T30" fmla="*/ 0 w 14"/>
                  <a:gd name="T31" fmla="*/ 6 h 10"/>
                  <a:gd name="T32" fmla="*/ 0 w 14"/>
                  <a:gd name="T33" fmla="*/ 8 h 10"/>
                  <a:gd name="T34" fmla="*/ 3 w 14"/>
                  <a:gd name="T3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3" y="9"/>
                    </a:moveTo>
                    <a:lnTo>
                      <a:pt x="5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1" y="5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1595">
                <a:extLst>
                  <a:ext uri="{FF2B5EF4-FFF2-40B4-BE49-F238E27FC236}">
                    <a16:creationId xmlns:a16="http://schemas.microsoft.com/office/drawing/2014/main" id="{C1914BE8-BCD8-4C66-8F4D-1D0E3ECD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6605" y="1306389"/>
                <a:ext cx="50802" cy="28573"/>
              </a:xfrm>
              <a:custGeom>
                <a:avLst/>
                <a:gdLst>
                  <a:gd name="T0" fmla="*/ 1 w 32"/>
                  <a:gd name="T1" fmla="*/ 6 h 18"/>
                  <a:gd name="T2" fmla="*/ 2 w 32"/>
                  <a:gd name="T3" fmla="*/ 7 h 18"/>
                  <a:gd name="T4" fmla="*/ 6 w 32"/>
                  <a:gd name="T5" fmla="*/ 9 h 18"/>
                  <a:gd name="T6" fmla="*/ 8 w 32"/>
                  <a:gd name="T7" fmla="*/ 7 h 18"/>
                  <a:gd name="T8" fmla="*/ 9 w 32"/>
                  <a:gd name="T9" fmla="*/ 7 h 18"/>
                  <a:gd name="T10" fmla="*/ 12 w 32"/>
                  <a:gd name="T11" fmla="*/ 9 h 18"/>
                  <a:gd name="T12" fmla="*/ 12 w 32"/>
                  <a:gd name="T13" fmla="*/ 12 h 18"/>
                  <a:gd name="T14" fmla="*/ 14 w 32"/>
                  <a:gd name="T15" fmla="*/ 12 h 18"/>
                  <a:gd name="T16" fmla="*/ 15 w 32"/>
                  <a:gd name="T17" fmla="*/ 11 h 18"/>
                  <a:gd name="T18" fmla="*/ 17 w 32"/>
                  <a:gd name="T19" fmla="*/ 14 h 18"/>
                  <a:gd name="T20" fmla="*/ 21 w 32"/>
                  <a:gd name="T21" fmla="*/ 16 h 18"/>
                  <a:gd name="T22" fmla="*/ 24 w 32"/>
                  <a:gd name="T23" fmla="*/ 15 h 18"/>
                  <a:gd name="T24" fmla="*/ 27 w 32"/>
                  <a:gd name="T25" fmla="*/ 17 h 18"/>
                  <a:gd name="T26" fmla="*/ 30 w 32"/>
                  <a:gd name="T27" fmla="*/ 18 h 18"/>
                  <a:gd name="T28" fmla="*/ 32 w 32"/>
                  <a:gd name="T29" fmla="*/ 17 h 18"/>
                  <a:gd name="T30" fmla="*/ 32 w 32"/>
                  <a:gd name="T31" fmla="*/ 12 h 18"/>
                  <a:gd name="T32" fmla="*/ 30 w 32"/>
                  <a:gd name="T33" fmla="*/ 9 h 18"/>
                  <a:gd name="T34" fmla="*/ 28 w 32"/>
                  <a:gd name="T35" fmla="*/ 9 h 18"/>
                  <a:gd name="T36" fmla="*/ 23 w 32"/>
                  <a:gd name="T37" fmla="*/ 7 h 18"/>
                  <a:gd name="T38" fmla="*/ 19 w 32"/>
                  <a:gd name="T39" fmla="*/ 4 h 18"/>
                  <a:gd name="T40" fmla="*/ 18 w 32"/>
                  <a:gd name="T41" fmla="*/ 4 h 18"/>
                  <a:gd name="T42" fmla="*/ 15 w 32"/>
                  <a:gd name="T43" fmla="*/ 2 h 18"/>
                  <a:gd name="T44" fmla="*/ 12 w 32"/>
                  <a:gd name="T45" fmla="*/ 2 h 18"/>
                  <a:gd name="T46" fmla="*/ 10 w 32"/>
                  <a:gd name="T47" fmla="*/ 0 h 18"/>
                  <a:gd name="T48" fmla="*/ 3 w 32"/>
                  <a:gd name="T49" fmla="*/ 0 h 18"/>
                  <a:gd name="T50" fmla="*/ 0 w 32"/>
                  <a:gd name="T51" fmla="*/ 1 h 18"/>
                  <a:gd name="T52" fmla="*/ 1 w 32"/>
                  <a:gd name="T53" fmla="*/ 4 h 18"/>
                  <a:gd name="T54" fmla="*/ 1 w 32"/>
                  <a:gd name="T55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8">
                    <a:moveTo>
                      <a:pt x="1" y="6"/>
                    </a:moveTo>
                    <a:lnTo>
                      <a:pt x="2" y="7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2" y="9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5" y="11"/>
                    </a:lnTo>
                    <a:lnTo>
                      <a:pt x="17" y="14"/>
                    </a:lnTo>
                    <a:lnTo>
                      <a:pt x="21" y="16"/>
                    </a:lnTo>
                    <a:lnTo>
                      <a:pt x="24" y="15"/>
                    </a:lnTo>
                    <a:lnTo>
                      <a:pt x="27" y="17"/>
                    </a:lnTo>
                    <a:lnTo>
                      <a:pt x="30" y="18"/>
                    </a:lnTo>
                    <a:lnTo>
                      <a:pt x="32" y="17"/>
                    </a:lnTo>
                    <a:lnTo>
                      <a:pt x="32" y="12"/>
                    </a:lnTo>
                    <a:lnTo>
                      <a:pt x="30" y="9"/>
                    </a:lnTo>
                    <a:lnTo>
                      <a:pt x="28" y="9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1596">
                <a:extLst>
                  <a:ext uri="{FF2B5EF4-FFF2-40B4-BE49-F238E27FC236}">
                    <a16:creationId xmlns:a16="http://schemas.microsoft.com/office/drawing/2014/main" id="{BE37F81E-A0D3-4F2F-B5D9-F2695F198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6130" y="1268292"/>
                <a:ext cx="28576" cy="31747"/>
              </a:xfrm>
              <a:custGeom>
                <a:avLst/>
                <a:gdLst>
                  <a:gd name="T0" fmla="*/ 6 w 23"/>
                  <a:gd name="T1" fmla="*/ 25 h 25"/>
                  <a:gd name="T2" fmla="*/ 9 w 23"/>
                  <a:gd name="T3" fmla="*/ 21 h 25"/>
                  <a:gd name="T4" fmla="*/ 14 w 23"/>
                  <a:gd name="T5" fmla="*/ 19 h 25"/>
                  <a:gd name="T6" fmla="*/ 18 w 23"/>
                  <a:gd name="T7" fmla="*/ 13 h 25"/>
                  <a:gd name="T8" fmla="*/ 20 w 23"/>
                  <a:gd name="T9" fmla="*/ 7 h 25"/>
                  <a:gd name="T10" fmla="*/ 23 w 23"/>
                  <a:gd name="T11" fmla="*/ 4 h 25"/>
                  <a:gd name="T12" fmla="*/ 23 w 23"/>
                  <a:gd name="T13" fmla="*/ 2 h 25"/>
                  <a:gd name="T14" fmla="*/ 20 w 23"/>
                  <a:gd name="T15" fmla="*/ 0 h 25"/>
                  <a:gd name="T16" fmla="*/ 16 w 23"/>
                  <a:gd name="T17" fmla="*/ 3 h 25"/>
                  <a:gd name="T18" fmla="*/ 12 w 23"/>
                  <a:gd name="T19" fmla="*/ 1 h 25"/>
                  <a:gd name="T20" fmla="*/ 8 w 23"/>
                  <a:gd name="T21" fmla="*/ 1 h 25"/>
                  <a:gd name="T22" fmla="*/ 7 w 23"/>
                  <a:gd name="T23" fmla="*/ 5 h 25"/>
                  <a:gd name="T24" fmla="*/ 6 w 23"/>
                  <a:gd name="T25" fmla="*/ 8 h 25"/>
                  <a:gd name="T26" fmla="*/ 7 w 23"/>
                  <a:gd name="T27" fmla="*/ 9 h 25"/>
                  <a:gd name="T28" fmla="*/ 9 w 23"/>
                  <a:gd name="T29" fmla="*/ 8 h 25"/>
                  <a:gd name="T30" fmla="*/ 11 w 23"/>
                  <a:gd name="T31" fmla="*/ 14 h 25"/>
                  <a:gd name="T32" fmla="*/ 12 w 23"/>
                  <a:gd name="T33" fmla="*/ 15 h 25"/>
                  <a:gd name="T34" fmla="*/ 7 w 23"/>
                  <a:gd name="T35" fmla="*/ 16 h 25"/>
                  <a:gd name="T36" fmla="*/ 1 w 23"/>
                  <a:gd name="T37" fmla="*/ 19 h 25"/>
                  <a:gd name="T38" fmla="*/ 0 w 23"/>
                  <a:gd name="T39" fmla="*/ 21 h 25"/>
                  <a:gd name="T40" fmla="*/ 2 w 23"/>
                  <a:gd name="T41" fmla="*/ 24 h 25"/>
                  <a:gd name="T42" fmla="*/ 6 w 23"/>
                  <a:gd name="T4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5">
                    <a:moveTo>
                      <a:pt x="6" y="25"/>
                    </a:move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14" y="20"/>
                      <a:pt x="14" y="19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4"/>
                      <a:pt x="2" y="24"/>
                      <a:pt x="2" y="24"/>
                    </a:cubicBezTo>
                    <a:lnTo>
                      <a:pt x="6" y="2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1597">
                <a:extLst>
                  <a:ext uri="{FF2B5EF4-FFF2-40B4-BE49-F238E27FC236}">
                    <a16:creationId xmlns:a16="http://schemas.microsoft.com/office/drawing/2014/main" id="{1DF8D224-E14B-40A3-8584-509FE8A4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7454" y="1355596"/>
                <a:ext cx="17464" cy="9524"/>
              </a:xfrm>
              <a:custGeom>
                <a:avLst/>
                <a:gdLst>
                  <a:gd name="T0" fmla="*/ 4 w 11"/>
                  <a:gd name="T1" fmla="*/ 1 h 6"/>
                  <a:gd name="T2" fmla="*/ 2 w 11"/>
                  <a:gd name="T3" fmla="*/ 0 h 6"/>
                  <a:gd name="T4" fmla="*/ 0 w 11"/>
                  <a:gd name="T5" fmla="*/ 0 h 6"/>
                  <a:gd name="T6" fmla="*/ 0 w 11"/>
                  <a:gd name="T7" fmla="*/ 3 h 6"/>
                  <a:gd name="T8" fmla="*/ 1 w 11"/>
                  <a:gd name="T9" fmla="*/ 4 h 6"/>
                  <a:gd name="T10" fmla="*/ 3 w 11"/>
                  <a:gd name="T11" fmla="*/ 4 h 6"/>
                  <a:gd name="T12" fmla="*/ 6 w 11"/>
                  <a:gd name="T13" fmla="*/ 6 h 6"/>
                  <a:gd name="T14" fmla="*/ 7 w 11"/>
                  <a:gd name="T15" fmla="*/ 6 h 6"/>
                  <a:gd name="T16" fmla="*/ 11 w 11"/>
                  <a:gd name="T17" fmla="*/ 4 h 6"/>
                  <a:gd name="T18" fmla="*/ 11 w 11"/>
                  <a:gd name="T19" fmla="*/ 2 h 6"/>
                  <a:gd name="T20" fmla="*/ 9 w 11"/>
                  <a:gd name="T21" fmla="*/ 1 h 6"/>
                  <a:gd name="T22" fmla="*/ 6 w 11"/>
                  <a:gd name="T23" fmla="*/ 3 h 6"/>
                  <a:gd name="T24" fmla="*/ 4 w 11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4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1598">
                <a:extLst>
                  <a:ext uri="{FF2B5EF4-FFF2-40B4-BE49-F238E27FC236}">
                    <a16:creationId xmlns:a16="http://schemas.microsoft.com/office/drawing/2014/main" id="{33BA6863-7122-466D-B8CD-565A4EAA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586" y="1682590"/>
                <a:ext cx="11114" cy="12699"/>
              </a:xfrm>
              <a:custGeom>
                <a:avLst/>
                <a:gdLst>
                  <a:gd name="T0" fmla="*/ 2 w 7"/>
                  <a:gd name="T1" fmla="*/ 7 h 8"/>
                  <a:gd name="T2" fmla="*/ 3 w 7"/>
                  <a:gd name="T3" fmla="*/ 5 h 8"/>
                  <a:gd name="T4" fmla="*/ 7 w 7"/>
                  <a:gd name="T5" fmla="*/ 2 h 8"/>
                  <a:gd name="T6" fmla="*/ 7 w 7"/>
                  <a:gd name="T7" fmla="*/ 0 h 8"/>
                  <a:gd name="T8" fmla="*/ 6 w 7"/>
                  <a:gd name="T9" fmla="*/ 0 h 8"/>
                  <a:gd name="T10" fmla="*/ 3 w 7"/>
                  <a:gd name="T11" fmla="*/ 2 h 8"/>
                  <a:gd name="T12" fmla="*/ 2 w 7"/>
                  <a:gd name="T13" fmla="*/ 3 h 8"/>
                  <a:gd name="T14" fmla="*/ 0 w 7"/>
                  <a:gd name="T15" fmla="*/ 5 h 8"/>
                  <a:gd name="T16" fmla="*/ 1 w 7"/>
                  <a:gd name="T17" fmla="*/ 8 h 8"/>
                  <a:gd name="T18" fmla="*/ 2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1599">
                <a:extLst>
                  <a:ext uri="{FF2B5EF4-FFF2-40B4-BE49-F238E27FC236}">
                    <a16:creationId xmlns:a16="http://schemas.microsoft.com/office/drawing/2014/main" id="{F9328FD1-E5F2-482A-BC38-BA99BAFAF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6343" y="1234958"/>
                <a:ext cx="20639" cy="12699"/>
              </a:xfrm>
              <a:custGeom>
                <a:avLst/>
                <a:gdLst>
                  <a:gd name="T0" fmla="*/ 4 w 17"/>
                  <a:gd name="T1" fmla="*/ 11 h 11"/>
                  <a:gd name="T2" fmla="*/ 10 w 17"/>
                  <a:gd name="T3" fmla="*/ 11 h 11"/>
                  <a:gd name="T4" fmla="*/ 15 w 17"/>
                  <a:gd name="T5" fmla="*/ 9 h 11"/>
                  <a:gd name="T6" fmla="*/ 17 w 17"/>
                  <a:gd name="T7" fmla="*/ 6 h 11"/>
                  <a:gd name="T8" fmla="*/ 15 w 17"/>
                  <a:gd name="T9" fmla="*/ 1 h 11"/>
                  <a:gd name="T10" fmla="*/ 10 w 17"/>
                  <a:gd name="T11" fmla="*/ 0 h 11"/>
                  <a:gd name="T12" fmla="*/ 4 w 17"/>
                  <a:gd name="T13" fmla="*/ 0 h 11"/>
                  <a:gd name="T14" fmla="*/ 0 w 17"/>
                  <a:gd name="T15" fmla="*/ 5 h 11"/>
                  <a:gd name="T16" fmla="*/ 0 w 17"/>
                  <a:gd name="T17" fmla="*/ 8 h 11"/>
                  <a:gd name="T18" fmla="*/ 1 w 17"/>
                  <a:gd name="T19" fmla="*/ 10 h 11"/>
                  <a:gd name="T20" fmla="*/ 4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4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4" y="11"/>
                      <a:pt x="4" y="11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1600">
                <a:extLst>
                  <a:ext uri="{FF2B5EF4-FFF2-40B4-BE49-F238E27FC236}">
                    <a16:creationId xmlns:a16="http://schemas.microsoft.com/office/drawing/2014/main" id="{DCFB80E2-C78C-4CD3-8F92-1585F43F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7897" y="1581000"/>
                <a:ext cx="190507" cy="285723"/>
              </a:xfrm>
              <a:custGeom>
                <a:avLst/>
                <a:gdLst>
                  <a:gd name="T0" fmla="*/ 4 w 155"/>
                  <a:gd name="T1" fmla="*/ 210 h 233"/>
                  <a:gd name="T2" fmla="*/ 7 w 155"/>
                  <a:gd name="T3" fmla="*/ 221 h 233"/>
                  <a:gd name="T4" fmla="*/ 20 w 155"/>
                  <a:gd name="T5" fmla="*/ 210 h 233"/>
                  <a:gd name="T6" fmla="*/ 22 w 155"/>
                  <a:gd name="T7" fmla="*/ 212 h 233"/>
                  <a:gd name="T8" fmla="*/ 11 w 155"/>
                  <a:gd name="T9" fmla="*/ 226 h 233"/>
                  <a:gd name="T10" fmla="*/ 22 w 155"/>
                  <a:gd name="T11" fmla="*/ 230 h 233"/>
                  <a:gd name="T12" fmla="*/ 38 w 155"/>
                  <a:gd name="T13" fmla="*/ 231 h 233"/>
                  <a:gd name="T14" fmla="*/ 43 w 155"/>
                  <a:gd name="T15" fmla="*/ 232 h 233"/>
                  <a:gd name="T16" fmla="*/ 53 w 155"/>
                  <a:gd name="T17" fmla="*/ 219 h 233"/>
                  <a:gd name="T18" fmla="*/ 48 w 155"/>
                  <a:gd name="T19" fmla="*/ 201 h 233"/>
                  <a:gd name="T20" fmla="*/ 52 w 155"/>
                  <a:gd name="T21" fmla="*/ 198 h 233"/>
                  <a:gd name="T22" fmla="*/ 56 w 155"/>
                  <a:gd name="T23" fmla="*/ 196 h 233"/>
                  <a:gd name="T24" fmla="*/ 53 w 155"/>
                  <a:gd name="T25" fmla="*/ 188 h 233"/>
                  <a:gd name="T26" fmla="*/ 58 w 155"/>
                  <a:gd name="T27" fmla="*/ 184 h 233"/>
                  <a:gd name="T28" fmla="*/ 54 w 155"/>
                  <a:gd name="T29" fmla="*/ 163 h 233"/>
                  <a:gd name="T30" fmla="*/ 62 w 155"/>
                  <a:gd name="T31" fmla="*/ 159 h 233"/>
                  <a:gd name="T32" fmla="*/ 70 w 155"/>
                  <a:gd name="T33" fmla="*/ 157 h 233"/>
                  <a:gd name="T34" fmla="*/ 74 w 155"/>
                  <a:gd name="T35" fmla="*/ 152 h 233"/>
                  <a:gd name="T36" fmla="*/ 81 w 155"/>
                  <a:gd name="T37" fmla="*/ 138 h 233"/>
                  <a:gd name="T38" fmla="*/ 81 w 155"/>
                  <a:gd name="T39" fmla="*/ 130 h 233"/>
                  <a:gd name="T40" fmla="*/ 92 w 155"/>
                  <a:gd name="T41" fmla="*/ 107 h 233"/>
                  <a:gd name="T42" fmla="*/ 112 w 155"/>
                  <a:gd name="T43" fmla="*/ 83 h 233"/>
                  <a:gd name="T44" fmla="*/ 138 w 155"/>
                  <a:gd name="T45" fmla="*/ 59 h 233"/>
                  <a:gd name="T46" fmla="*/ 154 w 155"/>
                  <a:gd name="T47" fmla="*/ 45 h 233"/>
                  <a:gd name="T48" fmla="*/ 155 w 155"/>
                  <a:gd name="T49" fmla="*/ 27 h 233"/>
                  <a:gd name="T50" fmla="*/ 151 w 155"/>
                  <a:gd name="T51" fmla="*/ 12 h 233"/>
                  <a:gd name="T52" fmla="*/ 140 w 155"/>
                  <a:gd name="T53" fmla="*/ 2 h 233"/>
                  <a:gd name="T54" fmla="*/ 129 w 155"/>
                  <a:gd name="T55" fmla="*/ 3 h 233"/>
                  <a:gd name="T56" fmla="*/ 116 w 155"/>
                  <a:gd name="T57" fmla="*/ 14 h 233"/>
                  <a:gd name="T58" fmla="*/ 112 w 155"/>
                  <a:gd name="T59" fmla="*/ 29 h 233"/>
                  <a:gd name="T60" fmla="*/ 106 w 155"/>
                  <a:gd name="T61" fmla="*/ 39 h 233"/>
                  <a:gd name="T62" fmla="*/ 91 w 155"/>
                  <a:gd name="T63" fmla="*/ 49 h 233"/>
                  <a:gd name="T64" fmla="*/ 80 w 155"/>
                  <a:gd name="T65" fmla="*/ 55 h 233"/>
                  <a:gd name="T66" fmla="*/ 76 w 155"/>
                  <a:gd name="T67" fmla="*/ 60 h 233"/>
                  <a:gd name="T68" fmla="*/ 58 w 155"/>
                  <a:gd name="T69" fmla="*/ 61 h 233"/>
                  <a:gd name="T70" fmla="*/ 58 w 155"/>
                  <a:gd name="T71" fmla="*/ 74 h 233"/>
                  <a:gd name="T72" fmla="*/ 56 w 155"/>
                  <a:gd name="T73" fmla="*/ 70 h 233"/>
                  <a:gd name="T74" fmla="*/ 51 w 155"/>
                  <a:gd name="T75" fmla="*/ 81 h 233"/>
                  <a:gd name="T76" fmla="*/ 41 w 155"/>
                  <a:gd name="T77" fmla="*/ 91 h 233"/>
                  <a:gd name="T78" fmla="*/ 38 w 155"/>
                  <a:gd name="T79" fmla="*/ 103 h 233"/>
                  <a:gd name="T80" fmla="*/ 28 w 155"/>
                  <a:gd name="T81" fmla="*/ 117 h 233"/>
                  <a:gd name="T82" fmla="*/ 33 w 155"/>
                  <a:gd name="T83" fmla="*/ 125 h 233"/>
                  <a:gd name="T84" fmla="*/ 19 w 155"/>
                  <a:gd name="T85" fmla="*/ 130 h 233"/>
                  <a:gd name="T86" fmla="*/ 10 w 155"/>
                  <a:gd name="T87" fmla="*/ 136 h 233"/>
                  <a:gd name="T88" fmla="*/ 11 w 155"/>
                  <a:gd name="T89" fmla="*/ 147 h 233"/>
                  <a:gd name="T90" fmla="*/ 13 w 155"/>
                  <a:gd name="T91" fmla="*/ 156 h 233"/>
                  <a:gd name="T92" fmla="*/ 24 w 155"/>
                  <a:gd name="T93" fmla="*/ 156 h 233"/>
                  <a:gd name="T94" fmla="*/ 19 w 155"/>
                  <a:gd name="T95" fmla="*/ 159 h 233"/>
                  <a:gd name="T96" fmla="*/ 18 w 155"/>
                  <a:gd name="T97" fmla="*/ 170 h 233"/>
                  <a:gd name="T98" fmla="*/ 19 w 155"/>
                  <a:gd name="T99" fmla="*/ 175 h 233"/>
                  <a:gd name="T100" fmla="*/ 17 w 155"/>
                  <a:gd name="T101" fmla="*/ 180 h 233"/>
                  <a:gd name="T102" fmla="*/ 15 w 155"/>
                  <a:gd name="T103" fmla="*/ 186 h 233"/>
                  <a:gd name="T104" fmla="*/ 28 w 155"/>
                  <a:gd name="T105" fmla="*/ 194 h 233"/>
                  <a:gd name="T106" fmla="*/ 16 w 155"/>
                  <a:gd name="T107" fmla="*/ 189 h 233"/>
                  <a:gd name="T108" fmla="*/ 9 w 155"/>
                  <a:gd name="T109" fmla="*/ 19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5" h="233">
                    <a:moveTo>
                      <a:pt x="8" y="203"/>
                    </a:moveTo>
                    <a:cubicBezTo>
                      <a:pt x="7" y="202"/>
                      <a:pt x="7" y="202"/>
                      <a:pt x="7" y="202"/>
                    </a:cubicBezTo>
                    <a:cubicBezTo>
                      <a:pt x="5" y="205"/>
                      <a:pt x="5" y="205"/>
                      <a:pt x="5" y="205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10"/>
                      <a:pt x="4" y="210"/>
                      <a:pt x="4" y="210"/>
                    </a:cubicBezTo>
                    <a:cubicBezTo>
                      <a:pt x="3" y="212"/>
                      <a:pt x="3" y="212"/>
                      <a:pt x="3" y="212"/>
                    </a:cubicBezTo>
                    <a:cubicBezTo>
                      <a:pt x="0" y="213"/>
                      <a:pt x="0" y="213"/>
                      <a:pt x="0" y="213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4" y="219"/>
                      <a:pt x="4" y="219"/>
                      <a:pt x="4" y="219"/>
                    </a:cubicBezTo>
                    <a:cubicBezTo>
                      <a:pt x="7" y="221"/>
                      <a:pt x="7" y="221"/>
                      <a:pt x="7" y="221"/>
                    </a:cubicBezTo>
                    <a:cubicBezTo>
                      <a:pt x="9" y="220"/>
                      <a:pt x="9" y="220"/>
                      <a:pt x="9" y="220"/>
                    </a:cubicBezTo>
                    <a:cubicBezTo>
                      <a:pt x="10" y="218"/>
                      <a:pt x="10" y="218"/>
                      <a:pt x="10" y="218"/>
                    </a:cubicBezTo>
                    <a:cubicBezTo>
                      <a:pt x="12" y="216"/>
                      <a:pt x="12" y="216"/>
                      <a:pt x="12" y="216"/>
                    </a:cubicBezTo>
                    <a:cubicBezTo>
                      <a:pt x="17" y="212"/>
                      <a:pt x="17" y="212"/>
                      <a:pt x="17" y="212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4" y="210"/>
                      <a:pt x="24" y="210"/>
                      <a:pt x="24" y="210"/>
                    </a:cubicBezTo>
                    <a:cubicBezTo>
                      <a:pt x="26" y="212"/>
                      <a:pt x="26" y="212"/>
                      <a:pt x="26" y="212"/>
                    </a:cubicBezTo>
                    <a:cubicBezTo>
                      <a:pt x="26" y="214"/>
                      <a:pt x="26" y="214"/>
                      <a:pt x="26" y="214"/>
                    </a:cubicBezTo>
                    <a:cubicBezTo>
                      <a:pt x="24" y="215"/>
                      <a:pt x="24" y="215"/>
                      <a:pt x="24" y="215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4" y="218"/>
                      <a:pt x="14" y="218"/>
                      <a:pt x="14" y="218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1" y="231"/>
                      <a:pt x="11" y="233"/>
                      <a:pt x="11" y="233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22" y="230"/>
                      <a:pt x="22" y="230"/>
                      <a:pt x="22" y="230"/>
                    </a:cubicBezTo>
                    <a:cubicBezTo>
                      <a:pt x="26" y="228"/>
                      <a:pt x="26" y="228"/>
                      <a:pt x="26" y="228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31" y="231"/>
                      <a:pt x="31" y="231"/>
                      <a:pt x="31" y="231"/>
                    </a:cubicBezTo>
                    <a:cubicBezTo>
                      <a:pt x="35" y="232"/>
                      <a:pt x="35" y="232"/>
                      <a:pt x="35" y="232"/>
                    </a:cubicBezTo>
                    <a:cubicBezTo>
                      <a:pt x="38" y="231"/>
                      <a:pt x="38" y="231"/>
                      <a:pt x="38" y="231"/>
                    </a:cubicBezTo>
                    <a:cubicBezTo>
                      <a:pt x="36" y="228"/>
                      <a:pt x="36" y="228"/>
                      <a:pt x="36" y="228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8" y="226"/>
                      <a:pt x="38" y="226"/>
                      <a:pt x="38" y="226"/>
                    </a:cubicBezTo>
                    <a:cubicBezTo>
                      <a:pt x="40" y="230"/>
                      <a:pt x="40" y="230"/>
                      <a:pt x="40" y="230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29"/>
                      <a:pt x="49" y="229"/>
                      <a:pt x="49" y="229"/>
                    </a:cubicBezTo>
                    <a:cubicBezTo>
                      <a:pt x="52" y="229"/>
                      <a:pt x="52" y="229"/>
                      <a:pt x="52" y="229"/>
                    </a:cubicBezTo>
                    <a:cubicBezTo>
                      <a:pt x="54" y="223"/>
                      <a:pt x="54" y="223"/>
                      <a:pt x="54" y="223"/>
                    </a:cubicBezTo>
                    <a:cubicBezTo>
                      <a:pt x="53" y="219"/>
                      <a:pt x="53" y="219"/>
                      <a:pt x="53" y="219"/>
                    </a:cubicBezTo>
                    <a:cubicBezTo>
                      <a:pt x="56" y="214"/>
                      <a:pt x="56" y="214"/>
                      <a:pt x="56" y="214"/>
                    </a:cubicBezTo>
                    <a:cubicBezTo>
                      <a:pt x="56" y="210"/>
                      <a:pt x="56" y="210"/>
                      <a:pt x="56" y="210"/>
                    </a:cubicBezTo>
                    <a:cubicBezTo>
                      <a:pt x="54" y="207"/>
                      <a:pt x="54" y="207"/>
                      <a:pt x="54" y="207"/>
                    </a:cubicBezTo>
                    <a:cubicBezTo>
                      <a:pt x="52" y="202"/>
                      <a:pt x="52" y="202"/>
                      <a:pt x="52" y="202"/>
                    </a:cubicBezTo>
                    <a:cubicBezTo>
                      <a:pt x="48" y="201"/>
                      <a:pt x="48" y="201"/>
                      <a:pt x="48" y="201"/>
                    </a:cubicBezTo>
                    <a:cubicBezTo>
                      <a:pt x="46" y="201"/>
                      <a:pt x="46" y="201"/>
                      <a:pt x="46" y="201"/>
                    </a:cubicBezTo>
                    <a:cubicBezTo>
                      <a:pt x="45" y="199"/>
                      <a:pt x="45" y="199"/>
                      <a:pt x="45" y="19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50" y="199"/>
                      <a:pt x="50" y="199"/>
                      <a:pt x="50" y="199"/>
                    </a:cubicBezTo>
                    <a:cubicBezTo>
                      <a:pt x="52" y="198"/>
                      <a:pt x="52" y="198"/>
                      <a:pt x="52" y="198"/>
                    </a:cubicBezTo>
                    <a:cubicBezTo>
                      <a:pt x="54" y="201"/>
                      <a:pt x="54" y="201"/>
                      <a:pt x="54" y="201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6" y="205"/>
                      <a:pt x="56" y="205"/>
                      <a:pt x="56" y="205"/>
                    </a:cubicBezTo>
                    <a:cubicBezTo>
                      <a:pt x="58" y="202"/>
                      <a:pt x="58" y="202"/>
                      <a:pt x="58" y="202"/>
                    </a:cubicBezTo>
                    <a:cubicBezTo>
                      <a:pt x="56" y="196"/>
                      <a:pt x="56" y="196"/>
                      <a:pt x="56" y="196"/>
                    </a:cubicBezTo>
                    <a:cubicBezTo>
                      <a:pt x="52" y="190"/>
                      <a:pt x="52" y="190"/>
                      <a:pt x="52" y="190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0" y="181"/>
                      <a:pt x="50" y="181"/>
                      <a:pt x="50" y="181"/>
                    </a:cubicBezTo>
                    <a:cubicBezTo>
                      <a:pt x="52" y="185"/>
                      <a:pt x="52" y="185"/>
                      <a:pt x="52" y="185"/>
                    </a:cubicBezTo>
                    <a:cubicBezTo>
                      <a:pt x="53" y="188"/>
                      <a:pt x="53" y="188"/>
                      <a:pt x="53" y="188"/>
                    </a:cubicBezTo>
                    <a:cubicBezTo>
                      <a:pt x="56" y="190"/>
                      <a:pt x="56" y="190"/>
                      <a:pt x="56" y="190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60" y="188"/>
                      <a:pt x="60" y="188"/>
                      <a:pt x="60" y="188"/>
                    </a:cubicBezTo>
                    <a:cubicBezTo>
                      <a:pt x="60" y="185"/>
                      <a:pt x="60" y="185"/>
                      <a:pt x="60" y="185"/>
                    </a:cubicBezTo>
                    <a:cubicBezTo>
                      <a:pt x="58" y="184"/>
                      <a:pt x="58" y="184"/>
                      <a:pt x="58" y="184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0" y="173"/>
                      <a:pt x="60" y="173"/>
                      <a:pt x="60" y="173"/>
                    </a:cubicBezTo>
                    <a:cubicBezTo>
                      <a:pt x="58" y="168"/>
                      <a:pt x="58" y="168"/>
                      <a:pt x="58" y="168"/>
                    </a:cubicBezTo>
                    <a:cubicBezTo>
                      <a:pt x="54" y="163"/>
                      <a:pt x="54" y="163"/>
                      <a:pt x="54" y="163"/>
                    </a:cubicBezTo>
                    <a:cubicBezTo>
                      <a:pt x="56" y="162"/>
                      <a:pt x="56" y="162"/>
                      <a:pt x="56" y="162"/>
                    </a:cubicBezTo>
                    <a:cubicBezTo>
                      <a:pt x="59" y="165"/>
                      <a:pt x="59" y="165"/>
                      <a:pt x="59" y="165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3" y="160"/>
                      <a:pt x="63" y="160"/>
                      <a:pt x="63" y="160"/>
                    </a:cubicBezTo>
                    <a:cubicBezTo>
                      <a:pt x="62" y="159"/>
                      <a:pt x="62" y="159"/>
                      <a:pt x="62" y="159"/>
                    </a:cubicBezTo>
                    <a:cubicBezTo>
                      <a:pt x="60" y="159"/>
                      <a:pt x="60" y="159"/>
                      <a:pt x="60" y="159"/>
                    </a:cubicBezTo>
                    <a:cubicBezTo>
                      <a:pt x="60" y="153"/>
                      <a:pt x="60" y="153"/>
                      <a:pt x="60" y="153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6" y="155"/>
                      <a:pt x="66" y="155"/>
                      <a:pt x="66" y="155"/>
                    </a:cubicBezTo>
                    <a:cubicBezTo>
                      <a:pt x="70" y="157"/>
                      <a:pt x="70" y="157"/>
                      <a:pt x="70" y="157"/>
                    </a:cubicBezTo>
                    <a:cubicBezTo>
                      <a:pt x="72" y="155"/>
                      <a:pt x="72" y="155"/>
                      <a:pt x="72" y="155"/>
                    </a:cubicBezTo>
                    <a:cubicBezTo>
                      <a:pt x="69" y="153"/>
                      <a:pt x="69" y="153"/>
                      <a:pt x="69" y="153"/>
                    </a:cubicBezTo>
                    <a:cubicBezTo>
                      <a:pt x="69" y="150"/>
                      <a:pt x="69" y="150"/>
                      <a:pt x="69" y="150"/>
                    </a:cubicBezTo>
                    <a:cubicBezTo>
                      <a:pt x="72" y="150"/>
                      <a:pt x="72" y="150"/>
                      <a:pt x="72" y="150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6" y="149"/>
                      <a:pt x="76" y="149"/>
                      <a:pt x="76" y="149"/>
                    </a:cubicBezTo>
                    <a:cubicBezTo>
                      <a:pt x="77" y="144"/>
                      <a:pt x="77" y="144"/>
                      <a:pt x="77" y="144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81" y="138"/>
                      <a:pt x="81" y="138"/>
                      <a:pt x="81" y="138"/>
                    </a:cubicBezTo>
                    <a:cubicBezTo>
                      <a:pt x="82" y="135"/>
                      <a:pt x="82" y="135"/>
                      <a:pt x="82" y="135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7" y="130"/>
                      <a:pt x="77" y="130"/>
                      <a:pt x="77" y="13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3" y="127"/>
                      <a:pt x="83" y="127"/>
                      <a:pt x="83" y="127"/>
                    </a:cubicBezTo>
                    <a:cubicBezTo>
                      <a:pt x="88" y="120"/>
                      <a:pt x="88" y="120"/>
                      <a:pt x="88" y="120"/>
                    </a:cubicBezTo>
                    <a:cubicBezTo>
                      <a:pt x="90" y="115"/>
                      <a:pt x="90" y="115"/>
                      <a:pt x="90" y="115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7" y="103"/>
                      <a:pt x="97" y="103"/>
                      <a:pt x="97" y="103"/>
                    </a:cubicBezTo>
                    <a:cubicBezTo>
                      <a:pt x="100" y="97"/>
                      <a:pt x="100" y="97"/>
                      <a:pt x="100" y="97"/>
                    </a:cubicBezTo>
                    <a:cubicBezTo>
                      <a:pt x="102" y="89"/>
                      <a:pt x="102" y="89"/>
                      <a:pt x="102" y="89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32" y="61"/>
                      <a:pt x="132" y="61"/>
                      <a:pt x="132" y="61"/>
                    </a:cubicBezTo>
                    <a:cubicBezTo>
                      <a:pt x="138" y="59"/>
                      <a:pt x="138" y="59"/>
                      <a:pt x="138" y="59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6" y="48"/>
                      <a:pt x="146" y="48"/>
                      <a:pt x="146" y="48"/>
                    </a:cubicBezTo>
                    <a:cubicBezTo>
                      <a:pt x="149" y="46"/>
                      <a:pt x="149" y="46"/>
                      <a:pt x="149" y="46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4" y="45"/>
                      <a:pt x="154" y="45"/>
                      <a:pt x="154" y="45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5" y="36"/>
                      <a:pt x="155" y="36"/>
                      <a:pt x="155" y="36"/>
                    </a:cubicBezTo>
                    <a:cubicBezTo>
                      <a:pt x="155" y="33"/>
                      <a:pt x="155" y="33"/>
                      <a:pt x="155" y="33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1" y="25"/>
                      <a:pt x="151" y="25"/>
                      <a:pt x="151" y="25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1" y="12"/>
                      <a:pt x="151" y="12"/>
                      <a:pt x="151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2" y="9"/>
                      <a:pt x="142" y="9"/>
                      <a:pt x="142" y="9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4" y="5"/>
                      <a:pt x="134" y="5"/>
                      <a:pt x="134" y="5"/>
                    </a:cubicBezTo>
                    <a:cubicBezTo>
                      <a:pt x="132" y="4"/>
                      <a:pt x="132" y="4"/>
                      <a:pt x="132" y="4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6" y="14"/>
                      <a:pt x="116" y="14"/>
                      <a:pt x="116" y="14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4" y="43"/>
                      <a:pt x="104" y="43"/>
                      <a:pt x="104" y="43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4" y="56"/>
                      <a:pt x="74" y="56"/>
                      <a:pt x="74" y="56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9" y="80"/>
                      <a:pt x="49" y="80"/>
                      <a:pt x="49" y="80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8" y="117"/>
                      <a:pt x="28" y="117"/>
                      <a:pt x="28" y="117"/>
                    </a:cubicBezTo>
                    <a:cubicBezTo>
                      <a:pt x="29" y="117"/>
                      <a:pt x="29" y="117"/>
                      <a:pt x="29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9"/>
                      <a:pt x="33" y="119"/>
                      <a:pt x="33" y="119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1" y="127"/>
                      <a:pt x="31" y="127"/>
                      <a:pt x="31" y="127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7" y="139"/>
                      <a:pt x="7" y="139"/>
                      <a:pt x="7" y="139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11" y="147"/>
                      <a:pt x="11" y="147"/>
                      <a:pt x="11" y="147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4" y="147"/>
                      <a:pt x="14" y="147"/>
                      <a:pt x="14" y="147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3" y="156"/>
                      <a:pt x="13" y="156"/>
                      <a:pt x="13" y="156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20" y="156"/>
                      <a:pt x="20" y="156"/>
                      <a:pt x="20" y="156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6"/>
                      <a:pt x="27" y="156"/>
                      <a:pt x="27" y="156"/>
                    </a:cubicBezTo>
                    <a:cubicBezTo>
                      <a:pt x="26" y="159"/>
                      <a:pt x="26" y="159"/>
                      <a:pt x="26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17" y="162"/>
                      <a:pt x="17" y="162"/>
                      <a:pt x="17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4" y="164"/>
                      <a:pt x="14" y="164"/>
                      <a:pt x="14" y="164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24" y="171"/>
                      <a:pt x="24" y="171"/>
                      <a:pt x="24" y="171"/>
                    </a:cubicBezTo>
                    <a:cubicBezTo>
                      <a:pt x="23" y="173"/>
                      <a:pt x="23" y="173"/>
                      <a:pt x="23" y="173"/>
                    </a:cubicBezTo>
                    <a:cubicBezTo>
                      <a:pt x="19" y="175"/>
                      <a:pt x="19" y="175"/>
                      <a:pt x="19" y="175"/>
                    </a:cubicBezTo>
                    <a:cubicBezTo>
                      <a:pt x="14" y="175"/>
                      <a:pt x="14" y="175"/>
                      <a:pt x="14" y="175"/>
                    </a:cubicBezTo>
                    <a:cubicBezTo>
                      <a:pt x="12" y="176"/>
                      <a:pt x="12" y="176"/>
                      <a:pt x="12" y="176"/>
                    </a:cubicBezTo>
                    <a:cubicBezTo>
                      <a:pt x="12" y="179"/>
                      <a:pt x="12" y="179"/>
                      <a:pt x="12" y="179"/>
                    </a:cubicBezTo>
                    <a:cubicBezTo>
                      <a:pt x="14" y="180"/>
                      <a:pt x="14" y="180"/>
                      <a:pt x="14" y="180"/>
                    </a:cubicBezTo>
                    <a:cubicBezTo>
                      <a:pt x="17" y="180"/>
                      <a:pt x="17" y="180"/>
                      <a:pt x="17" y="180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20" y="182"/>
                      <a:pt x="20" y="182"/>
                      <a:pt x="20" y="182"/>
                    </a:cubicBezTo>
                    <a:cubicBezTo>
                      <a:pt x="18" y="183"/>
                      <a:pt x="18" y="183"/>
                      <a:pt x="18" y="183"/>
                    </a:cubicBezTo>
                    <a:cubicBezTo>
                      <a:pt x="15" y="183"/>
                      <a:pt x="15" y="183"/>
                      <a:pt x="15" y="183"/>
                    </a:cubicBezTo>
                    <a:cubicBezTo>
                      <a:pt x="15" y="186"/>
                      <a:pt x="15" y="186"/>
                      <a:pt x="15" y="186"/>
                    </a:cubicBezTo>
                    <a:cubicBezTo>
                      <a:pt x="16" y="186"/>
                      <a:pt x="16" y="186"/>
                      <a:pt x="16" y="186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5" y="191"/>
                      <a:pt x="25" y="191"/>
                      <a:pt x="25" y="191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9" y="196"/>
                      <a:pt x="29" y="196"/>
                      <a:pt x="29" y="196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3" y="191"/>
                      <a:pt x="23" y="191"/>
                      <a:pt x="23" y="191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16" y="189"/>
                      <a:pt x="16" y="189"/>
                      <a:pt x="16" y="189"/>
                    </a:cubicBezTo>
                    <a:cubicBezTo>
                      <a:pt x="13" y="189"/>
                      <a:pt x="13" y="189"/>
                      <a:pt x="13" y="189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4"/>
                      <a:pt x="11" y="194"/>
                      <a:pt x="11" y="194"/>
                    </a:cubicBezTo>
                    <a:cubicBezTo>
                      <a:pt x="9" y="196"/>
                      <a:pt x="9" y="196"/>
                      <a:pt x="9" y="196"/>
                    </a:cubicBezTo>
                    <a:cubicBezTo>
                      <a:pt x="9" y="198"/>
                      <a:pt x="9" y="198"/>
                      <a:pt x="9" y="198"/>
                    </a:cubicBezTo>
                    <a:cubicBezTo>
                      <a:pt x="11" y="200"/>
                      <a:pt x="11" y="200"/>
                      <a:pt x="11" y="200"/>
                    </a:cubicBezTo>
                    <a:cubicBezTo>
                      <a:pt x="10" y="202"/>
                      <a:pt x="10" y="202"/>
                      <a:pt x="10" y="202"/>
                    </a:cubicBezTo>
                    <a:lnTo>
                      <a:pt x="8" y="20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1601">
                <a:extLst>
                  <a:ext uri="{FF2B5EF4-FFF2-40B4-BE49-F238E27FC236}">
                    <a16:creationId xmlns:a16="http://schemas.microsoft.com/office/drawing/2014/main" id="{A4CCED8F-3D48-4FAA-93AE-35F7CE07A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6178" y="2098476"/>
                <a:ext cx="4763" cy="317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1602">
                <a:extLst>
                  <a:ext uri="{FF2B5EF4-FFF2-40B4-BE49-F238E27FC236}">
                    <a16:creationId xmlns:a16="http://schemas.microsoft.com/office/drawing/2014/main" id="{8C58D982-52B4-4641-98FC-9C8DD0BD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5983" y="1284166"/>
                <a:ext cx="22226" cy="22223"/>
              </a:xfrm>
              <a:custGeom>
                <a:avLst/>
                <a:gdLst>
                  <a:gd name="T0" fmla="*/ 5 w 14"/>
                  <a:gd name="T1" fmla="*/ 13 h 14"/>
                  <a:gd name="T2" fmla="*/ 8 w 14"/>
                  <a:gd name="T3" fmla="*/ 14 h 14"/>
                  <a:gd name="T4" fmla="*/ 11 w 14"/>
                  <a:gd name="T5" fmla="*/ 12 h 14"/>
                  <a:gd name="T6" fmla="*/ 12 w 14"/>
                  <a:gd name="T7" fmla="*/ 8 h 14"/>
                  <a:gd name="T8" fmla="*/ 14 w 14"/>
                  <a:gd name="T9" fmla="*/ 7 h 14"/>
                  <a:gd name="T10" fmla="*/ 14 w 14"/>
                  <a:gd name="T11" fmla="*/ 5 h 14"/>
                  <a:gd name="T12" fmla="*/ 12 w 14"/>
                  <a:gd name="T13" fmla="*/ 4 h 14"/>
                  <a:gd name="T14" fmla="*/ 10 w 14"/>
                  <a:gd name="T15" fmla="*/ 0 h 14"/>
                  <a:gd name="T16" fmla="*/ 8 w 14"/>
                  <a:gd name="T17" fmla="*/ 0 h 14"/>
                  <a:gd name="T18" fmla="*/ 4 w 14"/>
                  <a:gd name="T19" fmla="*/ 2 h 14"/>
                  <a:gd name="T20" fmla="*/ 0 w 14"/>
                  <a:gd name="T21" fmla="*/ 4 h 14"/>
                  <a:gd name="T22" fmla="*/ 0 w 14"/>
                  <a:gd name="T23" fmla="*/ 7 h 14"/>
                  <a:gd name="T24" fmla="*/ 0 w 14"/>
                  <a:gd name="T25" fmla="*/ 9 h 14"/>
                  <a:gd name="T26" fmla="*/ 5 w 14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lnTo>
                      <a:pt x="8" y="14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1603">
                <a:extLst>
                  <a:ext uri="{FF2B5EF4-FFF2-40B4-BE49-F238E27FC236}">
                    <a16:creationId xmlns:a16="http://schemas.microsoft.com/office/drawing/2014/main" id="{909702A6-85FB-42BC-B591-AC2759D3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7635" y="1149241"/>
                <a:ext cx="17464" cy="14286"/>
              </a:xfrm>
              <a:custGeom>
                <a:avLst/>
                <a:gdLst>
                  <a:gd name="T0" fmla="*/ 4 w 11"/>
                  <a:gd name="T1" fmla="*/ 9 h 9"/>
                  <a:gd name="T2" fmla="*/ 7 w 11"/>
                  <a:gd name="T3" fmla="*/ 9 h 9"/>
                  <a:gd name="T4" fmla="*/ 10 w 11"/>
                  <a:gd name="T5" fmla="*/ 6 h 9"/>
                  <a:gd name="T6" fmla="*/ 10 w 11"/>
                  <a:gd name="T7" fmla="*/ 3 h 9"/>
                  <a:gd name="T8" fmla="*/ 11 w 11"/>
                  <a:gd name="T9" fmla="*/ 1 h 9"/>
                  <a:gd name="T10" fmla="*/ 8 w 11"/>
                  <a:gd name="T11" fmla="*/ 0 h 9"/>
                  <a:gd name="T12" fmla="*/ 4 w 11"/>
                  <a:gd name="T13" fmla="*/ 1 h 9"/>
                  <a:gd name="T14" fmla="*/ 3 w 11"/>
                  <a:gd name="T15" fmla="*/ 3 h 9"/>
                  <a:gd name="T16" fmla="*/ 0 w 11"/>
                  <a:gd name="T17" fmla="*/ 7 h 9"/>
                  <a:gd name="T18" fmla="*/ 1 w 11"/>
                  <a:gd name="T19" fmla="*/ 9 h 9"/>
                  <a:gd name="T20" fmla="*/ 4 w 11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4" y="9"/>
                    </a:moveTo>
                    <a:lnTo>
                      <a:pt x="7" y="9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1604">
                <a:extLst>
                  <a:ext uri="{FF2B5EF4-FFF2-40B4-BE49-F238E27FC236}">
                    <a16:creationId xmlns:a16="http://schemas.microsoft.com/office/drawing/2014/main" id="{1994ABA2-3210-4254-87BE-6C37A1617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850" y="1120668"/>
                <a:ext cx="84141" cy="115877"/>
              </a:xfrm>
              <a:custGeom>
                <a:avLst/>
                <a:gdLst>
                  <a:gd name="T0" fmla="*/ 2 w 53"/>
                  <a:gd name="T1" fmla="*/ 45 h 73"/>
                  <a:gd name="T2" fmla="*/ 5 w 53"/>
                  <a:gd name="T3" fmla="*/ 47 h 73"/>
                  <a:gd name="T4" fmla="*/ 5 w 53"/>
                  <a:gd name="T5" fmla="*/ 51 h 73"/>
                  <a:gd name="T6" fmla="*/ 4 w 53"/>
                  <a:gd name="T7" fmla="*/ 60 h 73"/>
                  <a:gd name="T8" fmla="*/ 3 w 53"/>
                  <a:gd name="T9" fmla="*/ 63 h 73"/>
                  <a:gd name="T10" fmla="*/ 2 w 53"/>
                  <a:gd name="T11" fmla="*/ 66 h 73"/>
                  <a:gd name="T12" fmla="*/ 3 w 53"/>
                  <a:gd name="T13" fmla="*/ 69 h 73"/>
                  <a:gd name="T14" fmla="*/ 4 w 53"/>
                  <a:gd name="T15" fmla="*/ 68 h 73"/>
                  <a:gd name="T16" fmla="*/ 6 w 53"/>
                  <a:gd name="T17" fmla="*/ 65 h 73"/>
                  <a:gd name="T18" fmla="*/ 10 w 53"/>
                  <a:gd name="T19" fmla="*/ 63 h 73"/>
                  <a:gd name="T20" fmla="*/ 10 w 53"/>
                  <a:gd name="T21" fmla="*/ 64 h 73"/>
                  <a:gd name="T22" fmla="*/ 11 w 53"/>
                  <a:gd name="T23" fmla="*/ 68 h 73"/>
                  <a:gd name="T24" fmla="*/ 16 w 53"/>
                  <a:gd name="T25" fmla="*/ 71 h 73"/>
                  <a:gd name="T26" fmla="*/ 17 w 53"/>
                  <a:gd name="T27" fmla="*/ 71 h 73"/>
                  <a:gd name="T28" fmla="*/ 19 w 53"/>
                  <a:gd name="T29" fmla="*/ 69 h 73"/>
                  <a:gd name="T30" fmla="*/ 21 w 53"/>
                  <a:gd name="T31" fmla="*/ 70 h 73"/>
                  <a:gd name="T32" fmla="*/ 25 w 53"/>
                  <a:gd name="T33" fmla="*/ 72 h 73"/>
                  <a:gd name="T34" fmla="*/ 28 w 53"/>
                  <a:gd name="T35" fmla="*/ 73 h 73"/>
                  <a:gd name="T36" fmla="*/ 32 w 53"/>
                  <a:gd name="T37" fmla="*/ 72 h 73"/>
                  <a:gd name="T38" fmla="*/ 37 w 53"/>
                  <a:gd name="T39" fmla="*/ 69 h 73"/>
                  <a:gd name="T40" fmla="*/ 38 w 53"/>
                  <a:gd name="T41" fmla="*/ 66 h 73"/>
                  <a:gd name="T42" fmla="*/ 39 w 53"/>
                  <a:gd name="T43" fmla="*/ 62 h 73"/>
                  <a:gd name="T44" fmla="*/ 42 w 53"/>
                  <a:gd name="T45" fmla="*/ 59 h 73"/>
                  <a:gd name="T46" fmla="*/ 48 w 53"/>
                  <a:gd name="T47" fmla="*/ 54 h 73"/>
                  <a:gd name="T48" fmla="*/ 52 w 53"/>
                  <a:gd name="T49" fmla="*/ 52 h 73"/>
                  <a:gd name="T50" fmla="*/ 53 w 53"/>
                  <a:gd name="T51" fmla="*/ 48 h 73"/>
                  <a:gd name="T52" fmla="*/ 52 w 53"/>
                  <a:gd name="T53" fmla="*/ 45 h 73"/>
                  <a:gd name="T54" fmla="*/ 48 w 53"/>
                  <a:gd name="T55" fmla="*/ 41 h 73"/>
                  <a:gd name="T56" fmla="*/ 44 w 53"/>
                  <a:gd name="T57" fmla="*/ 37 h 73"/>
                  <a:gd name="T58" fmla="*/ 41 w 53"/>
                  <a:gd name="T59" fmla="*/ 31 h 73"/>
                  <a:gd name="T60" fmla="*/ 42 w 53"/>
                  <a:gd name="T61" fmla="*/ 27 h 73"/>
                  <a:gd name="T62" fmla="*/ 43 w 53"/>
                  <a:gd name="T63" fmla="*/ 24 h 73"/>
                  <a:gd name="T64" fmla="*/ 43 w 53"/>
                  <a:gd name="T65" fmla="*/ 21 h 73"/>
                  <a:gd name="T66" fmla="*/ 42 w 53"/>
                  <a:gd name="T67" fmla="*/ 21 h 73"/>
                  <a:gd name="T68" fmla="*/ 35 w 53"/>
                  <a:gd name="T69" fmla="*/ 21 h 73"/>
                  <a:gd name="T70" fmla="*/ 29 w 53"/>
                  <a:gd name="T71" fmla="*/ 18 h 73"/>
                  <a:gd name="T72" fmla="*/ 25 w 53"/>
                  <a:gd name="T73" fmla="*/ 15 h 73"/>
                  <a:gd name="T74" fmla="*/ 20 w 53"/>
                  <a:gd name="T75" fmla="*/ 7 h 73"/>
                  <a:gd name="T76" fmla="*/ 16 w 53"/>
                  <a:gd name="T77" fmla="*/ 3 h 73"/>
                  <a:gd name="T78" fmla="*/ 11 w 53"/>
                  <a:gd name="T79" fmla="*/ 0 h 73"/>
                  <a:gd name="T80" fmla="*/ 9 w 53"/>
                  <a:gd name="T81" fmla="*/ 0 h 73"/>
                  <a:gd name="T82" fmla="*/ 8 w 53"/>
                  <a:gd name="T83" fmla="*/ 1 h 73"/>
                  <a:gd name="T84" fmla="*/ 7 w 53"/>
                  <a:gd name="T85" fmla="*/ 4 h 73"/>
                  <a:gd name="T86" fmla="*/ 8 w 53"/>
                  <a:gd name="T87" fmla="*/ 7 h 73"/>
                  <a:gd name="T88" fmla="*/ 8 w 53"/>
                  <a:gd name="T89" fmla="*/ 11 h 73"/>
                  <a:gd name="T90" fmla="*/ 6 w 53"/>
                  <a:gd name="T91" fmla="*/ 16 h 73"/>
                  <a:gd name="T92" fmla="*/ 3 w 53"/>
                  <a:gd name="T93" fmla="*/ 21 h 73"/>
                  <a:gd name="T94" fmla="*/ 0 w 53"/>
                  <a:gd name="T95" fmla="*/ 25 h 73"/>
                  <a:gd name="T96" fmla="*/ 0 w 53"/>
                  <a:gd name="T97" fmla="*/ 28 h 73"/>
                  <a:gd name="T98" fmla="*/ 0 w 53"/>
                  <a:gd name="T99" fmla="*/ 42 h 73"/>
                  <a:gd name="T100" fmla="*/ 2 w 53"/>
                  <a:gd name="T101" fmla="*/ 4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3" h="73">
                    <a:moveTo>
                      <a:pt x="2" y="45"/>
                    </a:moveTo>
                    <a:lnTo>
                      <a:pt x="5" y="47"/>
                    </a:lnTo>
                    <a:lnTo>
                      <a:pt x="5" y="51"/>
                    </a:lnTo>
                    <a:lnTo>
                      <a:pt x="4" y="60"/>
                    </a:lnTo>
                    <a:lnTo>
                      <a:pt x="3" y="63"/>
                    </a:lnTo>
                    <a:lnTo>
                      <a:pt x="2" y="66"/>
                    </a:lnTo>
                    <a:lnTo>
                      <a:pt x="3" y="69"/>
                    </a:lnTo>
                    <a:lnTo>
                      <a:pt x="4" y="68"/>
                    </a:lnTo>
                    <a:lnTo>
                      <a:pt x="6" y="65"/>
                    </a:lnTo>
                    <a:lnTo>
                      <a:pt x="10" y="63"/>
                    </a:lnTo>
                    <a:lnTo>
                      <a:pt x="10" y="64"/>
                    </a:lnTo>
                    <a:lnTo>
                      <a:pt x="11" y="68"/>
                    </a:lnTo>
                    <a:lnTo>
                      <a:pt x="16" y="71"/>
                    </a:lnTo>
                    <a:lnTo>
                      <a:pt x="17" y="71"/>
                    </a:lnTo>
                    <a:lnTo>
                      <a:pt x="19" y="69"/>
                    </a:lnTo>
                    <a:lnTo>
                      <a:pt x="21" y="70"/>
                    </a:lnTo>
                    <a:lnTo>
                      <a:pt x="25" y="72"/>
                    </a:lnTo>
                    <a:lnTo>
                      <a:pt x="28" y="73"/>
                    </a:lnTo>
                    <a:lnTo>
                      <a:pt x="32" y="72"/>
                    </a:lnTo>
                    <a:lnTo>
                      <a:pt x="37" y="69"/>
                    </a:lnTo>
                    <a:lnTo>
                      <a:pt x="38" y="66"/>
                    </a:lnTo>
                    <a:lnTo>
                      <a:pt x="39" y="62"/>
                    </a:lnTo>
                    <a:lnTo>
                      <a:pt x="42" y="59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3" y="48"/>
                    </a:lnTo>
                    <a:lnTo>
                      <a:pt x="52" y="45"/>
                    </a:lnTo>
                    <a:lnTo>
                      <a:pt x="48" y="41"/>
                    </a:lnTo>
                    <a:lnTo>
                      <a:pt x="44" y="37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3" y="21"/>
                    </a:lnTo>
                    <a:lnTo>
                      <a:pt x="42" y="21"/>
                    </a:lnTo>
                    <a:lnTo>
                      <a:pt x="35" y="21"/>
                    </a:lnTo>
                    <a:lnTo>
                      <a:pt x="29" y="18"/>
                    </a:lnTo>
                    <a:lnTo>
                      <a:pt x="25" y="15"/>
                    </a:lnTo>
                    <a:lnTo>
                      <a:pt x="20" y="7"/>
                    </a:lnTo>
                    <a:lnTo>
                      <a:pt x="16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8" y="7"/>
                    </a:lnTo>
                    <a:lnTo>
                      <a:pt x="8" y="11"/>
                    </a:lnTo>
                    <a:lnTo>
                      <a:pt x="6" y="16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2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1605">
                <a:extLst>
                  <a:ext uri="{FF2B5EF4-FFF2-40B4-BE49-F238E27FC236}">
                    <a16:creationId xmlns:a16="http://schemas.microsoft.com/office/drawing/2014/main" id="{E0E0CBD2-B5D3-47B9-B3F1-E0665E25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158" y="1295276"/>
                <a:ext cx="36515" cy="60319"/>
              </a:xfrm>
              <a:custGeom>
                <a:avLst/>
                <a:gdLst>
                  <a:gd name="T0" fmla="*/ 12 w 23"/>
                  <a:gd name="T1" fmla="*/ 7 h 38"/>
                  <a:gd name="T2" fmla="*/ 10 w 23"/>
                  <a:gd name="T3" fmla="*/ 7 h 38"/>
                  <a:gd name="T4" fmla="*/ 6 w 23"/>
                  <a:gd name="T5" fmla="*/ 11 h 38"/>
                  <a:gd name="T6" fmla="*/ 3 w 23"/>
                  <a:gd name="T7" fmla="*/ 11 h 38"/>
                  <a:gd name="T8" fmla="*/ 1 w 23"/>
                  <a:gd name="T9" fmla="*/ 10 h 38"/>
                  <a:gd name="T10" fmla="*/ 0 w 23"/>
                  <a:gd name="T11" fmla="*/ 11 h 38"/>
                  <a:gd name="T12" fmla="*/ 0 w 23"/>
                  <a:gd name="T13" fmla="*/ 14 h 38"/>
                  <a:gd name="T14" fmla="*/ 1 w 23"/>
                  <a:gd name="T15" fmla="*/ 18 h 38"/>
                  <a:gd name="T16" fmla="*/ 1 w 23"/>
                  <a:gd name="T17" fmla="*/ 27 h 38"/>
                  <a:gd name="T18" fmla="*/ 2 w 23"/>
                  <a:gd name="T19" fmla="*/ 31 h 38"/>
                  <a:gd name="T20" fmla="*/ 5 w 23"/>
                  <a:gd name="T21" fmla="*/ 38 h 38"/>
                  <a:gd name="T22" fmla="*/ 8 w 23"/>
                  <a:gd name="T23" fmla="*/ 38 h 38"/>
                  <a:gd name="T24" fmla="*/ 12 w 23"/>
                  <a:gd name="T25" fmla="*/ 35 h 38"/>
                  <a:gd name="T26" fmla="*/ 16 w 23"/>
                  <a:gd name="T27" fmla="*/ 35 h 38"/>
                  <a:gd name="T28" fmla="*/ 19 w 23"/>
                  <a:gd name="T29" fmla="*/ 33 h 38"/>
                  <a:gd name="T30" fmla="*/ 23 w 23"/>
                  <a:gd name="T31" fmla="*/ 31 h 38"/>
                  <a:gd name="T32" fmla="*/ 22 w 23"/>
                  <a:gd name="T33" fmla="*/ 29 h 38"/>
                  <a:gd name="T34" fmla="*/ 21 w 23"/>
                  <a:gd name="T35" fmla="*/ 27 h 38"/>
                  <a:gd name="T36" fmla="*/ 19 w 23"/>
                  <a:gd name="T37" fmla="*/ 24 h 38"/>
                  <a:gd name="T38" fmla="*/ 15 w 23"/>
                  <a:gd name="T39" fmla="*/ 22 h 38"/>
                  <a:gd name="T40" fmla="*/ 14 w 23"/>
                  <a:gd name="T41" fmla="*/ 18 h 38"/>
                  <a:gd name="T42" fmla="*/ 15 w 23"/>
                  <a:gd name="T43" fmla="*/ 16 h 38"/>
                  <a:gd name="T44" fmla="*/ 17 w 23"/>
                  <a:gd name="T45" fmla="*/ 14 h 38"/>
                  <a:gd name="T46" fmla="*/ 20 w 23"/>
                  <a:gd name="T47" fmla="*/ 14 h 38"/>
                  <a:gd name="T48" fmla="*/ 22 w 23"/>
                  <a:gd name="T49" fmla="*/ 12 h 38"/>
                  <a:gd name="T50" fmla="*/ 22 w 23"/>
                  <a:gd name="T51" fmla="*/ 10 h 38"/>
                  <a:gd name="T52" fmla="*/ 20 w 23"/>
                  <a:gd name="T53" fmla="*/ 6 h 38"/>
                  <a:gd name="T54" fmla="*/ 17 w 23"/>
                  <a:gd name="T55" fmla="*/ 4 h 38"/>
                  <a:gd name="T56" fmla="*/ 16 w 23"/>
                  <a:gd name="T57" fmla="*/ 0 h 38"/>
                  <a:gd name="T58" fmla="*/ 15 w 23"/>
                  <a:gd name="T59" fmla="*/ 2 h 38"/>
                  <a:gd name="T60" fmla="*/ 15 w 23"/>
                  <a:gd name="T61" fmla="*/ 6 h 38"/>
                  <a:gd name="T62" fmla="*/ 12 w 23"/>
                  <a:gd name="T63" fmla="*/ 8 h 38"/>
                  <a:gd name="T64" fmla="*/ 12 w 23"/>
                  <a:gd name="T6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38">
                    <a:moveTo>
                      <a:pt x="12" y="7"/>
                    </a:moveTo>
                    <a:lnTo>
                      <a:pt x="10" y="7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1" y="27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8" y="38"/>
                    </a:lnTo>
                    <a:lnTo>
                      <a:pt x="12" y="35"/>
                    </a:lnTo>
                    <a:lnTo>
                      <a:pt x="16" y="35"/>
                    </a:lnTo>
                    <a:lnTo>
                      <a:pt x="19" y="33"/>
                    </a:lnTo>
                    <a:lnTo>
                      <a:pt x="23" y="31"/>
                    </a:lnTo>
                    <a:lnTo>
                      <a:pt x="22" y="29"/>
                    </a:lnTo>
                    <a:lnTo>
                      <a:pt x="21" y="27"/>
                    </a:lnTo>
                    <a:lnTo>
                      <a:pt x="19" y="24"/>
                    </a:lnTo>
                    <a:lnTo>
                      <a:pt x="15" y="22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20" y="6"/>
                    </a:lnTo>
                    <a:lnTo>
                      <a:pt x="17" y="4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12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07" name="Group 406">
                <a:extLst>
                  <a:ext uri="{FF2B5EF4-FFF2-40B4-BE49-F238E27FC236}">
                    <a16:creationId xmlns:a16="http://schemas.microsoft.com/office/drawing/2014/main" id="{90F1CBAF-EDFC-4C98-A046-B2CEF01310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67620" y="1222259"/>
                <a:ext cx="3895870" cy="3819165"/>
                <a:chOff x="3696" y="770"/>
                <a:chExt cx="2454" cy="2406"/>
              </a:xfrm>
              <a:grpFill/>
            </p:grpSpPr>
            <p:sp>
              <p:nvSpPr>
                <p:cNvPr id="2389" name="Freeform 206">
                  <a:extLst>
                    <a:ext uri="{FF2B5EF4-FFF2-40B4-BE49-F238E27FC236}">
                      <a16:creationId xmlns:a16="http://schemas.microsoft.com/office/drawing/2014/main" id="{5CA5E85D-85F3-45BD-9F36-7BB494A27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785"/>
                  <a:ext cx="21" cy="38"/>
                </a:xfrm>
                <a:custGeom>
                  <a:avLst/>
                  <a:gdLst>
                    <a:gd name="T0" fmla="*/ 1 w 21"/>
                    <a:gd name="T1" fmla="*/ 23 h 38"/>
                    <a:gd name="T2" fmla="*/ 0 w 21"/>
                    <a:gd name="T3" fmla="*/ 26 h 38"/>
                    <a:gd name="T4" fmla="*/ 0 w 21"/>
                    <a:gd name="T5" fmla="*/ 28 h 38"/>
                    <a:gd name="T6" fmla="*/ 3 w 21"/>
                    <a:gd name="T7" fmla="*/ 31 h 38"/>
                    <a:gd name="T8" fmla="*/ 6 w 21"/>
                    <a:gd name="T9" fmla="*/ 31 h 38"/>
                    <a:gd name="T10" fmla="*/ 7 w 21"/>
                    <a:gd name="T11" fmla="*/ 33 h 38"/>
                    <a:gd name="T12" fmla="*/ 8 w 21"/>
                    <a:gd name="T13" fmla="*/ 35 h 38"/>
                    <a:gd name="T14" fmla="*/ 10 w 21"/>
                    <a:gd name="T15" fmla="*/ 38 h 38"/>
                    <a:gd name="T16" fmla="*/ 12 w 21"/>
                    <a:gd name="T17" fmla="*/ 34 h 38"/>
                    <a:gd name="T18" fmla="*/ 13 w 21"/>
                    <a:gd name="T19" fmla="*/ 30 h 38"/>
                    <a:gd name="T20" fmla="*/ 12 w 21"/>
                    <a:gd name="T21" fmla="*/ 27 h 38"/>
                    <a:gd name="T22" fmla="*/ 13 w 21"/>
                    <a:gd name="T23" fmla="*/ 24 h 38"/>
                    <a:gd name="T24" fmla="*/ 17 w 21"/>
                    <a:gd name="T25" fmla="*/ 22 h 38"/>
                    <a:gd name="T26" fmla="*/ 21 w 21"/>
                    <a:gd name="T27" fmla="*/ 19 h 38"/>
                    <a:gd name="T28" fmla="*/ 21 w 21"/>
                    <a:gd name="T29" fmla="*/ 17 h 38"/>
                    <a:gd name="T30" fmla="*/ 20 w 21"/>
                    <a:gd name="T31" fmla="*/ 17 h 38"/>
                    <a:gd name="T32" fmla="*/ 17 w 21"/>
                    <a:gd name="T33" fmla="*/ 13 h 38"/>
                    <a:gd name="T34" fmla="*/ 14 w 21"/>
                    <a:gd name="T35" fmla="*/ 12 h 38"/>
                    <a:gd name="T36" fmla="*/ 14 w 21"/>
                    <a:gd name="T37" fmla="*/ 11 h 38"/>
                    <a:gd name="T38" fmla="*/ 14 w 21"/>
                    <a:gd name="T39" fmla="*/ 5 h 38"/>
                    <a:gd name="T40" fmla="*/ 12 w 21"/>
                    <a:gd name="T41" fmla="*/ 1 h 38"/>
                    <a:gd name="T42" fmla="*/ 10 w 21"/>
                    <a:gd name="T43" fmla="*/ 0 h 38"/>
                    <a:gd name="T44" fmla="*/ 8 w 21"/>
                    <a:gd name="T45" fmla="*/ 0 h 38"/>
                    <a:gd name="T46" fmla="*/ 6 w 21"/>
                    <a:gd name="T47" fmla="*/ 0 h 38"/>
                    <a:gd name="T48" fmla="*/ 5 w 21"/>
                    <a:gd name="T49" fmla="*/ 2 h 38"/>
                    <a:gd name="T50" fmla="*/ 5 w 21"/>
                    <a:gd name="T51" fmla="*/ 4 h 38"/>
                    <a:gd name="T52" fmla="*/ 3 w 21"/>
                    <a:gd name="T53" fmla="*/ 8 h 38"/>
                    <a:gd name="T54" fmla="*/ 0 w 21"/>
                    <a:gd name="T55" fmla="*/ 11 h 38"/>
                    <a:gd name="T56" fmla="*/ 0 w 21"/>
                    <a:gd name="T57" fmla="*/ 14 h 38"/>
                    <a:gd name="T58" fmla="*/ 0 w 21"/>
                    <a:gd name="T59" fmla="*/ 19 h 38"/>
                    <a:gd name="T60" fmla="*/ 1 w 21"/>
                    <a:gd name="T61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38">
                      <a:moveTo>
                        <a:pt x="1" y="23"/>
                      </a:move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3"/>
                      </a:lnTo>
                      <a:lnTo>
                        <a:pt x="8" y="35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3" y="30"/>
                      </a:lnTo>
                      <a:lnTo>
                        <a:pt x="12" y="27"/>
                      </a:lnTo>
                      <a:lnTo>
                        <a:pt x="13" y="24"/>
                      </a:lnTo>
                      <a:lnTo>
                        <a:pt x="17" y="22"/>
                      </a:lnTo>
                      <a:lnTo>
                        <a:pt x="21" y="19"/>
                      </a:lnTo>
                      <a:lnTo>
                        <a:pt x="21" y="17"/>
                      </a:lnTo>
                      <a:lnTo>
                        <a:pt x="20" y="17"/>
                      </a:lnTo>
                      <a:lnTo>
                        <a:pt x="17" y="13"/>
                      </a:lnTo>
                      <a:lnTo>
                        <a:pt x="14" y="12"/>
                      </a:lnTo>
                      <a:lnTo>
                        <a:pt x="14" y="11"/>
                      </a:lnTo>
                      <a:lnTo>
                        <a:pt x="14" y="5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3" y="8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9"/>
                      </a:lnTo>
                      <a:lnTo>
                        <a:pt x="1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0" name="Freeform 207">
                  <a:extLst>
                    <a:ext uri="{FF2B5EF4-FFF2-40B4-BE49-F238E27FC236}">
                      <a16:creationId xmlns:a16="http://schemas.microsoft.com/office/drawing/2014/main" id="{0F690931-4B68-48F7-A8CC-4DDDECFA1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7" y="1335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1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1" name="Freeform 208">
                  <a:extLst>
                    <a:ext uri="{FF2B5EF4-FFF2-40B4-BE49-F238E27FC236}">
                      <a16:creationId xmlns:a16="http://schemas.microsoft.com/office/drawing/2014/main" id="{040FCC4A-D732-48EB-8A34-1300807B8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770"/>
                  <a:ext cx="11" cy="7"/>
                </a:xfrm>
                <a:custGeom>
                  <a:avLst/>
                  <a:gdLst>
                    <a:gd name="T0" fmla="*/ 4 w 11"/>
                    <a:gd name="T1" fmla="*/ 5 h 7"/>
                    <a:gd name="T2" fmla="*/ 6 w 11"/>
                    <a:gd name="T3" fmla="*/ 7 h 7"/>
                    <a:gd name="T4" fmla="*/ 8 w 11"/>
                    <a:gd name="T5" fmla="*/ 7 h 7"/>
                    <a:gd name="T6" fmla="*/ 11 w 11"/>
                    <a:gd name="T7" fmla="*/ 4 h 7"/>
                    <a:gd name="T8" fmla="*/ 10 w 11"/>
                    <a:gd name="T9" fmla="*/ 1 h 7"/>
                    <a:gd name="T10" fmla="*/ 8 w 11"/>
                    <a:gd name="T11" fmla="*/ 1 h 7"/>
                    <a:gd name="T12" fmla="*/ 7 w 11"/>
                    <a:gd name="T13" fmla="*/ 0 h 7"/>
                    <a:gd name="T14" fmla="*/ 5 w 11"/>
                    <a:gd name="T15" fmla="*/ 0 h 7"/>
                    <a:gd name="T16" fmla="*/ 3 w 11"/>
                    <a:gd name="T17" fmla="*/ 3 h 7"/>
                    <a:gd name="T18" fmla="*/ 1 w 11"/>
                    <a:gd name="T19" fmla="*/ 3 h 7"/>
                    <a:gd name="T20" fmla="*/ 0 w 11"/>
                    <a:gd name="T21" fmla="*/ 4 h 7"/>
                    <a:gd name="T22" fmla="*/ 1 w 11"/>
                    <a:gd name="T23" fmla="*/ 5 h 7"/>
                    <a:gd name="T24" fmla="*/ 4 w 11"/>
                    <a:gd name="T2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7">
                      <a:moveTo>
                        <a:pt x="4" y="5"/>
                      </a:move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2" name="Freeform 209">
                  <a:extLst>
                    <a:ext uri="{FF2B5EF4-FFF2-40B4-BE49-F238E27FC236}">
                      <a16:creationId xmlns:a16="http://schemas.microsoft.com/office/drawing/2014/main" id="{D071887B-B1BF-4D7E-8F6A-E7F082AB70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871"/>
                  <a:ext cx="11" cy="12"/>
                </a:xfrm>
                <a:custGeom>
                  <a:avLst/>
                  <a:gdLst>
                    <a:gd name="T0" fmla="*/ 8 w 11"/>
                    <a:gd name="T1" fmla="*/ 12 h 12"/>
                    <a:gd name="T2" fmla="*/ 11 w 11"/>
                    <a:gd name="T3" fmla="*/ 7 h 12"/>
                    <a:gd name="T4" fmla="*/ 10 w 11"/>
                    <a:gd name="T5" fmla="*/ 2 h 12"/>
                    <a:gd name="T6" fmla="*/ 8 w 11"/>
                    <a:gd name="T7" fmla="*/ 0 h 12"/>
                    <a:gd name="T8" fmla="*/ 4 w 11"/>
                    <a:gd name="T9" fmla="*/ 1 h 12"/>
                    <a:gd name="T10" fmla="*/ 0 w 11"/>
                    <a:gd name="T11" fmla="*/ 4 h 12"/>
                    <a:gd name="T12" fmla="*/ 0 w 11"/>
                    <a:gd name="T13" fmla="*/ 7 h 12"/>
                    <a:gd name="T14" fmla="*/ 3 w 11"/>
                    <a:gd name="T15" fmla="*/ 8 h 12"/>
                    <a:gd name="T16" fmla="*/ 5 w 11"/>
                    <a:gd name="T17" fmla="*/ 11 h 12"/>
                    <a:gd name="T18" fmla="*/ 8 w 11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8" y="12"/>
                      </a:moveTo>
                      <a:lnTo>
                        <a:pt x="11" y="7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5" y="11"/>
                      </a:lnTo>
                      <a:lnTo>
                        <a:pt x="8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3" name="Freeform 210">
                  <a:extLst>
                    <a:ext uri="{FF2B5EF4-FFF2-40B4-BE49-F238E27FC236}">
                      <a16:creationId xmlns:a16="http://schemas.microsoft.com/office/drawing/2014/main" id="{798AB824-BD22-49A0-AFFB-2CB75DE97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7" y="1324"/>
                  <a:ext cx="22" cy="29"/>
                </a:xfrm>
                <a:custGeom>
                  <a:avLst/>
                  <a:gdLst>
                    <a:gd name="T0" fmla="*/ 22 w 22"/>
                    <a:gd name="T1" fmla="*/ 14 h 29"/>
                    <a:gd name="T2" fmla="*/ 22 w 22"/>
                    <a:gd name="T3" fmla="*/ 10 h 29"/>
                    <a:gd name="T4" fmla="*/ 19 w 22"/>
                    <a:gd name="T5" fmla="*/ 6 h 29"/>
                    <a:gd name="T6" fmla="*/ 9 w 22"/>
                    <a:gd name="T7" fmla="*/ 1 h 29"/>
                    <a:gd name="T8" fmla="*/ 4 w 22"/>
                    <a:gd name="T9" fmla="*/ 0 h 29"/>
                    <a:gd name="T10" fmla="*/ 1 w 22"/>
                    <a:gd name="T11" fmla="*/ 3 h 29"/>
                    <a:gd name="T12" fmla="*/ 0 w 22"/>
                    <a:gd name="T13" fmla="*/ 10 h 29"/>
                    <a:gd name="T14" fmla="*/ 0 w 22"/>
                    <a:gd name="T15" fmla="*/ 18 h 29"/>
                    <a:gd name="T16" fmla="*/ 1 w 22"/>
                    <a:gd name="T17" fmla="*/ 22 h 29"/>
                    <a:gd name="T18" fmla="*/ 2 w 22"/>
                    <a:gd name="T19" fmla="*/ 26 h 29"/>
                    <a:gd name="T20" fmla="*/ 3 w 22"/>
                    <a:gd name="T21" fmla="*/ 25 h 29"/>
                    <a:gd name="T22" fmla="*/ 5 w 22"/>
                    <a:gd name="T23" fmla="*/ 27 h 29"/>
                    <a:gd name="T24" fmla="*/ 4 w 22"/>
                    <a:gd name="T25" fmla="*/ 29 h 29"/>
                    <a:gd name="T26" fmla="*/ 7 w 22"/>
                    <a:gd name="T27" fmla="*/ 29 h 29"/>
                    <a:gd name="T28" fmla="*/ 9 w 22"/>
                    <a:gd name="T29" fmla="*/ 27 h 29"/>
                    <a:gd name="T30" fmla="*/ 11 w 22"/>
                    <a:gd name="T31" fmla="*/ 27 h 29"/>
                    <a:gd name="T32" fmla="*/ 15 w 22"/>
                    <a:gd name="T33" fmla="*/ 23 h 29"/>
                    <a:gd name="T34" fmla="*/ 18 w 22"/>
                    <a:gd name="T35" fmla="*/ 19 h 29"/>
                    <a:gd name="T36" fmla="*/ 18 w 22"/>
                    <a:gd name="T37" fmla="*/ 13 h 29"/>
                    <a:gd name="T38" fmla="*/ 20 w 22"/>
                    <a:gd name="T39" fmla="*/ 10 h 29"/>
                    <a:gd name="T40" fmla="*/ 21 w 22"/>
                    <a:gd name="T41" fmla="*/ 13 h 29"/>
                    <a:gd name="T42" fmla="*/ 20 w 22"/>
                    <a:gd name="T43" fmla="*/ 18 h 29"/>
                    <a:gd name="T44" fmla="*/ 22 w 22"/>
                    <a:gd name="T45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2" h="29">
                      <a:moveTo>
                        <a:pt x="22" y="14"/>
                      </a:moveTo>
                      <a:lnTo>
                        <a:pt x="22" y="10"/>
                      </a:lnTo>
                      <a:lnTo>
                        <a:pt x="19" y="6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10"/>
                      </a:lnTo>
                      <a:lnTo>
                        <a:pt x="0" y="18"/>
                      </a:lnTo>
                      <a:lnTo>
                        <a:pt x="1" y="22"/>
                      </a:lnTo>
                      <a:lnTo>
                        <a:pt x="2" y="26"/>
                      </a:lnTo>
                      <a:lnTo>
                        <a:pt x="3" y="25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5" y="23"/>
                      </a:lnTo>
                      <a:lnTo>
                        <a:pt x="18" y="19"/>
                      </a:lnTo>
                      <a:lnTo>
                        <a:pt x="18" y="13"/>
                      </a:lnTo>
                      <a:lnTo>
                        <a:pt x="20" y="10"/>
                      </a:lnTo>
                      <a:lnTo>
                        <a:pt x="21" y="13"/>
                      </a:lnTo>
                      <a:lnTo>
                        <a:pt x="20" y="18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4" name="Freeform 211">
                  <a:extLst>
                    <a:ext uri="{FF2B5EF4-FFF2-40B4-BE49-F238E27FC236}">
                      <a16:creationId xmlns:a16="http://schemas.microsoft.com/office/drawing/2014/main" id="{E59EB454-82B9-4925-BB35-23B71CDA7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1" y="882"/>
                  <a:ext cx="6" cy="5"/>
                </a:xfrm>
                <a:custGeom>
                  <a:avLst/>
                  <a:gdLst>
                    <a:gd name="T0" fmla="*/ 1 w 6"/>
                    <a:gd name="T1" fmla="*/ 0 h 5"/>
                    <a:gd name="T2" fmla="*/ 0 w 6"/>
                    <a:gd name="T3" fmla="*/ 3 h 5"/>
                    <a:gd name="T4" fmla="*/ 3 w 6"/>
                    <a:gd name="T5" fmla="*/ 4 h 5"/>
                    <a:gd name="T6" fmla="*/ 5 w 6"/>
                    <a:gd name="T7" fmla="*/ 5 h 5"/>
                    <a:gd name="T8" fmla="*/ 6 w 6"/>
                    <a:gd name="T9" fmla="*/ 3 h 5"/>
                    <a:gd name="T10" fmla="*/ 3 w 6"/>
                    <a:gd name="T11" fmla="*/ 0 h 5"/>
                    <a:gd name="T12" fmla="*/ 1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5" y="5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5" name="Freeform 212">
                  <a:extLst>
                    <a:ext uri="{FF2B5EF4-FFF2-40B4-BE49-F238E27FC236}">
                      <a16:creationId xmlns:a16="http://schemas.microsoft.com/office/drawing/2014/main" id="{7C3EEFD5-5A09-4C57-8EB4-EA6DFCFBC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2" y="1351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0 w 3"/>
                    <a:gd name="T3" fmla="*/ 5 h 7"/>
                    <a:gd name="T4" fmla="*/ 1 w 3"/>
                    <a:gd name="T5" fmla="*/ 7 h 7"/>
                    <a:gd name="T6" fmla="*/ 3 w 3"/>
                    <a:gd name="T7" fmla="*/ 3 h 7"/>
                    <a:gd name="T8" fmla="*/ 3 w 3"/>
                    <a:gd name="T9" fmla="*/ 0 h 7"/>
                    <a:gd name="T10" fmla="*/ 1 w 3"/>
                    <a:gd name="T11" fmla="*/ 1 h 7"/>
                    <a:gd name="T12" fmla="*/ 0 w 3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6" name="Freeform 213">
                  <a:extLst>
                    <a:ext uri="{FF2B5EF4-FFF2-40B4-BE49-F238E27FC236}">
                      <a16:creationId xmlns:a16="http://schemas.microsoft.com/office/drawing/2014/main" id="{1DD6605E-3D3A-4A1B-9AFB-31FB14DFF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8" y="1334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2 w 6"/>
                    <a:gd name="T5" fmla="*/ 2 h 4"/>
                    <a:gd name="T6" fmla="*/ 3 w 6"/>
                    <a:gd name="T7" fmla="*/ 3 h 4"/>
                    <a:gd name="T8" fmla="*/ 6 w 6"/>
                    <a:gd name="T9" fmla="*/ 4 h 4"/>
                    <a:gd name="T10" fmla="*/ 5 w 6"/>
                    <a:gd name="T11" fmla="*/ 1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5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7" name="Freeform 214">
                  <a:extLst>
                    <a:ext uri="{FF2B5EF4-FFF2-40B4-BE49-F238E27FC236}">
                      <a16:creationId xmlns:a16="http://schemas.microsoft.com/office/drawing/2014/main" id="{8B04642F-B909-4C6F-8F1E-4C0AC5D65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1" y="1354"/>
                  <a:ext cx="7" cy="3"/>
                </a:xfrm>
                <a:custGeom>
                  <a:avLst/>
                  <a:gdLst>
                    <a:gd name="T0" fmla="*/ 1 w 7"/>
                    <a:gd name="T1" fmla="*/ 1 h 3"/>
                    <a:gd name="T2" fmla="*/ 0 w 7"/>
                    <a:gd name="T3" fmla="*/ 3 h 3"/>
                    <a:gd name="T4" fmla="*/ 1 w 7"/>
                    <a:gd name="T5" fmla="*/ 3 h 3"/>
                    <a:gd name="T6" fmla="*/ 2 w 7"/>
                    <a:gd name="T7" fmla="*/ 2 h 3"/>
                    <a:gd name="T8" fmla="*/ 5 w 7"/>
                    <a:gd name="T9" fmla="*/ 1 h 3"/>
                    <a:gd name="T10" fmla="*/ 7 w 7"/>
                    <a:gd name="T11" fmla="*/ 0 h 3"/>
                    <a:gd name="T12" fmla="*/ 3 w 7"/>
                    <a:gd name="T13" fmla="*/ 0 h 3"/>
                    <a:gd name="T14" fmla="*/ 1 w 7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3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8" name="Freeform 215">
                  <a:extLst>
                    <a:ext uri="{FF2B5EF4-FFF2-40B4-BE49-F238E27FC236}">
                      <a16:creationId xmlns:a16="http://schemas.microsoft.com/office/drawing/2014/main" id="{057FC118-63E1-4022-961B-8845E2D6A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" y="13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0 w 3"/>
                    <a:gd name="T7" fmla="*/ 3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9" name="Freeform 216">
                  <a:extLst>
                    <a:ext uri="{FF2B5EF4-FFF2-40B4-BE49-F238E27FC236}">
                      <a16:creationId xmlns:a16="http://schemas.microsoft.com/office/drawing/2014/main" id="{7739D44A-A995-4C85-8910-15B15AE16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2" y="1175"/>
                  <a:ext cx="76" cy="107"/>
                </a:xfrm>
                <a:custGeom>
                  <a:avLst/>
                  <a:gdLst>
                    <a:gd name="T0" fmla="*/ 98 w 99"/>
                    <a:gd name="T1" fmla="*/ 125 h 139"/>
                    <a:gd name="T2" fmla="*/ 95 w 99"/>
                    <a:gd name="T3" fmla="*/ 117 h 139"/>
                    <a:gd name="T4" fmla="*/ 87 w 99"/>
                    <a:gd name="T5" fmla="*/ 111 h 139"/>
                    <a:gd name="T6" fmla="*/ 75 w 99"/>
                    <a:gd name="T7" fmla="*/ 101 h 139"/>
                    <a:gd name="T8" fmla="*/ 61 w 99"/>
                    <a:gd name="T9" fmla="*/ 83 h 139"/>
                    <a:gd name="T10" fmla="*/ 55 w 99"/>
                    <a:gd name="T11" fmla="*/ 55 h 139"/>
                    <a:gd name="T12" fmla="*/ 50 w 99"/>
                    <a:gd name="T13" fmla="*/ 34 h 139"/>
                    <a:gd name="T14" fmla="*/ 48 w 99"/>
                    <a:gd name="T15" fmla="*/ 27 h 139"/>
                    <a:gd name="T16" fmla="*/ 44 w 99"/>
                    <a:gd name="T17" fmla="*/ 25 h 139"/>
                    <a:gd name="T18" fmla="*/ 53 w 99"/>
                    <a:gd name="T19" fmla="*/ 14 h 139"/>
                    <a:gd name="T20" fmla="*/ 46 w 99"/>
                    <a:gd name="T21" fmla="*/ 12 h 139"/>
                    <a:gd name="T22" fmla="*/ 53 w 99"/>
                    <a:gd name="T23" fmla="*/ 6 h 139"/>
                    <a:gd name="T24" fmla="*/ 36 w 99"/>
                    <a:gd name="T25" fmla="*/ 2 h 139"/>
                    <a:gd name="T26" fmla="*/ 24 w 99"/>
                    <a:gd name="T27" fmla="*/ 5 h 139"/>
                    <a:gd name="T28" fmla="*/ 10 w 99"/>
                    <a:gd name="T29" fmla="*/ 11 h 139"/>
                    <a:gd name="T30" fmla="*/ 10 w 99"/>
                    <a:gd name="T31" fmla="*/ 23 h 139"/>
                    <a:gd name="T32" fmla="*/ 13 w 99"/>
                    <a:gd name="T33" fmla="*/ 27 h 139"/>
                    <a:gd name="T34" fmla="*/ 3 w 99"/>
                    <a:gd name="T35" fmla="*/ 35 h 139"/>
                    <a:gd name="T36" fmla="*/ 8 w 99"/>
                    <a:gd name="T37" fmla="*/ 41 h 139"/>
                    <a:gd name="T38" fmla="*/ 10 w 99"/>
                    <a:gd name="T39" fmla="*/ 43 h 139"/>
                    <a:gd name="T40" fmla="*/ 13 w 99"/>
                    <a:gd name="T41" fmla="*/ 44 h 139"/>
                    <a:gd name="T42" fmla="*/ 14 w 99"/>
                    <a:gd name="T43" fmla="*/ 48 h 139"/>
                    <a:gd name="T44" fmla="*/ 19 w 99"/>
                    <a:gd name="T45" fmla="*/ 54 h 139"/>
                    <a:gd name="T46" fmla="*/ 12 w 99"/>
                    <a:gd name="T47" fmla="*/ 59 h 139"/>
                    <a:gd name="T48" fmla="*/ 13 w 99"/>
                    <a:gd name="T49" fmla="*/ 68 h 139"/>
                    <a:gd name="T50" fmla="*/ 5 w 99"/>
                    <a:gd name="T51" fmla="*/ 66 h 139"/>
                    <a:gd name="T52" fmla="*/ 0 w 99"/>
                    <a:gd name="T53" fmla="*/ 75 h 139"/>
                    <a:gd name="T54" fmla="*/ 1 w 99"/>
                    <a:gd name="T55" fmla="*/ 90 h 139"/>
                    <a:gd name="T56" fmla="*/ 11 w 99"/>
                    <a:gd name="T57" fmla="*/ 102 h 139"/>
                    <a:gd name="T58" fmla="*/ 19 w 99"/>
                    <a:gd name="T59" fmla="*/ 101 h 139"/>
                    <a:gd name="T60" fmla="*/ 21 w 99"/>
                    <a:gd name="T61" fmla="*/ 86 h 139"/>
                    <a:gd name="T62" fmla="*/ 22 w 99"/>
                    <a:gd name="T63" fmla="*/ 90 h 139"/>
                    <a:gd name="T64" fmla="*/ 27 w 99"/>
                    <a:gd name="T65" fmla="*/ 99 h 139"/>
                    <a:gd name="T66" fmla="*/ 31 w 99"/>
                    <a:gd name="T67" fmla="*/ 90 h 139"/>
                    <a:gd name="T68" fmla="*/ 32 w 99"/>
                    <a:gd name="T69" fmla="*/ 98 h 139"/>
                    <a:gd name="T70" fmla="*/ 42 w 99"/>
                    <a:gd name="T71" fmla="*/ 107 h 139"/>
                    <a:gd name="T72" fmla="*/ 46 w 99"/>
                    <a:gd name="T73" fmla="*/ 108 h 139"/>
                    <a:gd name="T74" fmla="*/ 41 w 99"/>
                    <a:gd name="T75" fmla="*/ 112 h 139"/>
                    <a:gd name="T76" fmla="*/ 46 w 99"/>
                    <a:gd name="T77" fmla="*/ 127 h 139"/>
                    <a:gd name="T78" fmla="*/ 58 w 99"/>
                    <a:gd name="T79" fmla="*/ 130 h 139"/>
                    <a:gd name="T80" fmla="*/ 61 w 99"/>
                    <a:gd name="T81" fmla="*/ 130 h 139"/>
                    <a:gd name="T82" fmla="*/ 68 w 99"/>
                    <a:gd name="T83" fmla="*/ 138 h 139"/>
                    <a:gd name="T84" fmla="*/ 65 w 99"/>
                    <a:gd name="T85" fmla="*/ 128 h 139"/>
                    <a:gd name="T86" fmla="*/ 67 w 99"/>
                    <a:gd name="T87" fmla="*/ 126 h 139"/>
                    <a:gd name="T88" fmla="*/ 74 w 99"/>
                    <a:gd name="T89" fmla="*/ 136 h 139"/>
                    <a:gd name="T90" fmla="*/ 78 w 99"/>
                    <a:gd name="T91" fmla="*/ 131 h 139"/>
                    <a:gd name="T92" fmla="*/ 86 w 99"/>
                    <a:gd name="T93" fmla="*/ 137 h 139"/>
                    <a:gd name="T94" fmla="*/ 83 w 99"/>
                    <a:gd name="T95" fmla="*/ 130 h 139"/>
                    <a:gd name="T96" fmla="*/ 90 w 99"/>
                    <a:gd name="T97" fmla="*/ 133 h 139"/>
                    <a:gd name="T98" fmla="*/ 94 w 99"/>
                    <a:gd name="T99" fmla="*/ 139 h 139"/>
                    <a:gd name="T100" fmla="*/ 95 w 99"/>
                    <a:gd name="T101" fmla="*/ 131 h 139"/>
                    <a:gd name="T102" fmla="*/ 92 w 99"/>
                    <a:gd name="T103" fmla="*/ 12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99" h="139">
                      <a:moveTo>
                        <a:pt x="94" y="129"/>
                      </a:moveTo>
                      <a:cubicBezTo>
                        <a:pt x="96" y="129"/>
                        <a:pt x="96" y="129"/>
                        <a:pt x="96" y="129"/>
                      </a:cubicBezTo>
                      <a:cubicBezTo>
                        <a:pt x="98" y="125"/>
                        <a:pt x="98" y="125"/>
                        <a:pt x="98" y="125"/>
                      </a:cubicBezTo>
                      <a:cubicBezTo>
                        <a:pt x="99" y="123"/>
                        <a:pt x="99" y="123"/>
                        <a:pt x="99" y="123"/>
                      </a:cubicBez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95" y="117"/>
                        <a:pt x="95" y="117"/>
                        <a:pt x="95" y="117"/>
                      </a:cubicBezTo>
                      <a:cubicBezTo>
                        <a:pt x="93" y="118"/>
                        <a:pt x="93" y="118"/>
                        <a:pt x="93" y="118"/>
                      </a:cubicBezTo>
                      <a:cubicBezTo>
                        <a:pt x="90" y="117"/>
                        <a:pt x="90" y="117"/>
                        <a:pt x="90" y="117"/>
                      </a:cubicBez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78" y="106"/>
                        <a:pt x="78" y="106"/>
                        <a:pt x="78" y="106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ubicBezTo>
                        <a:pt x="71" y="101"/>
                        <a:pt x="71" y="101"/>
                        <a:pt x="71" y="101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48" y="27"/>
                        <a:pt x="48" y="27"/>
                        <a:pt x="48" y="27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5" y="4"/>
                        <a:pt x="45" y="4"/>
                        <a:pt x="45" y="4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8" y="68"/>
                        <a:pt x="8" y="68"/>
                        <a:pt x="8" y="68"/>
                      </a:cubicBezTo>
                      <a:cubicBezTo>
                        <a:pt x="5" y="66"/>
                        <a:pt x="5" y="66"/>
                        <a:pt x="5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1" y="81"/>
                        <a:pt x="1" y="81"/>
                        <a:pt x="1" y="81"/>
                      </a:cubicBezTo>
                      <a:cubicBezTo>
                        <a:pt x="0" y="86"/>
                        <a:pt x="0" y="86"/>
                        <a:pt x="0" y="86"/>
                      </a:cubicBezTo>
                      <a:cubicBezTo>
                        <a:pt x="1" y="90"/>
                        <a:pt x="1" y="90"/>
                        <a:pt x="1" y="90"/>
                      </a:cubicBezTo>
                      <a:cubicBezTo>
                        <a:pt x="6" y="95"/>
                        <a:pt x="6" y="95"/>
                        <a:pt x="6" y="95"/>
                      </a:cubicBezTo>
                      <a:cubicBezTo>
                        <a:pt x="6" y="97"/>
                        <a:pt x="6" y="97"/>
                        <a:pt x="6" y="97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4" y="103"/>
                        <a:pt x="14" y="103"/>
                        <a:pt x="14" y="103"/>
                      </a:cubicBezTo>
                      <a:cubicBezTo>
                        <a:pt x="16" y="102"/>
                        <a:pt x="16" y="102"/>
                        <a:pt x="16" y="102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22" y="96"/>
                        <a:pt x="22" y="96"/>
                        <a:pt x="22" y="96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2" y="87"/>
                        <a:pt x="22" y="87"/>
                        <a:pt x="22" y="87"/>
                      </a:cubicBezTo>
                      <a:cubicBezTo>
                        <a:pt x="22" y="90"/>
                        <a:pt x="22" y="90"/>
                        <a:pt x="22" y="90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9" y="94"/>
                        <a:pt x="29" y="94"/>
                        <a:pt x="29" y="94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2" y="92"/>
                        <a:pt x="32" y="92"/>
                        <a:pt x="32" y="92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ubicBezTo>
                        <a:pt x="42" y="107"/>
                        <a:pt x="42" y="107"/>
                        <a:pt x="42" y="107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1" y="112"/>
                        <a:pt x="41" y="112"/>
                        <a:pt x="41" y="112"/>
                      </a:cubicBezTo>
                      <a:cubicBezTo>
                        <a:pt x="42" y="113"/>
                        <a:pt x="43" y="115"/>
                        <a:pt x="44" y="117"/>
                      </a:cubicBezTo>
                      <a:cubicBezTo>
                        <a:pt x="44" y="120"/>
                        <a:pt x="45" y="123"/>
                        <a:pt x="44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4" y="128"/>
                        <a:pt x="54" y="128"/>
                        <a:pt x="54" y="128"/>
                      </a:cubicBezTo>
                      <a:cubicBezTo>
                        <a:pt x="58" y="130"/>
                        <a:pt x="58" y="130"/>
                        <a:pt x="58" y="130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60" y="127"/>
                        <a:pt x="60" y="127"/>
                        <a:pt x="60" y="127"/>
                      </a:cubicBezTo>
                      <a:cubicBezTo>
                        <a:pt x="61" y="130"/>
                        <a:pt x="61" y="130"/>
                        <a:pt x="61" y="130"/>
                      </a:cubicBezTo>
                      <a:cubicBezTo>
                        <a:pt x="63" y="136"/>
                        <a:pt x="63" y="136"/>
                        <a:pt x="63" y="136"/>
                      </a:cubicBezTo>
                      <a:cubicBezTo>
                        <a:pt x="65" y="138"/>
                        <a:pt x="65" y="138"/>
                        <a:pt x="65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70" y="135"/>
                        <a:pt x="70" y="135"/>
                        <a:pt x="70" y="135"/>
                      </a:cubicBezTo>
                      <a:cubicBezTo>
                        <a:pt x="70" y="130"/>
                        <a:pt x="70" y="130"/>
                        <a:pt x="70" y="130"/>
                      </a:cubicBezTo>
                      <a:cubicBezTo>
                        <a:pt x="65" y="128"/>
                        <a:pt x="65" y="128"/>
                        <a:pt x="65" y="128"/>
                      </a:cubicBezTo>
                      <a:cubicBezTo>
                        <a:pt x="63" y="126"/>
                        <a:pt x="63" y="126"/>
                        <a:pt x="63" y="126"/>
                      </a:cubicBezTo>
                      <a:cubicBezTo>
                        <a:pt x="65" y="125"/>
                        <a:pt x="65" y="125"/>
                        <a:pt x="65" y="125"/>
                      </a:cubicBezTo>
                      <a:cubicBezTo>
                        <a:pt x="67" y="126"/>
                        <a:pt x="67" y="126"/>
                        <a:pt x="67" y="126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3" y="132"/>
                        <a:pt x="73" y="132"/>
                        <a:pt x="73" y="132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5" y="136"/>
                        <a:pt x="75" y="136"/>
                        <a:pt x="75" y="136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8" y="131"/>
                        <a:pt x="78" y="131"/>
                        <a:pt x="78" y="131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6" y="137"/>
                        <a:pt x="86" y="137"/>
                      </a:cubicBezTo>
                      <a:cubicBezTo>
                        <a:pt x="86" y="134"/>
                        <a:pt x="86" y="134"/>
                        <a:pt x="86" y="134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0"/>
                        <a:pt x="83" y="130"/>
                        <a:pt x="83" y="130"/>
                      </a:cubicBezTo>
                      <a:cubicBezTo>
                        <a:pt x="85" y="129"/>
                        <a:pt x="85" y="129"/>
                        <a:pt x="85" y="129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2" y="137"/>
                        <a:pt x="92" y="137"/>
                        <a:pt x="92" y="137"/>
                      </a:cubicBezTo>
                      <a:cubicBezTo>
                        <a:pt x="94" y="139"/>
                        <a:pt x="94" y="139"/>
                        <a:pt x="94" y="139"/>
                      </a:cubicBezTo>
                      <a:cubicBezTo>
                        <a:pt x="96" y="138"/>
                        <a:pt x="96" y="138"/>
                        <a:pt x="96" y="138"/>
                      </a:cubicBezTo>
                      <a:cubicBezTo>
                        <a:pt x="97" y="135"/>
                        <a:pt x="97" y="135"/>
                        <a:pt x="97" y="135"/>
                      </a:cubicBezTo>
                      <a:cubicBezTo>
                        <a:pt x="95" y="131"/>
                        <a:pt x="95" y="131"/>
                        <a:pt x="95" y="131"/>
                      </a:cubicBezTo>
                      <a:cubicBezTo>
                        <a:pt x="93" y="131"/>
                        <a:pt x="93" y="131"/>
                        <a:pt x="93" y="131"/>
                      </a:cubicBezTo>
                      <a:cubicBezTo>
                        <a:pt x="91" y="129"/>
                        <a:pt x="91" y="129"/>
                        <a:pt x="91" y="129"/>
                      </a:cubicBezTo>
                      <a:cubicBezTo>
                        <a:pt x="92" y="128"/>
                        <a:pt x="92" y="128"/>
                        <a:pt x="92" y="128"/>
                      </a:cubicBezTo>
                      <a:lnTo>
                        <a:pt x="94" y="1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0" name="Freeform 217">
                  <a:extLst>
                    <a:ext uri="{FF2B5EF4-FFF2-40B4-BE49-F238E27FC236}">
                      <a16:creationId xmlns:a16="http://schemas.microsoft.com/office/drawing/2014/main" id="{43F794B3-FED9-4599-9213-1817D3BA4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40" y="1334"/>
                  <a:ext cx="8" cy="6"/>
                </a:xfrm>
                <a:custGeom>
                  <a:avLst/>
                  <a:gdLst>
                    <a:gd name="T0" fmla="*/ 2 w 8"/>
                    <a:gd name="T1" fmla="*/ 3 h 6"/>
                    <a:gd name="T2" fmla="*/ 0 w 8"/>
                    <a:gd name="T3" fmla="*/ 6 h 6"/>
                    <a:gd name="T4" fmla="*/ 2 w 8"/>
                    <a:gd name="T5" fmla="*/ 6 h 6"/>
                    <a:gd name="T6" fmla="*/ 3 w 8"/>
                    <a:gd name="T7" fmla="*/ 4 h 6"/>
                    <a:gd name="T8" fmla="*/ 7 w 8"/>
                    <a:gd name="T9" fmla="*/ 3 h 6"/>
                    <a:gd name="T10" fmla="*/ 8 w 8"/>
                    <a:gd name="T11" fmla="*/ 1 h 6"/>
                    <a:gd name="T12" fmla="*/ 5 w 8"/>
                    <a:gd name="T13" fmla="*/ 0 h 6"/>
                    <a:gd name="T14" fmla="*/ 2 w 8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2" y="3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1" name="Freeform 218">
                  <a:extLst>
                    <a:ext uri="{FF2B5EF4-FFF2-40B4-BE49-F238E27FC236}">
                      <a16:creationId xmlns:a16="http://schemas.microsoft.com/office/drawing/2014/main" id="{9FF28F0B-01FA-48BD-9E89-6945F45BF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3" y="851"/>
                  <a:ext cx="19" cy="24"/>
                </a:xfrm>
                <a:custGeom>
                  <a:avLst/>
                  <a:gdLst>
                    <a:gd name="T0" fmla="*/ 0 w 19"/>
                    <a:gd name="T1" fmla="*/ 3 h 24"/>
                    <a:gd name="T2" fmla="*/ 0 w 19"/>
                    <a:gd name="T3" fmla="*/ 5 h 24"/>
                    <a:gd name="T4" fmla="*/ 4 w 19"/>
                    <a:gd name="T5" fmla="*/ 12 h 24"/>
                    <a:gd name="T6" fmla="*/ 4 w 19"/>
                    <a:gd name="T7" fmla="*/ 17 h 24"/>
                    <a:gd name="T8" fmla="*/ 6 w 19"/>
                    <a:gd name="T9" fmla="*/ 23 h 24"/>
                    <a:gd name="T10" fmla="*/ 9 w 19"/>
                    <a:gd name="T11" fmla="*/ 24 h 24"/>
                    <a:gd name="T12" fmla="*/ 11 w 19"/>
                    <a:gd name="T13" fmla="*/ 24 h 24"/>
                    <a:gd name="T14" fmla="*/ 11 w 19"/>
                    <a:gd name="T15" fmla="*/ 23 h 24"/>
                    <a:gd name="T16" fmla="*/ 9 w 19"/>
                    <a:gd name="T17" fmla="*/ 20 h 24"/>
                    <a:gd name="T18" fmla="*/ 9 w 19"/>
                    <a:gd name="T19" fmla="*/ 19 h 24"/>
                    <a:gd name="T20" fmla="*/ 11 w 19"/>
                    <a:gd name="T21" fmla="*/ 17 h 24"/>
                    <a:gd name="T22" fmla="*/ 12 w 19"/>
                    <a:gd name="T23" fmla="*/ 14 h 24"/>
                    <a:gd name="T24" fmla="*/ 13 w 19"/>
                    <a:gd name="T25" fmla="*/ 12 h 24"/>
                    <a:gd name="T26" fmla="*/ 17 w 19"/>
                    <a:gd name="T27" fmla="*/ 9 h 24"/>
                    <a:gd name="T28" fmla="*/ 18 w 19"/>
                    <a:gd name="T29" fmla="*/ 9 h 24"/>
                    <a:gd name="T30" fmla="*/ 19 w 19"/>
                    <a:gd name="T31" fmla="*/ 7 h 24"/>
                    <a:gd name="T32" fmla="*/ 17 w 19"/>
                    <a:gd name="T33" fmla="*/ 7 h 24"/>
                    <a:gd name="T34" fmla="*/ 14 w 19"/>
                    <a:gd name="T35" fmla="*/ 7 h 24"/>
                    <a:gd name="T36" fmla="*/ 9 w 19"/>
                    <a:gd name="T37" fmla="*/ 3 h 24"/>
                    <a:gd name="T38" fmla="*/ 6 w 19"/>
                    <a:gd name="T39" fmla="*/ 0 h 24"/>
                    <a:gd name="T40" fmla="*/ 4 w 19"/>
                    <a:gd name="T41" fmla="*/ 2 h 24"/>
                    <a:gd name="T42" fmla="*/ 2 w 19"/>
                    <a:gd name="T43" fmla="*/ 3 h 24"/>
                    <a:gd name="T44" fmla="*/ 0 w 19"/>
                    <a:gd name="T4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4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4" y="12"/>
                      </a:lnTo>
                      <a:lnTo>
                        <a:pt x="4" y="17"/>
                      </a:lnTo>
                      <a:lnTo>
                        <a:pt x="6" y="23"/>
                      </a:lnTo>
                      <a:lnTo>
                        <a:pt x="9" y="24"/>
                      </a:lnTo>
                      <a:lnTo>
                        <a:pt x="11" y="24"/>
                      </a:lnTo>
                      <a:lnTo>
                        <a:pt x="11" y="23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1" y="17"/>
                      </a:lnTo>
                      <a:lnTo>
                        <a:pt x="12" y="14"/>
                      </a:lnTo>
                      <a:lnTo>
                        <a:pt x="13" y="12"/>
                      </a:lnTo>
                      <a:lnTo>
                        <a:pt x="17" y="9"/>
                      </a:lnTo>
                      <a:lnTo>
                        <a:pt x="18" y="9"/>
                      </a:lnTo>
                      <a:lnTo>
                        <a:pt x="19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9" y="3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2" name="Freeform 219">
                  <a:extLst>
                    <a:ext uri="{FF2B5EF4-FFF2-40B4-BE49-F238E27FC236}">
                      <a16:creationId xmlns:a16="http://schemas.microsoft.com/office/drawing/2014/main" id="{85716169-6CC6-4784-82AE-B12CBF4F6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23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3 w 6"/>
                    <a:gd name="T3" fmla="*/ 0 h 4"/>
                    <a:gd name="T4" fmla="*/ 2 w 6"/>
                    <a:gd name="T5" fmla="*/ 0 h 4"/>
                    <a:gd name="T6" fmla="*/ 0 w 6"/>
                    <a:gd name="T7" fmla="*/ 0 h 4"/>
                    <a:gd name="T8" fmla="*/ 1 w 6"/>
                    <a:gd name="T9" fmla="*/ 2 h 4"/>
                    <a:gd name="T10" fmla="*/ 4 w 6"/>
                    <a:gd name="T11" fmla="*/ 3 h 4"/>
                    <a:gd name="T12" fmla="*/ 6 w 6"/>
                    <a:gd name="T13" fmla="*/ 4 h 4"/>
                    <a:gd name="T14" fmla="*/ 6 w 6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3" name="Freeform 220">
                  <a:extLst>
                    <a:ext uri="{FF2B5EF4-FFF2-40B4-BE49-F238E27FC236}">
                      <a16:creationId xmlns:a16="http://schemas.microsoft.com/office/drawing/2014/main" id="{93158B39-B1ED-4186-B8DA-579AB8D54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2338"/>
                  <a:ext cx="25" cy="72"/>
                </a:xfrm>
                <a:custGeom>
                  <a:avLst/>
                  <a:gdLst>
                    <a:gd name="T0" fmla="*/ 6 w 25"/>
                    <a:gd name="T1" fmla="*/ 19 h 72"/>
                    <a:gd name="T2" fmla="*/ 3 w 25"/>
                    <a:gd name="T3" fmla="*/ 26 h 72"/>
                    <a:gd name="T4" fmla="*/ 1 w 25"/>
                    <a:gd name="T5" fmla="*/ 32 h 72"/>
                    <a:gd name="T6" fmla="*/ 0 w 25"/>
                    <a:gd name="T7" fmla="*/ 34 h 72"/>
                    <a:gd name="T8" fmla="*/ 1 w 25"/>
                    <a:gd name="T9" fmla="*/ 35 h 72"/>
                    <a:gd name="T10" fmla="*/ 1 w 25"/>
                    <a:gd name="T11" fmla="*/ 42 h 72"/>
                    <a:gd name="T12" fmla="*/ 2 w 25"/>
                    <a:gd name="T13" fmla="*/ 48 h 72"/>
                    <a:gd name="T14" fmla="*/ 3 w 25"/>
                    <a:gd name="T15" fmla="*/ 49 h 72"/>
                    <a:gd name="T16" fmla="*/ 3 w 25"/>
                    <a:gd name="T17" fmla="*/ 52 h 72"/>
                    <a:gd name="T18" fmla="*/ 3 w 25"/>
                    <a:gd name="T19" fmla="*/ 52 h 72"/>
                    <a:gd name="T20" fmla="*/ 3 w 25"/>
                    <a:gd name="T21" fmla="*/ 54 h 72"/>
                    <a:gd name="T22" fmla="*/ 4 w 25"/>
                    <a:gd name="T23" fmla="*/ 57 h 72"/>
                    <a:gd name="T24" fmla="*/ 6 w 25"/>
                    <a:gd name="T25" fmla="*/ 57 h 72"/>
                    <a:gd name="T26" fmla="*/ 6 w 25"/>
                    <a:gd name="T27" fmla="*/ 59 h 72"/>
                    <a:gd name="T28" fmla="*/ 10 w 25"/>
                    <a:gd name="T29" fmla="*/ 61 h 72"/>
                    <a:gd name="T30" fmla="*/ 13 w 25"/>
                    <a:gd name="T31" fmla="*/ 65 h 72"/>
                    <a:gd name="T32" fmla="*/ 12 w 25"/>
                    <a:gd name="T33" fmla="*/ 69 h 72"/>
                    <a:gd name="T34" fmla="*/ 13 w 25"/>
                    <a:gd name="T35" fmla="*/ 72 h 72"/>
                    <a:gd name="T36" fmla="*/ 14 w 25"/>
                    <a:gd name="T37" fmla="*/ 70 h 72"/>
                    <a:gd name="T38" fmla="*/ 17 w 25"/>
                    <a:gd name="T39" fmla="*/ 72 h 72"/>
                    <a:gd name="T40" fmla="*/ 16 w 25"/>
                    <a:gd name="T41" fmla="*/ 68 h 72"/>
                    <a:gd name="T42" fmla="*/ 17 w 25"/>
                    <a:gd name="T43" fmla="*/ 64 h 72"/>
                    <a:gd name="T44" fmla="*/ 15 w 25"/>
                    <a:gd name="T45" fmla="*/ 59 h 72"/>
                    <a:gd name="T46" fmla="*/ 17 w 25"/>
                    <a:gd name="T47" fmla="*/ 55 h 72"/>
                    <a:gd name="T48" fmla="*/ 21 w 25"/>
                    <a:gd name="T49" fmla="*/ 48 h 72"/>
                    <a:gd name="T50" fmla="*/ 21 w 25"/>
                    <a:gd name="T51" fmla="*/ 45 h 72"/>
                    <a:gd name="T52" fmla="*/ 22 w 25"/>
                    <a:gd name="T53" fmla="*/ 43 h 72"/>
                    <a:gd name="T54" fmla="*/ 20 w 25"/>
                    <a:gd name="T55" fmla="*/ 42 h 72"/>
                    <a:gd name="T56" fmla="*/ 21 w 25"/>
                    <a:gd name="T57" fmla="*/ 36 h 72"/>
                    <a:gd name="T58" fmla="*/ 22 w 25"/>
                    <a:gd name="T59" fmla="*/ 31 h 72"/>
                    <a:gd name="T60" fmla="*/ 21 w 25"/>
                    <a:gd name="T61" fmla="*/ 27 h 72"/>
                    <a:gd name="T62" fmla="*/ 23 w 25"/>
                    <a:gd name="T63" fmla="*/ 23 h 72"/>
                    <a:gd name="T64" fmla="*/ 24 w 25"/>
                    <a:gd name="T65" fmla="*/ 14 h 72"/>
                    <a:gd name="T66" fmla="*/ 24 w 25"/>
                    <a:gd name="T67" fmla="*/ 10 h 72"/>
                    <a:gd name="T68" fmla="*/ 25 w 25"/>
                    <a:gd name="T69" fmla="*/ 10 h 72"/>
                    <a:gd name="T70" fmla="*/ 25 w 25"/>
                    <a:gd name="T71" fmla="*/ 7 h 72"/>
                    <a:gd name="T72" fmla="*/ 23 w 25"/>
                    <a:gd name="T73" fmla="*/ 4 h 72"/>
                    <a:gd name="T74" fmla="*/ 21 w 25"/>
                    <a:gd name="T75" fmla="*/ 4 h 72"/>
                    <a:gd name="T76" fmla="*/ 20 w 25"/>
                    <a:gd name="T77" fmla="*/ 0 h 72"/>
                    <a:gd name="T78" fmla="*/ 17 w 25"/>
                    <a:gd name="T79" fmla="*/ 0 h 72"/>
                    <a:gd name="T80" fmla="*/ 15 w 25"/>
                    <a:gd name="T81" fmla="*/ 0 h 72"/>
                    <a:gd name="T82" fmla="*/ 15 w 25"/>
                    <a:gd name="T83" fmla="*/ 3 h 72"/>
                    <a:gd name="T84" fmla="*/ 13 w 25"/>
                    <a:gd name="T85" fmla="*/ 4 h 72"/>
                    <a:gd name="T86" fmla="*/ 10 w 25"/>
                    <a:gd name="T87" fmla="*/ 8 h 72"/>
                    <a:gd name="T88" fmla="*/ 7 w 25"/>
                    <a:gd name="T89" fmla="*/ 14 h 72"/>
                    <a:gd name="T90" fmla="*/ 8 w 25"/>
                    <a:gd name="T91" fmla="*/ 16 h 72"/>
                    <a:gd name="T92" fmla="*/ 7 w 25"/>
                    <a:gd name="T93" fmla="*/ 18 h 72"/>
                    <a:gd name="T94" fmla="*/ 6 w 25"/>
                    <a:gd name="T95" fmla="*/ 1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5" h="72">
                      <a:moveTo>
                        <a:pt x="6" y="19"/>
                      </a:moveTo>
                      <a:lnTo>
                        <a:pt x="3" y="26"/>
                      </a:lnTo>
                      <a:lnTo>
                        <a:pt x="1" y="32"/>
                      </a:lnTo>
                      <a:lnTo>
                        <a:pt x="0" y="34"/>
                      </a:lnTo>
                      <a:lnTo>
                        <a:pt x="1" y="35"/>
                      </a:lnTo>
                      <a:lnTo>
                        <a:pt x="1" y="42"/>
                      </a:lnTo>
                      <a:lnTo>
                        <a:pt x="2" y="48"/>
                      </a:lnTo>
                      <a:lnTo>
                        <a:pt x="3" y="49"/>
                      </a:lnTo>
                      <a:lnTo>
                        <a:pt x="3" y="52"/>
                      </a:lnTo>
                      <a:lnTo>
                        <a:pt x="3" y="52"/>
                      </a:lnTo>
                      <a:lnTo>
                        <a:pt x="3" y="54"/>
                      </a:lnTo>
                      <a:lnTo>
                        <a:pt x="4" y="57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10" y="61"/>
                      </a:lnTo>
                      <a:lnTo>
                        <a:pt x="13" y="65"/>
                      </a:lnTo>
                      <a:lnTo>
                        <a:pt x="12" y="69"/>
                      </a:lnTo>
                      <a:lnTo>
                        <a:pt x="13" y="72"/>
                      </a:lnTo>
                      <a:lnTo>
                        <a:pt x="14" y="70"/>
                      </a:lnTo>
                      <a:lnTo>
                        <a:pt x="17" y="72"/>
                      </a:lnTo>
                      <a:lnTo>
                        <a:pt x="16" y="68"/>
                      </a:lnTo>
                      <a:lnTo>
                        <a:pt x="17" y="64"/>
                      </a:lnTo>
                      <a:lnTo>
                        <a:pt x="15" y="59"/>
                      </a:lnTo>
                      <a:lnTo>
                        <a:pt x="17" y="55"/>
                      </a:lnTo>
                      <a:lnTo>
                        <a:pt x="21" y="48"/>
                      </a:lnTo>
                      <a:lnTo>
                        <a:pt x="21" y="45"/>
                      </a:lnTo>
                      <a:lnTo>
                        <a:pt x="22" y="43"/>
                      </a:lnTo>
                      <a:lnTo>
                        <a:pt x="20" y="42"/>
                      </a:lnTo>
                      <a:lnTo>
                        <a:pt x="21" y="36"/>
                      </a:lnTo>
                      <a:lnTo>
                        <a:pt x="22" y="31"/>
                      </a:lnTo>
                      <a:lnTo>
                        <a:pt x="21" y="27"/>
                      </a:lnTo>
                      <a:lnTo>
                        <a:pt x="23" y="23"/>
                      </a:lnTo>
                      <a:lnTo>
                        <a:pt x="24" y="14"/>
                      </a:lnTo>
                      <a:lnTo>
                        <a:pt x="24" y="10"/>
                      </a:lnTo>
                      <a:lnTo>
                        <a:pt x="25" y="10"/>
                      </a:lnTo>
                      <a:lnTo>
                        <a:pt x="25" y="7"/>
                      </a:lnTo>
                      <a:lnTo>
                        <a:pt x="23" y="4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lnTo>
                        <a:pt x="10" y="8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6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4" name="Freeform 221">
                  <a:extLst>
                    <a:ext uri="{FF2B5EF4-FFF2-40B4-BE49-F238E27FC236}">
                      <a16:creationId xmlns:a16="http://schemas.microsoft.com/office/drawing/2014/main" id="{C22B8E88-8E23-464C-82A8-AA8DB77C0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16" y="1664"/>
                  <a:ext cx="868" cy="778"/>
                </a:xfrm>
                <a:custGeom>
                  <a:avLst/>
                  <a:gdLst>
                    <a:gd name="T0" fmla="*/ 822 w 868"/>
                    <a:gd name="T1" fmla="*/ 293 h 778"/>
                    <a:gd name="T2" fmla="*/ 848 w 868"/>
                    <a:gd name="T3" fmla="*/ 262 h 778"/>
                    <a:gd name="T4" fmla="*/ 861 w 868"/>
                    <a:gd name="T5" fmla="*/ 209 h 778"/>
                    <a:gd name="T6" fmla="*/ 865 w 868"/>
                    <a:gd name="T7" fmla="*/ 167 h 778"/>
                    <a:gd name="T8" fmla="*/ 861 w 868"/>
                    <a:gd name="T9" fmla="*/ 123 h 778"/>
                    <a:gd name="T10" fmla="*/ 826 w 868"/>
                    <a:gd name="T11" fmla="*/ 146 h 778"/>
                    <a:gd name="T12" fmla="*/ 802 w 868"/>
                    <a:gd name="T13" fmla="*/ 115 h 778"/>
                    <a:gd name="T14" fmla="*/ 771 w 868"/>
                    <a:gd name="T15" fmla="*/ 98 h 778"/>
                    <a:gd name="T16" fmla="*/ 737 w 868"/>
                    <a:gd name="T17" fmla="*/ 60 h 778"/>
                    <a:gd name="T18" fmla="*/ 715 w 868"/>
                    <a:gd name="T19" fmla="*/ 18 h 778"/>
                    <a:gd name="T20" fmla="*/ 688 w 868"/>
                    <a:gd name="T21" fmla="*/ 5 h 778"/>
                    <a:gd name="T22" fmla="*/ 642 w 868"/>
                    <a:gd name="T23" fmla="*/ 12 h 778"/>
                    <a:gd name="T24" fmla="*/ 641 w 868"/>
                    <a:gd name="T25" fmla="*/ 58 h 778"/>
                    <a:gd name="T26" fmla="*/ 626 w 868"/>
                    <a:gd name="T27" fmla="*/ 117 h 778"/>
                    <a:gd name="T28" fmla="*/ 651 w 868"/>
                    <a:gd name="T29" fmla="*/ 157 h 778"/>
                    <a:gd name="T30" fmla="*/ 638 w 868"/>
                    <a:gd name="T31" fmla="*/ 205 h 778"/>
                    <a:gd name="T32" fmla="*/ 574 w 868"/>
                    <a:gd name="T33" fmla="*/ 243 h 778"/>
                    <a:gd name="T34" fmla="*/ 511 w 868"/>
                    <a:gd name="T35" fmla="*/ 324 h 778"/>
                    <a:gd name="T36" fmla="*/ 387 w 868"/>
                    <a:gd name="T37" fmla="*/ 315 h 778"/>
                    <a:gd name="T38" fmla="*/ 332 w 868"/>
                    <a:gd name="T39" fmla="*/ 266 h 778"/>
                    <a:gd name="T40" fmla="*/ 280 w 868"/>
                    <a:gd name="T41" fmla="*/ 212 h 778"/>
                    <a:gd name="T42" fmla="*/ 241 w 868"/>
                    <a:gd name="T43" fmla="*/ 189 h 778"/>
                    <a:gd name="T44" fmla="*/ 212 w 868"/>
                    <a:gd name="T45" fmla="*/ 199 h 778"/>
                    <a:gd name="T46" fmla="*/ 183 w 868"/>
                    <a:gd name="T47" fmla="*/ 266 h 778"/>
                    <a:gd name="T48" fmla="*/ 160 w 868"/>
                    <a:gd name="T49" fmla="*/ 301 h 778"/>
                    <a:gd name="T50" fmla="*/ 100 w 868"/>
                    <a:gd name="T51" fmla="*/ 331 h 778"/>
                    <a:gd name="T52" fmla="*/ 33 w 868"/>
                    <a:gd name="T53" fmla="*/ 357 h 778"/>
                    <a:gd name="T54" fmla="*/ 16 w 868"/>
                    <a:gd name="T55" fmla="*/ 397 h 778"/>
                    <a:gd name="T56" fmla="*/ 21 w 868"/>
                    <a:gd name="T57" fmla="*/ 459 h 778"/>
                    <a:gd name="T58" fmla="*/ 56 w 868"/>
                    <a:gd name="T59" fmla="*/ 436 h 778"/>
                    <a:gd name="T60" fmla="*/ 106 w 868"/>
                    <a:gd name="T61" fmla="*/ 450 h 778"/>
                    <a:gd name="T62" fmla="*/ 162 w 868"/>
                    <a:gd name="T63" fmla="*/ 503 h 778"/>
                    <a:gd name="T64" fmla="*/ 186 w 868"/>
                    <a:gd name="T65" fmla="*/ 583 h 778"/>
                    <a:gd name="T66" fmla="*/ 244 w 868"/>
                    <a:gd name="T67" fmla="*/ 608 h 778"/>
                    <a:gd name="T68" fmla="*/ 300 w 868"/>
                    <a:gd name="T69" fmla="*/ 636 h 778"/>
                    <a:gd name="T70" fmla="*/ 366 w 868"/>
                    <a:gd name="T71" fmla="*/ 638 h 778"/>
                    <a:gd name="T72" fmla="*/ 426 w 868"/>
                    <a:gd name="T73" fmla="*/ 607 h 778"/>
                    <a:gd name="T74" fmla="*/ 463 w 868"/>
                    <a:gd name="T75" fmla="*/ 646 h 778"/>
                    <a:gd name="T76" fmla="*/ 464 w 868"/>
                    <a:gd name="T77" fmla="*/ 710 h 778"/>
                    <a:gd name="T78" fmla="*/ 491 w 868"/>
                    <a:gd name="T79" fmla="*/ 745 h 778"/>
                    <a:gd name="T80" fmla="*/ 524 w 868"/>
                    <a:gd name="T81" fmla="*/ 740 h 778"/>
                    <a:gd name="T82" fmla="*/ 568 w 868"/>
                    <a:gd name="T83" fmla="*/ 721 h 778"/>
                    <a:gd name="T84" fmla="*/ 612 w 868"/>
                    <a:gd name="T85" fmla="*/ 754 h 778"/>
                    <a:gd name="T86" fmla="*/ 637 w 868"/>
                    <a:gd name="T87" fmla="*/ 775 h 778"/>
                    <a:gd name="T88" fmla="*/ 645 w 868"/>
                    <a:gd name="T89" fmla="*/ 760 h 778"/>
                    <a:gd name="T90" fmla="*/ 680 w 868"/>
                    <a:gd name="T91" fmla="*/ 726 h 778"/>
                    <a:gd name="T92" fmla="*/ 713 w 868"/>
                    <a:gd name="T93" fmla="*/ 729 h 778"/>
                    <a:gd name="T94" fmla="*/ 740 w 868"/>
                    <a:gd name="T95" fmla="*/ 702 h 778"/>
                    <a:gd name="T96" fmla="*/ 751 w 868"/>
                    <a:gd name="T97" fmla="*/ 681 h 778"/>
                    <a:gd name="T98" fmla="*/ 758 w 868"/>
                    <a:gd name="T99" fmla="*/ 660 h 778"/>
                    <a:gd name="T100" fmla="*/ 769 w 868"/>
                    <a:gd name="T101" fmla="*/ 633 h 778"/>
                    <a:gd name="T102" fmla="*/ 779 w 868"/>
                    <a:gd name="T103" fmla="*/ 602 h 778"/>
                    <a:gd name="T104" fmla="*/ 782 w 868"/>
                    <a:gd name="T105" fmla="*/ 581 h 778"/>
                    <a:gd name="T106" fmla="*/ 777 w 868"/>
                    <a:gd name="T107" fmla="*/ 557 h 778"/>
                    <a:gd name="T108" fmla="*/ 750 w 868"/>
                    <a:gd name="T109" fmla="*/ 536 h 778"/>
                    <a:gd name="T110" fmla="*/ 737 w 868"/>
                    <a:gd name="T111" fmla="*/ 483 h 778"/>
                    <a:gd name="T112" fmla="*/ 746 w 868"/>
                    <a:gd name="T113" fmla="*/ 430 h 778"/>
                    <a:gd name="T114" fmla="*/ 745 w 868"/>
                    <a:gd name="T115" fmla="*/ 412 h 778"/>
                    <a:gd name="T116" fmla="*/ 703 w 868"/>
                    <a:gd name="T117" fmla="*/ 405 h 778"/>
                    <a:gd name="T118" fmla="*/ 706 w 868"/>
                    <a:gd name="T119" fmla="*/ 367 h 778"/>
                    <a:gd name="T120" fmla="*/ 738 w 868"/>
                    <a:gd name="T121" fmla="*/ 354 h 778"/>
                    <a:gd name="T122" fmla="*/ 745 w 868"/>
                    <a:gd name="T123" fmla="*/ 377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8" h="778">
                      <a:moveTo>
                        <a:pt x="782" y="339"/>
                      </a:moveTo>
                      <a:lnTo>
                        <a:pt x="784" y="335"/>
                      </a:lnTo>
                      <a:lnTo>
                        <a:pt x="784" y="333"/>
                      </a:lnTo>
                      <a:lnTo>
                        <a:pt x="788" y="329"/>
                      </a:lnTo>
                      <a:lnTo>
                        <a:pt x="790" y="324"/>
                      </a:lnTo>
                      <a:lnTo>
                        <a:pt x="792" y="322"/>
                      </a:lnTo>
                      <a:lnTo>
                        <a:pt x="795" y="314"/>
                      </a:lnTo>
                      <a:lnTo>
                        <a:pt x="796" y="311"/>
                      </a:lnTo>
                      <a:lnTo>
                        <a:pt x="796" y="309"/>
                      </a:lnTo>
                      <a:lnTo>
                        <a:pt x="796" y="304"/>
                      </a:lnTo>
                      <a:lnTo>
                        <a:pt x="799" y="300"/>
                      </a:lnTo>
                      <a:lnTo>
                        <a:pt x="801" y="305"/>
                      </a:lnTo>
                      <a:lnTo>
                        <a:pt x="803" y="306"/>
                      </a:lnTo>
                      <a:lnTo>
                        <a:pt x="806" y="308"/>
                      </a:lnTo>
                      <a:lnTo>
                        <a:pt x="808" y="307"/>
                      </a:lnTo>
                      <a:lnTo>
                        <a:pt x="811" y="308"/>
                      </a:lnTo>
                      <a:lnTo>
                        <a:pt x="816" y="308"/>
                      </a:lnTo>
                      <a:lnTo>
                        <a:pt x="820" y="308"/>
                      </a:lnTo>
                      <a:lnTo>
                        <a:pt x="822" y="304"/>
                      </a:lnTo>
                      <a:lnTo>
                        <a:pt x="822" y="301"/>
                      </a:lnTo>
                      <a:lnTo>
                        <a:pt x="819" y="298"/>
                      </a:lnTo>
                      <a:lnTo>
                        <a:pt x="816" y="295"/>
                      </a:lnTo>
                      <a:lnTo>
                        <a:pt x="818" y="293"/>
                      </a:lnTo>
                      <a:lnTo>
                        <a:pt x="822" y="293"/>
                      </a:lnTo>
                      <a:lnTo>
                        <a:pt x="827" y="288"/>
                      </a:lnTo>
                      <a:lnTo>
                        <a:pt x="827" y="284"/>
                      </a:lnTo>
                      <a:lnTo>
                        <a:pt x="830" y="280"/>
                      </a:lnTo>
                      <a:lnTo>
                        <a:pt x="832" y="280"/>
                      </a:lnTo>
                      <a:lnTo>
                        <a:pt x="834" y="277"/>
                      </a:lnTo>
                      <a:lnTo>
                        <a:pt x="832" y="274"/>
                      </a:lnTo>
                      <a:lnTo>
                        <a:pt x="833" y="270"/>
                      </a:lnTo>
                      <a:lnTo>
                        <a:pt x="833" y="267"/>
                      </a:lnTo>
                      <a:lnTo>
                        <a:pt x="834" y="266"/>
                      </a:lnTo>
                      <a:lnTo>
                        <a:pt x="837" y="268"/>
                      </a:lnTo>
                      <a:lnTo>
                        <a:pt x="837" y="272"/>
                      </a:lnTo>
                      <a:lnTo>
                        <a:pt x="838" y="274"/>
                      </a:lnTo>
                      <a:lnTo>
                        <a:pt x="842" y="274"/>
                      </a:lnTo>
                      <a:lnTo>
                        <a:pt x="843" y="276"/>
                      </a:lnTo>
                      <a:lnTo>
                        <a:pt x="844" y="275"/>
                      </a:lnTo>
                      <a:lnTo>
                        <a:pt x="844" y="273"/>
                      </a:lnTo>
                      <a:lnTo>
                        <a:pt x="842" y="272"/>
                      </a:lnTo>
                      <a:lnTo>
                        <a:pt x="842" y="269"/>
                      </a:lnTo>
                      <a:lnTo>
                        <a:pt x="842" y="268"/>
                      </a:lnTo>
                      <a:lnTo>
                        <a:pt x="844" y="267"/>
                      </a:lnTo>
                      <a:lnTo>
                        <a:pt x="847" y="267"/>
                      </a:lnTo>
                      <a:lnTo>
                        <a:pt x="848" y="267"/>
                      </a:lnTo>
                      <a:lnTo>
                        <a:pt x="848" y="264"/>
                      </a:lnTo>
                      <a:lnTo>
                        <a:pt x="848" y="262"/>
                      </a:lnTo>
                      <a:lnTo>
                        <a:pt x="848" y="260"/>
                      </a:lnTo>
                      <a:lnTo>
                        <a:pt x="848" y="258"/>
                      </a:lnTo>
                      <a:lnTo>
                        <a:pt x="848" y="255"/>
                      </a:lnTo>
                      <a:lnTo>
                        <a:pt x="848" y="253"/>
                      </a:lnTo>
                      <a:lnTo>
                        <a:pt x="847" y="251"/>
                      </a:lnTo>
                      <a:lnTo>
                        <a:pt x="847" y="245"/>
                      </a:lnTo>
                      <a:lnTo>
                        <a:pt x="846" y="243"/>
                      </a:lnTo>
                      <a:lnTo>
                        <a:pt x="846" y="238"/>
                      </a:lnTo>
                      <a:lnTo>
                        <a:pt x="846" y="235"/>
                      </a:lnTo>
                      <a:lnTo>
                        <a:pt x="844" y="232"/>
                      </a:lnTo>
                      <a:lnTo>
                        <a:pt x="844" y="230"/>
                      </a:lnTo>
                      <a:lnTo>
                        <a:pt x="843" y="228"/>
                      </a:lnTo>
                      <a:lnTo>
                        <a:pt x="839" y="222"/>
                      </a:lnTo>
                      <a:lnTo>
                        <a:pt x="838" y="219"/>
                      </a:lnTo>
                      <a:lnTo>
                        <a:pt x="839" y="217"/>
                      </a:lnTo>
                      <a:lnTo>
                        <a:pt x="841" y="215"/>
                      </a:lnTo>
                      <a:lnTo>
                        <a:pt x="842" y="215"/>
                      </a:lnTo>
                      <a:lnTo>
                        <a:pt x="844" y="213"/>
                      </a:lnTo>
                      <a:lnTo>
                        <a:pt x="844" y="211"/>
                      </a:lnTo>
                      <a:lnTo>
                        <a:pt x="847" y="206"/>
                      </a:lnTo>
                      <a:lnTo>
                        <a:pt x="848" y="206"/>
                      </a:lnTo>
                      <a:lnTo>
                        <a:pt x="850" y="207"/>
                      </a:lnTo>
                      <a:lnTo>
                        <a:pt x="852" y="208"/>
                      </a:lnTo>
                      <a:lnTo>
                        <a:pt x="861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08"/>
                      </a:lnTo>
                      <a:lnTo>
                        <a:pt x="865" y="205"/>
                      </a:lnTo>
                      <a:lnTo>
                        <a:pt x="864" y="204"/>
                      </a:lnTo>
                      <a:lnTo>
                        <a:pt x="864" y="202"/>
                      </a:lnTo>
                      <a:lnTo>
                        <a:pt x="864" y="201"/>
                      </a:lnTo>
                      <a:lnTo>
                        <a:pt x="864" y="199"/>
                      </a:lnTo>
                      <a:lnTo>
                        <a:pt x="863" y="197"/>
                      </a:lnTo>
                      <a:lnTo>
                        <a:pt x="865" y="194"/>
                      </a:lnTo>
                      <a:lnTo>
                        <a:pt x="865" y="192"/>
                      </a:lnTo>
                      <a:lnTo>
                        <a:pt x="865" y="190"/>
                      </a:lnTo>
                      <a:lnTo>
                        <a:pt x="864" y="188"/>
                      </a:lnTo>
                      <a:lnTo>
                        <a:pt x="865" y="187"/>
                      </a:lnTo>
                      <a:lnTo>
                        <a:pt x="866" y="186"/>
                      </a:lnTo>
                      <a:lnTo>
                        <a:pt x="865" y="184"/>
                      </a:lnTo>
                      <a:lnTo>
                        <a:pt x="865" y="182"/>
                      </a:lnTo>
                      <a:lnTo>
                        <a:pt x="865" y="181"/>
                      </a:lnTo>
                      <a:lnTo>
                        <a:pt x="865" y="178"/>
                      </a:lnTo>
                      <a:lnTo>
                        <a:pt x="867" y="177"/>
                      </a:lnTo>
                      <a:lnTo>
                        <a:pt x="867" y="176"/>
                      </a:lnTo>
                      <a:lnTo>
                        <a:pt x="866" y="174"/>
                      </a:lnTo>
                      <a:lnTo>
                        <a:pt x="865" y="170"/>
                      </a:lnTo>
                      <a:lnTo>
                        <a:pt x="865" y="167"/>
                      </a:lnTo>
                      <a:lnTo>
                        <a:pt x="865" y="166"/>
                      </a:lnTo>
                      <a:lnTo>
                        <a:pt x="866" y="165"/>
                      </a:lnTo>
                      <a:lnTo>
                        <a:pt x="866" y="164"/>
                      </a:lnTo>
                      <a:lnTo>
                        <a:pt x="865" y="163"/>
                      </a:lnTo>
                      <a:lnTo>
                        <a:pt x="865" y="161"/>
                      </a:lnTo>
                      <a:lnTo>
                        <a:pt x="865" y="160"/>
                      </a:lnTo>
                      <a:lnTo>
                        <a:pt x="864" y="159"/>
                      </a:lnTo>
                      <a:lnTo>
                        <a:pt x="865" y="156"/>
                      </a:lnTo>
                      <a:lnTo>
                        <a:pt x="865" y="153"/>
                      </a:lnTo>
                      <a:lnTo>
                        <a:pt x="864" y="153"/>
                      </a:lnTo>
                      <a:lnTo>
                        <a:pt x="863" y="150"/>
                      </a:lnTo>
                      <a:lnTo>
                        <a:pt x="863" y="149"/>
                      </a:lnTo>
                      <a:lnTo>
                        <a:pt x="865" y="146"/>
                      </a:lnTo>
                      <a:lnTo>
                        <a:pt x="867" y="146"/>
                      </a:lnTo>
                      <a:lnTo>
                        <a:pt x="867" y="144"/>
                      </a:lnTo>
                      <a:lnTo>
                        <a:pt x="868" y="141"/>
                      </a:lnTo>
                      <a:lnTo>
                        <a:pt x="868" y="138"/>
                      </a:lnTo>
                      <a:lnTo>
                        <a:pt x="866" y="136"/>
                      </a:lnTo>
                      <a:lnTo>
                        <a:pt x="865" y="135"/>
                      </a:lnTo>
                      <a:lnTo>
                        <a:pt x="865" y="132"/>
                      </a:lnTo>
                      <a:lnTo>
                        <a:pt x="862" y="129"/>
                      </a:lnTo>
                      <a:lnTo>
                        <a:pt x="861" y="128"/>
                      </a:lnTo>
                      <a:lnTo>
                        <a:pt x="863" y="125"/>
                      </a:lnTo>
                      <a:lnTo>
                        <a:pt x="861" y="123"/>
                      </a:lnTo>
                      <a:lnTo>
                        <a:pt x="861" y="121"/>
                      </a:lnTo>
                      <a:lnTo>
                        <a:pt x="858" y="121"/>
                      </a:lnTo>
                      <a:lnTo>
                        <a:pt x="857" y="119"/>
                      </a:lnTo>
                      <a:lnTo>
                        <a:pt x="855" y="119"/>
                      </a:lnTo>
                      <a:lnTo>
                        <a:pt x="853" y="120"/>
                      </a:lnTo>
                      <a:lnTo>
                        <a:pt x="851" y="120"/>
                      </a:lnTo>
                      <a:lnTo>
                        <a:pt x="849" y="122"/>
                      </a:lnTo>
                      <a:lnTo>
                        <a:pt x="849" y="125"/>
                      </a:lnTo>
                      <a:lnTo>
                        <a:pt x="848" y="125"/>
                      </a:lnTo>
                      <a:lnTo>
                        <a:pt x="846" y="125"/>
                      </a:lnTo>
                      <a:lnTo>
                        <a:pt x="845" y="129"/>
                      </a:lnTo>
                      <a:lnTo>
                        <a:pt x="842" y="129"/>
                      </a:lnTo>
                      <a:lnTo>
                        <a:pt x="841" y="129"/>
                      </a:lnTo>
                      <a:lnTo>
                        <a:pt x="840" y="132"/>
                      </a:lnTo>
                      <a:lnTo>
                        <a:pt x="840" y="134"/>
                      </a:lnTo>
                      <a:lnTo>
                        <a:pt x="837" y="136"/>
                      </a:lnTo>
                      <a:lnTo>
                        <a:pt x="837" y="139"/>
                      </a:lnTo>
                      <a:lnTo>
                        <a:pt x="837" y="140"/>
                      </a:lnTo>
                      <a:lnTo>
                        <a:pt x="836" y="141"/>
                      </a:lnTo>
                      <a:lnTo>
                        <a:pt x="834" y="143"/>
                      </a:lnTo>
                      <a:lnTo>
                        <a:pt x="830" y="144"/>
                      </a:lnTo>
                      <a:lnTo>
                        <a:pt x="829" y="145"/>
                      </a:lnTo>
                      <a:lnTo>
                        <a:pt x="827" y="144"/>
                      </a:lnTo>
                      <a:lnTo>
                        <a:pt x="826" y="146"/>
                      </a:lnTo>
                      <a:lnTo>
                        <a:pt x="823" y="146"/>
                      </a:lnTo>
                      <a:lnTo>
                        <a:pt x="823" y="144"/>
                      </a:lnTo>
                      <a:lnTo>
                        <a:pt x="822" y="142"/>
                      </a:lnTo>
                      <a:lnTo>
                        <a:pt x="820" y="142"/>
                      </a:lnTo>
                      <a:lnTo>
                        <a:pt x="818" y="143"/>
                      </a:lnTo>
                      <a:lnTo>
                        <a:pt x="816" y="144"/>
                      </a:lnTo>
                      <a:lnTo>
                        <a:pt x="815" y="143"/>
                      </a:lnTo>
                      <a:lnTo>
                        <a:pt x="813" y="139"/>
                      </a:lnTo>
                      <a:lnTo>
                        <a:pt x="812" y="138"/>
                      </a:lnTo>
                      <a:lnTo>
                        <a:pt x="809" y="134"/>
                      </a:lnTo>
                      <a:lnTo>
                        <a:pt x="809" y="132"/>
                      </a:lnTo>
                      <a:lnTo>
                        <a:pt x="810" y="131"/>
                      </a:lnTo>
                      <a:lnTo>
                        <a:pt x="810" y="127"/>
                      </a:lnTo>
                      <a:lnTo>
                        <a:pt x="809" y="125"/>
                      </a:lnTo>
                      <a:lnTo>
                        <a:pt x="809" y="122"/>
                      </a:lnTo>
                      <a:lnTo>
                        <a:pt x="806" y="122"/>
                      </a:lnTo>
                      <a:lnTo>
                        <a:pt x="806" y="120"/>
                      </a:lnTo>
                      <a:lnTo>
                        <a:pt x="806" y="118"/>
                      </a:lnTo>
                      <a:lnTo>
                        <a:pt x="807" y="115"/>
                      </a:lnTo>
                      <a:lnTo>
                        <a:pt x="807" y="113"/>
                      </a:lnTo>
                      <a:lnTo>
                        <a:pt x="806" y="112"/>
                      </a:lnTo>
                      <a:lnTo>
                        <a:pt x="805" y="113"/>
                      </a:lnTo>
                      <a:lnTo>
                        <a:pt x="804" y="115"/>
                      </a:lnTo>
                      <a:lnTo>
                        <a:pt x="802" y="115"/>
                      </a:lnTo>
                      <a:lnTo>
                        <a:pt x="800" y="115"/>
                      </a:lnTo>
                      <a:lnTo>
                        <a:pt x="799" y="115"/>
                      </a:lnTo>
                      <a:lnTo>
                        <a:pt x="797" y="113"/>
                      </a:lnTo>
                      <a:lnTo>
                        <a:pt x="796" y="113"/>
                      </a:lnTo>
                      <a:lnTo>
                        <a:pt x="795" y="112"/>
                      </a:lnTo>
                      <a:lnTo>
                        <a:pt x="792" y="111"/>
                      </a:lnTo>
                      <a:lnTo>
                        <a:pt x="792" y="109"/>
                      </a:lnTo>
                      <a:lnTo>
                        <a:pt x="790" y="108"/>
                      </a:lnTo>
                      <a:lnTo>
                        <a:pt x="789" y="108"/>
                      </a:lnTo>
                      <a:lnTo>
                        <a:pt x="788" y="106"/>
                      </a:lnTo>
                      <a:lnTo>
                        <a:pt x="788" y="105"/>
                      </a:lnTo>
                      <a:lnTo>
                        <a:pt x="786" y="104"/>
                      </a:lnTo>
                      <a:lnTo>
                        <a:pt x="785" y="102"/>
                      </a:lnTo>
                      <a:lnTo>
                        <a:pt x="784" y="100"/>
                      </a:lnTo>
                      <a:lnTo>
                        <a:pt x="783" y="99"/>
                      </a:lnTo>
                      <a:lnTo>
                        <a:pt x="782" y="99"/>
                      </a:lnTo>
                      <a:lnTo>
                        <a:pt x="781" y="101"/>
                      </a:lnTo>
                      <a:lnTo>
                        <a:pt x="779" y="101"/>
                      </a:lnTo>
                      <a:lnTo>
                        <a:pt x="778" y="101"/>
                      </a:lnTo>
                      <a:lnTo>
                        <a:pt x="778" y="103"/>
                      </a:lnTo>
                      <a:lnTo>
                        <a:pt x="776" y="101"/>
                      </a:lnTo>
                      <a:lnTo>
                        <a:pt x="775" y="100"/>
                      </a:lnTo>
                      <a:lnTo>
                        <a:pt x="774" y="99"/>
                      </a:lnTo>
                      <a:lnTo>
                        <a:pt x="771" y="98"/>
                      </a:lnTo>
                      <a:lnTo>
                        <a:pt x="770" y="98"/>
                      </a:lnTo>
                      <a:lnTo>
                        <a:pt x="771" y="96"/>
                      </a:lnTo>
                      <a:lnTo>
                        <a:pt x="771" y="95"/>
                      </a:lnTo>
                      <a:lnTo>
                        <a:pt x="769" y="95"/>
                      </a:lnTo>
                      <a:lnTo>
                        <a:pt x="768" y="97"/>
                      </a:lnTo>
                      <a:lnTo>
                        <a:pt x="765" y="96"/>
                      </a:lnTo>
                      <a:lnTo>
                        <a:pt x="763" y="97"/>
                      </a:lnTo>
                      <a:lnTo>
                        <a:pt x="762" y="96"/>
                      </a:lnTo>
                      <a:lnTo>
                        <a:pt x="761" y="97"/>
                      </a:lnTo>
                      <a:lnTo>
                        <a:pt x="758" y="96"/>
                      </a:lnTo>
                      <a:lnTo>
                        <a:pt x="758" y="94"/>
                      </a:lnTo>
                      <a:lnTo>
                        <a:pt x="755" y="93"/>
                      </a:lnTo>
                      <a:lnTo>
                        <a:pt x="752" y="89"/>
                      </a:lnTo>
                      <a:lnTo>
                        <a:pt x="751" y="86"/>
                      </a:lnTo>
                      <a:lnTo>
                        <a:pt x="751" y="84"/>
                      </a:lnTo>
                      <a:lnTo>
                        <a:pt x="751" y="81"/>
                      </a:lnTo>
                      <a:lnTo>
                        <a:pt x="749" y="81"/>
                      </a:lnTo>
                      <a:lnTo>
                        <a:pt x="747" y="79"/>
                      </a:lnTo>
                      <a:lnTo>
                        <a:pt x="747" y="76"/>
                      </a:lnTo>
                      <a:lnTo>
                        <a:pt x="746" y="75"/>
                      </a:lnTo>
                      <a:lnTo>
                        <a:pt x="745" y="71"/>
                      </a:lnTo>
                      <a:lnTo>
                        <a:pt x="744" y="68"/>
                      </a:lnTo>
                      <a:lnTo>
                        <a:pt x="740" y="64"/>
                      </a:lnTo>
                      <a:lnTo>
                        <a:pt x="737" y="60"/>
                      </a:lnTo>
                      <a:lnTo>
                        <a:pt x="737" y="58"/>
                      </a:lnTo>
                      <a:lnTo>
                        <a:pt x="735" y="55"/>
                      </a:lnTo>
                      <a:lnTo>
                        <a:pt x="733" y="56"/>
                      </a:lnTo>
                      <a:lnTo>
                        <a:pt x="733" y="56"/>
                      </a:lnTo>
                      <a:lnTo>
                        <a:pt x="733" y="53"/>
                      </a:lnTo>
                      <a:lnTo>
                        <a:pt x="733" y="52"/>
                      </a:lnTo>
                      <a:lnTo>
                        <a:pt x="731" y="50"/>
                      </a:lnTo>
                      <a:lnTo>
                        <a:pt x="730" y="48"/>
                      </a:lnTo>
                      <a:lnTo>
                        <a:pt x="729" y="46"/>
                      </a:lnTo>
                      <a:lnTo>
                        <a:pt x="729" y="44"/>
                      </a:lnTo>
                      <a:lnTo>
                        <a:pt x="727" y="42"/>
                      </a:lnTo>
                      <a:lnTo>
                        <a:pt x="726" y="39"/>
                      </a:lnTo>
                      <a:lnTo>
                        <a:pt x="723" y="36"/>
                      </a:lnTo>
                      <a:lnTo>
                        <a:pt x="722" y="35"/>
                      </a:lnTo>
                      <a:lnTo>
                        <a:pt x="723" y="32"/>
                      </a:lnTo>
                      <a:lnTo>
                        <a:pt x="723" y="31"/>
                      </a:lnTo>
                      <a:lnTo>
                        <a:pt x="719" y="30"/>
                      </a:lnTo>
                      <a:lnTo>
                        <a:pt x="719" y="29"/>
                      </a:lnTo>
                      <a:lnTo>
                        <a:pt x="719" y="28"/>
                      </a:lnTo>
                      <a:lnTo>
                        <a:pt x="718" y="25"/>
                      </a:lnTo>
                      <a:lnTo>
                        <a:pt x="717" y="23"/>
                      </a:lnTo>
                      <a:lnTo>
                        <a:pt x="716" y="21"/>
                      </a:lnTo>
                      <a:lnTo>
                        <a:pt x="715" y="20"/>
                      </a:lnTo>
                      <a:lnTo>
                        <a:pt x="715" y="18"/>
                      </a:lnTo>
                      <a:lnTo>
                        <a:pt x="714" y="18"/>
                      </a:lnTo>
                      <a:lnTo>
                        <a:pt x="713" y="18"/>
                      </a:lnTo>
                      <a:lnTo>
                        <a:pt x="710" y="17"/>
                      </a:lnTo>
                      <a:lnTo>
                        <a:pt x="710" y="15"/>
                      </a:lnTo>
                      <a:lnTo>
                        <a:pt x="710" y="14"/>
                      </a:lnTo>
                      <a:lnTo>
                        <a:pt x="710" y="12"/>
                      </a:lnTo>
                      <a:lnTo>
                        <a:pt x="708" y="12"/>
                      </a:lnTo>
                      <a:lnTo>
                        <a:pt x="707" y="13"/>
                      </a:lnTo>
                      <a:lnTo>
                        <a:pt x="706" y="12"/>
                      </a:lnTo>
                      <a:lnTo>
                        <a:pt x="705" y="12"/>
                      </a:lnTo>
                      <a:lnTo>
                        <a:pt x="704" y="10"/>
                      </a:lnTo>
                      <a:lnTo>
                        <a:pt x="705" y="8"/>
                      </a:lnTo>
                      <a:lnTo>
                        <a:pt x="703" y="7"/>
                      </a:lnTo>
                      <a:lnTo>
                        <a:pt x="702" y="6"/>
                      </a:lnTo>
                      <a:lnTo>
                        <a:pt x="700" y="6"/>
                      </a:lnTo>
                      <a:lnTo>
                        <a:pt x="699" y="5"/>
                      </a:lnTo>
                      <a:lnTo>
                        <a:pt x="698" y="5"/>
                      </a:lnTo>
                      <a:lnTo>
                        <a:pt x="695" y="5"/>
                      </a:lnTo>
                      <a:lnTo>
                        <a:pt x="695" y="5"/>
                      </a:lnTo>
                      <a:lnTo>
                        <a:pt x="693" y="5"/>
                      </a:lnTo>
                      <a:lnTo>
                        <a:pt x="693" y="8"/>
                      </a:lnTo>
                      <a:lnTo>
                        <a:pt x="692" y="8"/>
                      </a:lnTo>
                      <a:lnTo>
                        <a:pt x="690" y="6"/>
                      </a:lnTo>
                      <a:lnTo>
                        <a:pt x="688" y="5"/>
                      </a:lnTo>
                      <a:lnTo>
                        <a:pt x="687" y="6"/>
                      </a:lnTo>
                      <a:lnTo>
                        <a:pt x="684" y="6"/>
                      </a:lnTo>
                      <a:lnTo>
                        <a:pt x="683" y="5"/>
                      </a:lnTo>
                      <a:lnTo>
                        <a:pt x="681" y="3"/>
                      </a:lnTo>
                      <a:lnTo>
                        <a:pt x="677" y="2"/>
                      </a:lnTo>
                      <a:lnTo>
                        <a:pt x="675" y="1"/>
                      </a:lnTo>
                      <a:lnTo>
                        <a:pt x="673" y="1"/>
                      </a:lnTo>
                      <a:lnTo>
                        <a:pt x="671" y="0"/>
                      </a:lnTo>
                      <a:lnTo>
                        <a:pt x="671" y="1"/>
                      </a:lnTo>
                      <a:lnTo>
                        <a:pt x="666" y="1"/>
                      </a:lnTo>
                      <a:lnTo>
                        <a:pt x="665" y="4"/>
                      </a:lnTo>
                      <a:lnTo>
                        <a:pt x="664" y="4"/>
                      </a:lnTo>
                      <a:lnTo>
                        <a:pt x="663" y="5"/>
                      </a:lnTo>
                      <a:lnTo>
                        <a:pt x="661" y="5"/>
                      </a:lnTo>
                      <a:lnTo>
                        <a:pt x="658" y="5"/>
                      </a:lnTo>
                      <a:lnTo>
                        <a:pt x="655" y="5"/>
                      </a:lnTo>
                      <a:lnTo>
                        <a:pt x="654" y="7"/>
                      </a:lnTo>
                      <a:lnTo>
                        <a:pt x="651" y="7"/>
                      </a:lnTo>
                      <a:lnTo>
                        <a:pt x="650" y="9"/>
                      </a:lnTo>
                      <a:lnTo>
                        <a:pt x="648" y="10"/>
                      </a:lnTo>
                      <a:lnTo>
                        <a:pt x="646" y="10"/>
                      </a:lnTo>
                      <a:lnTo>
                        <a:pt x="646" y="11"/>
                      </a:lnTo>
                      <a:lnTo>
                        <a:pt x="643" y="11"/>
                      </a:lnTo>
                      <a:lnTo>
                        <a:pt x="642" y="12"/>
                      </a:lnTo>
                      <a:lnTo>
                        <a:pt x="638" y="12"/>
                      </a:lnTo>
                      <a:lnTo>
                        <a:pt x="636" y="14"/>
                      </a:lnTo>
                      <a:lnTo>
                        <a:pt x="636" y="15"/>
                      </a:lnTo>
                      <a:lnTo>
                        <a:pt x="635" y="18"/>
                      </a:lnTo>
                      <a:lnTo>
                        <a:pt x="634" y="22"/>
                      </a:lnTo>
                      <a:lnTo>
                        <a:pt x="633" y="24"/>
                      </a:lnTo>
                      <a:lnTo>
                        <a:pt x="633" y="25"/>
                      </a:lnTo>
                      <a:lnTo>
                        <a:pt x="632" y="27"/>
                      </a:lnTo>
                      <a:lnTo>
                        <a:pt x="632" y="31"/>
                      </a:lnTo>
                      <a:lnTo>
                        <a:pt x="633" y="32"/>
                      </a:lnTo>
                      <a:lnTo>
                        <a:pt x="634" y="32"/>
                      </a:lnTo>
                      <a:lnTo>
                        <a:pt x="637" y="30"/>
                      </a:lnTo>
                      <a:lnTo>
                        <a:pt x="640" y="29"/>
                      </a:lnTo>
                      <a:lnTo>
                        <a:pt x="641" y="29"/>
                      </a:lnTo>
                      <a:lnTo>
                        <a:pt x="643" y="34"/>
                      </a:lnTo>
                      <a:lnTo>
                        <a:pt x="644" y="37"/>
                      </a:lnTo>
                      <a:lnTo>
                        <a:pt x="647" y="39"/>
                      </a:lnTo>
                      <a:lnTo>
                        <a:pt x="647" y="41"/>
                      </a:lnTo>
                      <a:lnTo>
                        <a:pt x="647" y="43"/>
                      </a:lnTo>
                      <a:lnTo>
                        <a:pt x="647" y="47"/>
                      </a:lnTo>
                      <a:lnTo>
                        <a:pt x="645" y="49"/>
                      </a:lnTo>
                      <a:lnTo>
                        <a:pt x="643" y="53"/>
                      </a:lnTo>
                      <a:lnTo>
                        <a:pt x="643" y="56"/>
                      </a:lnTo>
                      <a:lnTo>
                        <a:pt x="641" y="58"/>
                      </a:lnTo>
                      <a:lnTo>
                        <a:pt x="639" y="61"/>
                      </a:lnTo>
                      <a:lnTo>
                        <a:pt x="639" y="64"/>
                      </a:lnTo>
                      <a:lnTo>
                        <a:pt x="640" y="67"/>
                      </a:lnTo>
                      <a:lnTo>
                        <a:pt x="640" y="69"/>
                      </a:lnTo>
                      <a:lnTo>
                        <a:pt x="640" y="73"/>
                      </a:lnTo>
                      <a:lnTo>
                        <a:pt x="642" y="74"/>
                      </a:lnTo>
                      <a:lnTo>
                        <a:pt x="642" y="77"/>
                      </a:lnTo>
                      <a:lnTo>
                        <a:pt x="640" y="79"/>
                      </a:lnTo>
                      <a:lnTo>
                        <a:pt x="640" y="81"/>
                      </a:lnTo>
                      <a:lnTo>
                        <a:pt x="640" y="84"/>
                      </a:lnTo>
                      <a:lnTo>
                        <a:pt x="640" y="89"/>
                      </a:lnTo>
                      <a:lnTo>
                        <a:pt x="640" y="90"/>
                      </a:lnTo>
                      <a:lnTo>
                        <a:pt x="640" y="94"/>
                      </a:lnTo>
                      <a:lnTo>
                        <a:pt x="641" y="95"/>
                      </a:lnTo>
                      <a:lnTo>
                        <a:pt x="643" y="96"/>
                      </a:lnTo>
                      <a:lnTo>
                        <a:pt x="643" y="95"/>
                      </a:lnTo>
                      <a:lnTo>
                        <a:pt x="645" y="96"/>
                      </a:lnTo>
                      <a:lnTo>
                        <a:pt x="645" y="99"/>
                      </a:lnTo>
                      <a:lnTo>
                        <a:pt x="644" y="103"/>
                      </a:lnTo>
                      <a:lnTo>
                        <a:pt x="642" y="105"/>
                      </a:lnTo>
                      <a:lnTo>
                        <a:pt x="637" y="106"/>
                      </a:lnTo>
                      <a:lnTo>
                        <a:pt x="634" y="109"/>
                      </a:lnTo>
                      <a:lnTo>
                        <a:pt x="627" y="117"/>
                      </a:lnTo>
                      <a:lnTo>
                        <a:pt x="626" y="117"/>
                      </a:lnTo>
                      <a:lnTo>
                        <a:pt x="623" y="115"/>
                      </a:lnTo>
                      <a:lnTo>
                        <a:pt x="619" y="115"/>
                      </a:lnTo>
                      <a:lnTo>
                        <a:pt x="617" y="115"/>
                      </a:lnTo>
                      <a:lnTo>
                        <a:pt x="616" y="114"/>
                      </a:lnTo>
                      <a:lnTo>
                        <a:pt x="615" y="113"/>
                      </a:lnTo>
                      <a:lnTo>
                        <a:pt x="613" y="114"/>
                      </a:lnTo>
                      <a:lnTo>
                        <a:pt x="613" y="114"/>
                      </a:lnTo>
                      <a:lnTo>
                        <a:pt x="610" y="140"/>
                      </a:lnTo>
                      <a:lnTo>
                        <a:pt x="611" y="146"/>
                      </a:lnTo>
                      <a:lnTo>
                        <a:pt x="609" y="151"/>
                      </a:lnTo>
                      <a:lnTo>
                        <a:pt x="610" y="154"/>
                      </a:lnTo>
                      <a:lnTo>
                        <a:pt x="608" y="162"/>
                      </a:lnTo>
                      <a:lnTo>
                        <a:pt x="610" y="167"/>
                      </a:lnTo>
                      <a:lnTo>
                        <a:pt x="617" y="171"/>
                      </a:lnTo>
                      <a:lnTo>
                        <a:pt x="622" y="167"/>
                      </a:lnTo>
                      <a:lnTo>
                        <a:pt x="627" y="167"/>
                      </a:lnTo>
                      <a:lnTo>
                        <a:pt x="633" y="168"/>
                      </a:lnTo>
                      <a:lnTo>
                        <a:pt x="636" y="171"/>
                      </a:lnTo>
                      <a:lnTo>
                        <a:pt x="640" y="165"/>
                      </a:lnTo>
                      <a:lnTo>
                        <a:pt x="639" y="161"/>
                      </a:lnTo>
                      <a:lnTo>
                        <a:pt x="640" y="158"/>
                      </a:lnTo>
                      <a:lnTo>
                        <a:pt x="643" y="157"/>
                      </a:lnTo>
                      <a:lnTo>
                        <a:pt x="645" y="156"/>
                      </a:lnTo>
                      <a:lnTo>
                        <a:pt x="651" y="157"/>
                      </a:lnTo>
                      <a:lnTo>
                        <a:pt x="654" y="163"/>
                      </a:lnTo>
                      <a:lnTo>
                        <a:pt x="660" y="168"/>
                      </a:lnTo>
                      <a:lnTo>
                        <a:pt x="664" y="174"/>
                      </a:lnTo>
                      <a:lnTo>
                        <a:pt x="669" y="179"/>
                      </a:lnTo>
                      <a:lnTo>
                        <a:pt x="669" y="182"/>
                      </a:lnTo>
                      <a:lnTo>
                        <a:pt x="670" y="184"/>
                      </a:lnTo>
                      <a:lnTo>
                        <a:pt x="670" y="188"/>
                      </a:lnTo>
                      <a:lnTo>
                        <a:pt x="669" y="189"/>
                      </a:lnTo>
                      <a:lnTo>
                        <a:pt x="669" y="191"/>
                      </a:lnTo>
                      <a:lnTo>
                        <a:pt x="668" y="194"/>
                      </a:lnTo>
                      <a:lnTo>
                        <a:pt x="666" y="193"/>
                      </a:lnTo>
                      <a:lnTo>
                        <a:pt x="664" y="191"/>
                      </a:lnTo>
                      <a:lnTo>
                        <a:pt x="661" y="192"/>
                      </a:lnTo>
                      <a:lnTo>
                        <a:pt x="660" y="193"/>
                      </a:lnTo>
                      <a:lnTo>
                        <a:pt x="656" y="191"/>
                      </a:lnTo>
                      <a:lnTo>
                        <a:pt x="654" y="191"/>
                      </a:lnTo>
                      <a:lnTo>
                        <a:pt x="651" y="196"/>
                      </a:lnTo>
                      <a:lnTo>
                        <a:pt x="647" y="200"/>
                      </a:lnTo>
                      <a:lnTo>
                        <a:pt x="645" y="201"/>
                      </a:lnTo>
                      <a:lnTo>
                        <a:pt x="642" y="199"/>
                      </a:lnTo>
                      <a:lnTo>
                        <a:pt x="641" y="200"/>
                      </a:lnTo>
                      <a:lnTo>
                        <a:pt x="641" y="203"/>
                      </a:lnTo>
                      <a:lnTo>
                        <a:pt x="640" y="205"/>
                      </a:lnTo>
                      <a:lnTo>
                        <a:pt x="638" y="205"/>
                      </a:lnTo>
                      <a:lnTo>
                        <a:pt x="636" y="205"/>
                      </a:lnTo>
                      <a:lnTo>
                        <a:pt x="636" y="207"/>
                      </a:lnTo>
                      <a:lnTo>
                        <a:pt x="633" y="212"/>
                      </a:lnTo>
                      <a:lnTo>
                        <a:pt x="633" y="216"/>
                      </a:lnTo>
                      <a:lnTo>
                        <a:pt x="633" y="220"/>
                      </a:lnTo>
                      <a:lnTo>
                        <a:pt x="631" y="222"/>
                      </a:lnTo>
                      <a:lnTo>
                        <a:pt x="628" y="223"/>
                      </a:lnTo>
                      <a:lnTo>
                        <a:pt x="622" y="228"/>
                      </a:lnTo>
                      <a:lnTo>
                        <a:pt x="619" y="228"/>
                      </a:lnTo>
                      <a:lnTo>
                        <a:pt x="615" y="227"/>
                      </a:lnTo>
                      <a:lnTo>
                        <a:pt x="613" y="229"/>
                      </a:lnTo>
                      <a:lnTo>
                        <a:pt x="611" y="236"/>
                      </a:lnTo>
                      <a:lnTo>
                        <a:pt x="608" y="238"/>
                      </a:lnTo>
                      <a:lnTo>
                        <a:pt x="605" y="240"/>
                      </a:lnTo>
                      <a:lnTo>
                        <a:pt x="603" y="243"/>
                      </a:lnTo>
                      <a:lnTo>
                        <a:pt x="602" y="246"/>
                      </a:lnTo>
                      <a:lnTo>
                        <a:pt x="601" y="246"/>
                      </a:lnTo>
                      <a:lnTo>
                        <a:pt x="598" y="244"/>
                      </a:lnTo>
                      <a:lnTo>
                        <a:pt x="595" y="243"/>
                      </a:lnTo>
                      <a:lnTo>
                        <a:pt x="590" y="242"/>
                      </a:lnTo>
                      <a:lnTo>
                        <a:pt x="587" y="239"/>
                      </a:lnTo>
                      <a:lnTo>
                        <a:pt x="583" y="239"/>
                      </a:lnTo>
                      <a:lnTo>
                        <a:pt x="578" y="240"/>
                      </a:lnTo>
                      <a:lnTo>
                        <a:pt x="574" y="243"/>
                      </a:lnTo>
                      <a:lnTo>
                        <a:pt x="572" y="246"/>
                      </a:lnTo>
                      <a:lnTo>
                        <a:pt x="572" y="254"/>
                      </a:lnTo>
                      <a:lnTo>
                        <a:pt x="572" y="257"/>
                      </a:lnTo>
                      <a:lnTo>
                        <a:pt x="572" y="260"/>
                      </a:lnTo>
                      <a:lnTo>
                        <a:pt x="578" y="265"/>
                      </a:lnTo>
                      <a:lnTo>
                        <a:pt x="584" y="269"/>
                      </a:lnTo>
                      <a:lnTo>
                        <a:pt x="584" y="271"/>
                      </a:lnTo>
                      <a:lnTo>
                        <a:pt x="583" y="274"/>
                      </a:lnTo>
                      <a:lnTo>
                        <a:pt x="581" y="277"/>
                      </a:lnTo>
                      <a:lnTo>
                        <a:pt x="575" y="286"/>
                      </a:lnTo>
                      <a:lnTo>
                        <a:pt x="571" y="293"/>
                      </a:lnTo>
                      <a:lnTo>
                        <a:pt x="569" y="299"/>
                      </a:lnTo>
                      <a:lnTo>
                        <a:pt x="567" y="299"/>
                      </a:lnTo>
                      <a:lnTo>
                        <a:pt x="562" y="301"/>
                      </a:lnTo>
                      <a:lnTo>
                        <a:pt x="559" y="301"/>
                      </a:lnTo>
                      <a:lnTo>
                        <a:pt x="555" y="304"/>
                      </a:lnTo>
                      <a:lnTo>
                        <a:pt x="551" y="307"/>
                      </a:lnTo>
                      <a:lnTo>
                        <a:pt x="547" y="308"/>
                      </a:lnTo>
                      <a:lnTo>
                        <a:pt x="542" y="308"/>
                      </a:lnTo>
                      <a:lnTo>
                        <a:pt x="537" y="310"/>
                      </a:lnTo>
                      <a:lnTo>
                        <a:pt x="533" y="312"/>
                      </a:lnTo>
                      <a:lnTo>
                        <a:pt x="523" y="315"/>
                      </a:lnTo>
                      <a:lnTo>
                        <a:pt x="515" y="319"/>
                      </a:lnTo>
                      <a:lnTo>
                        <a:pt x="511" y="324"/>
                      </a:lnTo>
                      <a:lnTo>
                        <a:pt x="505" y="330"/>
                      </a:lnTo>
                      <a:lnTo>
                        <a:pt x="502" y="333"/>
                      </a:lnTo>
                      <a:lnTo>
                        <a:pt x="499" y="333"/>
                      </a:lnTo>
                      <a:lnTo>
                        <a:pt x="494" y="332"/>
                      </a:lnTo>
                      <a:lnTo>
                        <a:pt x="494" y="329"/>
                      </a:lnTo>
                      <a:lnTo>
                        <a:pt x="494" y="327"/>
                      </a:lnTo>
                      <a:lnTo>
                        <a:pt x="488" y="329"/>
                      </a:lnTo>
                      <a:lnTo>
                        <a:pt x="484" y="330"/>
                      </a:lnTo>
                      <a:lnTo>
                        <a:pt x="478" y="327"/>
                      </a:lnTo>
                      <a:lnTo>
                        <a:pt x="474" y="326"/>
                      </a:lnTo>
                      <a:lnTo>
                        <a:pt x="465" y="322"/>
                      </a:lnTo>
                      <a:lnTo>
                        <a:pt x="456" y="317"/>
                      </a:lnTo>
                      <a:lnTo>
                        <a:pt x="452" y="312"/>
                      </a:lnTo>
                      <a:lnTo>
                        <a:pt x="448" y="312"/>
                      </a:lnTo>
                      <a:lnTo>
                        <a:pt x="438" y="310"/>
                      </a:lnTo>
                      <a:lnTo>
                        <a:pt x="429" y="311"/>
                      </a:lnTo>
                      <a:lnTo>
                        <a:pt x="427" y="310"/>
                      </a:lnTo>
                      <a:lnTo>
                        <a:pt x="425" y="311"/>
                      </a:lnTo>
                      <a:lnTo>
                        <a:pt x="425" y="313"/>
                      </a:lnTo>
                      <a:lnTo>
                        <a:pt x="420" y="315"/>
                      </a:lnTo>
                      <a:lnTo>
                        <a:pt x="413" y="316"/>
                      </a:lnTo>
                      <a:lnTo>
                        <a:pt x="401" y="315"/>
                      </a:lnTo>
                      <a:lnTo>
                        <a:pt x="393" y="315"/>
                      </a:lnTo>
                      <a:lnTo>
                        <a:pt x="387" y="315"/>
                      </a:lnTo>
                      <a:lnTo>
                        <a:pt x="381" y="315"/>
                      </a:lnTo>
                      <a:lnTo>
                        <a:pt x="378" y="316"/>
                      </a:lnTo>
                      <a:lnTo>
                        <a:pt x="376" y="315"/>
                      </a:lnTo>
                      <a:lnTo>
                        <a:pt x="373" y="308"/>
                      </a:lnTo>
                      <a:lnTo>
                        <a:pt x="371" y="304"/>
                      </a:lnTo>
                      <a:lnTo>
                        <a:pt x="368" y="298"/>
                      </a:lnTo>
                      <a:lnTo>
                        <a:pt x="366" y="295"/>
                      </a:lnTo>
                      <a:lnTo>
                        <a:pt x="364" y="291"/>
                      </a:lnTo>
                      <a:lnTo>
                        <a:pt x="364" y="288"/>
                      </a:lnTo>
                      <a:lnTo>
                        <a:pt x="362" y="285"/>
                      </a:lnTo>
                      <a:lnTo>
                        <a:pt x="359" y="284"/>
                      </a:lnTo>
                      <a:lnTo>
                        <a:pt x="359" y="284"/>
                      </a:lnTo>
                      <a:lnTo>
                        <a:pt x="358" y="282"/>
                      </a:lnTo>
                      <a:lnTo>
                        <a:pt x="357" y="280"/>
                      </a:lnTo>
                      <a:lnTo>
                        <a:pt x="356" y="279"/>
                      </a:lnTo>
                      <a:lnTo>
                        <a:pt x="355" y="279"/>
                      </a:lnTo>
                      <a:lnTo>
                        <a:pt x="351" y="279"/>
                      </a:lnTo>
                      <a:lnTo>
                        <a:pt x="348" y="277"/>
                      </a:lnTo>
                      <a:lnTo>
                        <a:pt x="342" y="273"/>
                      </a:lnTo>
                      <a:lnTo>
                        <a:pt x="341" y="272"/>
                      </a:lnTo>
                      <a:lnTo>
                        <a:pt x="339" y="272"/>
                      </a:lnTo>
                      <a:lnTo>
                        <a:pt x="337" y="271"/>
                      </a:lnTo>
                      <a:lnTo>
                        <a:pt x="336" y="270"/>
                      </a:lnTo>
                      <a:lnTo>
                        <a:pt x="332" y="266"/>
                      </a:lnTo>
                      <a:lnTo>
                        <a:pt x="322" y="264"/>
                      </a:lnTo>
                      <a:lnTo>
                        <a:pt x="321" y="264"/>
                      </a:lnTo>
                      <a:lnTo>
                        <a:pt x="320" y="265"/>
                      </a:lnTo>
                      <a:lnTo>
                        <a:pt x="316" y="266"/>
                      </a:lnTo>
                      <a:lnTo>
                        <a:pt x="310" y="266"/>
                      </a:lnTo>
                      <a:lnTo>
                        <a:pt x="296" y="262"/>
                      </a:lnTo>
                      <a:lnTo>
                        <a:pt x="293" y="260"/>
                      </a:lnTo>
                      <a:lnTo>
                        <a:pt x="290" y="254"/>
                      </a:lnTo>
                      <a:lnTo>
                        <a:pt x="289" y="252"/>
                      </a:lnTo>
                      <a:lnTo>
                        <a:pt x="289" y="249"/>
                      </a:lnTo>
                      <a:lnTo>
                        <a:pt x="290" y="247"/>
                      </a:lnTo>
                      <a:lnTo>
                        <a:pt x="292" y="246"/>
                      </a:lnTo>
                      <a:lnTo>
                        <a:pt x="293" y="243"/>
                      </a:lnTo>
                      <a:lnTo>
                        <a:pt x="291" y="240"/>
                      </a:lnTo>
                      <a:lnTo>
                        <a:pt x="290" y="236"/>
                      </a:lnTo>
                      <a:lnTo>
                        <a:pt x="291" y="234"/>
                      </a:lnTo>
                      <a:lnTo>
                        <a:pt x="291" y="230"/>
                      </a:lnTo>
                      <a:lnTo>
                        <a:pt x="290" y="228"/>
                      </a:lnTo>
                      <a:lnTo>
                        <a:pt x="288" y="225"/>
                      </a:lnTo>
                      <a:lnTo>
                        <a:pt x="286" y="223"/>
                      </a:lnTo>
                      <a:lnTo>
                        <a:pt x="284" y="221"/>
                      </a:lnTo>
                      <a:lnTo>
                        <a:pt x="283" y="218"/>
                      </a:lnTo>
                      <a:lnTo>
                        <a:pt x="281" y="215"/>
                      </a:lnTo>
                      <a:lnTo>
                        <a:pt x="280" y="212"/>
                      </a:lnTo>
                      <a:lnTo>
                        <a:pt x="280" y="210"/>
                      </a:lnTo>
                      <a:lnTo>
                        <a:pt x="279" y="207"/>
                      </a:lnTo>
                      <a:lnTo>
                        <a:pt x="276" y="205"/>
                      </a:lnTo>
                      <a:lnTo>
                        <a:pt x="274" y="204"/>
                      </a:lnTo>
                      <a:lnTo>
                        <a:pt x="273" y="202"/>
                      </a:lnTo>
                      <a:lnTo>
                        <a:pt x="271" y="201"/>
                      </a:lnTo>
                      <a:lnTo>
                        <a:pt x="269" y="201"/>
                      </a:lnTo>
                      <a:lnTo>
                        <a:pt x="267" y="203"/>
                      </a:lnTo>
                      <a:lnTo>
                        <a:pt x="266" y="204"/>
                      </a:lnTo>
                      <a:lnTo>
                        <a:pt x="264" y="203"/>
                      </a:lnTo>
                      <a:lnTo>
                        <a:pt x="262" y="200"/>
                      </a:lnTo>
                      <a:lnTo>
                        <a:pt x="262" y="198"/>
                      </a:lnTo>
                      <a:lnTo>
                        <a:pt x="259" y="198"/>
                      </a:lnTo>
                      <a:lnTo>
                        <a:pt x="256" y="200"/>
                      </a:lnTo>
                      <a:lnTo>
                        <a:pt x="255" y="201"/>
                      </a:lnTo>
                      <a:lnTo>
                        <a:pt x="255" y="204"/>
                      </a:lnTo>
                      <a:lnTo>
                        <a:pt x="253" y="204"/>
                      </a:lnTo>
                      <a:lnTo>
                        <a:pt x="250" y="201"/>
                      </a:lnTo>
                      <a:lnTo>
                        <a:pt x="249" y="199"/>
                      </a:lnTo>
                      <a:lnTo>
                        <a:pt x="249" y="198"/>
                      </a:lnTo>
                      <a:lnTo>
                        <a:pt x="248" y="194"/>
                      </a:lnTo>
                      <a:lnTo>
                        <a:pt x="245" y="193"/>
                      </a:lnTo>
                      <a:lnTo>
                        <a:pt x="242" y="190"/>
                      </a:lnTo>
                      <a:lnTo>
                        <a:pt x="241" y="189"/>
                      </a:lnTo>
                      <a:lnTo>
                        <a:pt x="239" y="188"/>
                      </a:lnTo>
                      <a:lnTo>
                        <a:pt x="239" y="185"/>
                      </a:lnTo>
                      <a:lnTo>
                        <a:pt x="238" y="183"/>
                      </a:lnTo>
                      <a:lnTo>
                        <a:pt x="238" y="181"/>
                      </a:lnTo>
                      <a:lnTo>
                        <a:pt x="238" y="181"/>
                      </a:lnTo>
                      <a:lnTo>
                        <a:pt x="238" y="183"/>
                      </a:lnTo>
                      <a:lnTo>
                        <a:pt x="236" y="183"/>
                      </a:lnTo>
                      <a:lnTo>
                        <a:pt x="235" y="181"/>
                      </a:lnTo>
                      <a:lnTo>
                        <a:pt x="235" y="180"/>
                      </a:lnTo>
                      <a:lnTo>
                        <a:pt x="235" y="176"/>
                      </a:lnTo>
                      <a:lnTo>
                        <a:pt x="235" y="174"/>
                      </a:lnTo>
                      <a:lnTo>
                        <a:pt x="233" y="174"/>
                      </a:lnTo>
                      <a:lnTo>
                        <a:pt x="230" y="173"/>
                      </a:lnTo>
                      <a:lnTo>
                        <a:pt x="228" y="173"/>
                      </a:lnTo>
                      <a:lnTo>
                        <a:pt x="229" y="174"/>
                      </a:lnTo>
                      <a:lnTo>
                        <a:pt x="226" y="177"/>
                      </a:lnTo>
                      <a:lnTo>
                        <a:pt x="224" y="178"/>
                      </a:lnTo>
                      <a:lnTo>
                        <a:pt x="221" y="183"/>
                      </a:lnTo>
                      <a:lnTo>
                        <a:pt x="220" y="186"/>
                      </a:lnTo>
                      <a:lnTo>
                        <a:pt x="221" y="188"/>
                      </a:lnTo>
                      <a:lnTo>
                        <a:pt x="219" y="191"/>
                      </a:lnTo>
                      <a:lnTo>
                        <a:pt x="215" y="193"/>
                      </a:lnTo>
                      <a:lnTo>
                        <a:pt x="213" y="195"/>
                      </a:lnTo>
                      <a:lnTo>
                        <a:pt x="212" y="199"/>
                      </a:lnTo>
                      <a:lnTo>
                        <a:pt x="212" y="206"/>
                      </a:lnTo>
                      <a:lnTo>
                        <a:pt x="215" y="213"/>
                      </a:lnTo>
                      <a:lnTo>
                        <a:pt x="217" y="217"/>
                      </a:lnTo>
                      <a:lnTo>
                        <a:pt x="217" y="219"/>
                      </a:lnTo>
                      <a:lnTo>
                        <a:pt x="214" y="225"/>
                      </a:lnTo>
                      <a:lnTo>
                        <a:pt x="210" y="226"/>
                      </a:lnTo>
                      <a:lnTo>
                        <a:pt x="208" y="229"/>
                      </a:lnTo>
                      <a:lnTo>
                        <a:pt x="206" y="230"/>
                      </a:lnTo>
                      <a:lnTo>
                        <a:pt x="205" y="229"/>
                      </a:lnTo>
                      <a:lnTo>
                        <a:pt x="204" y="228"/>
                      </a:lnTo>
                      <a:lnTo>
                        <a:pt x="202" y="228"/>
                      </a:lnTo>
                      <a:lnTo>
                        <a:pt x="197" y="229"/>
                      </a:lnTo>
                      <a:lnTo>
                        <a:pt x="193" y="229"/>
                      </a:lnTo>
                      <a:lnTo>
                        <a:pt x="187" y="226"/>
                      </a:lnTo>
                      <a:lnTo>
                        <a:pt x="183" y="226"/>
                      </a:lnTo>
                      <a:lnTo>
                        <a:pt x="182" y="226"/>
                      </a:lnTo>
                      <a:lnTo>
                        <a:pt x="181" y="234"/>
                      </a:lnTo>
                      <a:lnTo>
                        <a:pt x="179" y="239"/>
                      </a:lnTo>
                      <a:lnTo>
                        <a:pt x="179" y="243"/>
                      </a:lnTo>
                      <a:lnTo>
                        <a:pt x="178" y="252"/>
                      </a:lnTo>
                      <a:lnTo>
                        <a:pt x="178" y="260"/>
                      </a:lnTo>
                      <a:lnTo>
                        <a:pt x="177" y="262"/>
                      </a:lnTo>
                      <a:lnTo>
                        <a:pt x="179" y="264"/>
                      </a:lnTo>
                      <a:lnTo>
                        <a:pt x="183" y="266"/>
                      </a:lnTo>
                      <a:lnTo>
                        <a:pt x="181" y="269"/>
                      </a:lnTo>
                      <a:lnTo>
                        <a:pt x="180" y="271"/>
                      </a:lnTo>
                      <a:lnTo>
                        <a:pt x="179" y="271"/>
                      </a:lnTo>
                      <a:lnTo>
                        <a:pt x="177" y="273"/>
                      </a:lnTo>
                      <a:lnTo>
                        <a:pt x="175" y="273"/>
                      </a:lnTo>
                      <a:lnTo>
                        <a:pt x="173" y="271"/>
                      </a:lnTo>
                      <a:lnTo>
                        <a:pt x="172" y="272"/>
                      </a:lnTo>
                      <a:lnTo>
                        <a:pt x="168" y="273"/>
                      </a:lnTo>
                      <a:lnTo>
                        <a:pt x="162" y="274"/>
                      </a:lnTo>
                      <a:lnTo>
                        <a:pt x="158" y="277"/>
                      </a:lnTo>
                      <a:lnTo>
                        <a:pt x="155" y="277"/>
                      </a:lnTo>
                      <a:lnTo>
                        <a:pt x="154" y="276"/>
                      </a:lnTo>
                      <a:lnTo>
                        <a:pt x="152" y="277"/>
                      </a:lnTo>
                      <a:lnTo>
                        <a:pt x="149" y="280"/>
                      </a:lnTo>
                      <a:lnTo>
                        <a:pt x="148" y="282"/>
                      </a:lnTo>
                      <a:lnTo>
                        <a:pt x="152" y="284"/>
                      </a:lnTo>
                      <a:lnTo>
                        <a:pt x="155" y="284"/>
                      </a:lnTo>
                      <a:lnTo>
                        <a:pt x="159" y="284"/>
                      </a:lnTo>
                      <a:lnTo>
                        <a:pt x="159" y="286"/>
                      </a:lnTo>
                      <a:lnTo>
                        <a:pt x="156" y="288"/>
                      </a:lnTo>
                      <a:lnTo>
                        <a:pt x="158" y="294"/>
                      </a:lnTo>
                      <a:lnTo>
                        <a:pt x="158" y="296"/>
                      </a:lnTo>
                      <a:lnTo>
                        <a:pt x="159" y="298"/>
                      </a:lnTo>
                      <a:lnTo>
                        <a:pt x="160" y="301"/>
                      </a:lnTo>
                      <a:lnTo>
                        <a:pt x="162" y="307"/>
                      </a:lnTo>
                      <a:lnTo>
                        <a:pt x="163" y="309"/>
                      </a:lnTo>
                      <a:lnTo>
                        <a:pt x="166" y="312"/>
                      </a:lnTo>
                      <a:lnTo>
                        <a:pt x="167" y="319"/>
                      </a:lnTo>
                      <a:lnTo>
                        <a:pt x="165" y="321"/>
                      </a:lnTo>
                      <a:lnTo>
                        <a:pt x="165" y="324"/>
                      </a:lnTo>
                      <a:lnTo>
                        <a:pt x="167" y="328"/>
                      </a:lnTo>
                      <a:lnTo>
                        <a:pt x="165" y="329"/>
                      </a:lnTo>
                      <a:lnTo>
                        <a:pt x="165" y="330"/>
                      </a:lnTo>
                      <a:lnTo>
                        <a:pt x="162" y="333"/>
                      </a:lnTo>
                      <a:lnTo>
                        <a:pt x="162" y="337"/>
                      </a:lnTo>
                      <a:lnTo>
                        <a:pt x="160" y="339"/>
                      </a:lnTo>
                      <a:lnTo>
                        <a:pt x="154" y="336"/>
                      </a:lnTo>
                      <a:lnTo>
                        <a:pt x="148" y="329"/>
                      </a:lnTo>
                      <a:lnTo>
                        <a:pt x="145" y="329"/>
                      </a:lnTo>
                      <a:lnTo>
                        <a:pt x="139" y="326"/>
                      </a:lnTo>
                      <a:lnTo>
                        <a:pt x="131" y="326"/>
                      </a:lnTo>
                      <a:lnTo>
                        <a:pt x="126" y="328"/>
                      </a:lnTo>
                      <a:lnTo>
                        <a:pt x="119" y="326"/>
                      </a:lnTo>
                      <a:lnTo>
                        <a:pt x="112" y="327"/>
                      </a:lnTo>
                      <a:lnTo>
                        <a:pt x="109" y="328"/>
                      </a:lnTo>
                      <a:lnTo>
                        <a:pt x="106" y="326"/>
                      </a:lnTo>
                      <a:lnTo>
                        <a:pt x="103" y="329"/>
                      </a:lnTo>
                      <a:lnTo>
                        <a:pt x="100" y="331"/>
                      </a:lnTo>
                      <a:lnTo>
                        <a:pt x="93" y="329"/>
                      </a:lnTo>
                      <a:lnTo>
                        <a:pt x="87" y="328"/>
                      </a:lnTo>
                      <a:lnTo>
                        <a:pt x="84" y="326"/>
                      </a:lnTo>
                      <a:lnTo>
                        <a:pt x="79" y="326"/>
                      </a:lnTo>
                      <a:lnTo>
                        <a:pt x="78" y="326"/>
                      </a:lnTo>
                      <a:lnTo>
                        <a:pt x="75" y="326"/>
                      </a:lnTo>
                      <a:lnTo>
                        <a:pt x="72" y="326"/>
                      </a:lnTo>
                      <a:lnTo>
                        <a:pt x="70" y="327"/>
                      </a:lnTo>
                      <a:lnTo>
                        <a:pt x="71" y="330"/>
                      </a:lnTo>
                      <a:lnTo>
                        <a:pt x="72" y="334"/>
                      </a:lnTo>
                      <a:lnTo>
                        <a:pt x="72" y="339"/>
                      </a:lnTo>
                      <a:lnTo>
                        <a:pt x="67" y="339"/>
                      </a:lnTo>
                      <a:lnTo>
                        <a:pt x="58" y="339"/>
                      </a:lnTo>
                      <a:lnTo>
                        <a:pt x="48" y="339"/>
                      </a:lnTo>
                      <a:lnTo>
                        <a:pt x="45" y="337"/>
                      </a:lnTo>
                      <a:lnTo>
                        <a:pt x="41" y="336"/>
                      </a:lnTo>
                      <a:lnTo>
                        <a:pt x="38" y="339"/>
                      </a:lnTo>
                      <a:lnTo>
                        <a:pt x="39" y="342"/>
                      </a:lnTo>
                      <a:lnTo>
                        <a:pt x="36" y="344"/>
                      </a:lnTo>
                      <a:lnTo>
                        <a:pt x="36" y="346"/>
                      </a:lnTo>
                      <a:lnTo>
                        <a:pt x="35" y="346"/>
                      </a:lnTo>
                      <a:lnTo>
                        <a:pt x="37" y="346"/>
                      </a:lnTo>
                      <a:lnTo>
                        <a:pt x="37" y="350"/>
                      </a:lnTo>
                      <a:lnTo>
                        <a:pt x="33" y="357"/>
                      </a:lnTo>
                      <a:lnTo>
                        <a:pt x="30" y="362"/>
                      </a:lnTo>
                      <a:lnTo>
                        <a:pt x="34" y="364"/>
                      </a:lnTo>
                      <a:lnTo>
                        <a:pt x="40" y="366"/>
                      </a:lnTo>
                      <a:lnTo>
                        <a:pt x="42" y="369"/>
                      </a:lnTo>
                      <a:lnTo>
                        <a:pt x="44" y="370"/>
                      </a:lnTo>
                      <a:lnTo>
                        <a:pt x="48" y="367"/>
                      </a:lnTo>
                      <a:lnTo>
                        <a:pt x="48" y="362"/>
                      </a:lnTo>
                      <a:lnTo>
                        <a:pt x="49" y="363"/>
                      </a:lnTo>
                      <a:lnTo>
                        <a:pt x="56" y="369"/>
                      </a:lnTo>
                      <a:lnTo>
                        <a:pt x="57" y="373"/>
                      </a:lnTo>
                      <a:lnTo>
                        <a:pt x="53" y="377"/>
                      </a:lnTo>
                      <a:lnTo>
                        <a:pt x="48" y="377"/>
                      </a:lnTo>
                      <a:lnTo>
                        <a:pt x="41" y="379"/>
                      </a:lnTo>
                      <a:lnTo>
                        <a:pt x="40" y="377"/>
                      </a:lnTo>
                      <a:lnTo>
                        <a:pt x="37" y="373"/>
                      </a:lnTo>
                      <a:lnTo>
                        <a:pt x="33" y="378"/>
                      </a:lnTo>
                      <a:lnTo>
                        <a:pt x="30" y="377"/>
                      </a:lnTo>
                      <a:lnTo>
                        <a:pt x="26" y="381"/>
                      </a:lnTo>
                      <a:lnTo>
                        <a:pt x="23" y="383"/>
                      </a:lnTo>
                      <a:lnTo>
                        <a:pt x="22" y="387"/>
                      </a:lnTo>
                      <a:lnTo>
                        <a:pt x="27" y="389"/>
                      </a:lnTo>
                      <a:lnTo>
                        <a:pt x="27" y="393"/>
                      </a:lnTo>
                      <a:lnTo>
                        <a:pt x="22" y="395"/>
                      </a:lnTo>
                      <a:lnTo>
                        <a:pt x="16" y="397"/>
                      </a:lnTo>
                      <a:lnTo>
                        <a:pt x="17" y="398"/>
                      </a:lnTo>
                      <a:lnTo>
                        <a:pt x="18" y="401"/>
                      </a:lnTo>
                      <a:lnTo>
                        <a:pt x="13" y="403"/>
                      </a:lnTo>
                      <a:lnTo>
                        <a:pt x="12" y="407"/>
                      </a:lnTo>
                      <a:lnTo>
                        <a:pt x="10" y="408"/>
                      </a:lnTo>
                      <a:lnTo>
                        <a:pt x="3" y="407"/>
                      </a:lnTo>
                      <a:lnTo>
                        <a:pt x="0" y="409"/>
                      </a:lnTo>
                      <a:lnTo>
                        <a:pt x="0" y="415"/>
                      </a:lnTo>
                      <a:lnTo>
                        <a:pt x="4" y="421"/>
                      </a:lnTo>
                      <a:lnTo>
                        <a:pt x="6" y="419"/>
                      </a:lnTo>
                      <a:lnTo>
                        <a:pt x="10" y="419"/>
                      </a:lnTo>
                      <a:lnTo>
                        <a:pt x="11" y="423"/>
                      </a:lnTo>
                      <a:lnTo>
                        <a:pt x="10" y="427"/>
                      </a:lnTo>
                      <a:lnTo>
                        <a:pt x="11" y="432"/>
                      </a:lnTo>
                      <a:lnTo>
                        <a:pt x="14" y="433"/>
                      </a:lnTo>
                      <a:lnTo>
                        <a:pt x="14" y="438"/>
                      </a:lnTo>
                      <a:lnTo>
                        <a:pt x="13" y="440"/>
                      </a:lnTo>
                      <a:lnTo>
                        <a:pt x="10" y="448"/>
                      </a:lnTo>
                      <a:lnTo>
                        <a:pt x="10" y="459"/>
                      </a:lnTo>
                      <a:lnTo>
                        <a:pt x="8" y="457"/>
                      </a:lnTo>
                      <a:lnTo>
                        <a:pt x="11" y="461"/>
                      </a:lnTo>
                      <a:lnTo>
                        <a:pt x="13" y="463"/>
                      </a:lnTo>
                      <a:lnTo>
                        <a:pt x="18" y="461"/>
                      </a:lnTo>
                      <a:lnTo>
                        <a:pt x="21" y="459"/>
                      </a:lnTo>
                      <a:lnTo>
                        <a:pt x="23" y="457"/>
                      </a:lnTo>
                      <a:lnTo>
                        <a:pt x="24" y="457"/>
                      </a:lnTo>
                      <a:lnTo>
                        <a:pt x="26" y="454"/>
                      </a:lnTo>
                      <a:lnTo>
                        <a:pt x="27" y="456"/>
                      </a:lnTo>
                      <a:lnTo>
                        <a:pt x="29" y="458"/>
                      </a:lnTo>
                      <a:lnTo>
                        <a:pt x="34" y="459"/>
                      </a:lnTo>
                      <a:lnTo>
                        <a:pt x="34" y="456"/>
                      </a:lnTo>
                      <a:lnTo>
                        <a:pt x="32" y="454"/>
                      </a:lnTo>
                      <a:lnTo>
                        <a:pt x="32" y="452"/>
                      </a:lnTo>
                      <a:lnTo>
                        <a:pt x="35" y="451"/>
                      </a:lnTo>
                      <a:lnTo>
                        <a:pt x="37" y="449"/>
                      </a:lnTo>
                      <a:lnTo>
                        <a:pt x="38" y="449"/>
                      </a:lnTo>
                      <a:lnTo>
                        <a:pt x="38" y="451"/>
                      </a:lnTo>
                      <a:lnTo>
                        <a:pt x="41" y="450"/>
                      </a:lnTo>
                      <a:lnTo>
                        <a:pt x="44" y="447"/>
                      </a:lnTo>
                      <a:lnTo>
                        <a:pt x="43" y="443"/>
                      </a:lnTo>
                      <a:lnTo>
                        <a:pt x="44" y="440"/>
                      </a:lnTo>
                      <a:lnTo>
                        <a:pt x="45" y="438"/>
                      </a:lnTo>
                      <a:lnTo>
                        <a:pt x="46" y="433"/>
                      </a:lnTo>
                      <a:lnTo>
                        <a:pt x="48" y="430"/>
                      </a:lnTo>
                      <a:lnTo>
                        <a:pt x="51" y="430"/>
                      </a:lnTo>
                      <a:lnTo>
                        <a:pt x="53" y="433"/>
                      </a:lnTo>
                      <a:lnTo>
                        <a:pt x="56" y="434"/>
                      </a:lnTo>
                      <a:lnTo>
                        <a:pt x="56" y="436"/>
                      </a:lnTo>
                      <a:lnTo>
                        <a:pt x="55" y="440"/>
                      </a:lnTo>
                      <a:lnTo>
                        <a:pt x="56" y="443"/>
                      </a:lnTo>
                      <a:lnTo>
                        <a:pt x="58" y="443"/>
                      </a:lnTo>
                      <a:lnTo>
                        <a:pt x="59" y="446"/>
                      </a:lnTo>
                      <a:lnTo>
                        <a:pt x="59" y="451"/>
                      </a:lnTo>
                      <a:lnTo>
                        <a:pt x="60" y="454"/>
                      </a:lnTo>
                      <a:lnTo>
                        <a:pt x="60" y="461"/>
                      </a:lnTo>
                      <a:lnTo>
                        <a:pt x="62" y="464"/>
                      </a:lnTo>
                      <a:lnTo>
                        <a:pt x="62" y="467"/>
                      </a:lnTo>
                      <a:lnTo>
                        <a:pt x="65" y="468"/>
                      </a:lnTo>
                      <a:lnTo>
                        <a:pt x="68" y="468"/>
                      </a:lnTo>
                      <a:lnTo>
                        <a:pt x="71" y="466"/>
                      </a:lnTo>
                      <a:lnTo>
                        <a:pt x="71" y="464"/>
                      </a:lnTo>
                      <a:lnTo>
                        <a:pt x="76" y="461"/>
                      </a:lnTo>
                      <a:lnTo>
                        <a:pt x="78" y="459"/>
                      </a:lnTo>
                      <a:lnTo>
                        <a:pt x="79" y="456"/>
                      </a:lnTo>
                      <a:lnTo>
                        <a:pt x="81" y="453"/>
                      </a:lnTo>
                      <a:lnTo>
                        <a:pt x="87" y="449"/>
                      </a:lnTo>
                      <a:lnTo>
                        <a:pt x="91" y="448"/>
                      </a:lnTo>
                      <a:lnTo>
                        <a:pt x="92" y="451"/>
                      </a:lnTo>
                      <a:lnTo>
                        <a:pt x="97" y="450"/>
                      </a:lnTo>
                      <a:lnTo>
                        <a:pt x="99" y="448"/>
                      </a:lnTo>
                      <a:lnTo>
                        <a:pt x="105" y="448"/>
                      </a:lnTo>
                      <a:lnTo>
                        <a:pt x="106" y="450"/>
                      </a:lnTo>
                      <a:lnTo>
                        <a:pt x="101" y="455"/>
                      </a:lnTo>
                      <a:lnTo>
                        <a:pt x="103" y="456"/>
                      </a:lnTo>
                      <a:lnTo>
                        <a:pt x="105" y="455"/>
                      </a:lnTo>
                      <a:lnTo>
                        <a:pt x="107" y="454"/>
                      </a:lnTo>
                      <a:lnTo>
                        <a:pt x="110" y="457"/>
                      </a:lnTo>
                      <a:lnTo>
                        <a:pt x="111" y="456"/>
                      </a:lnTo>
                      <a:lnTo>
                        <a:pt x="114" y="456"/>
                      </a:lnTo>
                      <a:lnTo>
                        <a:pt x="115" y="455"/>
                      </a:lnTo>
                      <a:lnTo>
                        <a:pt x="116" y="453"/>
                      </a:lnTo>
                      <a:lnTo>
                        <a:pt x="118" y="453"/>
                      </a:lnTo>
                      <a:lnTo>
                        <a:pt x="120" y="456"/>
                      </a:lnTo>
                      <a:lnTo>
                        <a:pt x="121" y="461"/>
                      </a:lnTo>
                      <a:lnTo>
                        <a:pt x="128" y="472"/>
                      </a:lnTo>
                      <a:lnTo>
                        <a:pt x="131" y="475"/>
                      </a:lnTo>
                      <a:lnTo>
                        <a:pt x="132" y="480"/>
                      </a:lnTo>
                      <a:lnTo>
                        <a:pt x="134" y="481"/>
                      </a:lnTo>
                      <a:lnTo>
                        <a:pt x="136" y="484"/>
                      </a:lnTo>
                      <a:lnTo>
                        <a:pt x="141" y="484"/>
                      </a:lnTo>
                      <a:lnTo>
                        <a:pt x="147" y="484"/>
                      </a:lnTo>
                      <a:lnTo>
                        <a:pt x="150" y="485"/>
                      </a:lnTo>
                      <a:lnTo>
                        <a:pt x="150" y="489"/>
                      </a:lnTo>
                      <a:lnTo>
                        <a:pt x="155" y="491"/>
                      </a:lnTo>
                      <a:lnTo>
                        <a:pt x="160" y="495"/>
                      </a:lnTo>
                      <a:lnTo>
                        <a:pt x="162" y="503"/>
                      </a:lnTo>
                      <a:lnTo>
                        <a:pt x="166" y="508"/>
                      </a:lnTo>
                      <a:lnTo>
                        <a:pt x="171" y="511"/>
                      </a:lnTo>
                      <a:lnTo>
                        <a:pt x="173" y="515"/>
                      </a:lnTo>
                      <a:lnTo>
                        <a:pt x="173" y="523"/>
                      </a:lnTo>
                      <a:lnTo>
                        <a:pt x="176" y="531"/>
                      </a:lnTo>
                      <a:lnTo>
                        <a:pt x="179" y="532"/>
                      </a:lnTo>
                      <a:lnTo>
                        <a:pt x="181" y="540"/>
                      </a:lnTo>
                      <a:lnTo>
                        <a:pt x="182" y="546"/>
                      </a:lnTo>
                      <a:lnTo>
                        <a:pt x="180" y="549"/>
                      </a:lnTo>
                      <a:lnTo>
                        <a:pt x="179" y="546"/>
                      </a:lnTo>
                      <a:lnTo>
                        <a:pt x="177" y="546"/>
                      </a:lnTo>
                      <a:lnTo>
                        <a:pt x="173" y="551"/>
                      </a:lnTo>
                      <a:lnTo>
                        <a:pt x="174" y="553"/>
                      </a:lnTo>
                      <a:lnTo>
                        <a:pt x="174" y="556"/>
                      </a:lnTo>
                      <a:lnTo>
                        <a:pt x="178" y="558"/>
                      </a:lnTo>
                      <a:lnTo>
                        <a:pt x="177" y="565"/>
                      </a:lnTo>
                      <a:lnTo>
                        <a:pt x="179" y="568"/>
                      </a:lnTo>
                      <a:lnTo>
                        <a:pt x="178" y="570"/>
                      </a:lnTo>
                      <a:lnTo>
                        <a:pt x="179" y="571"/>
                      </a:lnTo>
                      <a:lnTo>
                        <a:pt x="181" y="574"/>
                      </a:lnTo>
                      <a:lnTo>
                        <a:pt x="181" y="577"/>
                      </a:lnTo>
                      <a:lnTo>
                        <a:pt x="183" y="578"/>
                      </a:lnTo>
                      <a:lnTo>
                        <a:pt x="183" y="581"/>
                      </a:lnTo>
                      <a:lnTo>
                        <a:pt x="186" y="583"/>
                      </a:lnTo>
                      <a:lnTo>
                        <a:pt x="188" y="580"/>
                      </a:lnTo>
                      <a:lnTo>
                        <a:pt x="191" y="580"/>
                      </a:lnTo>
                      <a:lnTo>
                        <a:pt x="193" y="581"/>
                      </a:lnTo>
                      <a:lnTo>
                        <a:pt x="196" y="582"/>
                      </a:lnTo>
                      <a:lnTo>
                        <a:pt x="199" y="586"/>
                      </a:lnTo>
                      <a:lnTo>
                        <a:pt x="201" y="587"/>
                      </a:lnTo>
                      <a:lnTo>
                        <a:pt x="203" y="591"/>
                      </a:lnTo>
                      <a:lnTo>
                        <a:pt x="205" y="591"/>
                      </a:lnTo>
                      <a:lnTo>
                        <a:pt x="206" y="594"/>
                      </a:lnTo>
                      <a:lnTo>
                        <a:pt x="207" y="594"/>
                      </a:lnTo>
                      <a:lnTo>
                        <a:pt x="207" y="592"/>
                      </a:lnTo>
                      <a:lnTo>
                        <a:pt x="211" y="595"/>
                      </a:lnTo>
                      <a:lnTo>
                        <a:pt x="212" y="597"/>
                      </a:lnTo>
                      <a:lnTo>
                        <a:pt x="215" y="597"/>
                      </a:lnTo>
                      <a:lnTo>
                        <a:pt x="217" y="598"/>
                      </a:lnTo>
                      <a:lnTo>
                        <a:pt x="218" y="595"/>
                      </a:lnTo>
                      <a:lnTo>
                        <a:pt x="221" y="595"/>
                      </a:lnTo>
                      <a:lnTo>
                        <a:pt x="227" y="597"/>
                      </a:lnTo>
                      <a:lnTo>
                        <a:pt x="228" y="598"/>
                      </a:lnTo>
                      <a:lnTo>
                        <a:pt x="231" y="598"/>
                      </a:lnTo>
                      <a:lnTo>
                        <a:pt x="234" y="600"/>
                      </a:lnTo>
                      <a:lnTo>
                        <a:pt x="238" y="605"/>
                      </a:lnTo>
                      <a:lnTo>
                        <a:pt x="242" y="605"/>
                      </a:lnTo>
                      <a:lnTo>
                        <a:pt x="244" y="608"/>
                      </a:lnTo>
                      <a:lnTo>
                        <a:pt x="245" y="610"/>
                      </a:lnTo>
                      <a:lnTo>
                        <a:pt x="248" y="613"/>
                      </a:lnTo>
                      <a:lnTo>
                        <a:pt x="249" y="617"/>
                      </a:lnTo>
                      <a:lnTo>
                        <a:pt x="251" y="616"/>
                      </a:lnTo>
                      <a:lnTo>
                        <a:pt x="251" y="611"/>
                      </a:lnTo>
                      <a:lnTo>
                        <a:pt x="252" y="609"/>
                      </a:lnTo>
                      <a:lnTo>
                        <a:pt x="253" y="611"/>
                      </a:lnTo>
                      <a:lnTo>
                        <a:pt x="256" y="611"/>
                      </a:lnTo>
                      <a:lnTo>
                        <a:pt x="259" y="613"/>
                      </a:lnTo>
                      <a:lnTo>
                        <a:pt x="260" y="618"/>
                      </a:lnTo>
                      <a:lnTo>
                        <a:pt x="263" y="622"/>
                      </a:lnTo>
                      <a:lnTo>
                        <a:pt x="268" y="620"/>
                      </a:lnTo>
                      <a:lnTo>
                        <a:pt x="271" y="620"/>
                      </a:lnTo>
                      <a:lnTo>
                        <a:pt x="270" y="627"/>
                      </a:lnTo>
                      <a:lnTo>
                        <a:pt x="272" y="631"/>
                      </a:lnTo>
                      <a:lnTo>
                        <a:pt x="274" y="631"/>
                      </a:lnTo>
                      <a:lnTo>
                        <a:pt x="279" y="633"/>
                      </a:lnTo>
                      <a:lnTo>
                        <a:pt x="280" y="631"/>
                      </a:lnTo>
                      <a:lnTo>
                        <a:pt x="283" y="630"/>
                      </a:lnTo>
                      <a:lnTo>
                        <a:pt x="286" y="626"/>
                      </a:lnTo>
                      <a:lnTo>
                        <a:pt x="291" y="627"/>
                      </a:lnTo>
                      <a:lnTo>
                        <a:pt x="294" y="629"/>
                      </a:lnTo>
                      <a:lnTo>
                        <a:pt x="295" y="633"/>
                      </a:lnTo>
                      <a:lnTo>
                        <a:pt x="300" y="636"/>
                      </a:lnTo>
                      <a:lnTo>
                        <a:pt x="302" y="640"/>
                      </a:lnTo>
                      <a:lnTo>
                        <a:pt x="305" y="641"/>
                      </a:lnTo>
                      <a:lnTo>
                        <a:pt x="308" y="639"/>
                      </a:lnTo>
                      <a:lnTo>
                        <a:pt x="310" y="640"/>
                      </a:lnTo>
                      <a:lnTo>
                        <a:pt x="314" y="638"/>
                      </a:lnTo>
                      <a:lnTo>
                        <a:pt x="316" y="639"/>
                      </a:lnTo>
                      <a:lnTo>
                        <a:pt x="317" y="639"/>
                      </a:lnTo>
                      <a:lnTo>
                        <a:pt x="319" y="636"/>
                      </a:lnTo>
                      <a:lnTo>
                        <a:pt x="322" y="636"/>
                      </a:lnTo>
                      <a:lnTo>
                        <a:pt x="324" y="639"/>
                      </a:lnTo>
                      <a:lnTo>
                        <a:pt x="325" y="643"/>
                      </a:lnTo>
                      <a:lnTo>
                        <a:pt x="327" y="646"/>
                      </a:lnTo>
                      <a:lnTo>
                        <a:pt x="327" y="646"/>
                      </a:lnTo>
                      <a:lnTo>
                        <a:pt x="330" y="644"/>
                      </a:lnTo>
                      <a:lnTo>
                        <a:pt x="333" y="636"/>
                      </a:lnTo>
                      <a:lnTo>
                        <a:pt x="340" y="632"/>
                      </a:lnTo>
                      <a:lnTo>
                        <a:pt x="345" y="631"/>
                      </a:lnTo>
                      <a:lnTo>
                        <a:pt x="346" y="633"/>
                      </a:lnTo>
                      <a:lnTo>
                        <a:pt x="352" y="635"/>
                      </a:lnTo>
                      <a:lnTo>
                        <a:pt x="356" y="636"/>
                      </a:lnTo>
                      <a:lnTo>
                        <a:pt x="359" y="634"/>
                      </a:lnTo>
                      <a:lnTo>
                        <a:pt x="363" y="634"/>
                      </a:lnTo>
                      <a:lnTo>
                        <a:pt x="365" y="638"/>
                      </a:lnTo>
                      <a:lnTo>
                        <a:pt x="366" y="638"/>
                      </a:lnTo>
                      <a:lnTo>
                        <a:pt x="367" y="638"/>
                      </a:lnTo>
                      <a:lnTo>
                        <a:pt x="373" y="636"/>
                      </a:lnTo>
                      <a:lnTo>
                        <a:pt x="375" y="636"/>
                      </a:lnTo>
                      <a:lnTo>
                        <a:pt x="377" y="632"/>
                      </a:lnTo>
                      <a:lnTo>
                        <a:pt x="379" y="630"/>
                      </a:lnTo>
                      <a:lnTo>
                        <a:pt x="380" y="631"/>
                      </a:lnTo>
                      <a:lnTo>
                        <a:pt x="380" y="629"/>
                      </a:lnTo>
                      <a:lnTo>
                        <a:pt x="384" y="628"/>
                      </a:lnTo>
                      <a:lnTo>
                        <a:pt x="384" y="624"/>
                      </a:lnTo>
                      <a:lnTo>
                        <a:pt x="387" y="621"/>
                      </a:lnTo>
                      <a:lnTo>
                        <a:pt x="390" y="620"/>
                      </a:lnTo>
                      <a:lnTo>
                        <a:pt x="395" y="619"/>
                      </a:lnTo>
                      <a:lnTo>
                        <a:pt x="398" y="614"/>
                      </a:lnTo>
                      <a:lnTo>
                        <a:pt x="398" y="610"/>
                      </a:lnTo>
                      <a:lnTo>
                        <a:pt x="401" y="610"/>
                      </a:lnTo>
                      <a:lnTo>
                        <a:pt x="404" y="607"/>
                      </a:lnTo>
                      <a:lnTo>
                        <a:pt x="406" y="612"/>
                      </a:lnTo>
                      <a:lnTo>
                        <a:pt x="410" y="610"/>
                      </a:lnTo>
                      <a:lnTo>
                        <a:pt x="415" y="612"/>
                      </a:lnTo>
                      <a:lnTo>
                        <a:pt x="417" y="611"/>
                      </a:lnTo>
                      <a:lnTo>
                        <a:pt x="416" y="608"/>
                      </a:lnTo>
                      <a:lnTo>
                        <a:pt x="422" y="603"/>
                      </a:lnTo>
                      <a:lnTo>
                        <a:pt x="425" y="604"/>
                      </a:lnTo>
                      <a:lnTo>
                        <a:pt x="426" y="607"/>
                      </a:lnTo>
                      <a:lnTo>
                        <a:pt x="428" y="606"/>
                      </a:lnTo>
                      <a:lnTo>
                        <a:pt x="429" y="608"/>
                      </a:lnTo>
                      <a:lnTo>
                        <a:pt x="426" y="612"/>
                      </a:lnTo>
                      <a:lnTo>
                        <a:pt x="428" y="615"/>
                      </a:lnTo>
                      <a:lnTo>
                        <a:pt x="429" y="615"/>
                      </a:lnTo>
                      <a:lnTo>
                        <a:pt x="431" y="614"/>
                      </a:lnTo>
                      <a:lnTo>
                        <a:pt x="432" y="616"/>
                      </a:lnTo>
                      <a:lnTo>
                        <a:pt x="434" y="619"/>
                      </a:lnTo>
                      <a:lnTo>
                        <a:pt x="434" y="622"/>
                      </a:lnTo>
                      <a:lnTo>
                        <a:pt x="432" y="625"/>
                      </a:lnTo>
                      <a:lnTo>
                        <a:pt x="432" y="628"/>
                      </a:lnTo>
                      <a:lnTo>
                        <a:pt x="436" y="629"/>
                      </a:lnTo>
                      <a:lnTo>
                        <a:pt x="437" y="627"/>
                      </a:lnTo>
                      <a:lnTo>
                        <a:pt x="440" y="629"/>
                      </a:lnTo>
                      <a:lnTo>
                        <a:pt x="442" y="632"/>
                      </a:lnTo>
                      <a:lnTo>
                        <a:pt x="444" y="630"/>
                      </a:lnTo>
                      <a:lnTo>
                        <a:pt x="448" y="632"/>
                      </a:lnTo>
                      <a:lnTo>
                        <a:pt x="449" y="630"/>
                      </a:lnTo>
                      <a:lnTo>
                        <a:pt x="453" y="630"/>
                      </a:lnTo>
                      <a:lnTo>
                        <a:pt x="455" y="635"/>
                      </a:lnTo>
                      <a:lnTo>
                        <a:pt x="457" y="637"/>
                      </a:lnTo>
                      <a:lnTo>
                        <a:pt x="459" y="643"/>
                      </a:lnTo>
                      <a:lnTo>
                        <a:pt x="461" y="643"/>
                      </a:lnTo>
                      <a:lnTo>
                        <a:pt x="463" y="646"/>
                      </a:lnTo>
                      <a:lnTo>
                        <a:pt x="463" y="651"/>
                      </a:lnTo>
                      <a:lnTo>
                        <a:pt x="466" y="657"/>
                      </a:lnTo>
                      <a:lnTo>
                        <a:pt x="466" y="662"/>
                      </a:lnTo>
                      <a:lnTo>
                        <a:pt x="465" y="669"/>
                      </a:lnTo>
                      <a:lnTo>
                        <a:pt x="465" y="673"/>
                      </a:lnTo>
                      <a:lnTo>
                        <a:pt x="465" y="674"/>
                      </a:lnTo>
                      <a:lnTo>
                        <a:pt x="462" y="676"/>
                      </a:lnTo>
                      <a:lnTo>
                        <a:pt x="462" y="679"/>
                      </a:lnTo>
                      <a:lnTo>
                        <a:pt x="460" y="680"/>
                      </a:lnTo>
                      <a:lnTo>
                        <a:pt x="460" y="682"/>
                      </a:lnTo>
                      <a:lnTo>
                        <a:pt x="461" y="685"/>
                      </a:lnTo>
                      <a:lnTo>
                        <a:pt x="460" y="688"/>
                      </a:lnTo>
                      <a:lnTo>
                        <a:pt x="458" y="687"/>
                      </a:lnTo>
                      <a:lnTo>
                        <a:pt x="456" y="689"/>
                      </a:lnTo>
                      <a:lnTo>
                        <a:pt x="455" y="692"/>
                      </a:lnTo>
                      <a:lnTo>
                        <a:pt x="456" y="695"/>
                      </a:lnTo>
                      <a:lnTo>
                        <a:pt x="455" y="697"/>
                      </a:lnTo>
                      <a:lnTo>
                        <a:pt x="455" y="699"/>
                      </a:lnTo>
                      <a:lnTo>
                        <a:pt x="457" y="701"/>
                      </a:lnTo>
                      <a:lnTo>
                        <a:pt x="458" y="703"/>
                      </a:lnTo>
                      <a:lnTo>
                        <a:pt x="460" y="705"/>
                      </a:lnTo>
                      <a:lnTo>
                        <a:pt x="460" y="709"/>
                      </a:lnTo>
                      <a:lnTo>
                        <a:pt x="461" y="713"/>
                      </a:lnTo>
                      <a:lnTo>
                        <a:pt x="464" y="710"/>
                      </a:lnTo>
                      <a:lnTo>
                        <a:pt x="471" y="709"/>
                      </a:lnTo>
                      <a:lnTo>
                        <a:pt x="471" y="712"/>
                      </a:lnTo>
                      <a:lnTo>
                        <a:pt x="470" y="713"/>
                      </a:lnTo>
                      <a:lnTo>
                        <a:pt x="472" y="716"/>
                      </a:lnTo>
                      <a:lnTo>
                        <a:pt x="476" y="714"/>
                      </a:lnTo>
                      <a:lnTo>
                        <a:pt x="477" y="717"/>
                      </a:lnTo>
                      <a:lnTo>
                        <a:pt x="476" y="720"/>
                      </a:lnTo>
                      <a:lnTo>
                        <a:pt x="477" y="722"/>
                      </a:lnTo>
                      <a:lnTo>
                        <a:pt x="481" y="723"/>
                      </a:lnTo>
                      <a:lnTo>
                        <a:pt x="481" y="725"/>
                      </a:lnTo>
                      <a:lnTo>
                        <a:pt x="481" y="727"/>
                      </a:lnTo>
                      <a:lnTo>
                        <a:pt x="482" y="726"/>
                      </a:lnTo>
                      <a:lnTo>
                        <a:pt x="486" y="726"/>
                      </a:lnTo>
                      <a:lnTo>
                        <a:pt x="489" y="728"/>
                      </a:lnTo>
                      <a:lnTo>
                        <a:pt x="489" y="730"/>
                      </a:lnTo>
                      <a:lnTo>
                        <a:pt x="488" y="733"/>
                      </a:lnTo>
                      <a:lnTo>
                        <a:pt x="488" y="736"/>
                      </a:lnTo>
                      <a:lnTo>
                        <a:pt x="484" y="741"/>
                      </a:lnTo>
                      <a:lnTo>
                        <a:pt x="482" y="744"/>
                      </a:lnTo>
                      <a:lnTo>
                        <a:pt x="482" y="747"/>
                      </a:lnTo>
                      <a:lnTo>
                        <a:pt x="484" y="745"/>
                      </a:lnTo>
                      <a:lnTo>
                        <a:pt x="489" y="746"/>
                      </a:lnTo>
                      <a:lnTo>
                        <a:pt x="490" y="747"/>
                      </a:lnTo>
                      <a:lnTo>
                        <a:pt x="491" y="745"/>
                      </a:lnTo>
                      <a:lnTo>
                        <a:pt x="494" y="747"/>
                      </a:lnTo>
                      <a:lnTo>
                        <a:pt x="493" y="752"/>
                      </a:lnTo>
                      <a:lnTo>
                        <a:pt x="494" y="755"/>
                      </a:lnTo>
                      <a:lnTo>
                        <a:pt x="497" y="757"/>
                      </a:lnTo>
                      <a:lnTo>
                        <a:pt x="499" y="755"/>
                      </a:lnTo>
                      <a:lnTo>
                        <a:pt x="502" y="755"/>
                      </a:lnTo>
                      <a:lnTo>
                        <a:pt x="508" y="752"/>
                      </a:lnTo>
                      <a:lnTo>
                        <a:pt x="512" y="753"/>
                      </a:lnTo>
                      <a:lnTo>
                        <a:pt x="511" y="756"/>
                      </a:lnTo>
                      <a:lnTo>
                        <a:pt x="507" y="760"/>
                      </a:lnTo>
                      <a:lnTo>
                        <a:pt x="510" y="757"/>
                      </a:lnTo>
                      <a:lnTo>
                        <a:pt x="512" y="759"/>
                      </a:lnTo>
                      <a:lnTo>
                        <a:pt x="513" y="762"/>
                      </a:lnTo>
                      <a:lnTo>
                        <a:pt x="516" y="760"/>
                      </a:lnTo>
                      <a:lnTo>
                        <a:pt x="519" y="761"/>
                      </a:lnTo>
                      <a:lnTo>
                        <a:pt x="518" y="757"/>
                      </a:lnTo>
                      <a:lnTo>
                        <a:pt x="518" y="753"/>
                      </a:lnTo>
                      <a:lnTo>
                        <a:pt x="517" y="749"/>
                      </a:lnTo>
                      <a:lnTo>
                        <a:pt x="517" y="743"/>
                      </a:lnTo>
                      <a:lnTo>
                        <a:pt x="519" y="742"/>
                      </a:lnTo>
                      <a:lnTo>
                        <a:pt x="519" y="740"/>
                      </a:lnTo>
                      <a:lnTo>
                        <a:pt x="524" y="740"/>
                      </a:lnTo>
                      <a:lnTo>
                        <a:pt x="525" y="742"/>
                      </a:lnTo>
                      <a:lnTo>
                        <a:pt x="524" y="740"/>
                      </a:lnTo>
                      <a:lnTo>
                        <a:pt x="525" y="739"/>
                      </a:lnTo>
                      <a:lnTo>
                        <a:pt x="526" y="738"/>
                      </a:lnTo>
                      <a:lnTo>
                        <a:pt x="527" y="736"/>
                      </a:lnTo>
                      <a:lnTo>
                        <a:pt x="529" y="735"/>
                      </a:lnTo>
                      <a:lnTo>
                        <a:pt x="532" y="733"/>
                      </a:lnTo>
                      <a:lnTo>
                        <a:pt x="533" y="734"/>
                      </a:lnTo>
                      <a:lnTo>
                        <a:pt x="533" y="736"/>
                      </a:lnTo>
                      <a:lnTo>
                        <a:pt x="534" y="737"/>
                      </a:lnTo>
                      <a:lnTo>
                        <a:pt x="536" y="737"/>
                      </a:lnTo>
                      <a:lnTo>
                        <a:pt x="536" y="734"/>
                      </a:lnTo>
                      <a:lnTo>
                        <a:pt x="539" y="733"/>
                      </a:lnTo>
                      <a:lnTo>
                        <a:pt x="542" y="736"/>
                      </a:lnTo>
                      <a:lnTo>
                        <a:pt x="543" y="733"/>
                      </a:lnTo>
                      <a:lnTo>
                        <a:pt x="545" y="733"/>
                      </a:lnTo>
                      <a:lnTo>
                        <a:pt x="546" y="736"/>
                      </a:lnTo>
                      <a:lnTo>
                        <a:pt x="549" y="734"/>
                      </a:lnTo>
                      <a:lnTo>
                        <a:pt x="549" y="732"/>
                      </a:lnTo>
                      <a:lnTo>
                        <a:pt x="553" y="730"/>
                      </a:lnTo>
                      <a:lnTo>
                        <a:pt x="556" y="733"/>
                      </a:lnTo>
                      <a:lnTo>
                        <a:pt x="560" y="730"/>
                      </a:lnTo>
                      <a:lnTo>
                        <a:pt x="560" y="725"/>
                      </a:lnTo>
                      <a:lnTo>
                        <a:pt x="563" y="723"/>
                      </a:lnTo>
                      <a:lnTo>
                        <a:pt x="567" y="723"/>
                      </a:lnTo>
                      <a:lnTo>
                        <a:pt x="568" y="721"/>
                      </a:lnTo>
                      <a:lnTo>
                        <a:pt x="571" y="724"/>
                      </a:lnTo>
                      <a:lnTo>
                        <a:pt x="571" y="726"/>
                      </a:lnTo>
                      <a:lnTo>
                        <a:pt x="574" y="726"/>
                      </a:lnTo>
                      <a:lnTo>
                        <a:pt x="576" y="729"/>
                      </a:lnTo>
                      <a:lnTo>
                        <a:pt x="582" y="729"/>
                      </a:lnTo>
                      <a:lnTo>
                        <a:pt x="584" y="730"/>
                      </a:lnTo>
                      <a:lnTo>
                        <a:pt x="587" y="729"/>
                      </a:lnTo>
                      <a:lnTo>
                        <a:pt x="590" y="731"/>
                      </a:lnTo>
                      <a:lnTo>
                        <a:pt x="589" y="734"/>
                      </a:lnTo>
                      <a:lnTo>
                        <a:pt x="587" y="735"/>
                      </a:lnTo>
                      <a:lnTo>
                        <a:pt x="585" y="741"/>
                      </a:lnTo>
                      <a:lnTo>
                        <a:pt x="588" y="742"/>
                      </a:lnTo>
                      <a:lnTo>
                        <a:pt x="588" y="745"/>
                      </a:lnTo>
                      <a:lnTo>
                        <a:pt x="594" y="747"/>
                      </a:lnTo>
                      <a:lnTo>
                        <a:pt x="595" y="750"/>
                      </a:lnTo>
                      <a:lnTo>
                        <a:pt x="597" y="751"/>
                      </a:lnTo>
                      <a:lnTo>
                        <a:pt x="600" y="754"/>
                      </a:lnTo>
                      <a:lnTo>
                        <a:pt x="603" y="752"/>
                      </a:lnTo>
                      <a:lnTo>
                        <a:pt x="604" y="754"/>
                      </a:lnTo>
                      <a:lnTo>
                        <a:pt x="606" y="753"/>
                      </a:lnTo>
                      <a:lnTo>
                        <a:pt x="609" y="754"/>
                      </a:lnTo>
                      <a:lnTo>
                        <a:pt x="609" y="754"/>
                      </a:lnTo>
                      <a:lnTo>
                        <a:pt x="610" y="754"/>
                      </a:lnTo>
                      <a:lnTo>
                        <a:pt x="612" y="754"/>
                      </a:lnTo>
                      <a:lnTo>
                        <a:pt x="614" y="754"/>
                      </a:lnTo>
                      <a:lnTo>
                        <a:pt x="614" y="752"/>
                      </a:lnTo>
                      <a:lnTo>
                        <a:pt x="615" y="748"/>
                      </a:lnTo>
                      <a:lnTo>
                        <a:pt x="616" y="751"/>
                      </a:lnTo>
                      <a:lnTo>
                        <a:pt x="619" y="754"/>
                      </a:lnTo>
                      <a:lnTo>
                        <a:pt x="620" y="754"/>
                      </a:lnTo>
                      <a:lnTo>
                        <a:pt x="623" y="757"/>
                      </a:lnTo>
                      <a:lnTo>
                        <a:pt x="625" y="757"/>
                      </a:lnTo>
                      <a:lnTo>
                        <a:pt x="627" y="757"/>
                      </a:lnTo>
                      <a:lnTo>
                        <a:pt x="629" y="754"/>
                      </a:lnTo>
                      <a:lnTo>
                        <a:pt x="630" y="757"/>
                      </a:lnTo>
                      <a:lnTo>
                        <a:pt x="633" y="756"/>
                      </a:lnTo>
                      <a:lnTo>
                        <a:pt x="634" y="757"/>
                      </a:lnTo>
                      <a:lnTo>
                        <a:pt x="634" y="757"/>
                      </a:lnTo>
                      <a:lnTo>
                        <a:pt x="632" y="758"/>
                      </a:lnTo>
                      <a:lnTo>
                        <a:pt x="632" y="760"/>
                      </a:lnTo>
                      <a:lnTo>
                        <a:pt x="629" y="764"/>
                      </a:lnTo>
                      <a:lnTo>
                        <a:pt x="629" y="766"/>
                      </a:lnTo>
                      <a:lnTo>
                        <a:pt x="633" y="771"/>
                      </a:lnTo>
                      <a:lnTo>
                        <a:pt x="635" y="773"/>
                      </a:lnTo>
                      <a:lnTo>
                        <a:pt x="635" y="774"/>
                      </a:lnTo>
                      <a:lnTo>
                        <a:pt x="636" y="778"/>
                      </a:lnTo>
                      <a:lnTo>
                        <a:pt x="636" y="778"/>
                      </a:lnTo>
                      <a:lnTo>
                        <a:pt x="637" y="775"/>
                      </a:lnTo>
                      <a:lnTo>
                        <a:pt x="640" y="776"/>
                      </a:lnTo>
                      <a:lnTo>
                        <a:pt x="640" y="777"/>
                      </a:lnTo>
                      <a:lnTo>
                        <a:pt x="642" y="777"/>
                      </a:lnTo>
                      <a:lnTo>
                        <a:pt x="644" y="773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3" y="771"/>
                      </a:lnTo>
                      <a:lnTo>
                        <a:pt x="641" y="767"/>
                      </a:lnTo>
                      <a:lnTo>
                        <a:pt x="640" y="767"/>
                      </a:lnTo>
                      <a:lnTo>
                        <a:pt x="638" y="764"/>
                      </a:lnTo>
                      <a:lnTo>
                        <a:pt x="639" y="763"/>
                      </a:lnTo>
                      <a:lnTo>
                        <a:pt x="641" y="760"/>
                      </a:lnTo>
                      <a:lnTo>
                        <a:pt x="641" y="758"/>
                      </a:lnTo>
                      <a:lnTo>
                        <a:pt x="641" y="757"/>
                      </a:lnTo>
                      <a:lnTo>
                        <a:pt x="642" y="757"/>
                      </a:lnTo>
                      <a:lnTo>
                        <a:pt x="643" y="755"/>
                      </a:lnTo>
                      <a:lnTo>
                        <a:pt x="643" y="756"/>
                      </a:lnTo>
                      <a:lnTo>
                        <a:pt x="643" y="757"/>
                      </a:lnTo>
                      <a:lnTo>
                        <a:pt x="644" y="757"/>
                      </a:lnTo>
                      <a:lnTo>
                        <a:pt x="643" y="758"/>
                      </a:lnTo>
                      <a:lnTo>
                        <a:pt x="644" y="759"/>
                      </a:lnTo>
                      <a:lnTo>
                        <a:pt x="645" y="759"/>
                      </a:lnTo>
                      <a:lnTo>
                        <a:pt x="644" y="760"/>
                      </a:lnTo>
                      <a:lnTo>
                        <a:pt x="645" y="760"/>
                      </a:lnTo>
                      <a:lnTo>
                        <a:pt x="647" y="758"/>
                      </a:lnTo>
                      <a:lnTo>
                        <a:pt x="650" y="757"/>
                      </a:lnTo>
                      <a:lnTo>
                        <a:pt x="650" y="755"/>
                      </a:lnTo>
                      <a:lnTo>
                        <a:pt x="653" y="756"/>
                      </a:lnTo>
                      <a:lnTo>
                        <a:pt x="656" y="755"/>
                      </a:lnTo>
                      <a:lnTo>
                        <a:pt x="658" y="753"/>
                      </a:lnTo>
                      <a:lnTo>
                        <a:pt x="657" y="750"/>
                      </a:lnTo>
                      <a:lnTo>
                        <a:pt x="660" y="751"/>
                      </a:lnTo>
                      <a:lnTo>
                        <a:pt x="663" y="750"/>
                      </a:lnTo>
                      <a:lnTo>
                        <a:pt x="665" y="751"/>
                      </a:lnTo>
                      <a:lnTo>
                        <a:pt x="667" y="750"/>
                      </a:lnTo>
                      <a:lnTo>
                        <a:pt x="670" y="749"/>
                      </a:lnTo>
                      <a:lnTo>
                        <a:pt x="673" y="746"/>
                      </a:lnTo>
                      <a:lnTo>
                        <a:pt x="674" y="743"/>
                      </a:lnTo>
                      <a:lnTo>
                        <a:pt x="674" y="741"/>
                      </a:lnTo>
                      <a:lnTo>
                        <a:pt x="675" y="742"/>
                      </a:lnTo>
                      <a:lnTo>
                        <a:pt x="677" y="743"/>
                      </a:lnTo>
                      <a:lnTo>
                        <a:pt x="678" y="742"/>
                      </a:lnTo>
                      <a:lnTo>
                        <a:pt x="679" y="740"/>
                      </a:lnTo>
                      <a:lnTo>
                        <a:pt x="681" y="738"/>
                      </a:lnTo>
                      <a:lnTo>
                        <a:pt x="681" y="734"/>
                      </a:lnTo>
                      <a:lnTo>
                        <a:pt x="681" y="731"/>
                      </a:lnTo>
                      <a:lnTo>
                        <a:pt x="681" y="729"/>
                      </a:lnTo>
                      <a:lnTo>
                        <a:pt x="680" y="726"/>
                      </a:lnTo>
                      <a:lnTo>
                        <a:pt x="681" y="728"/>
                      </a:lnTo>
                      <a:lnTo>
                        <a:pt x="685" y="730"/>
                      </a:lnTo>
                      <a:lnTo>
                        <a:pt x="685" y="733"/>
                      </a:lnTo>
                      <a:lnTo>
                        <a:pt x="688" y="736"/>
                      </a:lnTo>
                      <a:lnTo>
                        <a:pt x="690" y="735"/>
                      </a:lnTo>
                      <a:lnTo>
                        <a:pt x="688" y="737"/>
                      </a:lnTo>
                      <a:lnTo>
                        <a:pt x="687" y="739"/>
                      </a:lnTo>
                      <a:lnTo>
                        <a:pt x="687" y="740"/>
                      </a:lnTo>
                      <a:lnTo>
                        <a:pt x="692" y="737"/>
                      </a:lnTo>
                      <a:lnTo>
                        <a:pt x="692" y="733"/>
                      </a:lnTo>
                      <a:lnTo>
                        <a:pt x="695" y="733"/>
                      </a:lnTo>
                      <a:lnTo>
                        <a:pt x="696" y="731"/>
                      </a:lnTo>
                      <a:lnTo>
                        <a:pt x="699" y="733"/>
                      </a:lnTo>
                      <a:lnTo>
                        <a:pt x="701" y="732"/>
                      </a:lnTo>
                      <a:lnTo>
                        <a:pt x="701" y="729"/>
                      </a:lnTo>
                      <a:lnTo>
                        <a:pt x="703" y="729"/>
                      </a:lnTo>
                      <a:lnTo>
                        <a:pt x="704" y="728"/>
                      </a:lnTo>
                      <a:lnTo>
                        <a:pt x="705" y="729"/>
                      </a:lnTo>
                      <a:lnTo>
                        <a:pt x="707" y="733"/>
                      </a:lnTo>
                      <a:lnTo>
                        <a:pt x="709" y="731"/>
                      </a:lnTo>
                      <a:lnTo>
                        <a:pt x="709" y="728"/>
                      </a:lnTo>
                      <a:lnTo>
                        <a:pt x="711" y="728"/>
                      </a:lnTo>
                      <a:lnTo>
                        <a:pt x="711" y="729"/>
                      </a:lnTo>
                      <a:lnTo>
                        <a:pt x="713" y="729"/>
                      </a:lnTo>
                      <a:lnTo>
                        <a:pt x="713" y="727"/>
                      </a:lnTo>
                      <a:lnTo>
                        <a:pt x="716" y="727"/>
                      </a:lnTo>
                      <a:lnTo>
                        <a:pt x="719" y="725"/>
                      </a:lnTo>
                      <a:lnTo>
                        <a:pt x="720" y="723"/>
                      </a:lnTo>
                      <a:lnTo>
                        <a:pt x="720" y="726"/>
                      </a:lnTo>
                      <a:lnTo>
                        <a:pt x="721" y="724"/>
                      </a:lnTo>
                      <a:lnTo>
                        <a:pt x="723" y="724"/>
                      </a:lnTo>
                      <a:lnTo>
                        <a:pt x="725" y="723"/>
                      </a:lnTo>
                      <a:lnTo>
                        <a:pt x="723" y="721"/>
                      </a:lnTo>
                      <a:lnTo>
                        <a:pt x="725" y="719"/>
                      </a:lnTo>
                      <a:lnTo>
                        <a:pt x="726" y="716"/>
                      </a:lnTo>
                      <a:lnTo>
                        <a:pt x="725" y="712"/>
                      </a:lnTo>
                      <a:lnTo>
                        <a:pt x="726" y="712"/>
                      </a:lnTo>
                      <a:lnTo>
                        <a:pt x="727" y="710"/>
                      </a:lnTo>
                      <a:lnTo>
                        <a:pt x="730" y="710"/>
                      </a:lnTo>
                      <a:lnTo>
                        <a:pt x="731" y="712"/>
                      </a:lnTo>
                      <a:lnTo>
                        <a:pt x="733" y="712"/>
                      </a:lnTo>
                      <a:lnTo>
                        <a:pt x="734" y="708"/>
                      </a:lnTo>
                      <a:lnTo>
                        <a:pt x="736" y="708"/>
                      </a:lnTo>
                      <a:lnTo>
                        <a:pt x="736" y="705"/>
                      </a:lnTo>
                      <a:lnTo>
                        <a:pt x="737" y="705"/>
                      </a:lnTo>
                      <a:lnTo>
                        <a:pt x="737" y="706"/>
                      </a:lnTo>
                      <a:lnTo>
                        <a:pt x="738" y="705"/>
                      </a:lnTo>
                      <a:lnTo>
                        <a:pt x="740" y="702"/>
                      </a:lnTo>
                      <a:lnTo>
                        <a:pt x="741" y="705"/>
                      </a:lnTo>
                      <a:lnTo>
                        <a:pt x="742" y="701"/>
                      </a:lnTo>
                      <a:lnTo>
                        <a:pt x="744" y="701"/>
                      </a:lnTo>
                      <a:lnTo>
                        <a:pt x="744" y="698"/>
                      </a:lnTo>
                      <a:lnTo>
                        <a:pt x="742" y="698"/>
                      </a:lnTo>
                      <a:lnTo>
                        <a:pt x="740" y="698"/>
                      </a:lnTo>
                      <a:lnTo>
                        <a:pt x="737" y="695"/>
                      </a:lnTo>
                      <a:lnTo>
                        <a:pt x="741" y="695"/>
                      </a:lnTo>
                      <a:lnTo>
                        <a:pt x="744" y="691"/>
                      </a:lnTo>
                      <a:lnTo>
                        <a:pt x="744" y="692"/>
                      </a:lnTo>
                      <a:lnTo>
                        <a:pt x="746" y="691"/>
                      </a:lnTo>
                      <a:lnTo>
                        <a:pt x="750" y="694"/>
                      </a:lnTo>
                      <a:lnTo>
                        <a:pt x="751" y="690"/>
                      </a:lnTo>
                      <a:lnTo>
                        <a:pt x="749" y="689"/>
                      </a:lnTo>
                      <a:lnTo>
                        <a:pt x="747" y="688"/>
                      </a:lnTo>
                      <a:lnTo>
                        <a:pt x="748" y="685"/>
                      </a:lnTo>
                      <a:lnTo>
                        <a:pt x="751" y="688"/>
                      </a:lnTo>
                      <a:lnTo>
                        <a:pt x="753" y="685"/>
                      </a:lnTo>
                      <a:lnTo>
                        <a:pt x="752" y="685"/>
                      </a:lnTo>
                      <a:lnTo>
                        <a:pt x="751" y="685"/>
                      </a:lnTo>
                      <a:lnTo>
                        <a:pt x="750" y="681"/>
                      </a:lnTo>
                      <a:lnTo>
                        <a:pt x="748" y="680"/>
                      </a:lnTo>
                      <a:lnTo>
                        <a:pt x="751" y="680"/>
                      </a:lnTo>
                      <a:lnTo>
                        <a:pt x="751" y="681"/>
                      </a:lnTo>
                      <a:lnTo>
                        <a:pt x="753" y="681"/>
                      </a:lnTo>
                      <a:lnTo>
                        <a:pt x="754" y="683"/>
                      </a:lnTo>
                      <a:lnTo>
                        <a:pt x="754" y="680"/>
                      </a:lnTo>
                      <a:lnTo>
                        <a:pt x="751" y="678"/>
                      </a:lnTo>
                      <a:lnTo>
                        <a:pt x="752" y="675"/>
                      </a:lnTo>
                      <a:lnTo>
                        <a:pt x="753" y="675"/>
                      </a:lnTo>
                      <a:lnTo>
                        <a:pt x="754" y="673"/>
                      </a:lnTo>
                      <a:lnTo>
                        <a:pt x="756" y="675"/>
                      </a:lnTo>
                      <a:lnTo>
                        <a:pt x="756" y="678"/>
                      </a:lnTo>
                      <a:lnTo>
                        <a:pt x="758" y="678"/>
                      </a:lnTo>
                      <a:lnTo>
                        <a:pt x="759" y="681"/>
                      </a:lnTo>
                      <a:lnTo>
                        <a:pt x="760" y="677"/>
                      </a:lnTo>
                      <a:lnTo>
                        <a:pt x="758" y="674"/>
                      </a:lnTo>
                      <a:lnTo>
                        <a:pt x="757" y="674"/>
                      </a:lnTo>
                      <a:lnTo>
                        <a:pt x="757" y="672"/>
                      </a:lnTo>
                      <a:lnTo>
                        <a:pt x="758" y="671"/>
                      </a:lnTo>
                      <a:lnTo>
                        <a:pt x="759" y="669"/>
                      </a:lnTo>
                      <a:lnTo>
                        <a:pt x="757" y="668"/>
                      </a:lnTo>
                      <a:lnTo>
                        <a:pt x="760" y="665"/>
                      </a:lnTo>
                      <a:lnTo>
                        <a:pt x="758" y="663"/>
                      </a:lnTo>
                      <a:lnTo>
                        <a:pt x="756" y="664"/>
                      </a:lnTo>
                      <a:lnTo>
                        <a:pt x="755" y="664"/>
                      </a:lnTo>
                      <a:lnTo>
                        <a:pt x="755" y="662"/>
                      </a:lnTo>
                      <a:lnTo>
                        <a:pt x="758" y="660"/>
                      </a:lnTo>
                      <a:lnTo>
                        <a:pt x="763" y="657"/>
                      </a:lnTo>
                      <a:lnTo>
                        <a:pt x="761" y="655"/>
                      </a:lnTo>
                      <a:lnTo>
                        <a:pt x="760" y="657"/>
                      </a:lnTo>
                      <a:lnTo>
                        <a:pt x="756" y="653"/>
                      </a:lnTo>
                      <a:lnTo>
                        <a:pt x="759" y="653"/>
                      </a:lnTo>
                      <a:lnTo>
                        <a:pt x="758" y="650"/>
                      </a:lnTo>
                      <a:lnTo>
                        <a:pt x="755" y="650"/>
                      </a:lnTo>
                      <a:lnTo>
                        <a:pt x="757" y="649"/>
                      </a:lnTo>
                      <a:lnTo>
                        <a:pt x="755" y="647"/>
                      </a:lnTo>
                      <a:lnTo>
                        <a:pt x="758" y="647"/>
                      </a:lnTo>
                      <a:lnTo>
                        <a:pt x="758" y="644"/>
                      </a:lnTo>
                      <a:lnTo>
                        <a:pt x="758" y="645"/>
                      </a:lnTo>
                      <a:lnTo>
                        <a:pt x="760" y="644"/>
                      </a:lnTo>
                      <a:lnTo>
                        <a:pt x="760" y="648"/>
                      </a:lnTo>
                      <a:lnTo>
                        <a:pt x="761" y="648"/>
                      </a:lnTo>
                      <a:lnTo>
                        <a:pt x="765" y="643"/>
                      </a:lnTo>
                      <a:lnTo>
                        <a:pt x="765" y="641"/>
                      </a:lnTo>
                      <a:lnTo>
                        <a:pt x="768" y="642"/>
                      </a:lnTo>
                      <a:lnTo>
                        <a:pt x="767" y="639"/>
                      </a:lnTo>
                      <a:lnTo>
                        <a:pt x="765" y="639"/>
                      </a:lnTo>
                      <a:lnTo>
                        <a:pt x="765" y="636"/>
                      </a:lnTo>
                      <a:lnTo>
                        <a:pt x="768" y="638"/>
                      </a:lnTo>
                      <a:lnTo>
                        <a:pt x="770" y="636"/>
                      </a:lnTo>
                      <a:lnTo>
                        <a:pt x="769" y="633"/>
                      </a:lnTo>
                      <a:lnTo>
                        <a:pt x="771" y="633"/>
                      </a:lnTo>
                      <a:lnTo>
                        <a:pt x="769" y="630"/>
                      </a:lnTo>
                      <a:lnTo>
                        <a:pt x="769" y="628"/>
                      </a:lnTo>
                      <a:lnTo>
                        <a:pt x="771" y="627"/>
                      </a:lnTo>
                      <a:lnTo>
                        <a:pt x="770" y="625"/>
                      </a:lnTo>
                      <a:lnTo>
                        <a:pt x="770" y="623"/>
                      </a:lnTo>
                      <a:lnTo>
                        <a:pt x="768" y="621"/>
                      </a:lnTo>
                      <a:lnTo>
                        <a:pt x="771" y="622"/>
                      </a:lnTo>
                      <a:lnTo>
                        <a:pt x="773" y="621"/>
                      </a:lnTo>
                      <a:lnTo>
                        <a:pt x="775" y="615"/>
                      </a:lnTo>
                      <a:lnTo>
                        <a:pt x="777" y="615"/>
                      </a:lnTo>
                      <a:lnTo>
                        <a:pt x="778" y="617"/>
                      </a:lnTo>
                      <a:lnTo>
                        <a:pt x="778" y="619"/>
                      </a:lnTo>
                      <a:lnTo>
                        <a:pt x="779" y="616"/>
                      </a:lnTo>
                      <a:lnTo>
                        <a:pt x="781" y="614"/>
                      </a:lnTo>
                      <a:lnTo>
                        <a:pt x="779" y="611"/>
                      </a:lnTo>
                      <a:lnTo>
                        <a:pt x="777" y="610"/>
                      </a:lnTo>
                      <a:lnTo>
                        <a:pt x="775" y="609"/>
                      </a:lnTo>
                      <a:lnTo>
                        <a:pt x="777" y="608"/>
                      </a:lnTo>
                      <a:lnTo>
                        <a:pt x="778" y="609"/>
                      </a:lnTo>
                      <a:lnTo>
                        <a:pt x="780" y="606"/>
                      </a:lnTo>
                      <a:lnTo>
                        <a:pt x="779" y="605"/>
                      </a:lnTo>
                      <a:lnTo>
                        <a:pt x="777" y="604"/>
                      </a:lnTo>
                      <a:lnTo>
                        <a:pt x="779" y="602"/>
                      </a:lnTo>
                      <a:lnTo>
                        <a:pt x="780" y="602"/>
                      </a:lnTo>
                      <a:lnTo>
                        <a:pt x="780" y="600"/>
                      </a:lnTo>
                      <a:lnTo>
                        <a:pt x="778" y="598"/>
                      </a:lnTo>
                      <a:lnTo>
                        <a:pt x="775" y="599"/>
                      </a:lnTo>
                      <a:lnTo>
                        <a:pt x="775" y="598"/>
                      </a:lnTo>
                      <a:lnTo>
                        <a:pt x="778" y="595"/>
                      </a:lnTo>
                      <a:lnTo>
                        <a:pt x="780" y="595"/>
                      </a:lnTo>
                      <a:lnTo>
                        <a:pt x="781" y="595"/>
                      </a:lnTo>
                      <a:lnTo>
                        <a:pt x="782" y="592"/>
                      </a:lnTo>
                      <a:lnTo>
                        <a:pt x="783" y="594"/>
                      </a:lnTo>
                      <a:lnTo>
                        <a:pt x="783" y="595"/>
                      </a:lnTo>
                      <a:lnTo>
                        <a:pt x="785" y="593"/>
                      </a:lnTo>
                      <a:lnTo>
                        <a:pt x="784" y="591"/>
                      </a:lnTo>
                      <a:lnTo>
                        <a:pt x="784" y="586"/>
                      </a:lnTo>
                      <a:lnTo>
                        <a:pt x="782" y="585"/>
                      </a:lnTo>
                      <a:lnTo>
                        <a:pt x="781" y="587"/>
                      </a:lnTo>
                      <a:lnTo>
                        <a:pt x="781" y="588"/>
                      </a:lnTo>
                      <a:lnTo>
                        <a:pt x="781" y="589"/>
                      </a:lnTo>
                      <a:lnTo>
                        <a:pt x="778" y="588"/>
                      </a:lnTo>
                      <a:lnTo>
                        <a:pt x="775" y="592"/>
                      </a:lnTo>
                      <a:lnTo>
                        <a:pt x="772" y="592"/>
                      </a:lnTo>
                      <a:lnTo>
                        <a:pt x="772" y="589"/>
                      </a:lnTo>
                      <a:lnTo>
                        <a:pt x="776" y="588"/>
                      </a:lnTo>
                      <a:lnTo>
                        <a:pt x="782" y="581"/>
                      </a:lnTo>
                      <a:lnTo>
                        <a:pt x="782" y="580"/>
                      </a:lnTo>
                      <a:lnTo>
                        <a:pt x="779" y="580"/>
                      </a:lnTo>
                      <a:lnTo>
                        <a:pt x="778" y="578"/>
                      </a:lnTo>
                      <a:lnTo>
                        <a:pt x="778" y="580"/>
                      </a:lnTo>
                      <a:lnTo>
                        <a:pt x="773" y="573"/>
                      </a:lnTo>
                      <a:lnTo>
                        <a:pt x="770" y="572"/>
                      </a:lnTo>
                      <a:lnTo>
                        <a:pt x="765" y="577"/>
                      </a:lnTo>
                      <a:lnTo>
                        <a:pt x="763" y="576"/>
                      </a:lnTo>
                      <a:lnTo>
                        <a:pt x="760" y="571"/>
                      </a:lnTo>
                      <a:lnTo>
                        <a:pt x="758" y="571"/>
                      </a:lnTo>
                      <a:lnTo>
                        <a:pt x="754" y="574"/>
                      </a:lnTo>
                      <a:lnTo>
                        <a:pt x="754" y="578"/>
                      </a:lnTo>
                      <a:lnTo>
                        <a:pt x="754" y="573"/>
                      </a:lnTo>
                      <a:lnTo>
                        <a:pt x="757" y="570"/>
                      </a:lnTo>
                      <a:lnTo>
                        <a:pt x="759" y="570"/>
                      </a:lnTo>
                      <a:lnTo>
                        <a:pt x="761" y="568"/>
                      </a:lnTo>
                      <a:lnTo>
                        <a:pt x="765" y="571"/>
                      </a:lnTo>
                      <a:lnTo>
                        <a:pt x="767" y="569"/>
                      </a:lnTo>
                      <a:lnTo>
                        <a:pt x="767" y="566"/>
                      </a:lnTo>
                      <a:lnTo>
                        <a:pt x="768" y="564"/>
                      </a:lnTo>
                      <a:lnTo>
                        <a:pt x="770" y="565"/>
                      </a:lnTo>
                      <a:lnTo>
                        <a:pt x="773" y="560"/>
                      </a:lnTo>
                      <a:lnTo>
                        <a:pt x="777" y="560"/>
                      </a:lnTo>
                      <a:lnTo>
                        <a:pt x="777" y="557"/>
                      </a:lnTo>
                      <a:lnTo>
                        <a:pt x="774" y="550"/>
                      </a:lnTo>
                      <a:lnTo>
                        <a:pt x="767" y="545"/>
                      </a:lnTo>
                      <a:lnTo>
                        <a:pt x="762" y="542"/>
                      </a:lnTo>
                      <a:lnTo>
                        <a:pt x="756" y="536"/>
                      </a:lnTo>
                      <a:lnTo>
                        <a:pt x="754" y="535"/>
                      </a:lnTo>
                      <a:lnTo>
                        <a:pt x="749" y="539"/>
                      </a:lnTo>
                      <a:lnTo>
                        <a:pt x="747" y="539"/>
                      </a:lnTo>
                      <a:lnTo>
                        <a:pt x="743" y="534"/>
                      </a:lnTo>
                      <a:lnTo>
                        <a:pt x="743" y="533"/>
                      </a:lnTo>
                      <a:lnTo>
                        <a:pt x="741" y="532"/>
                      </a:lnTo>
                      <a:lnTo>
                        <a:pt x="738" y="533"/>
                      </a:lnTo>
                      <a:lnTo>
                        <a:pt x="734" y="533"/>
                      </a:lnTo>
                      <a:lnTo>
                        <a:pt x="731" y="534"/>
                      </a:lnTo>
                      <a:lnTo>
                        <a:pt x="727" y="540"/>
                      </a:lnTo>
                      <a:lnTo>
                        <a:pt x="731" y="533"/>
                      </a:lnTo>
                      <a:lnTo>
                        <a:pt x="733" y="531"/>
                      </a:lnTo>
                      <a:lnTo>
                        <a:pt x="735" y="531"/>
                      </a:lnTo>
                      <a:lnTo>
                        <a:pt x="737" y="531"/>
                      </a:lnTo>
                      <a:lnTo>
                        <a:pt x="737" y="530"/>
                      </a:lnTo>
                      <a:lnTo>
                        <a:pt x="740" y="531"/>
                      </a:lnTo>
                      <a:lnTo>
                        <a:pt x="744" y="529"/>
                      </a:lnTo>
                      <a:lnTo>
                        <a:pt x="745" y="535"/>
                      </a:lnTo>
                      <a:lnTo>
                        <a:pt x="747" y="536"/>
                      </a:lnTo>
                      <a:lnTo>
                        <a:pt x="750" y="536"/>
                      </a:lnTo>
                      <a:lnTo>
                        <a:pt x="751" y="533"/>
                      </a:lnTo>
                      <a:lnTo>
                        <a:pt x="756" y="534"/>
                      </a:lnTo>
                      <a:lnTo>
                        <a:pt x="759" y="537"/>
                      </a:lnTo>
                      <a:lnTo>
                        <a:pt x="761" y="537"/>
                      </a:lnTo>
                      <a:lnTo>
                        <a:pt x="765" y="540"/>
                      </a:lnTo>
                      <a:lnTo>
                        <a:pt x="768" y="538"/>
                      </a:lnTo>
                      <a:lnTo>
                        <a:pt x="774" y="540"/>
                      </a:lnTo>
                      <a:lnTo>
                        <a:pt x="775" y="539"/>
                      </a:lnTo>
                      <a:lnTo>
                        <a:pt x="774" y="534"/>
                      </a:lnTo>
                      <a:lnTo>
                        <a:pt x="771" y="533"/>
                      </a:lnTo>
                      <a:lnTo>
                        <a:pt x="768" y="529"/>
                      </a:lnTo>
                      <a:lnTo>
                        <a:pt x="768" y="527"/>
                      </a:lnTo>
                      <a:lnTo>
                        <a:pt x="767" y="526"/>
                      </a:lnTo>
                      <a:lnTo>
                        <a:pt x="764" y="526"/>
                      </a:lnTo>
                      <a:lnTo>
                        <a:pt x="761" y="525"/>
                      </a:lnTo>
                      <a:lnTo>
                        <a:pt x="758" y="518"/>
                      </a:lnTo>
                      <a:lnTo>
                        <a:pt x="758" y="513"/>
                      </a:lnTo>
                      <a:lnTo>
                        <a:pt x="752" y="509"/>
                      </a:lnTo>
                      <a:lnTo>
                        <a:pt x="752" y="504"/>
                      </a:lnTo>
                      <a:lnTo>
                        <a:pt x="749" y="502"/>
                      </a:lnTo>
                      <a:lnTo>
                        <a:pt x="751" y="498"/>
                      </a:lnTo>
                      <a:lnTo>
                        <a:pt x="750" y="498"/>
                      </a:lnTo>
                      <a:lnTo>
                        <a:pt x="745" y="488"/>
                      </a:lnTo>
                      <a:lnTo>
                        <a:pt x="737" y="483"/>
                      </a:lnTo>
                      <a:lnTo>
                        <a:pt x="735" y="484"/>
                      </a:lnTo>
                      <a:lnTo>
                        <a:pt x="735" y="481"/>
                      </a:lnTo>
                      <a:lnTo>
                        <a:pt x="728" y="477"/>
                      </a:lnTo>
                      <a:lnTo>
                        <a:pt x="727" y="477"/>
                      </a:lnTo>
                      <a:lnTo>
                        <a:pt x="727" y="469"/>
                      </a:lnTo>
                      <a:lnTo>
                        <a:pt x="728" y="464"/>
                      </a:lnTo>
                      <a:lnTo>
                        <a:pt x="727" y="460"/>
                      </a:lnTo>
                      <a:lnTo>
                        <a:pt x="728" y="455"/>
                      </a:lnTo>
                      <a:lnTo>
                        <a:pt x="729" y="456"/>
                      </a:lnTo>
                      <a:lnTo>
                        <a:pt x="730" y="455"/>
                      </a:lnTo>
                      <a:lnTo>
                        <a:pt x="733" y="450"/>
                      </a:lnTo>
                      <a:lnTo>
                        <a:pt x="734" y="450"/>
                      </a:lnTo>
                      <a:lnTo>
                        <a:pt x="737" y="447"/>
                      </a:lnTo>
                      <a:lnTo>
                        <a:pt x="734" y="445"/>
                      </a:lnTo>
                      <a:lnTo>
                        <a:pt x="733" y="443"/>
                      </a:lnTo>
                      <a:lnTo>
                        <a:pt x="736" y="440"/>
                      </a:lnTo>
                      <a:lnTo>
                        <a:pt x="740" y="440"/>
                      </a:lnTo>
                      <a:lnTo>
                        <a:pt x="740" y="437"/>
                      </a:lnTo>
                      <a:lnTo>
                        <a:pt x="744" y="436"/>
                      </a:lnTo>
                      <a:lnTo>
                        <a:pt x="743" y="433"/>
                      </a:lnTo>
                      <a:lnTo>
                        <a:pt x="740" y="431"/>
                      </a:lnTo>
                      <a:lnTo>
                        <a:pt x="743" y="430"/>
                      </a:lnTo>
                      <a:lnTo>
                        <a:pt x="745" y="433"/>
                      </a:lnTo>
                      <a:lnTo>
                        <a:pt x="746" y="430"/>
                      </a:lnTo>
                      <a:lnTo>
                        <a:pt x="749" y="431"/>
                      </a:lnTo>
                      <a:lnTo>
                        <a:pt x="751" y="428"/>
                      </a:lnTo>
                      <a:lnTo>
                        <a:pt x="753" y="428"/>
                      </a:lnTo>
                      <a:lnTo>
                        <a:pt x="756" y="423"/>
                      </a:lnTo>
                      <a:lnTo>
                        <a:pt x="757" y="426"/>
                      </a:lnTo>
                      <a:lnTo>
                        <a:pt x="758" y="423"/>
                      </a:lnTo>
                      <a:lnTo>
                        <a:pt x="758" y="426"/>
                      </a:lnTo>
                      <a:lnTo>
                        <a:pt x="762" y="428"/>
                      </a:lnTo>
                      <a:lnTo>
                        <a:pt x="765" y="425"/>
                      </a:lnTo>
                      <a:lnTo>
                        <a:pt x="765" y="423"/>
                      </a:lnTo>
                      <a:lnTo>
                        <a:pt x="764" y="422"/>
                      </a:lnTo>
                      <a:lnTo>
                        <a:pt x="763" y="419"/>
                      </a:lnTo>
                      <a:lnTo>
                        <a:pt x="765" y="418"/>
                      </a:lnTo>
                      <a:lnTo>
                        <a:pt x="766" y="418"/>
                      </a:lnTo>
                      <a:lnTo>
                        <a:pt x="764" y="414"/>
                      </a:lnTo>
                      <a:lnTo>
                        <a:pt x="765" y="412"/>
                      </a:lnTo>
                      <a:lnTo>
                        <a:pt x="768" y="411"/>
                      </a:lnTo>
                      <a:lnTo>
                        <a:pt x="765" y="410"/>
                      </a:lnTo>
                      <a:lnTo>
                        <a:pt x="762" y="411"/>
                      </a:lnTo>
                      <a:lnTo>
                        <a:pt x="758" y="411"/>
                      </a:lnTo>
                      <a:lnTo>
                        <a:pt x="758" y="409"/>
                      </a:lnTo>
                      <a:lnTo>
                        <a:pt x="755" y="409"/>
                      </a:lnTo>
                      <a:lnTo>
                        <a:pt x="754" y="411"/>
                      </a:lnTo>
                      <a:lnTo>
                        <a:pt x="745" y="412"/>
                      </a:lnTo>
                      <a:lnTo>
                        <a:pt x="744" y="409"/>
                      </a:lnTo>
                      <a:lnTo>
                        <a:pt x="742" y="408"/>
                      </a:lnTo>
                      <a:lnTo>
                        <a:pt x="740" y="405"/>
                      </a:lnTo>
                      <a:lnTo>
                        <a:pt x="738" y="405"/>
                      </a:lnTo>
                      <a:lnTo>
                        <a:pt x="737" y="403"/>
                      </a:lnTo>
                      <a:lnTo>
                        <a:pt x="731" y="407"/>
                      </a:lnTo>
                      <a:lnTo>
                        <a:pt x="728" y="407"/>
                      </a:lnTo>
                      <a:lnTo>
                        <a:pt x="729" y="408"/>
                      </a:lnTo>
                      <a:lnTo>
                        <a:pt x="729" y="412"/>
                      </a:lnTo>
                      <a:lnTo>
                        <a:pt x="727" y="413"/>
                      </a:lnTo>
                      <a:lnTo>
                        <a:pt x="723" y="415"/>
                      </a:lnTo>
                      <a:lnTo>
                        <a:pt x="724" y="415"/>
                      </a:lnTo>
                      <a:lnTo>
                        <a:pt x="725" y="418"/>
                      </a:lnTo>
                      <a:lnTo>
                        <a:pt x="723" y="421"/>
                      </a:lnTo>
                      <a:lnTo>
                        <a:pt x="723" y="422"/>
                      </a:lnTo>
                      <a:lnTo>
                        <a:pt x="720" y="421"/>
                      </a:lnTo>
                      <a:lnTo>
                        <a:pt x="717" y="422"/>
                      </a:lnTo>
                      <a:lnTo>
                        <a:pt x="713" y="422"/>
                      </a:lnTo>
                      <a:lnTo>
                        <a:pt x="709" y="414"/>
                      </a:lnTo>
                      <a:lnTo>
                        <a:pt x="709" y="409"/>
                      </a:lnTo>
                      <a:lnTo>
                        <a:pt x="709" y="406"/>
                      </a:lnTo>
                      <a:lnTo>
                        <a:pt x="705" y="406"/>
                      </a:lnTo>
                      <a:lnTo>
                        <a:pt x="703" y="407"/>
                      </a:lnTo>
                      <a:lnTo>
                        <a:pt x="703" y="405"/>
                      </a:lnTo>
                      <a:lnTo>
                        <a:pt x="702" y="405"/>
                      </a:lnTo>
                      <a:lnTo>
                        <a:pt x="700" y="408"/>
                      </a:lnTo>
                      <a:lnTo>
                        <a:pt x="699" y="405"/>
                      </a:lnTo>
                      <a:lnTo>
                        <a:pt x="699" y="407"/>
                      </a:lnTo>
                      <a:lnTo>
                        <a:pt x="697" y="403"/>
                      </a:lnTo>
                      <a:lnTo>
                        <a:pt x="697" y="401"/>
                      </a:lnTo>
                      <a:lnTo>
                        <a:pt x="692" y="397"/>
                      </a:lnTo>
                      <a:lnTo>
                        <a:pt x="689" y="395"/>
                      </a:lnTo>
                      <a:lnTo>
                        <a:pt x="688" y="391"/>
                      </a:lnTo>
                      <a:lnTo>
                        <a:pt x="687" y="387"/>
                      </a:lnTo>
                      <a:lnTo>
                        <a:pt x="688" y="386"/>
                      </a:lnTo>
                      <a:lnTo>
                        <a:pt x="688" y="384"/>
                      </a:lnTo>
                      <a:lnTo>
                        <a:pt x="688" y="382"/>
                      </a:lnTo>
                      <a:lnTo>
                        <a:pt x="689" y="379"/>
                      </a:lnTo>
                      <a:lnTo>
                        <a:pt x="691" y="377"/>
                      </a:lnTo>
                      <a:lnTo>
                        <a:pt x="691" y="375"/>
                      </a:lnTo>
                      <a:lnTo>
                        <a:pt x="696" y="377"/>
                      </a:lnTo>
                      <a:lnTo>
                        <a:pt x="701" y="377"/>
                      </a:lnTo>
                      <a:lnTo>
                        <a:pt x="705" y="377"/>
                      </a:lnTo>
                      <a:lnTo>
                        <a:pt x="706" y="374"/>
                      </a:lnTo>
                      <a:lnTo>
                        <a:pt x="706" y="372"/>
                      </a:lnTo>
                      <a:lnTo>
                        <a:pt x="707" y="372"/>
                      </a:lnTo>
                      <a:lnTo>
                        <a:pt x="707" y="368"/>
                      </a:lnTo>
                      <a:lnTo>
                        <a:pt x="706" y="367"/>
                      </a:lnTo>
                      <a:lnTo>
                        <a:pt x="707" y="365"/>
                      </a:lnTo>
                      <a:lnTo>
                        <a:pt x="709" y="357"/>
                      </a:lnTo>
                      <a:lnTo>
                        <a:pt x="713" y="353"/>
                      </a:lnTo>
                      <a:lnTo>
                        <a:pt x="716" y="353"/>
                      </a:lnTo>
                      <a:lnTo>
                        <a:pt x="719" y="349"/>
                      </a:lnTo>
                      <a:lnTo>
                        <a:pt x="720" y="348"/>
                      </a:lnTo>
                      <a:lnTo>
                        <a:pt x="720" y="341"/>
                      </a:lnTo>
                      <a:lnTo>
                        <a:pt x="723" y="337"/>
                      </a:lnTo>
                      <a:lnTo>
                        <a:pt x="724" y="334"/>
                      </a:lnTo>
                      <a:lnTo>
                        <a:pt x="725" y="333"/>
                      </a:lnTo>
                      <a:lnTo>
                        <a:pt x="727" y="329"/>
                      </a:lnTo>
                      <a:lnTo>
                        <a:pt x="730" y="329"/>
                      </a:lnTo>
                      <a:lnTo>
                        <a:pt x="731" y="330"/>
                      </a:lnTo>
                      <a:lnTo>
                        <a:pt x="734" y="330"/>
                      </a:lnTo>
                      <a:lnTo>
                        <a:pt x="735" y="327"/>
                      </a:lnTo>
                      <a:lnTo>
                        <a:pt x="739" y="333"/>
                      </a:lnTo>
                      <a:lnTo>
                        <a:pt x="746" y="337"/>
                      </a:lnTo>
                      <a:lnTo>
                        <a:pt x="746" y="340"/>
                      </a:lnTo>
                      <a:lnTo>
                        <a:pt x="744" y="342"/>
                      </a:lnTo>
                      <a:lnTo>
                        <a:pt x="744" y="344"/>
                      </a:lnTo>
                      <a:lnTo>
                        <a:pt x="740" y="349"/>
                      </a:lnTo>
                      <a:lnTo>
                        <a:pt x="740" y="353"/>
                      </a:lnTo>
                      <a:lnTo>
                        <a:pt x="737" y="353"/>
                      </a:lnTo>
                      <a:lnTo>
                        <a:pt x="738" y="354"/>
                      </a:lnTo>
                      <a:lnTo>
                        <a:pt x="737" y="358"/>
                      </a:lnTo>
                      <a:lnTo>
                        <a:pt x="740" y="362"/>
                      </a:lnTo>
                      <a:lnTo>
                        <a:pt x="740" y="364"/>
                      </a:lnTo>
                      <a:lnTo>
                        <a:pt x="739" y="365"/>
                      </a:lnTo>
                      <a:lnTo>
                        <a:pt x="739" y="367"/>
                      </a:lnTo>
                      <a:lnTo>
                        <a:pt x="740" y="369"/>
                      </a:lnTo>
                      <a:lnTo>
                        <a:pt x="744" y="367"/>
                      </a:lnTo>
                      <a:lnTo>
                        <a:pt x="747" y="364"/>
                      </a:lnTo>
                      <a:lnTo>
                        <a:pt x="745" y="367"/>
                      </a:lnTo>
                      <a:lnTo>
                        <a:pt x="743" y="370"/>
                      </a:lnTo>
                      <a:lnTo>
                        <a:pt x="743" y="371"/>
                      </a:lnTo>
                      <a:lnTo>
                        <a:pt x="744" y="372"/>
                      </a:lnTo>
                      <a:lnTo>
                        <a:pt x="744" y="374"/>
                      </a:lnTo>
                      <a:lnTo>
                        <a:pt x="743" y="375"/>
                      </a:lnTo>
                      <a:lnTo>
                        <a:pt x="740" y="374"/>
                      </a:lnTo>
                      <a:lnTo>
                        <a:pt x="738" y="377"/>
                      </a:lnTo>
                      <a:lnTo>
                        <a:pt x="736" y="377"/>
                      </a:lnTo>
                      <a:lnTo>
                        <a:pt x="735" y="380"/>
                      </a:lnTo>
                      <a:lnTo>
                        <a:pt x="737" y="381"/>
                      </a:lnTo>
                      <a:lnTo>
                        <a:pt x="737" y="384"/>
                      </a:lnTo>
                      <a:lnTo>
                        <a:pt x="740" y="384"/>
                      </a:lnTo>
                      <a:lnTo>
                        <a:pt x="741" y="381"/>
                      </a:lnTo>
                      <a:lnTo>
                        <a:pt x="743" y="381"/>
                      </a:lnTo>
                      <a:lnTo>
                        <a:pt x="745" y="377"/>
                      </a:lnTo>
                      <a:lnTo>
                        <a:pt x="749" y="375"/>
                      </a:lnTo>
                      <a:lnTo>
                        <a:pt x="750" y="374"/>
                      </a:lnTo>
                      <a:lnTo>
                        <a:pt x="748" y="370"/>
                      </a:lnTo>
                      <a:lnTo>
                        <a:pt x="752" y="367"/>
                      </a:lnTo>
                      <a:lnTo>
                        <a:pt x="758" y="361"/>
                      </a:lnTo>
                      <a:lnTo>
                        <a:pt x="760" y="361"/>
                      </a:lnTo>
                      <a:lnTo>
                        <a:pt x="761" y="358"/>
                      </a:lnTo>
                      <a:lnTo>
                        <a:pt x="764" y="358"/>
                      </a:lnTo>
                      <a:lnTo>
                        <a:pt x="768" y="355"/>
                      </a:lnTo>
                      <a:lnTo>
                        <a:pt x="768" y="357"/>
                      </a:lnTo>
                      <a:lnTo>
                        <a:pt x="771" y="356"/>
                      </a:lnTo>
                      <a:lnTo>
                        <a:pt x="774" y="356"/>
                      </a:lnTo>
                      <a:lnTo>
                        <a:pt x="778" y="350"/>
                      </a:lnTo>
                      <a:lnTo>
                        <a:pt x="778" y="353"/>
                      </a:lnTo>
                      <a:lnTo>
                        <a:pt x="778" y="343"/>
                      </a:lnTo>
                      <a:lnTo>
                        <a:pt x="782" y="3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5" name="Freeform 222">
                  <a:extLst>
                    <a:ext uri="{FF2B5EF4-FFF2-40B4-BE49-F238E27FC236}">
                      <a16:creationId xmlns:a16="http://schemas.microsoft.com/office/drawing/2014/main" id="{FC212B9A-F623-4A01-865D-26EE59150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5" y="2445"/>
                  <a:ext cx="34" cy="36"/>
                </a:xfrm>
                <a:custGeom>
                  <a:avLst/>
                  <a:gdLst>
                    <a:gd name="T0" fmla="*/ 7 w 43"/>
                    <a:gd name="T1" fmla="*/ 42 h 47"/>
                    <a:gd name="T2" fmla="*/ 11 w 43"/>
                    <a:gd name="T3" fmla="*/ 42 h 47"/>
                    <a:gd name="T4" fmla="*/ 13 w 43"/>
                    <a:gd name="T5" fmla="*/ 44 h 47"/>
                    <a:gd name="T6" fmla="*/ 16 w 43"/>
                    <a:gd name="T7" fmla="*/ 44 h 47"/>
                    <a:gd name="T8" fmla="*/ 19 w 43"/>
                    <a:gd name="T9" fmla="*/ 47 h 47"/>
                    <a:gd name="T10" fmla="*/ 21 w 43"/>
                    <a:gd name="T11" fmla="*/ 45 h 47"/>
                    <a:gd name="T12" fmla="*/ 22 w 43"/>
                    <a:gd name="T13" fmla="*/ 41 h 47"/>
                    <a:gd name="T14" fmla="*/ 25 w 43"/>
                    <a:gd name="T15" fmla="*/ 41 h 47"/>
                    <a:gd name="T16" fmla="*/ 28 w 43"/>
                    <a:gd name="T17" fmla="*/ 42 h 47"/>
                    <a:gd name="T18" fmla="*/ 31 w 43"/>
                    <a:gd name="T19" fmla="*/ 38 h 47"/>
                    <a:gd name="T20" fmla="*/ 31 w 43"/>
                    <a:gd name="T21" fmla="*/ 36 h 47"/>
                    <a:gd name="T22" fmla="*/ 34 w 43"/>
                    <a:gd name="T23" fmla="*/ 35 h 47"/>
                    <a:gd name="T24" fmla="*/ 37 w 43"/>
                    <a:gd name="T25" fmla="*/ 31 h 47"/>
                    <a:gd name="T26" fmla="*/ 36 w 43"/>
                    <a:gd name="T27" fmla="*/ 28 h 47"/>
                    <a:gd name="T28" fmla="*/ 38 w 43"/>
                    <a:gd name="T29" fmla="*/ 21 h 47"/>
                    <a:gd name="T30" fmla="*/ 40 w 43"/>
                    <a:gd name="T31" fmla="*/ 19 h 47"/>
                    <a:gd name="T32" fmla="*/ 41 w 43"/>
                    <a:gd name="T33" fmla="*/ 16 h 47"/>
                    <a:gd name="T34" fmla="*/ 43 w 43"/>
                    <a:gd name="T35" fmla="*/ 11 h 47"/>
                    <a:gd name="T36" fmla="*/ 42 w 43"/>
                    <a:gd name="T37" fmla="*/ 5 h 47"/>
                    <a:gd name="T38" fmla="*/ 38 w 43"/>
                    <a:gd name="T39" fmla="*/ 2 h 47"/>
                    <a:gd name="T40" fmla="*/ 34 w 43"/>
                    <a:gd name="T41" fmla="*/ 0 h 47"/>
                    <a:gd name="T42" fmla="*/ 31 w 43"/>
                    <a:gd name="T43" fmla="*/ 2 h 47"/>
                    <a:gd name="T44" fmla="*/ 30 w 43"/>
                    <a:gd name="T45" fmla="*/ 1 h 47"/>
                    <a:gd name="T46" fmla="*/ 26 w 43"/>
                    <a:gd name="T47" fmla="*/ 2 h 47"/>
                    <a:gd name="T48" fmla="*/ 24 w 43"/>
                    <a:gd name="T49" fmla="*/ 1 h 47"/>
                    <a:gd name="T50" fmla="*/ 21 w 43"/>
                    <a:gd name="T51" fmla="*/ 3 h 47"/>
                    <a:gd name="T52" fmla="*/ 18 w 43"/>
                    <a:gd name="T53" fmla="*/ 3 h 47"/>
                    <a:gd name="T54" fmla="*/ 14 w 43"/>
                    <a:gd name="T55" fmla="*/ 5 h 47"/>
                    <a:gd name="T56" fmla="*/ 11 w 43"/>
                    <a:gd name="T57" fmla="*/ 6 h 47"/>
                    <a:gd name="T58" fmla="*/ 10 w 43"/>
                    <a:gd name="T59" fmla="*/ 10 h 47"/>
                    <a:gd name="T60" fmla="*/ 5 w 43"/>
                    <a:gd name="T61" fmla="*/ 14 h 47"/>
                    <a:gd name="T62" fmla="*/ 0 w 43"/>
                    <a:gd name="T63" fmla="*/ 20 h 47"/>
                    <a:gd name="T64" fmla="*/ 2 w 43"/>
                    <a:gd name="T65" fmla="*/ 23 h 47"/>
                    <a:gd name="T66" fmla="*/ 2 w 43"/>
                    <a:gd name="T67" fmla="*/ 31 h 47"/>
                    <a:gd name="T68" fmla="*/ 4 w 43"/>
                    <a:gd name="T69" fmla="*/ 36 h 47"/>
                    <a:gd name="T70" fmla="*/ 4 w 43"/>
                    <a:gd name="T71" fmla="*/ 38 h 47"/>
                    <a:gd name="T72" fmla="*/ 7 w 43"/>
                    <a:gd name="T73" fmla="*/ 4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3" h="47">
                      <a:moveTo>
                        <a:pt x="7" y="42"/>
                      </a:move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29" y="1"/>
                        <a:pt x="30" y="1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31"/>
                        <a:pt x="2" y="31"/>
                        <a:pt x="2" y="31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7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6" name="Freeform 223">
                  <a:extLst>
                    <a:ext uri="{FF2B5EF4-FFF2-40B4-BE49-F238E27FC236}">
                      <a16:creationId xmlns:a16="http://schemas.microsoft.com/office/drawing/2014/main" id="{5898642B-B7CD-4803-84C2-276B757798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3" y="2204"/>
                  <a:ext cx="8" cy="6"/>
                </a:xfrm>
                <a:custGeom>
                  <a:avLst/>
                  <a:gdLst>
                    <a:gd name="T0" fmla="*/ 4 w 8"/>
                    <a:gd name="T1" fmla="*/ 1 h 6"/>
                    <a:gd name="T2" fmla="*/ 0 w 8"/>
                    <a:gd name="T3" fmla="*/ 0 h 6"/>
                    <a:gd name="T4" fmla="*/ 0 w 8"/>
                    <a:gd name="T5" fmla="*/ 2 h 6"/>
                    <a:gd name="T6" fmla="*/ 1 w 8"/>
                    <a:gd name="T7" fmla="*/ 3 h 6"/>
                    <a:gd name="T8" fmla="*/ 4 w 8"/>
                    <a:gd name="T9" fmla="*/ 4 h 6"/>
                    <a:gd name="T10" fmla="*/ 8 w 8"/>
                    <a:gd name="T11" fmla="*/ 6 h 6"/>
                    <a:gd name="T12" fmla="*/ 7 w 8"/>
                    <a:gd name="T13" fmla="*/ 2 h 6"/>
                    <a:gd name="T14" fmla="*/ 4 w 8"/>
                    <a:gd name="T15" fmla="*/ 2 h 6"/>
                    <a:gd name="T16" fmla="*/ 4 w 8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6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8" y="6"/>
                      </a:lnTo>
                      <a:lnTo>
                        <a:pt x="7" y="2"/>
                      </a:lnTo>
                      <a:lnTo>
                        <a:pt x="4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7" name="Freeform 224">
                  <a:extLst>
                    <a:ext uri="{FF2B5EF4-FFF2-40B4-BE49-F238E27FC236}">
                      <a16:creationId xmlns:a16="http://schemas.microsoft.com/office/drawing/2014/main" id="{EA104061-6B77-4A98-B4BC-5BC0DA182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8" y="2428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3 w 6"/>
                    <a:gd name="T3" fmla="*/ 0 h 2"/>
                    <a:gd name="T4" fmla="*/ 0 w 6"/>
                    <a:gd name="T5" fmla="*/ 0 h 2"/>
                    <a:gd name="T6" fmla="*/ 1 w 6"/>
                    <a:gd name="T7" fmla="*/ 2 h 2"/>
                    <a:gd name="T8" fmla="*/ 3 w 6"/>
                    <a:gd name="T9" fmla="*/ 1 h 2"/>
                    <a:gd name="T10" fmla="*/ 6 w 6"/>
                    <a:gd name="T11" fmla="*/ 2 h 2"/>
                    <a:gd name="T12" fmla="*/ 6 w 6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8" name="Freeform 225">
                  <a:extLst>
                    <a:ext uri="{FF2B5EF4-FFF2-40B4-BE49-F238E27FC236}">
                      <a16:creationId xmlns:a16="http://schemas.microsoft.com/office/drawing/2014/main" id="{02D5868E-E918-4BCE-9C33-7B46E0B45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335"/>
                  <a:ext cx="2" cy="4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1 h 4"/>
                    <a:gd name="T4" fmla="*/ 0 w 2"/>
                    <a:gd name="T5" fmla="*/ 0 h 4"/>
                    <a:gd name="T6" fmla="*/ 0 w 2"/>
                    <a:gd name="T7" fmla="*/ 0 h 4"/>
                    <a:gd name="T8" fmla="*/ 0 w 2"/>
                    <a:gd name="T9" fmla="*/ 4 h 4"/>
                    <a:gd name="T10" fmla="*/ 2 w 2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9" name="Rectangle 226">
                  <a:extLst>
                    <a:ext uri="{FF2B5EF4-FFF2-40B4-BE49-F238E27FC236}">
                      <a16:creationId xmlns:a16="http://schemas.microsoft.com/office/drawing/2014/main" id="{CA3544E6-9520-4FC8-AF21-BAD7F422C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25" y="2418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0" name="Freeform 227">
                  <a:extLst>
                    <a:ext uri="{FF2B5EF4-FFF2-40B4-BE49-F238E27FC236}">
                      <a16:creationId xmlns:a16="http://schemas.microsoft.com/office/drawing/2014/main" id="{7D03B62A-0F94-4A52-97B7-32A5F2C5F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6" y="2378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0 w 4"/>
                    <a:gd name="T7" fmla="*/ 2 h 3"/>
                    <a:gd name="T8" fmla="*/ 1 w 4"/>
                    <a:gd name="T9" fmla="*/ 3 h 3"/>
                    <a:gd name="T10" fmla="*/ 3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1" name="Freeform 228">
                  <a:extLst>
                    <a:ext uri="{FF2B5EF4-FFF2-40B4-BE49-F238E27FC236}">
                      <a16:creationId xmlns:a16="http://schemas.microsoft.com/office/drawing/2014/main" id="{B425744E-9E70-4C3E-92AE-2676D0E98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8" y="2118"/>
                  <a:ext cx="4" cy="2"/>
                </a:xfrm>
                <a:custGeom>
                  <a:avLst/>
                  <a:gdLst>
                    <a:gd name="T0" fmla="*/ 0 w 4"/>
                    <a:gd name="T1" fmla="*/ 2 h 2"/>
                    <a:gd name="T2" fmla="*/ 4 w 4"/>
                    <a:gd name="T3" fmla="*/ 0 h 2"/>
                    <a:gd name="T4" fmla="*/ 0 w 4"/>
                    <a:gd name="T5" fmla="*/ 1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2" name="Freeform 229">
                  <a:extLst>
                    <a:ext uri="{FF2B5EF4-FFF2-40B4-BE49-F238E27FC236}">
                      <a16:creationId xmlns:a16="http://schemas.microsoft.com/office/drawing/2014/main" id="{06F4ADCD-46B1-4918-B490-44FDBE4E1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986"/>
                  <a:ext cx="15" cy="32"/>
                </a:xfrm>
                <a:custGeom>
                  <a:avLst/>
                  <a:gdLst>
                    <a:gd name="T0" fmla="*/ 18 w 20"/>
                    <a:gd name="T1" fmla="*/ 41 h 41"/>
                    <a:gd name="T2" fmla="*/ 19 w 20"/>
                    <a:gd name="T3" fmla="*/ 40 h 41"/>
                    <a:gd name="T4" fmla="*/ 20 w 20"/>
                    <a:gd name="T5" fmla="*/ 37 h 41"/>
                    <a:gd name="T6" fmla="*/ 19 w 20"/>
                    <a:gd name="T7" fmla="*/ 33 h 41"/>
                    <a:gd name="T8" fmla="*/ 16 w 20"/>
                    <a:gd name="T9" fmla="*/ 28 h 41"/>
                    <a:gd name="T10" fmla="*/ 15 w 20"/>
                    <a:gd name="T11" fmla="*/ 23 h 41"/>
                    <a:gd name="T12" fmla="*/ 13 w 20"/>
                    <a:gd name="T13" fmla="*/ 23 h 41"/>
                    <a:gd name="T14" fmla="*/ 13 w 20"/>
                    <a:gd name="T15" fmla="*/ 22 h 41"/>
                    <a:gd name="T16" fmla="*/ 11 w 20"/>
                    <a:gd name="T17" fmla="*/ 22 h 41"/>
                    <a:gd name="T18" fmla="*/ 9 w 20"/>
                    <a:gd name="T19" fmla="*/ 20 h 41"/>
                    <a:gd name="T20" fmla="*/ 7 w 20"/>
                    <a:gd name="T21" fmla="*/ 15 h 41"/>
                    <a:gd name="T22" fmla="*/ 7 w 20"/>
                    <a:gd name="T23" fmla="*/ 10 h 41"/>
                    <a:gd name="T24" fmla="*/ 7 w 20"/>
                    <a:gd name="T25" fmla="*/ 6 h 41"/>
                    <a:gd name="T26" fmla="*/ 3 w 20"/>
                    <a:gd name="T27" fmla="*/ 1 h 41"/>
                    <a:gd name="T28" fmla="*/ 2 w 20"/>
                    <a:gd name="T29" fmla="*/ 0 h 41"/>
                    <a:gd name="T30" fmla="*/ 0 w 20"/>
                    <a:gd name="T31" fmla="*/ 3 h 41"/>
                    <a:gd name="T32" fmla="*/ 0 w 20"/>
                    <a:gd name="T33" fmla="*/ 8 h 41"/>
                    <a:gd name="T34" fmla="*/ 3 w 20"/>
                    <a:gd name="T35" fmla="*/ 11 h 41"/>
                    <a:gd name="T36" fmla="*/ 4 w 20"/>
                    <a:gd name="T37" fmla="*/ 15 h 41"/>
                    <a:gd name="T38" fmla="*/ 4 w 20"/>
                    <a:gd name="T39" fmla="*/ 22 h 41"/>
                    <a:gd name="T40" fmla="*/ 6 w 20"/>
                    <a:gd name="T41" fmla="*/ 26 h 41"/>
                    <a:gd name="T42" fmla="*/ 9 w 20"/>
                    <a:gd name="T43" fmla="*/ 26 h 41"/>
                    <a:gd name="T44" fmla="*/ 12 w 20"/>
                    <a:gd name="T45" fmla="*/ 29 h 41"/>
                    <a:gd name="T46" fmla="*/ 14 w 20"/>
                    <a:gd name="T47" fmla="*/ 33 h 41"/>
                    <a:gd name="T48" fmla="*/ 15 w 20"/>
                    <a:gd name="T49" fmla="*/ 34 h 41"/>
                    <a:gd name="T50" fmla="*/ 17 w 20"/>
                    <a:gd name="T51" fmla="*/ 39 h 41"/>
                    <a:gd name="T52" fmla="*/ 18 w 20"/>
                    <a:gd name="T53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41">
                      <a:moveTo>
                        <a:pt x="18" y="41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40"/>
                        <a:pt x="18" y="41"/>
                        <a:pt x="18" y="4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3" name="Freeform 230">
                  <a:extLst>
                    <a:ext uri="{FF2B5EF4-FFF2-40B4-BE49-F238E27FC236}">
                      <a16:creationId xmlns:a16="http://schemas.microsoft.com/office/drawing/2014/main" id="{A8762923-08FF-4ECA-9A2B-52CABD7A6A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910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4 w 5"/>
                    <a:gd name="T3" fmla="*/ 7 h 7"/>
                    <a:gd name="T4" fmla="*/ 5 w 5"/>
                    <a:gd name="T5" fmla="*/ 6 h 7"/>
                    <a:gd name="T6" fmla="*/ 5 w 5"/>
                    <a:gd name="T7" fmla="*/ 3 h 7"/>
                    <a:gd name="T8" fmla="*/ 4 w 5"/>
                    <a:gd name="T9" fmla="*/ 1 h 7"/>
                    <a:gd name="T10" fmla="*/ 2 w 5"/>
                    <a:gd name="T11" fmla="*/ 0 h 7"/>
                    <a:gd name="T12" fmla="*/ 1 w 5"/>
                    <a:gd name="T13" fmla="*/ 2 h 7"/>
                    <a:gd name="T14" fmla="*/ 0 w 5"/>
                    <a:gd name="T15" fmla="*/ 4 h 7"/>
                    <a:gd name="T16" fmla="*/ 1 w 5"/>
                    <a:gd name="T17" fmla="*/ 6 h 7"/>
                    <a:gd name="T18" fmla="*/ 3 w 5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4" y="7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4" name="Freeform 231">
                  <a:extLst>
                    <a:ext uri="{FF2B5EF4-FFF2-40B4-BE49-F238E27FC236}">
                      <a16:creationId xmlns:a16="http://schemas.microsoft.com/office/drawing/2014/main" id="{D6711EC2-4B1E-4052-BCAB-91A64D1F1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5" y="982"/>
                  <a:ext cx="5" cy="10"/>
                </a:xfrm>
                <a:custGeom>
                  <a:avLst/>
                  <a:gdLst>
                    <a:gd name="T0" fmla="*/ 2 w 5"/>
                    <a:gd name="T1" fmla="*/ 10 h 10"/>
                    <a:gd name="T2" fmla="*/ 3 w 5"/>
                    <a:gd name="T3" fmla="*/ 10 h 10"/>
                    <a:gd name="T4" fmla="*/ 5 w 5"/>
                    <a:gd name="T5" fmla="*/ 8 h 10"/>
                    <a:gd name="T6" fmla="*/ 5 w 5"/>
                    <a:gd name="T7" fmla="*/ 6 h 10"/>
                    <a:gd name="T8" fmla="*/ 3 w 5"/>
                    <a:gd name="T9" fmla="*/ 3 h 10"/>
                    <a:gd name="T10" fmla="*/ 2 w 5"/>
                    <a:gd name="T11" fmla="*/ 0 h 10"/>
                    <a:gd name="T12" fmla="*/ 2 w 5"/>
                    <a:gd name="T13" fmla="*/ 0 h 10"/>
                    <a:gd name="T14" fmla="*/ 1 w 5"/>
                    <a:gd name="T15" fmla="*/ 1 h 10"/>
                    <a:gd name="T16" fmla="*/ 0 w 5"/>
                    <a:gd name="T17" fmla="*/ 2 h 10"/>
                    <a:gd name="T18" fmla="*/ 0 w 5"/>
                    <a:gd name="T19" fmla="*/ 5 h 10"/>
                    <a:gd name="T20" fmla="*/ 2 w 5"/>
                    <a:gd name="T21" fmla="*/ 7 h 10"/>
                    <a:gd name="T22" fmla="*/ 2 w 5"/>
                    <a:gd name="T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" h="10">
                      <a:moveTo>
                        <a:pt x="2" y="10"/>
                      </a:moveTo>
                      <a:lnTo>
                        <a:pt x="3" y="10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5" name="Freeform 232">
                  <a:extLst>
                    <a:ext uri="{FF2B5EF4-FFF2-40B4-BE49-F238E27FC236}">
                      <a16:creationId xmlns:a16="http://schemas.microsoft.com/office/drawing/2014/main" id="{FB057145-334E-4396-950B-CAFB9A27B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899"/>
                  <a:ext cx="85" cy="69"/>
                </a:xfrm>
                <a:custGeom>
                  <a:avLst/>
                  <a:gdLst>
                    <a:gd name="T0" fmla="*/ 4 w 110"/>
                    <a:gd name="T1" fmla="*/ 37 h 90"/>
                    <a:gd name="T2" fmla="*/ 9 w 110"/>
                    <a:gd name="T3" fmla="*/ 40 h 90"/>
                    <a:gd name="T4" fmla="*/ 8 w 110"/>
                    <a:gd name="T5" fmla="*/ 53 h 90"/>
                    <a:gd name="T6" fmla="*/ 18 w 110"/>
                    <a:gd name="T7" fmla="*/ 57 h 90"/>
                    <a:gd name="T8" fmla="*/ 25 w 110"/>
                    <a:gd name="T9" fmla="*/ 57 h 90"/>
                    <a:gd name="T10" fmla="*/ 37 w 110"/>
                    <a:gd name="T11" fmla="*/ 52 h 90"/>
                    <a:gd name="T12" fmla="*/ 47 w 110"/>
                    <a:gd name="T13" fmla="*/ 50 h 90"/>
                    <a:gd name="T14" fmla="*/ 47 w 110"/>
                    <a:gd name="T15" fmla="*/ 54 h 90"/>
                    <a:gd name="T16" fmla="*/ 41 w 110"/>
                    <a:gd name="T17" fmla="*/ 57 h 90"/>
                    <a:gd name="T18" fmla="*/ 32 w 110"/>
                    <a:gd name="T19" fmla="*/ 58 h 90"/>
                    <a:gd name="T20" fmla="*/ 41 w 110"/>
                    <a:gd name="T21" fmla="*/ 63 h 90"/>
                    <a:gd name="T22" fmla="*/ 35 w 110"/>
                    <a:gd name="T23" fmla="*/ 63 h 90"/>
                    <a:gd name="T24" fmla="*/ 29 w 110"/>
                    <a:gd name="T25" fmla="*/ 62 h 90"/>
                    <a:gd name="T26" fmla="*/ 21 w 110"/>
                    <a:gd name="T27" fmla="*/ 65 h 90"/>
                    <a:gd name="T28" fmla="*/ 32 w 110"/>
                    <a:gd name="T29" fmla="*/ 74 h 90"/>
                    <a:gd name="T30" fmla="*/ 38 w 110"/>
                    <a:gd name="T31" fmla="*/ 77 h 90"/>
                    <a:gd name="T32" fmla="*/ 44 w 110"/>
                    <a:gd name="T33" fmla="*/ 80 h 90"/>
                    <a:gd name="T34" fmla="*/ 58 w 110"/>
                    <a:gd name="T35" fmla="*/ 77 h 90"/>
                    <a:gd name="T36" fmla="*/ 62 w 110"/>
                    <a:gd name="T37" fmla="*/ 82 h 90"/>
                    <a:gd name="T38" fmla="*/ 71 w 110"/>
                    <a:gd name="T39" fmla="*/ 90 h 90"/>
                    <a:gd name="T40" fmla="*/ 77 w 110"/>
                    <a:gd name="T41" fmla="*/ 84 h 90"/>
                    <a:gd name="T42" fmla="*/ 81 w 110"/>
                    <a:gd name="T43" fmla="*/ 75 h 90"/>
                    <a:gd name="T44" fmla="*/ 89 w 110"/>
                    <a:gd name="T45" fmla="*/ 79 h 90"/>
                    <a:gd name="T46" fmla="*/ 97 w 110"/>
                    <a:gd name="T47" fmla="*/ 74 h 90"/>
                    <a:gd name="T48" fmla="*/ 97 w 110"/>
                    <a:gd name="T49" fmla="*/ 62 h 90"/>
                    <a:gd name="T50" fmla="*/ 105 w 110"/>
                    <a:gd name="T51" fmla="*/ 48 h 90"/>
                    <a:gd name="T52" fmla="*/ 110 w 110"/>
                    <a:gd name="T53" fmla="*/ 36 h 90"/>
                    <a:gd name="T54" fmla="*/ 109 w 110"/>
                    <a:gd name="T55" fmla="*/ 27 h 90"/>
                    <a:gd name="T56" fmla="*/ 103 w 110"/>
                    <a:gd name="T57" fmla="*/ 24 h 90"/>
                    <a:gd name="T58" fmla="*/ 92 w 110"/>
                    <a:gd name="T59" fmla="*/ 21 h 90"/>
                    <a:gd name="T60" fmla="*/ 83 w 110"/>
                    <a:gd name="T61" fmla="*/ 18 h 90"/>
                    <a:gd name="T62" fmla="*/ 79 w 110"/>
                    <a:gd name="T63" fmla="*/ 13 h 90"/>
                    <a:gd name="T64" fmla="*/ 76 w 110"/>
                    <a:gd name="T65" fmla="*/ 11 h 90"/>
                    <a:gd name="T66" fmla="*/ 72 w 110"/>
                    <a:gd name="T67" fmla="*/ 14 h 90"/>
                    <a:gd name="T68" fmla="*/ 69 w 110"/>
                    <a:gd name="T69" fmla="*/ 9 h 90"/>
                    <a:gd name="T70" fmla="*/ 68 w 110"/>
                    <a:gd name="T71" fmla="*/ 15 h 90"/>
                    <a:gd name="T72" fmla="*/ 65 w 110"/>
                    <a:gd name="T73" fmla="*/ 25 h 90"/>
                    <a:gd name="T74" fmla="*/ 61 w 110"/>
                    <a:gd name="T75" fmla="*/ 20 h 90"/>
                    <a:gd name="T76" fmla="*/ 59 w 110"/>
                    <a:gd name="T77" fmla="*/ 23 h 90"/>
                    <a:gd name="T78" fmla="*/ 59 w 110"/>
                    <a:gd name="T79" fmla="*/ 9 h 90"/>
                    <a:gd name="T80" fmla="*/ 53 w 110"/>
                    <a:gd name="T81" fmla="*/ 0 h 90"/>
                    <a:gd name="T82" fmla="*/ 53 w 110"/>
                    <a:gd name="T83" fmla="*/ 6 h 90"/>
                    <a:gd name="T84" fmla="*/ 50 w 110"/>
                    <a:gd name="T85" fmla="*/ 5 h 90"/>
                    <a:gd name="T86" fmla="*/ 52 w 110"/>
                    <a:gd name="T87" fmla="*/ 15 h 90"/>
                    <a:gd name="T88" fmla="*/ 51 w 110"/>
                    <a:gd name="T89" fmla="*/ 27 h 90"/>
                    <a:gd name="T90" fmla="*/ 51 w 110"/>
                    <a:gd name="T91" fmla="*/ 37 h 90"/>
                    <a:gd name="T92" fmla="*/ 43 w 110"/>
                    <a:gd name="T93" fmla="*/ 27 h 90"/>
                    <a:gd name="T94" fmla="*/ 44 w 110"/>
                    <a:gd name="T95" fmla="*/ 19 h 90"/>
                    <a:gd name="T96" fmla="*/ 37 w 110"/>
                    <a:gd name="T97" fmla="*/ 20 h 90"/>
                    <a:gd name="T98" fmla="*/ 31 w 110"/>
                    <a:gd name="T99" fmla="*/ 23 h 90"/>
                    <a:gd name="T100" fmla="*/ 29 w 110"/>
                    <a:gd name="T101" fmla="*/ 19 h 90"/>
                    <a:gd name="T102" fmla="*/ 23 w 110"/>
                    <a:gd name="T103" fmla="*/ 10 h 90"/>
                    <a:gd name="T104" fmla="*/ 20 w 110"/>
                    <a:gd name="T105" fmla="*/ 5 h 90"/>
                    <a:gd name="T106" fmla="*/ 16 w 110"/>
                    <a:gd name="T107" fmla="*/ 3 h 90"/>
                    <a:gd name="T108" fmla="*/ 18 w 110"/>
                    <a:gd name="T109" fmla="*/ 18 h 90"/>
                    <a:gd name="T110" fmla="*/ 15 w 110"/>
                    <a:gd name="T111" fmla="*/ 22 h 90"/>
                    <a:gd name="T112" fmla="*/ 13 w 110"/>
                    <a:gd name="T113" fmla="*/ 21 h 90"/>
                    <a:gd name="T114" fmla="*/ 15 w 110"/>
                    <a:gd name="T115" fmla="*/ 32 h 90"/>
                    <a:gd name="T116" fmla="*/ 11 w 110"/>
                    <a:gd name="T117" fmla="*/ 29 h 90"/>
                    <a:gd name="T118" fmla="*/ 1 w 110"/>
                    <a:gd name="T119" fmla="*/ 26 h 90"/>
                    <a:gd name="T120" fmla="*/ 3 w 110"/>
                    <a:gd name="T121" fmla="*/ 3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0" h="90">
                      <a:moveTo>
                        <a:pt x="3" y="32"/>
                      </a:move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5" y="38"/>
                        <a:pt x="5" y="38"/>
                        <a:pt x="5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4" y="46"/>
                        <a:pt x="4" y="46"/>
                        <a:pt x="4" y="46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5" y="57"/>
                        <a:pt x="25" y="57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4" y="58"/>
                        <a:pt x="44" y="58"/>
                        <a:pt x="44" y="58"/>
                      </a:cubicBezTo>
                      <a:cubicBezTo>
                        <a:pt x="41" y="57"/>
                        <a:pt x="41" y="57"/>
                        <a:pt x="41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cubicBezTo>
                        <a:pt x="34" y="60"/>
                        <a:pt x="34" y="60"/>
                        <a:pt x="34" y="60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41" y="63"/>
                        <a:pt x="41" y="63"/>
                        <a:pt x="41" y="63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5" y="63"/>
                        <a:pt x="35" y="63"/>
                        <a:pt x="35" y="63"/>
                      </a:cubicBezTo>
                      <a:cubicBezTo>
                        <a:pt x="34" y="65"/>
                        <a:pt x="34" y="65"/>
                        <a:pt x="34" y="65"/>
                      </a:cubicBezTo>
                      <a:cubicBezTo>
                        <a:pt x="32" y="65"/>
                        <a:pt x="32" y="65"/>
                        <a:pt x="32" y="65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80"/>
                        <a:pt x="38" y="80"/>
                        <a:pt x="38" y="80"/>
                      </a:cubicBezTo>
                      <a:cubicBezTo>
                        <a:pt x="41" y="81"/>
                        <a:pt x="41" y="81"/>
                        <a:pt x="41" y="81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8"/>
                        <a:pt x="63" y="78"/>
                        <a:pt x="63" y="78"/>
                      </a:cubicBezTo>
                      <a:cubicBezTo>
                        <a:pt x="62" y="82"/>
                        <a:pt x="62" y="82"/>
                        <a:pt x="62" y="82"/>
                      </a:cubicBezTo>
                      <a:cubicBezTo>
                        <a:pt x="63" y="86"/>
                        <a:pt x="63" y="86"/>
                        <a:pt x="63" y="86"/>
                      </a:cubicBezTo>
                      <a:cubicBezTo>
                        <a:pt x="67" y="89"/>
                        <a:pt x="67" y="89"/>
                        <a:pt x="67" y="89"/>
                      </a:cubicBezTo>
                      <a:cubicBezTo>
                        <a:pt x="71" y="90"/>
                        <a:pt x="71" y="90"/>
                        <a:pt x="71" y="90"/>
                      </a:cubicBezTo>
                      <a:cubicBezTo>
                        <a:pt x="76" y="88"/>
                        <a:pt x="76" y="88"/>
                        <a:pt x="76" y="88"/>
                      </a:cubicBezTo>
                      <a:cubicBezTo>
                        <a:pt x="77" y="86"/>
                        <a:pt x="77" y="86"/>
                        <a:pt x="77" y="86"/>
                      </a:cubicBezTo>
                      <a:cubicBezTo>
                        <a:pt x="77" y="84"/>
                        <a:pt x="77" y="84"/>
                        <a:pt x="77" y="84"/>
                      </a:cubicBezTo>
                      <a:cubicBezTo>
                        <a:pt x="77" y="82"/>
                        <a:pt x="77" y="82"/>
                        <a:pt x="77" y="82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81" y="75"/>
                        <a:pt x="81" y="75"/>
                        <a:pt x="81" y="75"/>
                      </a:cubicBezTo>
                      <a:cubicBezTo>
                        <a:pt x="84" y="74"/>
                        <a:pt x="84" y="74"/>
                        <a:pt x="84" y="74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ubicBezTo>
                        <a:pt x="89" y="79"/>
                        <a:pt x="89" y="79"/>
                        <a:pt x="89" y="79"/>
                      </a:cubicBezTo>
                      <a:cubicBezTo>
                        <a:pt x="92" y="79"/>
                        <a:pt x="92" y="79"/>
                        <a:pt x="92" y="79"/>
                      </a:cubicBezTo>
                      <a:cubicBezTo>
                        <a:pt x="96" y="76"/>
                        <a:pt x="96" y="76"/>
                        <a:pt x="96" y="76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68"/>
                        <a:pt x="96" y="68"/>
                        <a:pt x="96" y="68"/>
                      </a:cubicBezTo>
                      <a:cubicBezTo>
                        <a:pt x="95" y="64"/>
                        <a:pt x="95" y="64"/>
                        <a:pt x="95" y="64"/>
                      </a:cubicBezTo>
                      <a:cubicBezTo>
                        <a:pt x="97" y="62"/>
                        <a:pt x="97" y="62"/>
                        <a:pt x="97" y="62"/>
                      </a:cubicBezTo>
                      <a:cubicBezTo>
                        <a:pt x="100" y="59"/>
                        <a:pt x="100" y="59"/>
                        <a:pt x="100" y="59"/>
                      </a:cubicBezTo>
                      <a:cubicBezTo>
                        <a:pt x="103" y="52"/>
                        <a:pt x="103" y="52"/>
                        <a:pt x="103" y="52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9" y="43"/>
                        <a:pt x="109" y="43"/>
                        <a:pt x="109" y="43"/>
                      </a:cubicBezTo>
                      <a:cubicBezTo>
                        <a:pt x="110" y="40"/>
                        <a:pt x="110" y="40"/>
                        <a:pt x="110" y="40"/>
                      </a:cubicBezTo>
                      <a:cubicBezTo>
                        <a:pt x="110" y="36"/>
                        <a:pt x="110" y="36"/>
                        <a:pt x="110" y="36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5"/>
                        <a:pt x="109" y="25"/>
                        <a:pt x="109" y="25"/>
                      </a:cubicBezTo>
                      <a:cubicBezTo>
                        <a:pt x="108" y="24"/>
                        <a:pt x="108" y="24"/>
                        <a:pt x="108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98" y="20"/>
                        <a:pt x="98" y="20"/>
                        <a:pt x="98" y="20"/>
                      </a:cubicBezTo>
                      <a:cubicBezTo>
                        <a:pt x="92" y="21"/>
                        <a:pt x="92" y="21"/>
                        <a:pt x="92" y="21"/>
                      </a:cubicBezTo>
                      <a:cubicBezTo>
                        <a:pt x="89" y="20"/>
                        <a:pt x="89" y="20"/>
                        <a:pt x="89" y="20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0" y="16"/>
                        <a:pt x="80" y="16"/>
                        <a:pt x="80" y="16"/>
                      </a:cubicBezTo>
                      <a:cubicBezTo>
                        <a:pt x="80" y="14"/>
                        <a:pt x="80" y="14"/>
                        <a:pt x="80" y="14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1" y="15"/>
                        <a:pt x="71" y="15"/>
                        <a:pt x="71" y="15"/>
                      </a:cubicBezTo>
                      <a:cubicBezTo>
                        <a:pt x="70" y="10"/>
                        <a:pt x="70" y="10"/>
                        <a:pt x="70" y="10"/>
                      </a:cubicBezTo>
                      <a:cubicBezTo>
                        <a:pt x="69" y="9"/>
                        <a:pt x="69" y="9"/>
                        <a:pt x="69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8" y="15"/>
                        <a:pt x="68" y="15"/>
                        <a:pt x="68" y="15"/>
                      </a:cubicBezTo>
                      <a:cubicBezTo>
                        <a:pt x="66" y="18"/>
                        <a:pt x="66" y="18"/>
                        <a:pt x="66" y="18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1" y="20"/>
                        <a:pt x="61" y="20"/>
                        <a:pt x="61" y="20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0" y="25"/>
                        <a:pt x="60" y="25"/>
                        <a:pt x="60" y="25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8" y="20"/>
                        <a:pt x="58" y="20"/>
                        <a:pt x="58" y="20"/>
                      </a:cubicBezTo>
                      <a:cubicBezTo>
                        <a:pt x="59" y="15"/>
                        <a:pt x="59" y="15"/>
                        <a:pt x="59" y="15"/>
                      </a:cubicBezTo>
                      <a:cubicBezTo>
                        <a:pt x="59" y="9"/>
                        <a:pt x="59" y="9"/>
                        <a:pt x="59" y="9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6" name="Freeform 233">
                  <a:extLst>
                    <a:ext uri="{FF2B5EF4-FFF2-40B4-BE49-F238E27FC236}">
                      <a16:creationId xmlns:a16="http://schemas.microsoft.com/office/drawing/2014/main" id="{2E43252D-19F6-4295-8DEF-13B0E30EE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992"/>
                  <a:ext cx="22" cy="21"/>
                </a:xfrm>
                <a:custGeom>
                  <a:avLst/>
                  <a:gdLst>
                    <a:gd name="T0" fmla="*/ 21 w 22"/>
                    <a:gd name="T1" fmla="*/ 8 h 21"/>
                    <a:gd name="T2" fmla="*/ 22 w 22"/>
                    <a:gd name="T3" fmla="*/ 6 h 21"/>
                    <a:gd name="T4" fmla="*/ 21 w 22"/>
                    <a:gd name="T5" fmla="*/ 3 h 21"/>
                    <a:gd name="T6" fmla="*/ 19 w 22"/>
                    <a:gd name="T7" fmla="*/ 3 h 21"/>
                    <a:gd name="T8" fmla="*/ 17 w 22"/>
                    <a:gd name="T9" fmla="*/ 0 h 21"/>
                    <a:gd name="T10" fmla="*/ 17 w 22"/>
                    <a:gd name="T11" fmla="*/ 0 h 21"/>
                    <a:gd name="T12" fmla="*/ 15 w 22"/>
                    <a:gd name="T13" fmla="*/ 1 h 21"/>
                    <a:gd name="T14" fmla="*/ 11 w 22"/>
                    <a:gd name="T15" fmla="*/ 4 h 21"/>
                    <a:gd name="T16" fmla="*/ 11 w 22"/>
                    <a:gd name="T17" fmla="*/ 2 h 21"/>
                    <a:gd name="T18" fmla="*/ 10 w 22"/>
                    <a:gd name="T19" fmla="*/ 1 h 21"/>
                    <a:gd name="T20" fmla="*/ 8 w 22"/>
                    <a:gd name="T21" fmla="*/ 3 h 21"/>
                    <a:gd name="T22" fmla="*/ 7 w 22"/>
                    <a:gd name="T23" fmla="*/ 5 h 21"/>
                    <a:gd name="T24" fmla="*/ 7 w 22"/>
                    <a:gd name="T25" fmla="*/ 6 h 21"/>
                    <a:gd name="T26" fmla="*/ 4 w 22"/>
                    <a:gd name="T27" fmla="*/ 6 h 21"/>
                    <a:gd name="T28" fmla="*/ 3 w 22"/>
                    <a:gd name="T29" fmla="*/ 8 h 21"/>
                    <a:gd name="T30" fmla="*/ 0 w 22"/>
                    <a:gd name="T31" fmla="*/ 10 h 21"/>
                    <a:gd name="T32" fmla="*/ 3 w 22"/>
                    <a:gd name="T33" fmla="*/ 11 h 21"/>
                    <a:gd name="T34" fmla="*/ 6 w 22"/>
                    <a:gd name="T35" fmla="*/ 11 h 21"/>
                    <a:gd name="T36" fmla="*/ 7 w 22"/>
                    <a:gd name="T37" fmla="*/ 14 h 21"/>
                    <a:gd name="T38" fmla="*/ 8 w 22"/>
                    <a:gd name="T39" fmla="*/ 16 h 21"/>
                    <a:gd name="T40" fmla="*/ 7 w 22"/>
                    <a:gd name="T41" fmla="*/ 18 h 21"/>
                    <a:gd name="T42" fmla="*/ 9 w 22"/>
                    <a:gd name="T43" fmla="*/ 18 h 21"/>
                    <a:gd name="T44" fmla="*/ 7 w 22"/>
                    <a:gd name="T45" fmla="*/ 21 h 21"/>
                    <a:gd name="T46" fmla="*/ 10 w 22"/>
                    <a:gd name="T47" fmla="*/ 21 h 21"/>
                    <a:gd name="T48" fmla="*/ 11 w 22"/>
                    <a:gd name="T49" fmla="*/ 21 h 21"/>
                    <a:gd name="T50" fmla="*/ 12 w 22"/>
                    <a:gd name="T51" fmla="*/ 20 h 21"/>
                    <a:gd name="T52" fmla="*/ 16 w 22"/>
                    <a:gd name="T53" fmla="*/ 18 h 21"/>
                    <a:gd name="T54" fmla="*/ 17 w 22"/>
                    <a:gd name="T55" fmla="*/ 18 h 21"/>
                    <a:gd name="T56" fmla="*/ 19 w 22"/>
                    <a:gd name="T57" fmla="*/ 16 h 21"/>
                    <a:gd name="T58" fmla="*/ 19 w 22"/>
                    <a:gd name="T59" fmla="*/ 14 h 21"/>
                    <a:gd name="T60" fmla="*/ 19 w 22"/>
                    <a:gd name="T61" fmla="*/ 10 h 21"/>
                    <a:gd name="T62" fmla="*/ 21 w 22"/>
                    <a:gd name="T63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" h="21">
                      <a:moveTo>
                        <a:pt x="21" y="8"/>
                      </a:moveTo>
                      <a:lnTo>
                        <a:pt x="22" y="6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8" y="3"/>
                      </a:lnTo>
                      <a:lnTo>
                        <a:pt x="7" y="5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3" y="8"/>
                      </a:lnTo>
                      <a:lnTo>
                        <a:pt x="0" y="10"/>
                      </a:lnTo>
                      <a:lnTo>
                        <a:pt x="3" y="11"/>
                      </a:lnTo>
                      <a:lnTo>
                        <a:pt x="6" y="11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7" y="18"/>
                      </a:lnTo>
                      <a:lnTo>
                        <a:pt x="9" y="18"/>
                      </a:lnTo>
                      <a:lnTo>
                        <a:pt x="7" y="21"/>
                      </a:lnTo>
                      <a:lnTo>
                        <a:pt x="10" y="21"/>
                      </a:lnTo>
                      <a:lnTo>
                        <a:pt x="11" y="21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7" y="18"/>
                      </a:lnTo>
                      <a:lnTo>
                        <a:pt x="19" y="16"/>
                      </a:lnTo>
                      <a:lnTo>
                        <a:pt x="19" y="14"/>
                      </a:lnTo>
                      <a:lnTo>
                        <a:pt x="19" y="10"/>
                      </a:lnTo>
                      <a:lnTo>
                        <a:pt x="2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7" name="Freeform 234">
                  <a:extLst>
                    <a:ext uri="{FF2B5EF4-FFF2-40B4-BE49-F238E27FC236}">
                      <a16:creationId xmlns:a16="http://schemas.microsoft.com/office/drawing/2014/main" id="{8CA64845-B8D5-4859-A54C-52A6E2468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6" y="1006"/>
                  <a:ext cx="39" cy="51"/>
                </a:xfrm>
                <a:custGeom>
                  <a:avLst/>
                  <a:gdLst>
                    <a:gd name="T0" fmla="*/ 32 w 39"/>
                    <a:gd name="T1" fmla="*/ 31 h 51"/>
                    <a:gd name="T2" fmla="*/ 35 w 39"/>
                    <a:gd name="T3" fmla="*/ 26 h 51"/>
                    <a:gd name="T4" fmla="*/ 38 w 39"/>
                    <a:gd name="T5" fmla="*/ 24 h 51"/>
                    <a:gd name="T6" fmla="*/ 39 w 39"/>
                    <a:gd name="T7" fmla="*/ 24 h 51"/>
                    <a:gd name="T8" fmla="*/ 36 w 39"/>
                    <a:gd name="T9" fmla="*/ 22 h 51"/>
                    <a:gd name="T10" fmla="*/ 35 w 39"/>
                    <a:gd name="T11" fmla="*/ 20 h 51"/>
                    <a:gd name="T12" fmla="*/ 33 w 39"/>
                    <a:gd name="T13" fmla="*/ 18 h 51"/>
                    <a:gd name="T14" fmla="*/ 30 w 39"/>
                    <a:gd name="T15" fmla="*/ 21 h 51"/>
                    <a:gd name="T16" fmla="*/ 27 w 39"/>
                    <a:gd name="T17" fmla="*/ 23 h 51"/>
                    <a:gd name="T18" fmla="*/ 24 w 39"/>
                    <a:gd name="T19" fmla="*/ 20 h 51"/>
                    <a:gd name="T20" fmla="*/ 21 w 39"/>
                    <a:gd name="T21" fmla="*/ 16 h 51"/>
                    <a:gd name="T22" fmla="*/ 20 w 39"/>
                    <a:gd name="T23" fmla="*/ 12 h 51"/>
                    <a:gd name="T24" fmla="*/ 21 w 39"/>
                    <a:gd name="T25" fmla="*/ 10 h 51"/>
                    <a:gd name="T26" fmla="*/ 23 w 39"/>
                    <a:gd name="T27" fmla="*/ 10 h 51"/>
                    <a:gd name="T28" fmla="*/ 23 w 39"/>
                    <a:gd name="T29" fmla="*/ 8 h 51"/>
                    <a:gd name="T30" fmla="*/ 21 w 39"/>
                    <a:gd name="T31" fmla="*/ 4 h 51"/>
                    <a:gd name="T32" fmla="*/ 20 w 39"/>
                    <a:gd name="T33" fmla="*/ 0 h 51"/>
                    <a:gd name="T34" fmla="*/ 16 w 39"/>
                    <a:gd name="T35" fmla="*/ 4 h 51"/>
                    <a:gd name="T36" fmla="*/ 13 w 39"/>
                    <a:gd name="T37" fmla="*/ 7 h 51"/>
                    <a:gd name="T38" fmla="*/ 9 w 39"/>
                    <a:gd name="T39" fmla="*/ 7 h 51"/>
                    <a:gd name="T40" fmla="*/ 4 w 39"/>
                    <a:gd name="T41" fmla="*/ 9 h 51"/>
                    <a:gd name="T42" fmla="*/ 2 w 39"/>
                    <a:gd name="T43" fmla="*/ 11 h 51"/>
                    <a:gd name="T44" fmla="*/ 0 w 39"/>
                    <a:gd name="T45" fmla="*/ 15 h 51"/>
                    <a:gd name="T46" fmla="*/ 2 w 39"/>
                    <a:gd name="T47" fmla="*/ 17 h 51"/>
                    <a:gd name="T48" fmla="*/ 5 w 39"/>
                    <a:gd name="T49" fmla="*/ 19 h 51"/>
                    <a:gd name="T50" fmla="*/ 7 w 39"/>
                    <a:gd name="T51" fmla="*/ 19 h 51"/>
                    <a:gd name="T52" fmla="*/ 8 w 39"/>
                    <a:gd name="T53" fmla="*/ 21 h 51"/>
                    <a:gd name="T54" fmla="*/ 7 w 39"/>
                    <a:gd name="T55" fmla="*/ 23 h 51"/>
                    <a:gd name="T56" fmla="*/ 7 w 39"/>
                    <a:gd name="T57" fmla="*/ 27 h 51"/>
                    <a:gd name="T58" fmla="*/ 6 w 39"/>
                    <a:gd name="T59" fmla="*/ 31 h 51"/>
                    <a:gd name="T60" fmla="*/ 5 w 39"/>
                    <a:gd name="T61" fmla="*/ 36 h 51"/>
                    <a:gd name="T62" fmla="*/ 2 w 39"/>
                    <a:gd name="T63" fmla="*/ 38 h 51"/>
                    <a:gd name="T64" fmla="*/ 3 w 39"/>
                    <a:gd name="T65" fmla="*/ 41 h 51"/>
                    <a:gd name="T66" fmla="*/ 2 w 39"/>
                    <a:gd name="T67" fmla="*/ 42 h 51"/>
                    <a:gd name="T68" fmla="*/ 2 w 39"/>
                    <a:gd name="T69" fmla="*/ 45 h 51"/>
                    <a:gd name="T70" fmla="*/ 3 w 39"/>
                    <a:gd name="T71" fmla="*/ 45 h 51"/>
                    <a:gd name="T72" fmla="*/ 6 w 39"/>
                    <a:gd name="T73" fmla="*/ 44 h 51"/>
                    <a:gd name="T74" fmla="*/ 9 w 39"/>
                    <a:gd name="T75" fmla="*/ 44 h 51"/>
                    <a:gd name="T76" fmla="*/ 11 w 39"/>
                    <a:gd name="T77" fmla="*/ 41 h 51"/>
                    <a:gd name="T78" fmla="*/ 13 w 39"/>
                    <a:gd name="T79" fmla="*/ 41 h 51"/>
                    <a:gd name="T80" fmla="*/ 15 w 39"/>
                    <a:gd name="T81" fmla="*/ 38 h 51"/>
                    <a:gd name="T82" fmla="*/ 16 w 39"/>
                    <a:gd name="T83" fmla="*/ 35 h 51"/>
                    <a:gd name="T84" fmla="*/ 18 w 39"/>
                    <a:gd name="T85" fmla="*/ 34 h 51"/>
                    <a:gd name="T86" fmla="*/ 20 w 39"/>
                    <a:gd name="T87" fmla="*/ 34 h 51"/>
                    <a:gd name="T88" fmla="*/ 21 w 39"/>
                    <a:gd name="T89" fmla="*/ 33 h 51"/>
                    <a:gd name="T90" fmla="*/ 21 w 39"/>
                    <a:gd name="T91" fmla="*/ 37 h 51"/>
                    <a:gd name="T92" fmla="*/ 20 w 39"/>
                    <a:gd name="T93" fmla="*/ 41 h 51"/>
                    <a:gd name="T94" fmla="*/ 20 w 39"/>
                    <a:gd name="T95" fmla="*/ 45 h 51"/>
                    <a:gd name="T96" fmla="*/ 19 w 39"/>
                    <a:gd name="T97" fmla="*/ 48 h 51"/>
                    <a:gd name="T98" fmla="*/ 20 w 39"/>
                    <a:gd name="T99" fmla="*/ 51 h 51"/>
                    <a:gd name="T100" fmla="*/ 22 w 39"/>
                    <a:gd name="T101" fmla="*/ 51 h 51"/>
                    <a:gd name="T102" fmla="*/ 23 w 39"/>
                    <a:gd name="T103" fmla="*/ 48 h 51"/>
                    <a:gd name="T104" fmla="*/ 23 w 39"/>
                    <a:gd name="T105" fmla="*/ 46 h 51"/>
                    <a:gd name="T106" fmla="*/ 25 w 39"/>
                    <a:gd name="T107" fmla="*/ 43 h 51"/>
                    <a:gd name="T108" fmla="*/ 28 w 39"/>
                    <a:gd name="T109" fmla="*/ 41 h 51"/>
                    <a:gd name="T110" fmla="*/ 30 w 39"/>
                    <a:gd name="T111" fmla="*/ 41 h 51"/>
                    <a:gd name="T112" fmla="*/ 32 w 39"/>
                    <a:gd name="T113" fmla="*/ 34 h 51"/>
                    <a:gd name="T114" fmla="*/ 32 w 39"/>
                    <a:gd name="T115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" h="51">
                      <a:moveTo>
                        <a:pt x="32" y="31"/>
                      </a:moveTo>
                      <a:lnTo>
                        <a:pt x="35" y="26"/>
                      </a:lnTo>
                      <a:lnTo>
                        <a:pt x="38" y="24"/>
                      </a:lnTo>
                      <a:lnTo>
                        <a:pt x="39" y="24"/>
                      </a:lnTo>
                      <a:lnTo>
                        <a:pt x="36" y="22"/>
                      </a:lnTo>
                      <a:lnTo>
                        <a:pt x="35" y="20"/>
                      </a:lnTo>
                      <a:lnTo>
                        <a:pt x="33" y="18"/>
                      </a:lnTo>
                      <a:lnTo>
                        <a:pt x="30" y="21"/>
                      </a:lnTo>
                      <a:lnTo>
                        <a:pt x="27" y="23"/>
                      </a:lnTo>
                      <a:lnTo>
                        <a:pt x="24" y="20"/>
                      </a:lnTo>
                      <a:lnTo>
                        <a:pt x="21" y="16"/>
                      </a:lnTo>
                      <a:lnTo>
                        <a:pt x="20" y="12"/>
                      </a:lnTo>
                      <a:lnTo>
                        <a:pt x="21" y="10"/>
                      </a:lnTo>
                      <a:lnTo>
                        <a:pt x="23" y="10"/>
                      </a:ln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9"/>
                      </a:lnTo>
                      <a:lnTo>
                        <a:pt x="7" y="19"/>
                      </a:lnTo>
                      <a:lnTo>
                        <a:pt x="8" y="21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6" y="31"/>
                      </a:lnTo>
                      <a:lnTo>
                        <a:pt x="5" y="36"/>
                      </a:lnTo>
                      <a:lnTo>
                        <a:pt x="2" y="38"/>
                      </a:lnTo>
                      <a:lnTo>
                        <a:pt x="3" y="41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3" y="45"/>
                      </a:lnTo>
                      <a:lnTo>
                        <a:pt x="6" y="44"/>
                      </a:lnTo>
                      <a:lnTo>
                        <a:pt x="9" y="44"/>
                      </a:lnTo>
                      <a:lnTo>
                        <a:pt x="11" y="41"/>
                      </a:lnTo>
                      <a:lnTo>
                        <a:pt x="13" y="41"/>
                      </a:lnTo>
                      <a:lnTo>
                        <a:pt x="15" y="38"/>
                      </a:lnTo>
                      <a:lnTo>
                        <a:pt x="16" y="35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1" y="33"/>
                      </a:lnTo>
                      <a:lnTo>
                        <a:pt x="21" y="37"/>
                      </a:lnTo>
                      <a:lnTo>
                        <a:pt x="20" y="41"/>
                      </a:lnTo>
                      <a:lnTo>
                        <a:pt x="20" y="45"/>
                      </a:lnTo>
                      <a:lnTo>
                        <a:pt x="19" y="48"/>
                      </a:lnTo>
                      <a:lnTo>
                        <a:pt x="20" y="51"/>
                      </a:lnTo>
                      <a:lnTo>
                        <a:pt x="22" y="51"/>
                      </a:lnTo>
                      <a:lnTo>
                        <a:pt x="23" y="48"/>
                      </a:lnTo>
                      <a:lnTo>
                        <a:pt x="23" y="46"/>
                      </a:lnTo>
                      <a:lnTo>
                        <a:pt x="25" y="43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2" y="34"/>
                      </a:lnTo>
                      <a:lnTo>
                        <a:pt x="32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8" name="Freeform 235">
                  <a:extLst>
                    <a:ext uri="{FF2B5EF4-FFF2-40B4-BE49-F238E27FC236}">
                      <a16:creationId xmlns:a16="http://schemas.microsoft.com/office/drawing/2014/main" id="{D90DB481-DF89-40DF-90A9-BE123C6FF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886"/>
                  <a:ext cx="10" cy="7"/>
                </a:xfrm>
                <a:custGeom>
                  <a:avLst/>
                  <a:gdLst>
                    <a:gd name="T0" fmla="*/ 6 w 10"/>
                    <a:gd name="T1" fmla="*/ 6 h 7"/>
                    <a:gd name="T2" fmla="*/ 8 w 10"/>
                    <a:gd name="T3" fmla="*/ 7 h 7"/>
                    <a:gd name="T4" fmla="*/ 9 w 10"/>
                    <a:gd name="T5" fmla="*/ 6 h 7"/>
                    <a:gd name="T6" fmla="*/ 10 w 10"/>
                    <a:gd name="T7" fmla="*/ 4 h 7"/>
                    <a:gd name="T8" fmla="*/ 9 w 10"/>
                    <a:gd name="T9" fmla="*/ 3 h 7"/>
                    <a:gd name="T10" fmla="*/ 6 w 10"/>
                    <a:gd name="T11" fmla="*/ 3 h 7"/>
                    <a:gd name="T12" fmla="*/ 3 w 10"/>
                    <a:gd name="T13" fmla="*/ 1 h 7"/>
                    <a:gd name="T14" fmla="*/ 1 w 10"/>
                    <a:gd name="T15" fmla="*/ 0 h 7"/>
                    <a:gd name="T16" fmla="*/ 0 w 10"/>
                    <a:gd name="T17" fmla="*/ 1 h 7"/>
                    <a:gd name="T18" fmla="*/ 1 w 10"/>
                    <a:gd name="T19" fmla="*/ 3 h 7"/>
                    <a:gd name="T20" fmla="*/ 6 w 10"/>
                    <a:gd name="T21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6" y="6"/>
                      </a:moveTo>
                      <a:lnTo>
                        <a:pt x="8" y="7"/>
                      </a:lnTo>
                      <a:lnTo>
                        <a:pt x="9" y="6"/>
                      </a:lnTo>
                      <a:lnTo>
                        <a:pt x="10" y="4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9" name="Freeform 236">
                  <a:extLst>
                    <a:ext uri="{FF2B5EF4-FFF2-40B4-BE49-F238E27FC236}">
                      <a16:creationId xmlns:a16="http://schemas.microsoft.com/office/drawing/2014/main" id="{74A2F848-4166-49F4-808A-63C1FD454B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171"/>
                  <a:ext cx="4" cy="9"/>
                </a:xfrm>
                <a:custGeom>
                  <a:avLst/>
                  <a:gdLst>
                    <a:gd name="T0" fmla="*/ 0 w 4"/>
                    <a:gd name="T1" fmla="*/ 0 h 9"/>
                    <a:gd name="T2" fmla="*/ 0 w 4"/>
                    <a:gd name="T3" fmla="*/ 2 h 9"/>
                    <a:gd name="T4" fmla="*/ 0 w 4"/>
                    <a:gd name="T5" fmla="*/ 4 h 9"/>
                    <a:gd name="T6" fmla="*/ 2 w 4"/>
                    <a:gd name="T7" fmla="*/ 6 h 9"/>
                    <a:gd name="T8" fmla="*/ 2 w 4"/>
                    <a:gd name="T9" fmla="*/ 8 h 9"/>
                    <a:gd name="T10" fmla="*/ 3 w 4"/>
                    <a:gd name="T11" fmla="*/ 9 h 9"/>
                    <a:gd name="T12" fmla="*/ 4 w 4"/>
                    <a:gd name="T13" fmla="*/ 8 h 9"/>
                    <a:gd name="T14" fmla="*/ 4 w 4"/>
                    <a:gd name="T15" fmla="*/ 3 h 9"/>
                    <a:gd name="T16" fmla="*/ 3 w 4"/>
                    <a:gd name="T17" fmla="*/ 0 h 9"/>
                    <a:gd name="T18" fmla="*/ 0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3" y="9"/>
                      </a:ln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0" name="Freeform 237">
                  <a:extLst>
                    <a:ext uri="{FF2B5EF4-FFF2-40B4-BE49-F238E27FC236}">
                      <a16:creationId xmlns:a16="http://schemas.microsoft.com/office/drawing/2014/main" id="{A852681B-E578-4850-AF8A-0525824DDF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4" y="970"/>
                  <a:ext cx="7" cy="8"/>
                </a:xfrm>
                <a:custGeom>
                  <a:avLst/>
                  <a:gdLst>
                    <a:gd name="T0" fmla="*/ 1 w 7"/>
                    <a:gd name="T1" fmla="*/ 0 h 8"/>
                    <a:gd name="T2" fmla="*/ 0 w 7"/>
                    <a:gd name="T3" fmla="*/ 1 h 8"/>
                    <a:gd name="T4" fmla="*/ 0 w 7"/>
                    <a:gd name="T5" fmla="*/ 2 h 8"/>
                    <a:gd name="T6" fmla="*/ 1 w 7"/>
                    <a:gd name="T7" fmla="*/ 5 h 8"/>
                    <a:gd name="T8" fmla="*/ 2 w 7"/>
                    <a:gd name="T9" fmla="*/ 7 h 8"/>
                    <a:gd name="T10" fmla="*/ 4 w 7"/>
                    <a:gd name="T11" fmla="*/ 8 h 8"/>
                    <a:gd name="T12" fmla="*/ 7 w 7"/>
                    <a:gd name="T13" fmla="*/ 6 h 8"/>
                    <a:gd name="T14" fmla="*/ 7 w 7"/>
                    <a:gd name="T15" fmla="*/ 3 h 8"/>
                    <a:gd name="T16" fmla="*/ 5 w 7"/>
                    <a:gd name="T17" fmla="*/ 2 h 8"/>
                    <a:gd name="T18" fmla="*/ 1 w 7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1" name="Freeform 238">
                  <a:extLst>
                    <a:ext uri="{FF2B5EF4-FFF2-40B4-BE49-F238E27FC236}">
                      <a16:creationId xmlns:a16="http://schemas.microsoft.com/office/drawing/2014/main" id="{A1BC6F8F-AD57-4116-85DE-AFFEB3FA9D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6" y="912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4 h 5"/>
                    <a:gd name="T4" fmla="*/ 3 w 4"/>
                    <a:gd name="T5" fmla="*/ 1 h 5"/>
                    <a:gd name="T6" fmla="*/ 1 w 4"/>
                    <a:gd name="T7" fmla="*/ 0 h 5"/>
                    <a:gd name="T8" fmla="*/ 0 w 4"/>
                    <a:gd name="T9" fmla="*/ 1 h 5"/>
                    <a:gd name="T10" fmla="*/ 0 w 4"/>
                    <a:gd name="T11" fmla="*/ 2 h 5"/>
                    <a:gd name="T12" fmla="*/ 1 w 4"/>
                    <a:gd name="T13" fmla="*/ 5 h 5"/>
                    <a:gd name="T14" fmla="*/ 3 w 4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2" name="Freeform 239">
                  <a:extLst>
                    <a:ext uri="{FF2B5EF4-FFF2-40B4-BE49-F238E27FC236}">
                      <a16:creationId xmlns:a16="http://schemas.microsoft.com/office/drawing/2014/main" id="{9E2BF606-E25A-4740-A230-B546FF3E6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6" y="927"/>
                  <a:ext cx="101" cy="167"/>
                </a:xfrm>
                <a:custGeom>
                  <a:avLst/>
                  <a:gdLst>
                    <a:gd name="T0" fmla="*/ 7 w 101"/>
                    <a:gd name="T1" fmla="*/ 42 h 167"/>
                    <a:gd name="T2" fmla="*/ 12 w 101"/>
                    <a:gd name="T3" fmla="*/ 43 h 167"/>
                    <a:gd name="T4" fmla="*/ 14 w 101"/>
                    <a:gd name="T5" fmla="*/ 55 h 167"/>
                    <a:gd name="T6" fmla="*/ 13 w 101"/>
                    <a:gd name="T7" fmla="*/ 58 h 167"/>
                    <a:gd name="T8" fmla="*/ 11 w 101"/>
                    <a:gd name="T9" fmla="*/ 61 h 167"/>
                    <a:gd name="T10" fmla="*/ 17 w 101"/>
                    <a:gd name="T11" fmla="*/ 70 h 167"/>
                    <a:gd name="T12" fmla="*/ 22 w 101"/>
                    <a:gd name="T13" fmla="*/ 76 h 167"/>
                    <a:gd name="T14" fmla="*/ 26 w 101"/>
                    <a:gd name="T15" fmla="*/ 86 h 167"/>
                    <a:gd name="T16" fmla="*/ 37 w 101"/>
                    <a:gd name="T17" fmla="*/ 89 h 167"/>
                    <a:gd name="T18" fmla="*/ 40 w 101"/>
                    <a:gd name="T19" fmla="*/ 77 h 167"/>
                    <a:gd name="T20" fmla="*/ 41 w 101"/>
                    <a:gd name="T21" fmla="*/ 66 h 167"/>
                    <a:gd name="T22" fmla="*/ 44 w 101"/>
                    <a:gd name="T23" fmla="*/ 62 h 167"/>
                    <a:gd name="T24" fmla="*/ 48 w 101"/>
                    <a:gd name="T25" fmla="*/ 70 h 167"/>
                    <a:gd name="T26" fmla="*/ 54 w 101"/>
                    <a:gd name="T27" fmla="*/ 73 h 167"/>
                    <a:gd name="T28" fmla="*/ 57 w 101"/>
                    <a:gd name="T29" fmla="*/ 71 h 167"/>
                    <a:gd name="T30" fmla="*/ 64 w 101"/>
                    <a:gd name="T31" fmla="*/ 75 h 167"/>
                    <a:gd name="T32" fmla="*/ 50 w 101"/>
                    <a:gd name="T33" fmla="*/ 84 h 167"/>
                    <a:gd name="T34" fmla="*/ 42 w 101"/>
                    <a:gd name="T35" fmla="*/ 94 h 167"/>
                    <a:gd name="T36" fmla="*/ 34 w 101"/>
                    <a:gd name="T37" fmla="*/ 96 h 167"/>
                    <a:gd name="T38" fmla="*/ 34 w 101"/>
                    <a:gd name="T39" fmla="*/ 111 h 167"/>
                    <a:gd name="T40" fmla="*/ 46 w 101"/>
                    <a:gd name="T41" fmla="*/ 108 h 167"/>
                    <a:gd name="T42" fmla="*/ 54 w 101"/>
                    <a:gd name="T43" fmla="*/ 104 h 167"/>
                    <a:gd name="T44" fmla="*/ 63 w 101"/>
                    <a:gd name="T45" fmla="*/ 105 h 167"/>
                    <a:gd name="T46" fmla="*/ 54 w 101"/>
                    <a:gd name="T47" fmla="*/ 109 h 167"/>
                    <a:gd name="T48" fmla="*/ 51 w 101"/>
                    <a:gd name="T49" fmla="*/ 115 h 167"/>
                    <a:gd name="T50" fmla="*/ 47 w 101"/>
                    <a:gd name="T51" fmla="*/ 119 h 167"/>
                    <a:gd name="T52" fmla="*/ 40 w 101"/>
                    <a:gd name="T53" fmla="*/ 116 h 167"/>
                    <a:gd name="T54" fmla="*/ 37 w 101"/>
                    <a:gd name="T55" fmla="*/ 125 h 167"/>
                    <a:gd name="T56" fmla="*/ 41 w 101"/>
                    <a:gd name="T57" fmla="*/ 132 h 167"/>
                    <a:gd name="T58" fmla="*/ 48 w 101"/>
                    <a:gd name="T59" fmla="*/ 141 h 167"/>
                    <a:gd name="T60" fmla="*/ 57 w 101"/>
                    <a:gd name="T61" fmla="*/ 143 h 167"/>
                    <a:gd name="T62" fmla="*/ 58 w 101"/>
                    <a:gd name="T63" fmla="*/ 148 h 167"/>
                    <a:gd name="T64" fmla="*/ 62 w 101"/>
                    <a:gd name="T65" fmla="*/ 165 h 167"/>
                    <a:gd name="T66" fmla="*/ 69 w 101"/>
                    <a:gd name="T67" fmla="*/ 166 h 167"/>
                    <a:gd name="T68" fmla="*/ 71 w 101"/>
                    <a:gd name="T69" fmla="*/ 148 h 167"/>
                    <a:gd name="T70" fmla="*/ 75 w 101"/>
                    <a:gd name="T71" fmla="*/ 125 h 167"/>
                    <a:gd name="T72" fmla="*/ 80 w 101"/>
                    <a:gd name="T73" fmla="*/ 117 h 167"/>
                    <a:gd name="T74" fmla="*/ 80 w 101"/>
                    <a:gd name="T75" fmla="*/ 96 h 167"/>
                    <a:gd name="T76" fmla="*/ 83 w 101"/>
                    <a:gd name="T77" fmla="*/ 82 h 167"/>
                    <a:gd name="T78" fmla="*/ 86 w 101"/>
                    <a:gd name="T79" fmla="*/ 68 h 167"/>
                    <a:gd name="T80" fmla="*/ 100 w 101"/>
                    <a:gd name="T81" fmla="*/ 65 h 167"/>
                    <a:gd name="T82" fmla="*/ 90 w 101"/>
                    <a:gd name="T83" fmla="*/ 53 h 167"/>
                    <a:gd name="T84" fmla="*/ 75 w 101"/>
                    <a:gd name="T85" fmla="*/ 38 h 167"/>
                    <a:gd name="T86" fmla="*/ 65 w 101"/>
                    <a:gd name="T87" fmla="*/ 24 h 167"/>
                    <a:gd name="T88" fmla="*/ 64 w 101"/>
                    <a:gd name="T89" fmla="*/ 29 h 167"/>
                    <a:gd name="T90" fmla="*/ 58 w 101"/>
                    <a:gd name="T91" fmla="*/ 6 h 167"/>
                    <a:gd name="T92" fmla="*/ 50 w 101"/>
                    <a:gd name="T93" fmla="*/ 0 h 167"/>
                    <a:gd name="T94" fmla="*/ 45 w 101"/>
                    <a:gd name="T95" fmla="*/ 19 h 167"/>
                    <a:gd name="T96" fmla="*/ 51 w 101"/>
                    <a:gd name="T97" fmla="*/ 45 h 167"/>
                    <a:gd name="T98" fmla="*/ 48 w 101"/>
                    <a:gd name="T99" fmla="*/ 48 h 167"/>
                    <a:gd name="T100" fmla="*/ 44 w 101"/>
                    <a:gd name="T101" fmla="*/ 42 h 167"/>
                    <a:gd name="T102" fmla="*/ 39 w 101"/>
                    <a:gd name="T103" fmla="*/ 20 h 167"/>
                    <a:gd name="T104" fmla="*/ 30 w 101"/>
                    <a:gd name="T105" fmla="*/ 29 h 167"/>
                    <a:gd name="T106" fmla="*/ 29 w 101"/>
                    <a:gd name="T107" fmla="*/ 35 h 167"/>
                    <a:gd name="T108" fmla="*/ 23 w 101"/>
                    <a:gd name="T109" fmla="*/ 30 h 167"/>
                    <a:gd name="T110" fmla="*/ 19 w 101"/>
                    <a:gd name="T111" fmla="*/ 27 h 167"/>
                    <a:gd name="T112" fmla="*/ 25 w 101"/>
                    <a:gd name="T113" fmla="*/ 19 h 167"/>
                    <a:gd name="T114" fmla="*/ 26 w 101"/>
                    <a:gd name="T115" fmla="*/ 10 h 167"/>
                    <a:gd name="T116" fmla="*/ 12 w 101"/>
                    <a:gd name="T117" fmla="*/ 13 h 167"/>
                    <a:gd name="T118" fmla="*/ 10 w 101"/>
                    <a:gd name="T119" fmla="*/ 20 h 167"/>
                    <a:gd name="T120" fmla="*/ 5 w 101"/>
                    <a:gd name="T121" fmla="*/ 27 h 167"/>
                    <a:gd name="T122" fmla="*/ 2 w 101"/>
                    <a:gd name="T123" fmla="*/ 41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01" h="167">
                      <a:moveTo>
                        <a:pt x="2" y="41"/>
                      </a:move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6" y="48"/>
                      </a:lnTo>
                      <a:lnTo>
                        <a:pt x="8" y="45"/>
                      </a:lnTo>
                      <a:lnTo>
                        <a:pt x="7" y="42"/>
                      </a:lnTo>
                      <a:lnTo>
                        <a:pt x="8" y="39"/>
                      </a:lnTo>
                      <a:lnTo>
                        <a:pt x="9" y="38"/>
                      </a:lnTo>
                      <a:lnTo>
                        <a:pt x="10" y="41"/>
                      </a:lnTo>
                      <a:lnTo>
                        <a:pt x="12" y="39"/>
                      </a:lnTo>
                      <a:lnTo>
                        <a:pt x="13" y="40"/>
                      </a:lnTo>
                      <a:lnTo>
                        <a:pt x="12" y="43"/>
                      </a:lnTo>
                      <a:lnTo>
                        <a:pt x="11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4" y="55"/>
                      </a:lnTo>
                      <a:lnTo>
                        <a:pt x="16" y="54"/>
                      </a:lnTo>
                      <a:lnTo>
                        <a:pt x="16" y="55"/>
                      </a:lnTo>
                      <a:lnTo>
                        <a:pt x="16" y="58"/>
                      </a:lnTo>
                      <a:lnTo>
                        <a:pt x="14" y="59"/>
                      </a:lnTo>
                      <a:lnTo>
                        <a:pt x="13" y="59"/>
                      </a:lnTo>
                      <a:lnTo>
                        <a:pt x="13" y="58"/>
                      </a:lnTo>
                      <a:lnTo>
                        <a:pt x="12" y="57"/>
                      </a:lnTo>
                      <a:lnTo>
                        <a:pt x="9" y="54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9" y="59"/>
                      </a:lnTo>
                      <a:lnTo>
                        <a:pt x="11" y="61"/>
                      </a:lnTo>
                      <a:lnTo>
                        <a:pt x="12" y="62"/>
                      </a:lnTo>
                      <a:lnTo>
                        <a:pt x="12" y="63"/>
                      </a:lnTo>
                      <a:lnTo>
                        <a:pt x="12" y="65"/>
                      </a:lnTo>
                      <a:lnTo>
                        <a:pt x="12" y="67"/>
                      </a:lnTo>
                      <a:lnTo>
                        <a:pt x="16" y="69"/>
                      </a:lnTo>
                      <a:lnTo>
                        <a:pt x="17" y="70"/>
                      </a:lnTo>
                      <a:lnTo>
                        <a:pt x="18" y="72"/>
                      </a:lnTo>
                      <a:lnTo>
                        <a:pt x="19" y="73"/>
                      </a:lnTo>
                      <a:lnTo>
                        <a:pt x="21" y="72"/>
                      </a:lnTo>
                      <a:lnTo>
                        <a:pt x="23" y="72"/>
                      </a:lnTo>
                      <a:lnTo>
                        <a:pt x="23" y="74"/>
                      </a:lnTo>
                      <a:lnTo>
                        <a:pt x="22" y="76"/>
                      </a:lnTo>
                      <a:lnTo>
                        <a:pt x="19" y="76"/>
                      </a:lnTo>
                      <a:lnTo>
                        <a:pt x="19" y="78"/>
                      </a:lnTo>
                      <a:lnTo>
                        <a:pt x="20" y="82"/>
                      </a:lnTo>
                      <a:lnTo>
                        <a:pt x="21" y="81"/>
                      </a:lnTo>
                      <a:lnTo>
                        <a:pt x="23" y="82"/>
                      </a:lnTo>
                      <a:lnTo>
                        <a:pt x="26" y="86"/>
                      </a:lnTo>
                      <a:lnTo>
                        <a:pt x="28" y="88"/>
                      </a:lnTo>
                      <a:lnTo>
                        <a:pt x="27" y="89"/>
                      </a:lnTo>
                      <a:lnTo>
                        <a:pt x="26" y="91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89"/>
                      </a:lnTo>
                      <a:lnTo>
                        <a:pt x="37" y="87"/>
                      </a:lnTo>
                      <a:lnTo>
                        <a:pt x="38" y="83"/>
                      </a:lnTo>
                      <a:lnTo>
                        <a:pt x="40" y="83"/>
                      </a:lnTo>
                      <a:lnTo>
                        <a:pt x="41" y="83"/>
                      </a:lnTo>
                      <a:lnTo>
                        <a:pt x="41" y="80"/>
                      </a:lnTo>
                      <a:lnTo>
                        <a:pt x="40" y="77"/>
                      </a:lnTo>
                      <a:lnTo>
                        <a:pt x="39" y="74"/>
                      </a:lnTo>
                      <a:lnTo>
                        <a:pt x="39" y="71"/>
                      </a:lnTo>
                      <a:lnTo>
                        <a:pt x="38" y="69"/>
                      </a:lnTo>
                      <a:lnTo>
                        <a:pt x="38" y="66"/>
                      </a:lnTo>
                      <a:lnTo>
                        <a:pt x="40" y="65"/>
                      </a:lnTo>
                      <a:lnTo>
                        <a:pt x="41" y="66"/>
                      </a:lnTo>
                      <a:lnTo>
                        <a:pt x="42" y="69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68"/>
                      </a:lnTo>
                      <a:lnTo>
                        <a:pt x="44" y="62"/>
                      </a:lnTo>
                      <a:lnTo>
                        <a:pt x="45" y="60"/>
                      </a:lnTo>
                      <a:lnTo>
                        <a:pt x="46" y="60"/>
                      </a:lnTo>
                      <a:lnTo>
                        <a:pt x="47" y="62"/>
                      </a:lnTo>
                      <a:lnTo>
                        <a:pt x="47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47" y="72"/>
                      </a:lnTo>
                      <a:lnTo>
                        <a:pt x="46" y="73"/>
                      </a:lnTo>
                      <a:lnTo>
                        <a:pt x="47" y="78"/>
                      </a:lnTo>
                      <a:lnTo>
                        <a:pt x="48" y="79"/>
                      </a:lnTo>
                      <a:lnTo>
                        <a:pt x="50" y="78"/>
                      </a:lnTo>
                      <a:lnTo>
                        <a:pt x="54" y="73"/>
                      </a:lnTo>
                      <a:lnTo>
                        <a:pt x="55" y="70"/>
                      </a:lnTo>
                      <a:lnTo>
                        <a:pt x="54" y="66"/>
                      </a:lnTo>
                      <a:lnTo>
                        <a:pt x="55" y="65"/>
                      </a:lnTo>
                      <a:lnTo>
                        <a:pt x="57" y="65"/>
                      </a:lnTo>
                      <a:lnTo>
                        <a:pt x="58" y="67"/>
                      </a:lnTo>
                      <a:lnTo>
                        <a:pt x="57" y="71"/>
                      </a:lnTo>
                      <a:lnTo>
                        <a:pt x="57" y="74"/>
                      </a:lnTo>
                      <a:lnTo>
                        <a:pt x="57" y="76"/>
                      </a:lnTo>
                      <a:lnTo>
                        <a:pt x="58" y="78"/>
                      </a:lnTo>
                      <a:lnTo>
                        <a:pt x="61" y="77"/>
                      </a:lnTo>
                      <a:lnTo>
                        <a:pt x="63" y="75"/>
                      </a:lnTo>
                      <a:lnTo>
                        <a:pt x="64" y="75"/>
                      </a:lnTo>
                      <a:lnTo>
                        <a:pt x="64" y="76"/>
                      </a:lnTo>
                      <a:lnTo>
                        <a:pt x="63" y="78"/>
                      </a:lnTo>
                      <a:lnTo>
                        <a:pt x="61" y="79"/>
                      </a:lnTo>
                      <a:lnTo>
                        <a:pt x="58" y="82"/>
                      </a:lnTo>
                      <a:lnTo>
                        <a:pt x="54" y="82"/>
                      </a:lnTo>
                      <a:lnTo>
                        <a:pt x="50" y="84"/>
                      </a:lnTo>
                      <a:lnTo>
                        <a:pt x="49" y="86"/>
                      </a:lnTo>
                      <a:lnTo>
                        <a:pt x="50" y="87"/>
                      </a:lnTo>
                      <a:lnTo>
                        <a:pt x="47" y="89"/>
                      </a:lnTo>
                      <a:lnTo>
                        <a:pt x="44" y="92"/>
                      </a:lnTo>
                      <a:lnTo>
                        <a:pt x="43" y="95"/>
                      </a:lnTo>
                      <a:lnTo>
                        <a:pt x="42" y="94"/>
                      </a:lnTo>
                      <a:lnTo>
                        <a:pt x="40" y="96"/>
                      </a:lnTo>
                      <a:lnTo>
                        <a:pt x="39" y="99"/>
                      </a:lnTo>
                      <a:lnTo>
                        <a:pt x="37" y="99"/>
                      </a:lnTo>
                      <a:lnTo>
                        <a:pt x="37" y="96"/>
                      </a:lnTo>
                      <a:lnTo>
                        <a:pt x="37" y="96"/>
                      </a:lnTo>
                      <a:lnTo>
                        <a:pt x="34" y="96"/>
                      </a:lnTo>
                      <a:lnTo>
                        <a:pt x="33" y="97"/>
                      </a:lnTo>
                      <a:lnTo>
                        <a:pt x="33" y="100"/>
                      </a:lnTo>
                      <a:lnTo>
                        <a:pt x="32" y="100"/>
                      </a:lnTo>
                      <a:lnTo>
                        <a:pt x="33" y="106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6" y="110"/>
                      </a:lnTo>
                      <a:lnTo>
                        <a:pt x="38" y="110"/>
                      </a:lnTo>
                      <a:lnTo>
                        <a:pt x="41" y="109"/>
                      </a:lnTo>
                      <a:lnTo>
                        <a:pt x="42" y="108"/>
                      </a:lnTo>
                      <a:lnTo>
                        <a:pt x="44" y="108"/>
                      </a:lnTo>
                      <a:lnTo>
                        <a:pt x="46" y="108"/>
                      </a:lnTo>
                      <a:lnTo>
                        <a:pt x="48" y="105"/>
                      </a:lnTo>
                      <a:lnTo>
                        <a:pt x="49" y="104"/>
                      </a:lnTo>
                      <a:lnTo>
                        <a:pt x="50" y="103"/>
                      </a:lnTo>
                      <a:lnTo>
                        <a:pt x="52" y="103"/>
                      </a:lnTo>
                      <a:lnTo>
                        <a:pt x="53" y="105"/>
                      </a:lnTo>
                      <a:lnTo>
                        <a:pt x="54" y="104"/>
                      </a:lnTo>
                      <a:lnTo>
                        <a:pt x="60" y="104"/>
                      </a:lnTo>
                      <a:lnTo>
                        <a:pt x="61" y="103"/>
                      </a:lnTo>
                      <a:lnTo>
                        <a:pt x="63" y="101"/>
                      </a:lnTo>
                      <a:lnTo>
                        <a:pt x="64" y="102"/>
                      </a:lnTo>
                      <a:lnTo>
                        <a:pt x="64" y="103"/>
                      </a:lnTo>
                      <a:lnTo>
                        <a:pt x="63" y="105"/>
                      </a:lnTo>
                      <a:lnTo>
                        <a:pt x="63" y="107"/>
                      </a:lnTo>
                      <a:lnTo>
                        <a:pt x="62" y="107"/>
                      </a:lnTo>
                      <a:lnTo>
                        <a:pt x="61" y="107"/>
                      </a:lnTo>
                      <a:lnTo>
                        <a:pt x="59" y="107"/>
                      </a:lnTo>
                      <a:lnTo>
                        <a:pt x="56" y="107"/>
                      </a:lnTo>
                      <a:lnTo>
                        <a:pt x="54" y="109"/>
                      </a:lnTo>
                      <a:lnTo>
                        <a:pt x="49" y="111"/>
                      </a:lnTo>
                      <a:lnTo>
                        <a:pt x="47" y="111"/>
                      </a:lnTo>
                      <a:lnTo>
                        <a:pt x="44" y="112"/>
                      </a:lnTo>
                      <a:lnTo>
                        <a:pt x="44" y="114"/>
                      </a:lnTo>
                      <a:lnTo>
                        <a:pt x="47" y="114"/>
                      </a:lnTo>
                      <a:lnTo>
                        <a:pt x="51" y="115"/>
                      </a:lnTo>
                      <a:lnTo>
                        <a:pt x="53" y="115"/>
                      </a:lnTo>
                      <a:lnTo>
                        <a:pt x="56" y="117"/>
                      </a:lnTo>
                      <a:lnTo>
                        <a:pt x="55" y="119"/>
                      </a:lnTo>
                      <a:lnTo>
                        <a:pt x="51" y="120"/>
                      </a:lnTo>
                      <a:lnTo>
                        <a:pt x="48" y="120"/>
                      </a:lnTo>
                      <a:lnTo>
                        <a:pt x="47" y="119"/>
                      </a:lnTo>
                      <a:lnTo>
                        <a:pt x="45" y="118"/>
                      </a:lnTo>
                      <a:lnTo>
                        <a:pt x="44" y="120"/>
                      </a:lnTo>
                      <a:lnTo>
                        <a:pt x="44" y="120"/>
                      </a:lnTo>
                      <a:lnTo>
                        <a:pt x="42" y="118"/>
                      </a:lnTo>
                      <a:lnTo>
                        <a:pt x="40" y="116"/>
                      </a:lnTo>
                      <a:lnTo>
                        <a:pt x="40" y="116"/>
                      </a:lnTo>
                      <a:lnTo>
                        <a:pt x="36" y="118"/>
                      </a:lnTo>
                      <a:lnTo>
                        <a:pt x="36" y="119"/>
                      </a:lnTo>
                      <a:lnTo>
                        <a:pt x="37" y="121"/>
                      </a:lnTo>
                      <a:lnTo>
                        <a:pt x="37" y="123"/>
                      </a:lnTo>
                      <a:lnTo>
                        <a:pt x="37" y="125"/>
                      </a:lnTo>
                      <a:lnTo>
                        <a:pt x="37" y="125"/>
                      </a:lnTo>
                      <a:lnTo>
                        <a:pt x="37" y="127"/>
                      </a:lnTo>
                      <a:lnTo>
                        <a:pt x="37" y="128"/>
                      </a:lnTo>
                      <a:lnTo>
                        <a:pt x="40" y="130"/>
                      </a:lnTo>
                      <a:lnTo>
                        <a:pt x="40" y="131"/>
                      </a:lnTo>
                      <a:lnTo>
                        <a:pt x="40" y="133"/>
                      </a:lnTo>
                      <a:lnTo>
                        <a:pt x="41" y="132"/>
                      </a:lnTo>
                      <a:lnTo>
                        <a:pt x="43" y="134"/>
                      </a:lnTo>
                      <a:lnTo>
                        <a:pt x="43" y="136"/>
                      </a:lnTo>
                      <a:lnTo>
                        <a:pt x="44" y="138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1"/>
                      </a:lnTo>
                      <a:lnTo>
                        <a:pt x="49" y="141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5" y="145"/>
                      </a:lnTo>
                      <a:lnTo>
                        <a:pt x="57" y="143"/>
                      </a:lnTo>
                      <a:lnTo>
                        <a:pt x="57" y="143"/>
                      </a:lnTo>
                      <a:lnTo>
                        <a:pt x="58" y="145"/>
                      </a:lnTo>
                      <a:lnTo>
                        <a:pt x="60" y="144"/>
                      </a:lnTo>
                      <a:lnTo>
                        <a:pt x="61" y="145"/>
                      </a:lnTo>
                      <a:lnTo>
                        <a:pt x="61" y="147"/>
                      </a:lnTo>
                      <a:lnTo>
                        <a:pt x="60" y="148"/>
                      </a:lnTo>
                      <a:lnTo>
                        <a:pt x="58" y="148"/>
                      </a:lnTo>
                      <a:lnTo>
                        <a:pt x="56" y="151"/>
                      </a:lnTo>
                      <a:lnTo>
                        <a:pt x="56" y="152"/>
                      </a:lnTo>
                      <a:lnTo>
                        <a:pt x="61" y="158"/>
                      </a:lnTo>
                      <a:lnTo>
                        <a:pt x="61" y="158"/>
                      </a:lnTo>
                      <a:lnTo>
                        <a:pt x="63" y="160"/>
                      </a:lnTo>
                      <a:lnTo>
                        <a:pt x="62" y="165"/>
                      </a:lnTo>
                      <a:lnTo>
                        <a:pt x="63" y="167"/>
                      </a:lnTo>
                      <a:lnTo>
                        <a:pt x="64" y="166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8" y="166"/>
                      </a:lnTo>
                      <a:lnTo>
                        <a:pt x="69" y="166"/>
                      </a:lnTo>
                      <a:lnTo>
                        <a:pt x="71" y="163"/>
                      </a:lnTo>
                      <a:lnTo>
                        <a:pt x="71" y="159"/>
                      </a:lnTo>
                      <a:lnTo>
                        <a:pt x="72" y="158"/>
                      </a:lnTo>
                      <a:lnTo>
                        <a:pt x="72" y="156"/>
                      </a:lnTo>
                      <a:lnTo>
                        <a:pt x="71" y="152"/>
                      </a:lnTo>
                      <a:lnTo>
                        <a:pt x="71" y="148"/>
                      </a:lnTo>
                      <a:lnTo>
                        <a:pt x="72" y="146"/>
                      </a:lnTo>
                      <a:lnTo>
                        <a:pt x="73" y="144"/>
                      </a:lnTo>
                      <a:lnTo>
                        <a:pt x="73" y="133"/>
                      </a:lnTo>
                      <a:lnTo>
                        <a:pt x="74" y="130"/>
                      </a:lnTo>
                      <a:lnTo>
                        <a:pt x="74" y="127"/>
                      </a:lnTo>
                      <a:lnTo>
                        <a:pt x="75" y="125"/>
                      </a:lnTo>
                      <a:lnTo>
                        <a:pt x="76" y="124"/>
                      </a:lnTo>
                      <a:lnTo>
                        <a:pt x="73" y="123"/>
                      </a:lnTo>
                      <a:lnTo>
                        <a:pt x="75" y="120"/>
                      </a:lnTo>
                      <a:lnTo>
                        <a:pt x="78" y="120"/>
                      </a:lnTo>
                      <a:lnTo>
                        <a:pt x="80" y="120"/>
                      </a:lnTo>
                      <a:lnTo>
                        <a:pt x="80" y="117"/>
                      </a:lnTo>
                      <a:lnTo>
                        <a:pt x="80" y="113"/>
                      </a:lnTo>
                      <a:lnTo>
                        <a:pt x="81" y="109"/>
                      </a:lnTo>
                      <a:lnTo>
                        <a:pt x="81" y="106"/>
                      </a:lnTo>
                      <a:lnTo>
                        <a:pt x="78" y="101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2" y="98"/>
                      </a:lnTo>
                      <a:lnTo>
                        <a:pt x="84" y="96"/>
                      </a:lnTo>
                      <a:lnTo>
                        <a:pt x="83" y="94"/>
                      </a:lnTo>
                      <a:lnTo>
                        <a:pt x="83" y="90"/>
                      </a:lnTo>
                      <a:lnTo>
                        <a:pt x="84" y="88"/>
                      </a:lnTo>
                      <a:lnTo>
                        <a:pt x="83" y="82"/>
                      </a:lnTo>
                      <a:lnTo>
                        <a:pt x="82" y="78"/>
                      </a:lnTo>
                      <a:lnTo>
                        <a:pt x="83" y="76"/>
                      </a:lnTo>
                      <a:lnTo>
                        <a:pt x="86" y="72"/>
                      </a:lnTo>
                      <a:lnTo>
                        <a:pt x="86" y="71"/>
                      </a:lnTo>
                      <a:lnTo>
                        <a:pt x="85" y="69"/>
                      </a:lnTo>
                      <a:lnTo>
                        <a:pt x="86" y="68"/>
                      </a:lnTo>
                      <a:lnTo>
                        <a:pt x="89" y="67"/>
                      </a:lnTo>
                      <a:lnTo>
                        <a:pt x="92" y="64"/>
                      </a:lnTo>
                      <a:lnTo>
                        <a:pt x="95" y="64"/>
                      </a:lnTo>
                      <a:lnTo>
                        <a:pt x="97" y="62"/>
                      </a:lnTo>
                      <a:lnTo>
                        <a:pt x="99" y="65"/>
                      </a:lnTo>
                      <a:lnTo>
                        <a:pt x="100" y="65"/>
                      </a:lnTo>
                      <a:lnTo>
                        <a:pt x="100" y="63"/>
                      </a:lnTo>
                      <a:lnTo>
                        <a:pt x="101" y="61"/>
                      </a:lnTo>
                      <a:lnTo>
                        <a:pt x="101" y="57"/>
                      </a:lnTo>
                      <a:lnTo>
                        <a:pt x="99" y="57"/>
                      </a:lnTo>
                      <a:lnTo>
                        <a:pt x="93" y="55"/>
                      </a:lnTo>
                      <a:lnTo>
                        <a:pt x="90" y="53"/>
                      </a:lnTo>
                      <a:lnTo>
                        <a:pt x="86" y="48"/>
                      </a:lnTo>
                      <a:lnTo>
                        <a:pt x="85" y="46"/>
                      </a:lnTo>
                      <a:lnTo>
                        <a:pt x="82" y="41"/>
                      </a:lnTo>
                      <a:lnTo>
                        <a:pt x="80" y="41"/>
                      </a:lnTo>
                      <a:lnTo>
                        <a:pt x="77" y="41"/>
                      </a:lnTo>
                      <a:lnTo>
                        <a:pt x="75" y="38"/>
                      </a:lnTo>
                      <a:lnTo>
                        <a:pt x="75" y="36"/>
                      </a:lnTo>
                      <a:lnTo>
                        <a:pt x="74" y="28"/>
                      </a:lnTo>
                      <a:lnTo>
                        <a:pt x="71" y="22"/>
                      </a:lnTo>
                      <a:lnTo>
                        <a:pt x="68" y="18"/>
                      </a:lnTo>
                      <a:lnTo>
                        <a:pt x="66" y="20"/>
                      </a:lnTo>
                      <a:lnTo>
                        <a:pt x="65" y="24"/>
                      </a:lnTo>
                      <a:lnTo>
                        <a:pt x="66" y="30"/>
                      </a:lnTo>
                      <a:lnTo>
                        <a:pt x="66" y="34"/>
                      </a:lnTo>
                      <a:lnTo>
                        <a:pt x="64" y="36"/>
                      </a:lnTo>
                      <a:lnTo>
                        <a:pt x="63" y="35"/>
                      </a:lnTo>
                      <a:lnTo>
                        <a:pt x="64" y="34"/>
                      </a:lnTo>
                      <a:lnTo>
                        <a:pt x="64" y="29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3" y="13"/>
                      </a:lnTo>
                      <a:lnTo>
                        <a:pt x="61" y="8"/>
                      </a:lnTo>
                      <a:lnTo>
                        <a:pt x="58" y="6"/>
                      </a:lnTo>
                      <a:lnTo>
                        <a:pt x="57" y="7"/>
                      </a:lnTo>
                      <a:lnTo>
                        <a:pt x="55" y="10"/>
                      </a:lnTo>
                      <a:lnTo>
                        <a:pt x="54" y="9"/>
                      </a:lnTo>
                      <a:lnTo>
                        <a:pt x="53" y="5"/>
                      </a:lnTo>
                      <a:lnTo>
                        <a:pt x="51" y="1"/>
                      </a:lnTo>
                      <a:lnTo>
                        <a:pt x="50" y="0"/>
                      </a:lnTo>
                      <a:lnTo>
                        <a:pt x="48" y="1"/>
                      </a:lnTo>
                      <a:lnTo>
                        <a:pt x="46" y="4"/>
                      </a:lnTo>
                      <a:lnTo>
                        <a:pt x="47" y="10"/>
                      </a:lnTo>
                      <a:lnTo>
                        <a:pt x="45" y="13"/>
                      </a:lnTo>
                      <a:lnTo>
                        <a:pt x="46" y="16"/>
                      </a:lnTo>
                      <a:lnTo>
                        <a:pt x="45" y="19"/>
                      </a:lnTo>
                      <a:lnTo>
                        <a:pt x="46" y="20"/>
                      </a:lnTo>
                      <a:lnTo>
                        <a:pt x="47" y="22"/>
                      </a:lnTo>
                      <a:lnTo>
                        <a:pt x="47" y="32"/>
                      </a:lnTo>
                      <a:lnTo>
                        <a:pt x="47" y="37"/>
                      </a:lnTo>
                      <a:lnTo>
                        <a:pt x="48" y="41"/>
                      </a:lnTo>
                      <a:lnTo>
                        <a:pt x="51" y="45"/>
                      </a:lnTo>
                      <a:lnTo>
                        <a:pt x="51" y="48"/>
                      </a:lnTo>
                      <a:lnTo>
                        <a:pt x="54" y="52"/>
                      </a:lnTo>
                      <a:lnTo>
                        <a:pt x="53" y="55"/>
                      </a:lnTo>
                      <a:lnTo>
                        <a:pt x="51" y="55"/>
                      </a:lnTo>
                      <a:lnTo>
                        <a:pt x="50" y="54"/>
                      </a:lnTo>
                      <a:lnTo>
                        <a:pt x="48" y="48"/>
                      </a:lnTo>
                      <a:lnTo>
                        <a:pt x="46" y="45"/>
                      </a:lnTo>
                      <a:lnTo>
                        <a:pt x="45" y="45"/>
                      </a:lnTo>
                      <a:lnTo>
                        <a:pt x="43" y="47"/>
                      </a:lnTo>
                      <a:lnTo>
                        <a:pt x="42" y="46"/>
                      </a:lnTo>
                      <a:lnTo>
                        <a:pt x="41" y="45"/>
                      </a:lnTo>
                      <a:lnTo>
                        <a:pt x="44" y="42"/>
                      </a:lnTo>
                      <a:lnTo>
                        <a:pt x="44" y="41"/>
                      </a:lnTo>
                      <a:lnTo>
                        <a:pt x="44" y="38"/>
                      </a:lnTo>
                      <a:lnTo>
                        <a:pt x="42" y="31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39" y="20"/>
                      </a:lnTo>
                      <a:lnTo>
                        <a:pt x="36" y="16"/>
                      </a:lnTo>
                      <a:lnTo>
                        <a:pt x="35" y="15"/>
                      </a:lnTo>
                      <a:lnTo>
                        <a:pt x="33" y="17"/>
                      </a:lnTo>
                      <a:lnTo>
                        <a:pt x="33" y="20"/>
                      </a:lnTo>
                      <a:lnTo>
                        <a:pt x="30" y="25"/>
                      </a:lnTo>
                      <a:lnTo>
                        <a:pt x="30" y="29"/>
                      </a:lnTo>
                      <a:lnTo>
                        <a:pt x="30" y="33"/>
                      </a:lnTo>
                      <a:lnTo>
                        <a:pt x="31" y="37"/>
                      </a:lnTo>
                      <a:lnTo>
                        <a:pt x="32" y="41"/>
                      </a:lnTo>
                      <a:lnTo>
                        <a:pt x="31" y="41"/>
                      </a:lnTo>
                      <a:lnTo>
                        <a:pt x="30" y="39"/>
                      </a:lnTo>
                      <a:lnTo>
                        <a:pt x="29" y="35"/>
                      </a:lnTo>
                      <a:lnTo>
                        <a:pt x="29" y="33"/>
                      </a:lnTo>
                      <a:lnTo>
                        <a:pt x="28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5" y="31"/>
                      </a:lnTo>
                      <a:lnTo>
                        <a:pt x="23" y="30"/>
                      </a:lnTo>
                      <a:lnTo>
                        <a:pt x="24" y="28"/>
                      </a:lnTo>
                      <a:lnTo>
                        <a:pt x="26" y="26"/>
                      </a:lnTo>
                      <a:lnTo>
                        <a:pt x="26" y="25"/>
                      </a:lnTo>
                      <a:lnTo>
                        <a:pt x="25" y="24"/>
                      </a:lnTo>
                      <a:lnTo>
                        <a:pt x="22" y="26"/>
                      </a:lnTo>
                      <a:lnTo>
                        <a:pt x="19" y="27"/>
                      </a:lnTo>
                      <a:lnTo>
                        <a:pt x="18" y="26"/>
                      </a:lnTo>
                      <a:lnTo>
                        <a:pt x="19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3" y="20"/>
                      </a:lnTo>
                      <a:lnTo>
                        <a:pt x="25" y="19"/>
                      </a:lnTo>
                      <a:lnTo>
                        <a:pt x="26" y="20"/>
                      </a:lnTo>
                      <a:lnTo>
                        <a:pt x="27" y="20"/>
                      </a:lnTo>
                      <a:lnTo>
                        <a:pt x="29" y="18"/>
                      </a:lnTo>
                      <a:lnTo>
                        <a:pt x="30" y="16"/>
                      </a:lnTo>
                      <a:lnTo>
                        <a:pt x="27" y="12"/>
                      </a:lnTo>
                      <a:lnTo>
                        <a:pt x="26" y="10"/>
                      </a:lnTo>
                      <a:lnTo>
                        <a:pt x="23" y="11"/>
                      </a:lnTo>
                      <a:lnTo>
                        <a:pt x="17" y="17"/>
                      </a:lnTo>
                      <a:lnTo>
                        <a:pt x="16" y="17"/>
                      </a:lnTo>
                      <a:lnTo>
                        <a:pt x="14" y="17"/>
                      </a:lnTo>
                      <a:lnTo>
                        <a:pt x="14" y="14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11" y="17"/>
                      </a:lnTo>
                      <a:lnTo>
                        <a:pt x="14" y="21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0" y="20"/>
                      </a:lnTo>
                      <a:lnTo>
                        <a:pt x="9" y="15"/>
                      </a:lnTo>
                      <a:lnTo>
                        <a:pt x="6" y="15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5" y="24"/>
                      </a:lnTo>
                      <a:lnTo>
                        <a:pt x="5" y="27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0" y="30"/>
                      </a:lnTo>
                      <a:lnTo>
                        <a:pt x="0" y="33"/>
                      </a:lnTo>
                      <a:lnTo>
                        <a:pt x="1" y="37"/>
                      </a:lnTo>
                      <a:lnTo>
                        <a:pt x="2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3" name="Freeform 240">
                  <a:extLst>
                    <a:ext uri="{FF2B5EF4-FFF2-40B4-BE49-F238E27FC236}">
                      <a16:creationId xmlns:a16="http://schemas.microsoft.com/office/drawing/2014/main" id="{F9C116E6-27F2-42ED-A691-1CC082322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901"/>
                  <a:ext cx="14" cy="12"/>
                </a:xfrm>
                <a:custGeom>
                  <a:avLst/>
                  <a:gdLst>
                    <a:gd name="T0" fmla="*/ 2 w 19"/>
                    <a:gd name="T1" fmla="*/ 16 h 16"/>
                    <a:gd name="T2" fmla="*/ 6 w 19"/>
                    <a:gd name="T3" fmla="*/ 14 h 16"/>
                    <a:gd name="T4" fmla="*/ 11 w 19"/>
                    <a:gd name="T5" fmla="*/ 9 h 16"/>
                    <a:gd name="T6" fmla="*/ 14 w 19"/>
                    <a:gd name="T7" fmla="*/ 8 h 16"/>
                    <a:gd name="T8" fmla="*/ 19 w 19"/>
                    <a:gd name="T9" fmla="*/ 4 h 16"/>
                    <a:gd name="T10" fmla="*/ 19 w 19"/>
                    <a:gd name="T11" fmla="*/ 2 h 16"/>
                    <a:gd name="T12" fmla="*/ 18 w 19"/>
                    <a:gd name="T13" fmla="*/ 0 h 16"/>
                    <a:gd name="T14" fmla="*/ 15 w 19"/>
                    <a:gd name="T15" fmla="*/ 0 h 16"/>
                    <a:gd name="T16" fmla="*/ 11 w 19"/>
                    <a:gd name="T17" fmla="*/ 2 h 16"/>
                    <a:gd name="T18" fmla="*/ 8 w 19"/>
                    <a:gd name="T19" fmla="*/ 7 h 16"/>
                    <a:gd name="T20" fmla="*/ 6 w 19"/>
                    <a:gd name="T21" fmla="*/ 9 h 16"/>
                    <a:gd name="T22" fmla="*/ 2 w 19"/>
                    <a:gd name="T23" fmla="*/ 10 h 16"/>
                    <a:gd name="T24" fmla="*/ 0 w 19"/>
                    <a:gd name="T25" fmla="*/ 13 h 16"/>
                    <a:gd name="T26" fmla="*/ 1 w 19"/>
                    <a:gd name="T27" fmla="*/ 15 h 16"/>
                    <a:gd name="T28" fmla="*/ 2 w 19"/>
                    <a:gd name="T2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16">
                      <a:moveTo>
                        <a:pt x="2" y="16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3"/>
                        <a:pt x="0" y="13"/>
                      </a:cubicBezTo>
                      <a:cubicBezTo>
                        <a:pt x="1" y="15"/>
                        <a:pt x="1" y="15"/>
                        <a:pt x="1" y="15"/>
                      </a:cubicBez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4" name="Freeform 241">
                  <a:extLst>
                    <a:ext uri="{FF2B5EF4-FFF2-40B4-BE49-F238E27FC236}">
                      <a16:creationId xmlns:a16="http://schemas.microsoft.com/office/drawing/2014/main" id="{55D19572-6C8C-4300-930C-5FBA86E9C1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973"/>
                  <a:ext cx="15" cy="9"/>
                </a:xfrm>
                <a:custGeom>
                  <a:avLst/>
                  <a:gdLst>
                    <a:gd name="T0" fmla="*/ 4 w 15"/>
                    <a:gd name="T1" fmla="*/ 5 h 9"/>
                    <a:gd name="T2" fmla="*/ 5 w 15"/>
                    <a:gd name="T3" fmla="*/ 5 h 9"/>
                    <a:gd name="T4" fmla="*/ 7 w 15"/>
                    <a:gd name="T5" fmla="*/ 4 h 9"/>
                    <a:gd name="T6" fmla="*/ 8 w 15"/>
                    <a:gd name="T7" fmla="*/ 4 h 9"/>
                    <a:gd name="T8" fmla="*/ 12 w 15"/>
                    <a:gd name="T9" fmla="*/ 5 h 9"/>
                    <a:gd name="T10" fmla="*/ 14 w 15"/>
                    <a:gd name="T11" fmla="*/ 4 h 9"/>
                    <a:gd name="T12" fmla="*/ 15 w 15"/>
                    <a:gd name="T13" fmla="*/ 2 h 9"/>
                    <a:gd name="T14" fmla="*/ 14 w 15"/>
                    <a:gd name="T15" fmla="*/ 2 h 9"/>
                    <a:gd name="T16" fmla="*/ 9 w 15"/>
                    <a:gd name="T17" fmla="*/ 2 h 9"/>
                    <a:gd name="T18" fmla="*/ 8 w 15"/>
                    <a:gd name="T19" fmla="*/ 0 h 9"/>
                    <a:gd name="T20" fmla="*/ 7 w 15"/>
                    <a:gd name="T21" fmla="*/ 1 h 9"/>
                    <a:gd name="T22" fmla="*/ 5 w 15"/>
                    <a:gd name="T23" fmla="*/ 1 h 9"/>
                    <a:gd name="T24" fmla="*/ 3 w 15"/>
                    <a:gd name="T25" fmla="*/ 3 h 9"/>
                    <a:gd name="T26" fmla="*/ 0 w 15"/>
                    <a:gd name="T27" fmla="*/ 9 h 9"/>
                    <a:gd name="T28" fmla="*/ 1 w 15"/>
                    <a:gd name="T29" fmla="*/ 9 h 9"/>
                    <a:gd name="T30" fmla="*/ 4 w 15"/>
                    <a:gd name="T3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5" h="9">
                      <a:moveTo>
                        <a:pt x="4" y="5"/>
                      </a:moveTo>
                      <a:lnTo>
                        <a:pt x="5" y="5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12" y="5"/>
                      </a:lnTo>
                      <a:lnTo>
                        <a:pt x="14" y="4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3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5" name="Freeform 242">
                  <a:extLst>
                    <a:ext uri="{FF2B5EF4-FFF2-40B4-BE49-F238E27FC236}">
                      <a16:creationId xmlns:a16="http://schemas.microsoft.com/office/drawing/2014/main" id="{9E6D7CF7-0B5F-41B8-BA1D-559EFD2129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6" y="1848"/>
                  <a:ext cx="78" cy="109"/>
                </a:xfrm>
                <a:custGeom>
                  <a:avLst/>
                  <a:gdLst>
                    <a:gd name="T0" fmla="*/ 65 w 78"/>
                    <a:gd name="T1" fmla="*/ 24 h 109"/>
                    <a:gd name="T2" fmla="*/ 61 w 78"/>
                    <a:gd name="T3" fmla="*/ 31 h 109"/>
                    <a:gd name="T4" fmla="*/ 52 w 78"/>
                    <a:gd name="T5" fmla="*/ 35 h 109"/>
                    <a:gd name="T6" fmla="*/ 44 w 78"/>
                    <a:gd name="T7" fmla="*/ 32 h 109"/>
                    <a:gd name="T8" fmla="*/ 34 w 78"/>
                    <a:gd name="T9" fmla="*/ 25 h 109"/>
                    <a:gd name="T10" fmla="*/ 23 w 78"/>
                    <a:gd name="T11" fmla="*/ 12 h 109"/>
                    <a:gd name="T12" fmla="*/ 13 w 78"/>
                    <a:gd name="T13" fmla="*/ 3 h 109"/>
                    <a:gd name="T14" fmla="*/ 9 w 78"/>
                    <a:gd name="T15" fmla="*/ 1 h 109"/>
                    <a:gd name="T16" fmla="*/ 6 w 78"/>
                    <a:gd name="T17" fmla="*/ 4 h 109"/>
                    <a:gd name="T18" fmla="*/ 13 w 78"/>
                    <a:gd name="T19" fmla="*/ 20 h 109"/>
                    <a:gd name="T20" fmla="*/ 13 w 78"/>
                    <a:gd name="T21" fmla="*/ 32 h 109"/>
                    <a:gd name="T22" fmla="*/ 16 w 78"/>
                    <a:gd name="T23" fmla="*/ 42 h 109"/>
                    <a:gd name="T24" fmla="*/ 13 w 78"/>
                    <a:gd name="T25" fmla="*/ 48 h 109"/>
                    <a:gd name="T26" fmla="*/ 16 w 78"/>
                    <a:gd name="T27" fmla="*/ 54 h 109"/>
                    <a:gd name="T28" fmla="*/ 16 w 78"/>
                    <a:gd name="T29" fmla="*/ 60 h 109"/>
                    <a:gd name="T30" fmla="*/ 6 w 78"/>
                    <a:gd name="T31" fmla="*/ 58 h 109"/>
                    <a:gd name="T32" fmla="*/ 3 w 78"/>
                    <a:gd name="T33" fmla="*/ 62 h 109"/>
                    <a:gd name="T34" fmla="*/ 7 w 78"/>
                    <a:gd name="T35" fmla="*/ 66 h 109"/>
                    <a:gd name="T36" fmla="*/ 3 w 78"/>
                    <a:gd name="T37" fmla="*/ 72 h 109"/>
                    <a:gd name="T38" fmla="*/ 0 w 78"/>
                    <a:gd name="T39" fmla="*/ 77 h 109"/>
                    <a:gd name="T40" fmla="*/ 1 w 78"/>
                    <a:gd name="T41" fmla="*/ 87 h 109"/>
                    <a:gd name="T42" fmla="*/ 7 w 78"/>
                    <a:gd name="T43" fmla="*/ 92 h 109"/>
                    <a:gd name="T44" fmla="*/ 9 w 78"/>
                    <a:gd name="T45" fmla="*/ 104 h 109"/>
                    <a:gd name="T46" fmla="*/ 16 w 78"/>
                    <a:gd name="T47" fmla="*/ 104 h 109"/>
                    <a:gd name="T48" fmla="*/ 18 w 78"/>
                    <a:gd name="T49" fmla="*/ 98 h 109"/>
                    <a:gd name="T50" fmla="*/ 24 w 78"/>
                    <a:gd name="T51" fmla="*/ 97 h 109"/>
                    <a:gd name="T52" fmla="*/ 22 w 78"/>
                    <a:gd name="T53" fmla="*/ 92 h 109"/>
                    <a:gd name="T54" fmla="*/ 13 w 78"/>
                    <a:gd name="T55" fmla="*/ 87 h 109"/>
                    <a:gd name="T56" fmla="*/ 9 w 78"/>
                    <a:gd name="T57" fmla="*/ 80 h 109"/>
                    <a:gd name="T58" fmla="*/ 16 w 78"/>
                    <a:gd name="T59" fmla="*/ 80 h 109"/>
                    <a:gd name="T60" fmla="*/ 23 w 78"/>
                    <a:gd name="T61" fmla="*/ 73 h 109"/>
                    <a:gd name="T62" fmla="*/ 30 w 78"/>
                    <a:gd name="T63" fmla="*/ 75 h 109"/>
                    <a:gd name="T64" fmla="*/ 38 w 78"/>
                    <a:gd name="T65" fmla="*/ 82 h 109"/>
                    <a:gd name="T66" fmla="*/ 48 w 78"/>
                    <a:gd name="T67" fmla="*/ 88 h 109"/>
                    <a:gd name="T68" fmla="*/ 51 w 78"/>
                    <a:gd name="T69" fmla="*/ 84 h 109"/>
                    <a:gd name="T70" fmla="*/ 52 w 78"/>
                    <a:gd name="T71" fmla="*/ 68 h 109"/>
                    <a:gd name="T72" fmla="*/ 61 w 78"/>
                    <a:gd name="T73" fmla="*/ 62 h 109"/>
                    <a:gd name="T74" fmla="*/ 67 w 78"/>
                    <a:gd name="T75" fmla="*/ 58 h 109"/>
                    <a:gd name="T76" fmla="*/ 71 w 78"/>
                    <a:gd name="T77" fmla="*/ 57 h 109"/>
                    <a:gd name="T78" fmla="*/ 75 w 78"/>
                    <a:gd name="T79" fmla="*/ 52 h 109"/>
                    <a:gd name="T80" fmla="*/ 78 w 78"/>
                    <a:gd name="T81" fmla="*/ 45 h 109"/>
                    <a:gd name="T82" fmla="*/ 72 w 78"/>
                    <a:gd name="T83" fmla="*/ 50 h 109"/>
                    <a:gd name="T84" fmla="*/ 71 w 78"/>
                    <a:gd name="T85" fmla="*/ 45 h 109"/>
                    <a:gd name="T86" fmla="*/ 64 w 78"/>
                    <a:gd name="T87" fmla="*/ 3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" h="109">
                      <a:moveTo>
                        <a:pt x="65" y="28"/>
                      </a:moveTo>
                      <a:lnTo>
                        <a:pt x="65" y="25"/>
                      </a:lnTo>
                      <a:lnTo>
                        <a:pt x="65" y="24"/>
                      </a:lnTo>
                      <a:lnTo>
                        <a:pt x="64" y="25"/>
                      </a:lnTo>
                      <a:lnTo>
                        <a:pt x="64" y="28"/>
                      </a:lnTo>
                      <a:lnTo>
                        <a:pt x="61" y="31"/>
                      </a:lnTo>
                      <a:lnTo>
                        <a:pt x="57" y="35"/>
                      </a:lnTo>
                      <a:lnTo>
                        <a:pt x="53" y="36"/>
                      </a:lnTo>
                      <a:lnTo>
                        <a:pt x="52" y="35"/>
                      </a:lnTo>
                      <a:lnTo>
                        <a:pt x="50" y="35"/>
                      </a:lnTo>
                      <a:lnTo>
                        <a:pt x="47" y="32"/>
                      </a:lnTo>
                      <a:lnTo>
                        <a:pt x="44" y="32"/>
                      </a:lnTo>
                      <a:lnTo>
                        <a:pt x="40" y="29"/>
                      </a:lnTo>
                      <a:lnTo>
                        <a:pt x="37" y="26"/>
                      </a:lnTo>
                      <a:lnTo>
                        <a:pt x="34" y="25"/>
                      </a:lnTo>
                      <a:lnTo>
                        <a:pt x="33" y="23"/>
                      </a:lnTo>
                      <a:lnTo>
                        <a:pt x="30" y="20"/>
                      </a:lnTo>
                      <a:lnTo>
                        <a:pt x="23" y="12"/>
                      </a:lnTo>
                      <a:lnTo>
                        <a:pt x="21" y="8"/>
                      </a:lnTo>
                      <a:lnTo>
                        <a:pt x="17" y="7"/>
                      </a:lnTo>
                      <a:lnTo>
                        <a:pt x="13" y="3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9" y="1"/>
                      </a:lnTo>
                      <a:lnTo>
                        <a:pt x="7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13" y="20"/>
                      </a:lnTo>
                      <a:lnTo>
                        <a:pt x="13" y="24"/>
                      </a:lnTo>
                      <a:lnTo>
                        <a:pt x="14" y="30"/>
                      </a:lnTo>
                      <a:lnTo>
                        <a:pt x="13" y="32"/>
                      </a:lnTo>
                      <a:lnTo>
                        <a:pt x="15" y="38"/>
                      </a:lnTo>
                      <a:lnTo>
                        <a:pt x="16" y="41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2" y="45"/>
                      </a:lnTo>
                      <a:lnTo>
                        <a:pt x="13" y="48"/>
                      </a:lnTo>
                      <a:lnTo>
                        <a:pt x="15" y="52"/>
                      </a:lnTo>
                      <a:lnTo>
                        <a:pt x="15" y="53"/>
                      </a:lnTo>
                      <a:lnTo>
                        <a:pt x="16" y="54"/>
                      </a:lnTo>
                      <a:lnTo>
                        <a:pt x="17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5" y="62"/>
                      </a:lnTo>
                      <a:lnTo>
                        <a:pt x="9" y="61"/>
                      </a:lnTo>
                      <a:lnTo>
                        <a:pt x="6" y="58"/>
                      </a:lnTo>
                      <a:lnTo>
                        <a:pt x="3" y="59"/>
                      </a:lnTo>
                      <a:lnTo>
                        <a:pt x="2" y="61"/>
                      </a:lnTo>
                      <a:lnTo>
                        <a:pt x="3" y="62"/>
                      </a:lnTo>
                      <a:lnTo>
                        <a:pt x="4" y="62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5" y="71"/>
                      </a:lnTo>
                      <a:lnTo>
                        <a:pt x="3" y="72"/>
                      </a:lnTo>
                      <a:lnTo>
                        <a:pt x="2" y="73"/>
                      </a:lnTo>
                      <a:lnTo>
                        <a:pt x="1" y="74"/>
                      </a:lnTo>
                      <a:lnTo>
                        <a:pt x="0" y="77"/>
                      </a:lnTo>
                      <a:lnTo>
                        <a:pt x="1" y="80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2" y="87"/>
                      </a:lnTo>
                      <a:lnTo>
                        <a:pt x="5" y="90"/>
                      </a:lnTo>
                      <a:lnTo>
                        <a:pt x="7" y="92"/>
                      </a:lnTo>
                      <a:lnTo>
                        <a:pt x="9" y="97"/>
                      </a:lnTo>
                      <a:lnTo>
                        <a:pt x="9" y="104"/>
                      </a:lnTo>
                      <a:lnTo>
                        <a:pt x="9" y="104"/>
                      </a:lnTo>
                      <a:lnTo>
                        <a:pt x="10" y="107"/>
                      </a:lnTo>
                      <a:lnTo>
                        <a:pt x="13" y="109"/>
                      </a:lnTo>
                      <a:lnTo>
                        <a:pt x="16" y="104"/>
                      </a:lnTo>
                      <a:lnTo>
                        <a:pt x="16" y="102"/>
                      </a:lnTo>
                      <a:lnTo>
                        <a:pt x="16" y="99"/>
                      </a:lnTo>
                      <a:lnTo>
                        <a:pt x="18" y="98"/>
                      </a:lnTo>
                      <a:lnTo>
                        <a:pt x="22" y="98"/>
                      </a:lnTo>
                      <a:lnTo>
                        <a:pt x="23" y="100"/>
                      </a:lnTo>
                      <a:lnTo>
                        <a:pt x="24" y="97"/>
                      </a:lnTo>
                      <a:lnTo>
                        <a:pt x="27" y="94"/>
                      </a:lnTo>
                      <a:lnTo>
                        <a:pt x="25" y="92"/>
                      </a:lnTo>
                      <a:lnTo>
                        <a:pt x="22" y="92"/>
                      </a:lnTo>
                      <a:lnTo>
                        <a:pt x="19" y="91"/>
                      </a:lnTo>
                      <a:lnTo>
                        <a:pt x="16" y="86"/>
                      </a:lnTo>
                      <a:lnTo>
                        <a:pt x="13" y="87"/>
                      </a:lnTo>
                      <a:lnTo>
                        <a:pt x="9" y="86"/>
                      </a:lnTo>
                      <a:lnTo>
                        <a:pt x="9" y="83"/>
                      </a:lnTo>
                      <a:lnTo>
                        <a:pt x="9" y="80"/>
                      </a:lnTo>
                      <a:lnTo>
                        <a:pt x="10" y="77"/>
                      </a:lnTo>
                      <a:lnTo>
                        <a:pt x="12" y="77"/>
                      </a:lnTo>
                      <a:lnTo>
                        <a:pt x="16" y="80"/>
                      </a:lnTo>
                      <a:lnTo>
                        <a:pt x="17" y="81"/>
                      </a:lnTo>
                      <a:lnTo>
                        <a:pt x="20" y="76"/>
                      </a:lnTo>
                      <a:lnTo>
                        <a:pt x="23" y="73"/>
                      </a:lnTo>
                      <a:lnTo>
                        <a:pt x="27" y="73"/>
                      </a:lnTo>
                      <a:lnTo>
                        <a:pt x="27" y="74"/>
                      </a:lnTo>
                      <a:lnTo>
                        <a:pt x="30" y="75"/>
                      </a:lnTo>
                      <a:lnTo>
                        <a:pt x="32" y="74"/>
                      </a:lnTo>
                      <a:lnTo>
                        <a:pt x="34" y="78"/>
                      </a:lnTo>
                      <a:lnTo>
                        <a:pt x="38" y="82"/>
                      </a:lnTo>
                      <a:lnTo>
                        <a:pt x="43" y="84"/>
                      </a:lnTo>
                      <a:lnTo>
                        <a:pt x="47" y="86"/>
                      </a:lnTo>
                      <a:lnTo>
                        <a:pt x="48" y="88"/>
                      </a:lnTo>
                      <a:lnTo>
                        <a:pt x="51" y="90"/>
                      </a:lnTo>
                      <a:lnTo>
                        <a:pt x="51" y="86"/>
                      </a:lnTo>
                      <a:lnTo>
                        <a:pt x="51" y="84"/>
                      </a:lnTo>
                      <a:lnTo>
                        <a:pt x="51" y="80"/>
                      </a:lnTo>
                      <a:lnTo>
                        <a:pt x="51" y="75"/>
                      </a:lnTo>
                      <a:lnTo>
                        <a:pt x="52" y="68"/>
                      </a:lnTo>
                      <a:lnTo>
                        <a:pt x="56" y="62"/>
                      </a:lnTo>
                      <a:lnTo>
                        <a:pt x="58" y="60"/>
                      </a:lnTo>
                      <a:lnTo>
                        <a:pt x="61" y="62"/>
                      </a:lnTo>
                      <a:lnTo>
                        <a:pt x="65" y="62"/>
                      </a:lnTo>
                      <a:lnTo>
                        <a:pt x="65" y="59"/>
                      </a:lnTo>
                      <a:lnTo>
                        <a:pt x="67" y="58"/>
                      </a:lnTo>
                      <a:lnTo>
                        <a:pt x="68" y="59"/>
                      </a:lnTo>
                      <a:lnTo>
                        <a:pt x="69" y="59"/>
                      </a:lnTo>
                      <a:lnTo>
                        <a:pt x="71" y="57"/>
                      </a:lnTo>
                      <a:lnTo>
                        <a:pt x="71" y="54"/>
                      </a:lnTo>
                      <a:lnTo>
                        <a:pt x="74" y="53"/>
                      </a:lnTo>
                      <a:lnTo>
                        <a:pt x="75" y="52"/>
                      </a:lnTo>
                      <a:lnTo>
                        <a:pt x="75" y="48"/>
                      </a:lnTo>
                      <a:lnTo>
                        <a:pt x="77" y="47"/>
                      </a:lnTo>
                      <a:lnTo>
                        <a:pt x="78" y="45"/>
                      </a:lnTo>
                      <a:lnTo>
                        <a:pt x="76" y="45"/>
                      </a:lnTo>
                      <a:lnTo>
                        <a:pt x="74" y="47"/>
                      </a:lnTo>
                      <a:lnTo>
                        <a:pt x="72" y="50"/>
                      </a:lnTo>
                      <a:lnTo>
                        <a:pt x="71" y="50"/>
                      </a:lnTo>
                      <a:lnTo>
                        <a:pt x="71" y="48"/>
                      </a:lnTo>
                      <a:lnTo>
                        <a:pt x="71" y="45"/>
                      </a:lnTo>
                      <a:lnTo>
                        <a:pt x="68" y="42"/>
                      </a:lnTo>
                      <a:lnTo>
                        <a:pt x="65" y="39"/>
                      </a:lnTo>
                      <a:lnTo>
                        <a:pt x="64" y="38"/>
                      </a:lnTo>
                      <a:lnTo>
                        <a:pt x="64" y="33"/>
                      </a:lnTo>
                      <a:lnTo>
                        <a:pt x="6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6" name="Freeform 243">
                  <a:extLst>
                    <a:ext uri="{FF2B5EF4-FFF2-40B4-BE49-F238E27FC236}">
                      <a16:creationId xmlns:a16="http://schemas.microsoft.com/office/drawing/2014/main" id="{F8EC84F3-B9C8-4D6F-B22F-EA6AABD44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0" y="1933"/>
                  <a:ext cx="4" cy="7"/>
                </a:xfrm>
                <a:custGeom>
                  <a:avLst/>
                  <a:gdLst>
                    <a:gd name="T0" fmla="*/ 0 w 4"/>
                    <a:gd name="T1" fmla="*/ 3 h 7"/>
                    <a:gd name="T2" fmla="*/ 0 w 4"/>
                    <a:gd name="T3" fmla="*/ 5 h 7"/>
                    <a:gd name="T4" fmla="*/ 1 w 4"/>
                    <a:gd name="T5" fmla="*/ 7 h 7"/>
                    <a:gd name="T6" fmla="*/ 3 w 4"/>
                    <a:gd name="T7" fmla="*/ 6 h 7"/>
                    <a:gd name="T8" fmla="*/ 3 w 4"/>
                    <a:gd name="T9" fmla="*/ 3 h 7"/>
                    <a:gd name="T10" fmla="*/ 4 w 4"/>
                    <a:gd name="T11" fmla="*/ 0 h 7"/>
                    <a:gd name="T12" fmla="*/ 2 w 4"/>
                    <a:gd name="T13" fmla="*/ 1 h 7"/>
                    <a:gd name="T14" fmla="*/ 0 w 4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7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7" name="Freeform 244">
                  <a:extLst>
                    <a:ext uri="{FF2B5EF4-FFF2-40B4-BE49-F238E27FC236}">
                      <a16:creationId xmlns:a16="http://schemas.microsoft.com/office/drawing/2014/main" id="{F0EA8DAC-C5CA-4AC2-80A1-0D9CDF387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038"/>
                  <a:ext cx="5" cy="13"/>
                </a:xfrm>
                <a:custGeom>
                  <a:avLst/>
                  <a:gdLst>
                    <a:gd name="T0" fmla="*/ 2 w 5"/>
                    <a:gd name="T1" fmla="*/ 13 h 13"/>
                    <a:gd name="T2" fmla="*/ 3 w 5"/>
                    <a:gd name="T3" fmla="*/ 13 h 13"/>
                    <a:gd name="T4" fmla="*/ 4 w 5"/>
                    <a:gd name="T5" fmla="*/ 10 h 13"/>
                    <a:gd name="T6" fmla="*/ 5 w 5"/>
                    <a:gd name="T7" fmla="*/ 7 h 13"/>
                    <a:gd name="T8" fmla="*/ 4 w 5"/>
                    <a:gd name="T9" fmla="*/ 5 h 13"/>
                    <a:gd name="T10" fmla="*/ 3 w 5"/>
                    <a:gd name="T11" fmla="*/ 4 h 13"/>
                    <a:gd name="T12" fmla="*/ 3 w 5"/>
                    <a:gd name="T13" fmla="*/ 2 h 13"/>
                    <a:gd name="T14" fmla="*/ 3 w 5"/>
                    <a:gd name="T15" fmla="*/ 0 h 13"/>
                    <a:gd name="T16" fmla="*/ 1 w 5"/>
                    <a:gd name="T17" fmla="*/ 0 h 13"/>
                    <a:gd name="T18" fmla="*/ 0 w 5"/>
                    <a:gd name="T19" fmla="*/ 7 h 13"/>
                    <a:gd name="T20" fmla="*/ 0 w 5"/>
                    <a:gd name="T21" fmla="*/ 8 h 13"/>
                    <a:gd name="T22" fmla="*/ 2 w 5"/>
                    <a:gd name="T23" fmla="*/ 7 h 13"/>
                    <a:gd name="T24" fmla="*/ 3 w 5"/>
                    <a:gd name="T25" fmla="*/ 7 h 13"/>
                    <a:gd name="T26" fmla="*/ 2 w 5"/>
                    <a:gd name="T27" fmla="*/ 10 h 13"/>
                    <a:gd name="T28" fmla="*/ 2 w 5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" h="13">
                      <a:moveTo>
                        <a:pt x="2" y="13"/>
                      </a:move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2" y="10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8" name="Freeform 245">
                  <a:extLst>
                    <a:ext uri="{FF2B5EF4-FFF2-40B4-BE49-F238E27FC236}">
                      <a16:creationId xmlns:a16="http://schemas.microsoft.com/office/drawing/2014/main" id="{9B83105F-B8B0-4092-ADD4-D8C8FED6B9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1" y="2130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1 w 3"/>
                    <a:gd name="T3" fmla="*/ 0 h 8"/>
                    <a:gd name="T4" fmla="*/ 0 w 3"/>
                    <a:gd name="T5" fmla="*/ 1 h 8"/>
                    <a:gd name="T6" fmla="*/ 0 w 3"/>
                    <a:gd name="T7" fmla="*/ 5 h 8"/>
                    <a:gd name="T8" fmla="*/ 1 w 3"/>
                    <a:gd name="T9" fmla="*/ 8 h 8"/>
                    <a:gd name="T10" fmla="*/ 3 w 3"/>
                    <a:gd name="T11" fmla="*/ 8 h 8"/>
                    <a:gd name="T12" fmla="*/ 3 w 3"/>
                    <a:gd name="T13" fmla="*/ 5 h 8"/>
                    <a:gd name="T14" fmla="*/ 3 w 3"/>
                    <a:gd name="T15" fmla="*/ 5 h 8"/>
                    <a:gd name="T16" fmla="*/ 3 w 3"/>
                    <a:gd name="T17" fmla="*/ 1 h 8"/>
                    <a:gd name="T18" fmla="*/ 3 w 3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9" name="Freeform 246">
                  <a:extLst>
                    <a:ext uri="{FF2B5EF4-FFF2-40B4-BE49-F238E27FC236}">
                      <a16:creationId xmlns:a16="http://schemas.microsoft.com/office/drawing/2014/main" id="{C865E616-84A7-4086-A187-3E401DD417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137"/>
                  <a:ext cx="33" cy="34"/>
                </a:xfrm>
                <a:custGeom>
                  <a:avLst/>
                  <a:gdLst>
                    <a:gd name="T0" fmla="*/ 21 w 33"/>
                    <a:gd name="T1" fmla="*/ 16 h 34"/>
                    <a:gd name="T2" fmla="*/ 26 w 33"/>
                    <a:gd name="T3" fmla="*/ 19 h 34"/>
                    <a:gd name="T4" fmla="*/ 27 w 33"/>
                    <a:gd name="T5" fmla="*/ 22 h 34"/>
                    <a:gd name="T6" fmla="*/ 28 w 33"/>
                    <a:gd name="T7" fmla="*/ 21 h 34"/>
                    <a:gd name="T8" fmla="*/ 30 w 33"/>
                    <a:gd name="T9" fmla="*/ 15 h 34"/>
                    <a:gd name="T10" fmla="*/ 33 w 33"/>
                    <a:gd name="T11" fmla="*/ 11 h 34"/>
                    <a:gd name="T12" fmla="*/ 33 w 33"/>
                    <a:gd name="T13" fmla="*/ 9 h 34"/>
                    <a:gd name="T14" fmla="*/ 32 w 33"/>
                    <a:gd name="T15" fmla="*/ 8 h 34"/>
                    <a:gd name="T16" fmla="*/ 31 w 33"/>
                    <a:gd name="T17" fmla="*/ 5 h 34"/>
                    <a:gd name="T18" fmla="*/ 28 w 33"/>
                    <a:gd name="T19" fmla="*/ 2 h 34"/>
                    <a:gd name="T20" fmla="*/ 27 w 33"/>
                    <a:gd name="T21" fmla="*/ 2 h 34"/>
                    <a:gd name="T22" fmla="*/ 24 w 33"/>
                    <a:gd name="T23" fmla="*/ 1 h 34"/>
                    <a:gd name="T24" fmla="*/ 20 w 33"/>
                    <a:gd name="T25" fmla="*/ 0 h 34"/>
                    <a:gd name="T26" fmla="*/ 17 w 33"/>
                    <a:gd name="T27" fmla="*/ 4 h 34"/>
                    <a:gd name="T28" fmla="*/ 17 w 33"/>
                    <a:gd name="T29" fmla="*/ 6 h 34"/>
                    <a:gd name="T30" fmla="*/ 16 w 33"/>
                    <a:gd name="T31" fmla="*/ 8 h 34"/>
                    <a:gd name="T32" fmla="*/ 13 w 33"/>
                    <a:gd name="T33" fmla="*/ 9 h 34"/>
                    <a:gd name="T34" fmla="*/ 11 w 33"/>
                    <a:gd name="T35" fmla="*/ 11 h 34"/>
                    <a:gd name="T36" fmla="*/ 10 w 33"/>
                    <a:gd name="T37" fmla="*/ 11 h 34"/>
                    <a:gd name="T38" fmla="*/ 8 w 33"/>
                    <a:gd name="T39" fmla="*/ 6 h 34"/>
                    <a:gd name="T40" fmla="*/ 6 w 33"/>
                    <a:gd name="T41" fmla="*/ 6 h 34"/>
                    <a:gd name="T42" fmla="*/ 3 w 33"/>
                    <a:gd name="T43" fmla="*/ 11 h 34"/>
                    <a:gd name="T44" fmla="*/ 3 w 33"/>
                    <a:gd name="T45" fmla="*/ 15 h 34"/>
                    <a:gd name="T46" fmla="*/ 0 w 33"/>
                    <a:gd name="T47" fmla="*/ 16 h 34"/>
                    <a:gd name="T48" fmla="*/ 0 w 33"/>
                    <a:gd name="T49" fmla="*/ 20 h 34"/>
                    <a:gd name="T50" fmla="*/ 4 w 33"/>
                    <a:gd name="T51" fmla="*/ 21 h 34"/>
                    <a:gd name="T52" fmla="*/ 5 w 33"/>
                    <a:gd name="T53" fmla="*/ 24 h 34"/>
                    <a:gd name="T54" fmla="*/ 4 w 33"/>
                    <a:gd name="T55" fmla="*/ 25 h 34"/>
                    <a:gd name="T56" fmla="*/ 4 w 33"/>
                    <a:gd name="T57" fmla="*/ 27 h 34"/>
                    <a:gd name="T58" fmla="*/ 6 w 33"/>
                    <a:gd name="T59" fmla="*/ 31 h 34"/>
                    <a:gd name="T60" fmla="*/ 10 w 33"/>
                    <a:gd name="T61" fmla="*/ 32 h 34"/>
                    <a:gd name="T62" fmla="*/ 10 w 33"/>
                    <a:gd name="T63" fmla="*/ 33 h 34"/>
                    <a:gd name="T64" fmla="*/ 10 w 33"/>
                    <a:gd name="T65" fmla="*/ 34 h 34"/>
                    <a:gd name="T66" fmla="*/ 11 w 33"/>
                    <a:gd name="T67" fmla="*/ 33 h 34"/>
                    <a:gd name="T68" fmla="*/ 13 w 33"/>
                    <a:gd name="T69" fmla="*/ 34 h 34"/>
                    <a:gd name="T70" fmla="*/ 14 w 33"/>
                    <a:gd name="T71" fmla="*/ 33 h 34"/>
                    <a:gd name="T72" fmla="*/ 14 w 33"/>
                    <a:gd name="T73" fmla="*/ 31 h 34"/>
                    <a:gd name="T74" fmla="*/ 12 w 33"/>
                    <a:gd name="T75" fmla="*/ 28 h 34"/>
                    <a:gd name="T76" fmla="*/ 13 w 33"/>
                    <a:gd name="T77" fmla="*/ 25 h 34"/>
                    <a:gd name="T78" fmla="*/ 14 w 33"/>
                    <a:gd name="T79" fmla="*/ 20 h 34"/>
                    <a:gd name="T80" fmla="*/ 17 w 33"/>
                    <a:gd name="T81" fmla="*/ 18 h 34"/>
                    <a:gd name="T82" fmla="*/ 18 w 33"/>
                    <a:gd name="T83" fmla="*/ 15 h 34"/>
                    <a:gd name="T84" fmla="*/ 21 w 33"/>
                    <a:gd name="T85" fmla="*/ 1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3" h="34">
                      <a:moveTo>
                        <a:pt x="21" y="16"/>
                      </a:moveTo>
                      <a:lnTo>
                        <a:pt x="26" y="19"/>
                      </a:lnTo>
                      <a:lnTo>
                        <a:pt x="27" y="22"/>
                      </a:lnTo>
                      <a:lnTo>
                        <a:pt x="28" y="21"/>
                      </a:lnTo>
                      <a:lnTo>
                        <a:pt x="30" y="15"/>
                      </a:lnTo>
                      <a:lnTo>
                        <a:pt x="33" y="11"/>
                      </a:lnTo>
                      <a:lnTo>
                        <a:pt x="33" y="9"/>
                      </a:lnTo>
                      <a:lnTo>
                        <a:pt x="32" y="8"/>
                      </a:lnTo>
                      <a:lnTo>
                        <a:pt x="31" y="5"/>
                      </a:lnTo>
                      <a:lnTo>
                        <a:pt x="28" y="2"/>
                      </a:lnTo>
                      <a:lnTo>
                        <a:pt x="27" y="2"/>
                      </a:lnTo>
                      <a:lnTo>
                        <a:pt x="24" y="1"/>
                      </a:lnTo>
                      <a:lnTo>
                        <a:pt x="20" y="0"/>
                      </a:lnTo>
                      <a:lnTo>
                        <a:pt x="17" y="4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3" y="9"/>
                      </a:lnTo>
                      <a:lnTo>
                        <a:pt x="11" y="11"/>
                      </a:lnTo>
                      <a:lnTo>
                        <a:pt x="10" y="11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3" y="11"/>
                      </a:lnTo>
                      <a:lnTo>
                        <a:pt x="3" y="15"/>
                      </a:lnTo>
                      <a:lnTo>
                        <a:pt x="0" y="16"/>
                      </a:lnTo>
                      <a:lnTo>
                        <a:pt x="0" y="20"/>
                      </a:lnTo>
                      <a:lnTo>
                        <a:pt x="4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4" y="27"/>
                      </a:lnTo>
                      <a:lnTo>
                        <a:pt x="6" y="31"/>
                      </a:lnTo>
                      <a:lnTo>
                        <a:pt x="10" y="32"/>
                      </a:ln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11" y="33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4" y="31"/>
                      </a:lnTo>
                      <a:lnTo>
                        <a:pt x="12" y="28"/>
                      </a:lnTo>
                      <a:lnTo>
                        <a:pt x="13" y="25"/>
                      </a:lnTo>
                      <a:lnTo>
                        <a:pt x="14" y="20"/>
                      </a:lnTo>
                      <a:lnTo>
                        <a:pt x="17" y="18"/>
                      </a:lnTo>
                      <a:lnTo>
                        <a:pt x="18" y="15"/>
                      </a:lnTo>
                      <a:lnTo>
                        <a:pt x="2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0" name="Freeform 247">
                  <a:extLst>
                    <a:ext uri="{FF2B5EF4-FFF2-40B4-BE49-F238E27FC236}">
                      <a16:creationId xmlns:a16="http://schemas.microsoft.com/office/drawing/2014/main" id="{406EF3A9-A950-4FCE-B20A-24072A57E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132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2 w 4"/>
                    <a:gd name="T7" fmla="*/ 3 h 3"/>
                    <a:gd name="T8" fmla="*/ 4 w 4"/>
                    <a:gd name="T9" fmla="*/ 3 h 3"/>
                    <a:gd name="T10" fmla="*/ 4 w 4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1" name="Freeform 248">
                  <a:extLst>
                    <a:ext uri="{FF2B5EF4-FFF2-40B4-BE49-F238E27FC236}">
                      <a16:creationId xmlns:a16="http://schemas.microsoft.com/office/drawing/2014/main" id="{12379425-4AE2-4640-AEE9-8454FC5AA1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225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2 w 5"/>
                    <a:gd name="T7" fmla="*/ 0 h 7"/>
                    <a:gd name="T8" fmla="*/ 0 w 5"/>
                    <a:gd name="T9" fmla="*/ 1 h 7"/>
                    <a:gd name="T10" fmla="*/ 0 w 5"/>
                    <a:gd name="T11" fmla="*/ 3 h 7"/>
                    <a:gd name="T12" fmla="*/ 2 w 5"/>
                    <a:gd name="T13" fmla="*/ 6 h 7"/>
                    <a:gd name="T14" fmla="*/ 4 w 5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2" name="Freeform 249">
                  <a:extLst>
                    <a:ext uri="{FF2B5EF4-FFF2-40B4-BE49-F238E27FC236}">
                      <a16:creationId xmlns:a16="http://schemas.microsoft.com/office/drawing/2014/main" id="{077C119F-899D-4A37-85B5-02E2185C6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09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3" name="Freeform 250">
                  <a:extLst>
                    <a:ext uri="{FF2B5EF4-FFF2-40B4-BE49-F238E27FC236}">
                      <a16:creationId xmlns:a16="http://schemas.microsoft.com/office/drawing/2014/main" id="{32DF610A-7441-4007-8B03-7D9F19E86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5" y="217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1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4" name="Freeform 251">
                  <a:extLst>
                    <a:ext uri="{FF2B5EF4-FFF2-40B4-BE49-F238E27FC236}">
                      <a16:creationId xmlns:a16="http://schemas.microsoft.com/office/drawing/2014/main" id="{05F45E26-25F9-474B-A6E4-67DE771A5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0" y="2360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1 w 3"/>
                    <a:gd name="T7" fmla="*/ 0 h 3"/>
                    <a:gd name="T8" fmla="*/ 0 w 3"/>
                    <a:gd name="T9" fmla="*/ 3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5" name="Freeform 252">
                  <a:extLst>
                    <a:ext uri="{FF2B5EF4-FFF2-40B4-BE49-F238E27FC236}">
                      <a16:creationId xmlns:a16="http://schemas.microsoft.com/office/drawing/2014/main" id="{A18A31DE-A521-40E7-B785-DF549F3D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179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1 h 4"/>
                    <a:gd name="T6" fmla="*/ 0 w 1"/>
                    <a:gd name="T7" fmla="*/ 4 h 4"/>
                    <a:gd name="T8" fmla="*/ 1 w 1"/>
                    <a:gd name="T9" fmla="*/ 3 h 4"/>
                    <a:gd name="T10" fmla="*/ 1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6" name="Freeform 253">
                  <a:extLst>
                    <a:ext uri="{FF2B5EF4-FFF2-40B4-BE49-F238E27FC236}">
                      <a16:creationId xmlns:a16="http://schemas.microsoft.com/office/drawing/2014/main" id="{1A88D711-D2DD-4D82-8403-BD98063B74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358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4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7" name="Freeform 254">
                  <a:extLst>
                    <a:ext uri="{FF2B5EF4-FFF2-40B4-BE49-F238E27FC236}">
                      <a16:creationId xmlns:a16="http://schemas.microsoft.com/office/drawing/2014/main" id="{85CC02BA-6B72-4AEF-A2BD-D216A1993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169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8" name="Freeform 255">
                  <a:extLst>
                    <a:ext uri="{FF2B5EF4-FFF2-40B4-BE49-F238E27FC236}">
                      <a16:creationId xmlns:a16="http://schemas.microsoft.com/office/drawing/2014/main" id="{AD0627F9-3E39-4B1F-B7A0-2C5F0FFF21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1" y="2092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0 h 4"/>
                    <a:gd name="T4" fmla="*/ 2 w 4"/>
                    <a:gd name="T5" fmla="*/ 0 h 4"/>
                    <a:gd name="T6" fmla="*/ 0 w 4"/>
                    <a:gd name="T7" fmla="*/ 2 h 4"/>
                    <a:gd name="T8" fmla="*/ 1 w 4"/>
                    <a:gd name="T9" fmla="*/ 4 h 4"/>
                    <a:gd name="T10" fmla="*/ 2 w 4"/>
                    <a:gd name="T11" fmla="*/ 4 h 4"/>
                    <a:gd name="T12" fmla="*/ 4 w 4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9" name="Freeform 256">
                  <a:extLst>
                    <a:ext uri="{FF2B5EF4-FFF2-40B4-BE49-F238E27FC236}">
                      <a16:creationId xmlns:a16="http://schemas.microsoft.com/office/drawing/2014/main" id="{925D6234-CB3F-4D4C-A0D6-A9083FA0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304"/>
                  <a:ext cx="7" cy="14"/>
                </a:xfrm>
                <a:custGeom>
                  <a:avLst/>
                  <a:gdLst>
                    <a:gd name="T0" fmla="*/ 1 w 7"/>
                    <a:gd name="T1" fmla="*/ 14 h 14"/>
                    <a:gd name="T2" fmla="*/ 3 w 7"/>
                    <a:gd name="T3" fmla="*/ 13 h 14"/>
                    <a:gd name="T4" fmla="*/ 3 w 7"/>
                    <a:gd name="T5" fmla="*/ 10 h 14"/>
                    <a:gd name="T6" fmla="*/ 7 w 7"/>
                    <a:gd name="T7" fmla="*/ 8 h 14"/>
                    <a:gd name="T8" fmla="*/ 7 w 7"/>
                    <a:gd name="T9" fmla="*/ 5 h 14"/>
                    <a:gd name="T10" fmla="*/ 7 w 7"/>
                    <a:gd name="T11" fmla="*/ 3 h 14"/>
                    <a:gd name="T12" fmla="*/ 7 w 7"/>
                    <a:gd name="T13" fmla="*/ 0 h 14"/>
                    <a:gd name="T14" fmla="*/ 5 w 7"/>
                    <a:gd name="T15" fmla="*/ 3 h 14"/>
                    <a:gd name="T16" fmla="*/ 3 w 7"/>
                    <a:gd name="T17" fmla="*/ 4 h 14"/>
                    <a:gd name="T18" fmla="*/ 3 w 7"/>
                    <a:gd name="T19" fmla="*/ 6 h 14"/>
                    <a:gd name="T20" fmla="*/ 3 w 7"/>
                    <a:gd name="T21" fmla="*/ 7 h 14"/>
                    <a:gd name="T22" fmla="*/ 0 w 7"/>
                    <a:gd name="T23" fmla="*/ 10 h 14"/>
                    <a:gd name="T24" fmla="*/ 1 w 7"/>
                    <a:gd name="T2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4">
                      <a:moveTo>
                        <a:pt x="1" y="14"/>
                      </a:moveTo>
                      <a:lnTo>
                        <a:pt x="3" y="13"/>
                      </a:lnTo>
                      <a:lnTo>
                        <a:pt x="3" y="10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0" name="Freeform 257">
                  <a:extLst>
                    <a:ext uri="{FF2B5EF4-FFF2-40B4-BE49-F238E27FC236}">
                      <a16:creationId xmlns:a16="http://schemas.microsoft.com/office/drawing/2014/main" id="{DA45CA9F-F8CF-47C4-A4DD-87642B4A6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348"/>
                  <a:ext cx="4" cy="5"/>
                </a:xfrm>
                <a:custGeom>
                  <a:avLst/>
                  <a:gdLst>
                    <a:gd name="T0" fmla="*/ 4 w 4"/>
                    <a:gd name="T1" fmla="*/ 1 h 5"/>
                    <a:gd name="T2" fmla="*/ 1 w 4"/>
                    <a:gd name="T3" fmla="*/ 0 h 5"/>
                    <a:gd name="T4" fmla="*/ 0 w 4"/>
                    <a:gd name="T5" fmla="*/ 4 h 5"/>
                    <a:gd name="T6" fmla="*/ 2 w 4"/>
                    <a:gd name="T7" fmla="*/ 4 h 5"/>
                    <a:gd name="T8" fmla="*/ 3 w 4"/>
                    <a:gd name="T9" fmla="*/ 5 h 5"/>
                    <a:gd name="T10" fmla="*/ 4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1"/>
                      </a:move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1" name="Freeform 258">
                  <a:extLst>
                    <a:ext uri="{FF2B5EF4-FFF2-40B4-BE49-F238E27FC236}">
                      <a16:creationId xmlns:a16="http://schemas.microsoft.com/office/drawing/2014/main" id="{99123054-9156-4A29-89A0-8A9E2D6C0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1953"/>
                  <a:ext cx="146" cy="261"/>
                </a:xfrm>
                <a:custGeom>
                  <a:avLst/>
                  <a:gdLst>
                    <a:gd name="T0" fmla="*/ 4 w 146"/>
                    <a:gd name="T1" fmla="*/ 209 h 261"/>
                    <a:gd name="T2" fmla="*/ 4 w 146"/>
                    <a:gd name="T3" fmla="*/ 218 h 261"/>
                    <a:gd name="T4" fmla="*/ 4 w 146"/>
                    <a:gd name="T5" fmla="*/ 221 h 261"/>
                    <a:gd name="T6" fmla="*/ 9 w 146"/>
                    <a:gd name="T7" fmla="*/ 222 h 261"/>
                    <a:gd name="T8" fmla="*/ 7 w 146"/>
                    <a:gd name="T9" fmla="*/ 220 h 261"/>
                    <a:gd name="T10" fmla="*/ 13 w 146"/>
                    <a:gd name="T11" fmla="*/ 218 h 261"/>
                    <a:gd name="T12" fmla="*/ 11 w 146"/>
                    <a:gd name="T13" fmla="*/ 237 h 261"/>
                    <a:gd name="T14" fmla="*/ 17 w 146"/>
                    <a:gd name="T15" fmla="*/ 258 h 261"/>
                    <a:gd name="T16" fmla="*/ 20 w 146"/>
                    <a:gd name="T17" fmla="*/ 247 h 261"/>
                    <a:gd name="T18" fmla="*/ 25 w 146"/>
                    <a:gd name="T19" fmla="*/ 257 h 261"/>
                    <a:gd name="T20" fmla="*/ 27 w 146"/>
                    <a:gd name="T21" fmla="*/ 251 h 261"/>
                    <a:gd name="T22" fmla="*/ 32 w 146"/>
                    <a:gd name="T23" fmla="*/ 240 h 261"/>
                    <a:gd name="T24" fmla="*/ 33 w 146"/>
                    <a:gd name="T25" fmla="*/ 216 h 261"/>
                    <a:gd name="T26" fmla="*/ 29 w 146"/>
                    <a:gd name="T27" fmla="*/ 207 h 261"/>
                    <a:gd name="T28" fmla="*/ 23 w 146"/>
                    <a:gd name="T29" fmla="*/ 202 h 261"/>
                    <a:gd name="T30" fmla="*/ 31 w 146"/>
                    <a:gd name="T31" fmla="*/ 194 h 261"/>
                    <a:gd name="T32" fmla="*/ 34 w 146"/>
                    <a:gd name="T33" fmla="*/ 184 h 261"/>
                    <a:gd name="T34" fmla="*/ 50 w 146"/>
                    <a:gd name="T35" fmla="*/ 182 h 261"/>
                    <a:gd name="T36" fmla="*/ 60 w 146"/>
                    <a:gd name="T37" fmla="*/ 176 h 261"/>
                    <a:gd name="T38" fmla="*/ 74 w 146"/>
                    <a:gd name="T39" fmla="*/ 176 h 261"/>
                    <a:gd name="T40" fmla="*/ 73 w 146"/>
                    <a:gd name="T41" fmla="*/ 191 h 261"/>
                    <a:gd name="T42" fmla="*/ 87 w 146"/>
                    <a:gd name="T43" fmla="*/ 195 h 261"/>
                    <a:gd name="T44" fmla="*/ 94 w 146"/>
                    <a:gd name="T45" fmla="*/ 182 h 261"/>
                    <a:gd name="T46" fmla="*/ 89 w 146"/>
                    <a:gd name="T47" fmla="*/ 171 h 261"/>
                    <a:gd name="T48" fmla="*/ 94 w 146"/>
                    <a:gd name="T49" fmla="*/ 171 h 261"/>
                    <a:gd name="T50" fmla="*/ 101 w 146"/>
                    <a:gd name="T51" fmla="*/ 170 h 261"/>
                    <a:gd name="T52" fmla="*/ 105 w 146"/>
                    <a:gd name="T53" fmla="*/ 171 h 261"/>
                    <a:gd name="T54" fmla="*/ 118 w 146"/>
                    <a:gd name="T55" fmla="*/ 161 h 261"/>
                    <a:gd name="T56" fmla="*/ 125 w 146"/>
                    <a:gd name="T57" fmla="*/ 167 h 261"/>
                    <a:gd name="T58" fmla="*/ 129 w 146"/>
                    <a:gd name="T59" fmla="*/ 150 h 261"/>
                    <a:gd name="T60" fmla="*/ 132 w 146"/>
                    <a:gd name="T61" fmla="*/ 154 h 261"/>
                    <a:gd name="T62" fmla="*/ 143 w 146"/>
                    <a:gd name="T63" fmla="*/ 156 h 261"/>
                    <a:gd name="T64" fmla="*/ 141 w 146"/>
                    <a:gd name="T65" fmla="*/ 137 h 261"/>
                    <a:gd name="T66" fmla="*/ 134 w 146"/>
                    <a:gd name="T67" fmla="*/ 91 h 261"/>
                    <a:gd name="T68" fmla="*/ 143 w 146"/>
                    <a:gd name="T69" fmla="*/ 79 h 261"/>
                    <a:gd name="T70" fmla="*/ 140 w 146"/>
                    <a:gd name="T71" fmla="*/ 64 h 261"/>
                    <a:gd name="T72" fmla="*/ 141 w 146"/>
                    <a:gd name="T73" fmla="*/ 50 h 261"/>
                    <a:gd name="T74" fmla="*/ 133 w 146"/>
                    <a:gd name="T75" fmla="*/ 28 h 261"/>
                    <a:gd name="T76" fmla="*/ 122 w 146"/>
                    <a:gd name="T77" fmla="*/ 2 h 261"/>
                    <a:gd name="T78" fmla="*/ 115 w 146"/>
                    <a:gd name="T79" fmla="*/ 2 h 261"/>
                    <a:gd name="T80" fmla="*/ 121 w 146"/>
                    <a:gd name="T81" fmla="*/ 10 h 261"/>
                    <a:gd name="T82" fmla="*/ 115 w 146"/>
                    <a:gd name="T83" fmla="*/ 18 h 261"/>
                    <a:gd name="T84" fmla="*/ 108 w 146"/>
                    <a:gd name="T85" fmla="*/ 9 h 261"/>
                    <a:gd name="T86" fmla="*/ 105 w 146"/>
                    <a:gd name="T87" fmla="*/ 26 h 261"/>
                    <a:gd name="T88" fmla="*/ 105 w 146"/>
                    <a:gd name="T89" fmla="*/ 40 h 261"/>
                    <a:gd name="T90" fmla="*/ 114 w 146"/>
                    <a:gd name="T91" fmla="*/ 60 h 261"/>
                    <a:gd name="T92" fmla="*/ 106 w 146"/>
                    <a:gd name="T93" fmla="*/ 97 h 261"/>
                    <a:gd name="T94" fmla="*/ 91 w 146"/>
                    <a:gd name="T95" fmla="*/ 119 h 261"/>
                    <a:gd name="T96" fmla="*/ 86 w 146"/>
                    <a:gd name="T97" fmla="*/ 109 h 261"/>
                    <a:gd name="T98" fmla="*/ 79 w 146"/>
                    <a:gd name="T99" fmla="*/ 109 h 261"/>
                    <a:gd name="T100" fmla="*/ 77 w 146"/>
                    <a:gd name="T101" fmla="*/ 134 h 261"/>
                    <a:gd name="T102" fmla="*/ 77 w 146"/>
                    <a:gd name="T103" fmla="*/ 148 h 261"/>
                    <a:gd name="T104" fmla="*/ 70 w 146"/>
                    <a:gd name="T105" fmla="*/ 154 h 261"/>
                    <a:gd name="T106" fmla="*/ 63 w 146"/>
                    <a:gd name="T107" fmla="*/ 150 h 261"/>
                    <a:gd name="T108" fmla="*/ 42 w 146"/>
                    <a:gd name="T109" fmla="*/ 156 h 261"/>
                    <a:gd name="T110" fmla="*/ 26 w 146"/>
                    <a:gd name="T111" fmla="*/ 174 h 261"/>
                    <a:gd name="T112" fmla="*/ 15 w 146"/>
                    <a:gd name="T113" fmla="*/ 187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6" h="261">
                      <a:moveTo>
                        <a:pt x="14" y="197"/>
                      </a:moveTo>
                      <a:lnTo>
                        <a:pt x="11" y="199"/>
                      </a:lnTo>
                      <a:lnTo>
                        <a:pt x="10" y="202"/>
                      </a:lnTo>
                      <a:lnTo>
                        <a:pt x="8" y="203"/>
                      </a:lnTo>
                      <a:lnTo>
                        <a:pt x="5" y="206"/>
                      </a:lnTo>
                      <a:lnTo>
                        <a:pt x="4" y="209"/>
                      </a:lnTo>
                      <a:lnTo>
                        <a:pt x="2" y="209"/>
                      </a:lnTo>
                      <a:lnTo>
                        <a:pt x="0" y="211"/>
                      </a:lnTo>
                      <a:lnTo>
                        <a:pt x="1" y="211"/>
                      </a:lnTo>
                      <a:lnTo>
                        <a:pt x="2" y="211"/>
                      </a:lnTo>
                      <a:lnTo>
                        <a:pt x="3" y="214"/>
                      </a:lnTo>
                      <a:lnTo>
                        <a:pt x="4" y="218"/>
                      </a:lnTo>
                      <a:lnTo>
                        <a:pt x="4" y="220"/>
                      </a:lnTo>
                      <a:lnTo>
                        <a:pt x="3" y="216"/>
                      </a:lnTo>
                      <a:lnTo>
                        <a:pt x="2" y="215"/>
                      </a:lnTo>
                      <a:lnTo>
                        <a:pt x="1" y="217"/>
                      </a:lnTo>
                      <a:lnTo>
                        <a:pt x="2" y="220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3" y="226"/>
                      </a:lnTo>
                      <a:lnTo>
                        <a:pt x="4" y="224"/>
                      </a:lnTo>
                      <a:lnTo>
                        <a:pt x="5" y="223"/>
                      </a:lnTo>
                      <a:lnTo>
                        <a:pt x="8" y="221"/>
                      </a:lnTo>
                      <a:lnTo>
                        <a:pt x="9" y="222"/>
                      </a:lnTo>
                      <a:lnTo>
                        <a:pt x="8" y="223"/>
                      </a:lnTo>
                      <a:lnTo>
                        <a:pt x="9" y="224"/>
                      </a:lnTo>
                      <a:lnTo>
                        <a:pt x="11" y="223"/>
                      </a:lnTo>
                      <a:lnTo>
                        <a:pt x="11" y="220"/>
                      </a:lnTo>
                      <a:lnTo>
                        <a:pt x="9" y="219"/>
                      </a:lnTo>
                      <a:lnTo>
                        <a:pt x="7" y="220"/>
                      </a:lnTo>
                      <a:lnTo>
                        <a:pt x="7" y="218"/>
                      </a:lnTo>
                      <a:lnTo>
                        <a:pt x="8" y="216"/>
                      </a:lnTo>
                      <a:lnTo>
                        <a:pt x="7" y="214"/>
                      </a:lnTo>
                      <a:lnTo>
                        <a:pt x="8" y="212"/>
                      </a:lnTo>
                      <a:lnTo>
                        <a:pt x="11" y="213"/>
                      </a:lnTo>
                      <a:lnTo>
                        <a:pt x="13" y="218"/>
                      </a:lnTo>
                      <a:lnTo>
                        <a:pt x="13" y="222"/>
                      </a:lnTo>
                      <a:lnTo>
                        <a:pt x="15" y="223"/>
                      </a:lnTo>
                      <a:lnTo>
                        <a:pt x="15" y="230"/>
                      </a:lnTo>
                      <a:lnTo>
                        <a:pt x="13" y="235"/>
                      </a:lnTo>
                      <a:lnTo>
                        <a:pt x="10" y="235"/>
                      </a:lnTo>
                      <a:lnTo>
                        <a:pt x="11" y="237"/>
                      </a:lnTo>
                      <a:lnTo>
                        <a:pt x="13" y="241"/>
                      </a:lnTo>
                      <a:lnTo>
                        <a:pt x="14" y="247"/>
                      </a:lnTo>
                      <a:lnTo>
                        <a:pt x="16" y="251"/>
                      </a:lnTo>
                      <a:lnTo>
                        <a:pt x="16" y="254"/>
                      </a:lnTo>
                      <a:lnTo>
                        <a:pt x="15" y="255"/>
                      </a:lnTo>
                      <a:lnTo>
                        <a:pt x="17" y="258"/>
                      </a:lnTo>
                      <a:lnTo>
                        <a:pt x="19" y="257"/>
                      </a:lnTo>
                      <a:lnTo>
                        <a:pt x="21" y="259"/>
                      </a:lnTo>
                      <a:lnTo>
                        <a:pt x="22" y="257"/>
                      </a:lnTo>
                      <a:lnTo>
                        <a:pt x="22" y="256"/>
                      </a:lnTo>
                      <a:lnTo>
                        <a:pt x="20" y="252"/>
                      </a:lnTo>
                      <a:lnTo>
                        <a:pt x="20" y="247"/>
                      </a:lnTo>
                      <a:lnTo>
                        <a:pt x="21" y="245"/>
                      </a:lnTo>
                      <a:lnTo>
                        <a:pt x="22" y="247"/>
                      </a:lnTo>
                      <a:lnTo>
                        <a:pt x="22" y="248"/>
                      </a:lnTo>
                      <a:lnTo>
                        <a:pt x="22" y="250"/>
                      </a:lnTo>
                      <a:lnTo>
                        <a:pt x="24" y="252"/>
                      </a:lnTo>
                      <a:lnTo>
                        <a:pt x="25" y="257"/>
                      </a:lnTo>
                      <a:lnTo>
                        <a:pt x="24" y="259"/>
                      </a:lnTo>
                      <a:lnTo>
                        <a:pt x="25" y="261"/>
                      </a:lnTo>
                      <a:lnTo>
                        <a:pt x="27" y="260"/>
                      </a:lnTo>
                      <a:lnTo>
                        <a:pt x="29" y="255"/>
                      </a:lnTo>
                      <a:lnTo>
                        <a:pt x="27" y="252"/>
                      </a:lnTo>
                      <a:lnTo>
                        <a:pt x="27" y="251"/>
                      </a:lnTo>
                      <a:lnTo>
                        <a:pt x="29" y="250"/>
                      </a:lnTo>
                      <a:lnTo>
                        <a:pt x="30" y="251"/>
                      </a:lnTo>
                      <a:lnTo>
                        <a:pt x="32" y="251"/>
                      </a:lnTo>
                      <a:lnTo>
                        <a:pt x="32" y="248"/>
                      </a:lnTo>
                      <a:lnTo>
                        <a:pt x="32" y="243"/>
                      </a:lnTo>
                      <a:lnTo>
                        <a:pt x="32" y="240"/>
                      </a:lnTo>
                      <a:lnTo>
                        <a:pt x="32" y="230"/>
                      </a:lnTo>
                      <a:lnTo>
                        <a:pt x="32" y="225"/>
                      </a:lnTo>
                      <a:lnTo>
                        <a:pt x="33" y="222"/>
                      </a:lnTo>
                      <a:lnTo>
                        <a:pt x="35" y="219"/>
                      </a:lnTo>
                      <a:lnTo>
                        <a:pt x="35" y="216"/>
                      </a:lnTo>
                      <a:lnTo>
                        <a:pt x="33" y="216"/>
                      </a:lnTo>
                      <a:lnTo>
                        <a:pt x="33" y="213"/>
                      </a:lnTo>
                      <a:lnTo>
                        <a:pt x="32" y="213"/>
                      </a:lnTo>
                      <a:lnTo>
                        <a:pt x="32" y="210"/>
                      </a:lnTo>
                      <a:lnTo>
                        <a:pt x="28" y="210"/>
                      </a:lnTo>
                      <a:lnTo>
                        <a:pt x="27" y="209"/>
                      </a:lnTo>
                      <a:lnTo>
                        <a:pt x="29" y="207"/>
                      </a:lnTo>
                      <a:lnTo>
                        <a:pt x="30" y="205"/>
                      </a:lnTo>
                      <a:lnTo>
                        <a:pt x="29" y="201"/>
                      </a:lnTo>
                      <a:lnTo>
                        <a:pt x="28" y="199"/>
                      </a:lnTo>
                      <a:lnTo>
                        <a:pt x="25" y="200"/>
                      </a:lnTo>
                      <a:lnTo>
                        <a:pt x="25" y="201"/>
                      </a:lnTo>
                      <a:lnTo>
                        <a:pt x="23" y="202"/>
                      </a:lnTo>
                      <a:lnTo>
                        <a:pt x="22" y="202"/>
                      </a:lnTo>
                      <a:lnTo>
                        <a:pt x="18" y="199"/>
                      </a:lnTo>
                      <a:lnTo>
                        <a:pt x="18" y="195"/>
                      </a:lnTo>
                      <a:lnTo>
                        <a:pt x="23" y="193"/>
                      </a:lnTo>
                      <a:lnTo>
                        <a:pt x="27" y="192"/>
                      </a:lnTo>
                      <a:lnTo>
                        <a:pt x="31" y="194"/>
                      </a:lnTo>
                      <a:lnTo>
                        <a:pt x="33" y="195"/>
                      </a:lnTo>
                      <a:lnTo>
                        <a:pt x="34" y="194"/>
                      </a:lnTo>
                      <a:lnTo>
                        <a:pt x="33" y="192"/>
                      </a:lnTo>
                      <a:lnTo>
                        <a:pt x="34" y="188"/>
                      </a:lnTo>
                      <a:lnTo>
                        <a:pt x="33" y="185"/>
                      </a:lnTo>
                      <a:lnTo>
                        <a:pt x="34" y="184"/>
                      </a:lnTo>
                      <a:lnTo>
                        <a:pt x="36" y="184"/>
                      </a:lnTo>
                      <a:lnTo>
                        <a:pt x="37" y="185"/>
                      </a:lnTo>
                      <a:lnTo>
                        <a:pt x="39" y="186"/>
                      </a:lnTo>
                      <a:lnTo>
                        <a:pt x="42" y="185"/>
                      </a:lnTo>
                      <a:lnTo>
                        <a:pt x="46" y="183"/>
                      </a:lnTo>
                      <a:lnTo>
                        <a:pt x="50" y="182"/>
                      </a:lnTo>
                      <a:lnTo>
                        <a:pt x="53" y="182"/>
                      </a:lnTo>
                      <a:lnTo>
                        <a:pt x="54" y="182"/>
                      </a:lnTo>
                      <a:lnTo>
                        <a:pt x="56" y="182"/>
                      </a:lnTo>
                      <a:lnTo>
                        <a:pt x="56" y="180"/>
                      </a:lnTo>
                      <a:lnTo>
                        <a:pt x="59" y="178"/>
                      </a:lnTo>
                      <a:lnTo>
                        <a:pt x="60" y="176"/>
                      </a:lnTo>
                      <a:lnTo>
                        <a:pt x="63" y="173"/>
                      </a:lnTo>
                      <a:lnTo>
                        <a:pt x="67" y="171"/>
                      </a:lnTo>
                      <a:lnTo>
                        <a:pt x="70" y="172"/>
                      </a:lnTo>
                      <a:lnTo>
                        <a:pt x="73" y="171"/>
                      </a:lnTo>
                      <a:lnTo>
                        <a:pt x="74" y="173"/>
                      </a:lnTo>
                      <a:lnTo>
                        <a:pt x="74" y="176"/>
                      </a:lnTo>
                      <a:lnTo>
                        <a:pt x="72" y="179"/>
                      </a:lnTo>
                      <a:lnTo>
                        <a:pt x="71" y="182"/>
                      </a:lnTo>
                      <a:lnTo>
                        <a:pt x="73" y="183"/>
                      </a:lnTo>
                      <a:lnTo>
                        <a:pt x="73" y="186"/>
                      </a:lnTo>
                      <a:lnTo>
                        <a:pt x="74" y="189"/>
                      </a:lnTo>
                      <a:lnTo>
                        <a:pt x="73" y="191"/>
                      </a:lnTo>
                      <a:lnTo>
                        <a:pt x="74" y="194"/>
                      </a:lnTo>
                      <a:lnTo>
                        <a:pt x="77" y="195"/>
                      </a:lnTo>
                      <a:lnTo>
                        <a:pt x="80" y="200"/>
                      </a:lnTo>
                      <a:lnTo>
                        <a:pt x="83" y="201"/>
                      </a:lnTo>
                      <a:lnTo>
                        <a:pt x="84" y="200"/>
                      </a:lnTo>
                      <a:lnTo>
                        <a:pt x="87" y="195"/>
                      </a:lnTo>
                      <a:lnTo>
                        <a:pt x="87" y="192"/>
                      </a:lnTo>
                      <a:lnTo>
                        <a:pt x="89" y="191"/>
                      </a:lnTo>
                      <a:lnTo>
                        <a:pt x="90" y="188"/>
                      </a:lnTo>
                      <a:lnTo>
                        <a:pt x="89" y="187"/>
                      </a:lnTo>
                      <a:lnTo>
                        <a:pt x="91" y="182"/>
                      </a:lnTo>
                      <a:lnTo>
                        <a:pt x="94" y="182"/>
                      </a:lnTo>
                      <a:lnTo>
                        <a:pt x="95" y="182"/>
                      </a:lnTo>
                      <a:lnTo>
                        <a:pt x="96" y="180"/>
                      </a:lnTo>
                      <a:lnTo>
                        <a:pt x="95" y="179"/>
                      </a:lnTo>
                      <a:lnTo>
                        <a:pt x="95" y="175"/>
                      </a:lnTo>
                      <a:lnTo>
                        <a:pt x="90" y="173"/>
                      </a:lnTo>
                      <a:lnTo>
                        <a:pt x="89" y="171"/>
                      </a:lnTo>
                      <a:lnTo>
                        <a:pt x="91" y="167"/>
                      </a:lnTo>
                      <a:lnTo>
                        <a:pt x="92" y="165"/>
                      </a:lnTo>
                      <a:lnTo>
                        <a:pt x="93" y="164"/>
                      </a:lnTo>
                      <a:lnTo>
                        <a:pt x="93" y="166"/>
                      </a:lnTo>
                      <a:lnTo>
                        <a:pt x="93" y="170"/>
                      </a:lnTo>
                      <a:lnTo>
                        <a:pt x="94" y="171"/>
                      </a:lnTo>
                      <a:lnTo>
                        <a:pt x="95" y="170"/>
                      </a:lnTo>
                      <a:lnTo>
                        <a:pt x="96" y="168"/>
                      </a:lnTo>
                      <a:lnTo>
                        <a:pt x="98" y="169"/>
                      </a:lnTo>
                      <a:lnTo>
                        <a:pt x="99" y="171"/>
                      </a:lnTo>
                      <a:lnTo>
                        <a:pt x="101" y="170"/>
                      </a:lnTo>
                      <a:lnTo>
                        <a:pt x="101" y="170"/>
                      </a:lnTo>
                      <a:lnTo>
                        <a:pt x="101" y="171"/>
                      </a:lnTo>
                      <a:lnTo>
                        <a:pt x="98" y="172"/>
                      </a:lnTo>
                      <a:lnTo>
                        <a:pt x="98" y="173"/>
                      </a:lnTo>
                      <a:lnTo>
                        <a:pt x="99" y="174"/>
                      </a:lnTo>
                      <a:lnTo>
                        <a:pt x="101" y="173"/>
                      </a:lnTo>
                      <a:lnTo>
                        <a:pt x="105" y="171"/>
                      </a:lnTo>
                      <a:lnTo>
                        <a:pt x="112" y="171"/>
                      </a:lnTo>
                      <a:lnTo>
                        <a:pt x="115" y="171"/>
                      </a:lnTo>
                      <a:lnTo>
                        <a:pt x="115" y="170"/>
                      </a:lnTo>
                      <a:lnTo>
                        <a:pt x="114" y="167"/>
                      </a:lnTo>
                      <a:lnTo>
                        <a:pt x="115" y="163"/>
                      </a:lnTo>
                      <a:lnTo>
                        <a:pt x="118" y="161"/>
                      </a:lnTo>
                      <a:lnTo>
                        <a:pt x="120" y="161"/>
                      </a:lnTo>
                      <a:lnTo>
                        <a:pt x="120" y="164"/>
                      </a:lnTo>
                      <a:lnTo>
                        <a:pt x="119" y="168"/>
                      </a:lnTo>
                      <a:lnTo>
                        <a:pt x="121" y="170"/>
                      </a:lnTo>
                      <a:lnTo>
                        <a:pt x="122" y="170"/>
                      </a:lnTo>
                      <a:lnTo>
                        <a:pt x="125" y="167"/>
                      </a:lnTo>
                      <a:lnTo>
                        <a:pt x="123" y="161"/>
                      </a:lnTo>
                      <a:lnTo>
                        <a:pt x="124" y="157"/>
                      </a:lnTo>
                      <a:lnTo>
                        <a:pt x="128" y="154"/>
                      </a:lnTo>
                      <a:lnTo>
                        <a:pt x="129" y="154"/>
                      </a:lnTo>
                      <a:lnTo>
                        <a:pt x="130" y="152"/>
                      </a:lnTo>
                      <a:lnTo>
                        <a:pt x="129" y="150"/>
                      </a:lnTo>
                      <a:lnTo>
                        <a:pt x="129" y="146"/>
                      </a:lnTo>
                      <a:lnTo>
                        <a:pt x="131" y="144"/>
                      </a:lnTo>
                      <a:lnTo>
                        <a:pt x="134" y="145"/>
                      </a:lnTo>
                      <a:lnTo>
                        <a:pt x="135" y="147"/>
                      </a:lnTo>
                      <a:lnTo>
                        <a:pt x="133" y="150"/>
                      </a:lnTo>
                      <a:lnTo>
                        <a:pt x="132" y="154"/>
                      </a:lnTo>
                      <a:lnTo>
                        <a:pt x="133" y="164"/>
                      </a:lnTo>
                      <a:lnTo>
                        <a:pt x="135" y="164"/>
                      </a:lnTo>
                      <a:lnTo>
                        <a:pt x="136" y="163"/>
                      </a:lnTo>
                      <a:lnTo>
                        <a:pt x="138" y="160"/>
                      </a:lnTo>
                      <a:lnTo>
                        <a:pt x="140" y="160"/>
                      </a:lnTo>
                      <a:lnTo>
                        <a:pt x="143" y="156"/>
                      </a:lnTo>
                      <a:lnTo>
                        <a:pt x="143" y="152"/>
                      </a:lnTo>
                      <a:lnTo>
                        <a:pt x="143" y="149"/>
                      </a:lnTo>
                      <a:lnTo>
                        <a:pt x="146" y="146"/>
                      </a:lnTo>
                      <a:lnTo>
                        <a:pt x="146" y="144"/>
                      </a:lnTo>
                      <a:lnTo>
                        <a:pt x="144" y="142"/>
                      </a:lnTo>
                      <a:lnTo>
                        <a:pt x="141" y="137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40" y="115"/>
                      </a:lnTo>
                      <a:lnTo>
                        <a:pt x="140" y="108"/>
                      </a:lnTo>
                      <a:lnTo>
                        <a:pt x="138" y="96"/>
                      </a:lnTo>
                      <a:lnTo>
                        <a:pt x="134" y="91"/>
                      </a:lnTo>
                      <a:lnTo>
                        <a:pt x="134" y="86"/>
                      </a:lnTo>
                      <a:lnTo>
                        <a:pt x="135" y="81"/>
                      </a:lnTo>
                      <a:lnTo>
                        <a:pt x="139" y="78"/>
                      </a:lnTo>
                      <a:lnTo>
                        <a:pt x="141" y="78"/>
                      </a:lnTo>
                      <a:lnTo>
                        <a:pt x="143" y="81"/>
                      </a:lnTo>
                      <a:lnTo>
                        <a:pt x="143" y="79"/>
                      </a:lnTo>
                      <a:lnTo>
                        <a:pt x="143" y="75"/>
                      </a:lnTo>
                      <a:lnTo>
                        <a:pt x="142" y="73"/>
                      </a:lnTo>
                      <a:lnTo>
                        <a:pt x="141" y="71"/>
                      </a:lnTo>
                      <a:lnTo>
                        <a:pt x="140" y="68"/>
                      </a:lnTo>
                      <a:lnTo>
                        <a:pt x="140" y="67"/>
                      </a:lnTo>
                      <a:lnTo>
                        <a:pt x="140" y="64"/>
                      </a:lnTo>
                      <a:lnTo>
                        <a:pt x="142" y="61"/>
                      </a:lnTo>
                      <a:lnTo>
                        <a:pt x="142" y="61"/>
                      </a:lnTo>
                      <a:lnTo>
                        <a:pt x="142" y="58"/>
                      </a:lnTo>
                      <a:lnTo>
                        <a:pt x="141" y="57"/>
                      </a:lnTo>
                      <a:lnTo>
                        <a:pt x="141" y="52"/>
                      </a:lnTo>
                      <a:lnTo>
                        <a:pt x="141" y="50"/>
                      </a:lnTo>
                      <a:lnTo>
                        <a:pt x="140" y="48"/>
                      </a:lnTo>
                      <a:lnTo>
                        <a:pt x="139" y="41"/>
                      </a:lnTo>
                      <a:lnTo>
                        <a:pt x="137" y="36"/>
                      </a:lnTo>
                      <a:lnTo>
                        <a:pt x="136" y="36"/>
                      </a:lnTo>
                      <a:lnTo>
                        <a:pt x="134" y="35"/>
                      </a:lnTo>
                      <a:lnTo>
                        <a:pt x="133" y="28"/>
                      </a:lnTo>
                      <a:lnTo>
                        <a:pt x="131" y="25"/>
                      </a:lnTo>
                      <a:lnTo>
                        <a:pt x="125" y="17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22" y="3"/>
                      </a:lnTo>
                      <a:lnTo>
                        <a:pt x="122" y="2"/>
                      </a:lnTo>
                      <a:lnTo>
                        <a:pt x="121" y="2"/>
                      </a:lnTo>
                      <a:lnTo>
                        <a:pt x="119" y="3"/>
                      </a:lnTo>
                      <a:lnTo>
                        <a:pt x="119" y="2"/>
                      </a:lnTo>
                      <a:lnTo>
                        <a:pt x="116" y="1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4" y="6"/>
                      </a:lnTo>
                      <a:lnTo>
                        <a:pt x="114" y="9"/>
                      </a:lnTo>
                      <a:lnTo>
                        <a:pt x="115" y="10"/>
                      </a:lnTo>
                      <a:lnTo>
                        <a:pt x="116" y="9"/>
                      </a:lnTo>
                      <a:lnTo>
                        <a:pt x="119" y="6"/>
                      </a:lnTo>
                      <a:lnTo>
                        <a:pt x="121" y="10"/>
                      </a:lnTo>
                      <a:lnTo>
                        <a:pt x="120" y="13"/>
                      </a:lnTo>
                      <a:lnTo>
                        <a:pt x="119" y="14"/>
                      </a:lnTo>
                      <a:lnTo>
                        <a:pt x="116" y="12"/>
                      </a:lnTo>
                      <a:lnTo>
                        <a:pt x="115" y="12"/>
                      </a:lnTo>
                      <a:lnTo>
                        <a:pt x="116" y="16"/>
                      </a:lnTo>
                      <a:lnTo>
                        <a:pt x="115" y="18"/>
                      </a:lnTo>
                      <a:lnTo>
                        <a:pt x="113" y="17"/>
                      </a:lnTo>
                      <a:lnTo>
                        <a:pt x="113" y="14"/>
                      </a:lnTo>
                      <a:lnTo>
                        <a:pt x="112" y="11"/>
                      </a:lnTo>
                      <a:lnTo>
                        <a:pt x="112" y="9"/>
                      </a:lnTo>
                      <a:lnTo>
                        <a:pt x="110" y="10"/>
                      </a:lnTo>
                      <a:lnTo>
                        <a:pt x="108" y="9"/>
                      </a:lnTo>
                      <a:lnTo>
                        <a:pt x="108" y="12"/>
                      </a:lnTo>
                      <a:lnTo>
                        <a:pt x="108" y="16"/>
                      </a:lnTo>
                      <a:lnTo>
                        <a:pt x="109" y="20"/>
                      </a:lnTo>
                      <a:lnTo>
                        <a:pt x="107" y="21"/>
                      </a:lnTo>
                      <a:lnTo>
                        <a:pt x="105" y="24"/>
                      </a:lnTo>
                      <a:lnTo>
                        <a:pt x="105" y="26"/>
                      </a:lnTo>
                      <a:lnTo>
                        <a:pt x="109" y="30"/>
                      </a:lnTo>
                      <a:lnTo>
                        <a:pt x="110" y="33"/>
                      </a:lnTo>
                      <a:lnTo>
                        <a:pt x="109" y="37"/>
                      </a:lnTo>
                      <a:lnTo>
                        <a:pt x="107" y="39"/>
                      </a:lnTo>
                      <a:lnTo>
                        <a:pt x="105" y="38"/>
                      </a:lnTo>
                      <a:lnTo>
                        <a:pt x="105" y="40"/>
                      </a:lnTo>
                      <a:lnTo>
                        <a:pt x="106" y="43"/>
                      </a:lnTo>
                      <a:lnTo>
                        <a:pt x="108" y="43"/>
                      </a:lnTo>
                      <a:lnTo>
                        <a:pt x="111" y="40"/>
                      </a:lnTo>
                      <a:lnTo>
                        <a:pt x="113" y="47"/>
                      </a:lnTo>
                      <a:lnTo>
                        <a:pt x="114" y="56"/>
                      </a:lnTo>
                      <a:lnTo>
                        <a:pt x="114" y="60"/>
                      </a:lnTo>
                      <a:lnTo>
                        <a:pt x="114" y="68"/>
                      </a:lnTo>
                      <a:lnTo>
                        <a:pt x="112" y="80"/>
                      </a:lnTo>
                      <a:lnTo>
                        <a:pt x="112" y="85"/>
                      </a:lnTo>
                      <a:lnTo>
                        <a:pt x="111" y="90"/>
                      </a:lnTo>
                      <a:lnTo>
                        <a:pt x="108" y="92"/>
                      </a:lnTo>
                      <a:lnTo>
                        <a:pt x="106" y="97"/>
                      </a:lnTo>
                      <a:lnTo>
                        <a:pt x="106" y="102"/>
                      </a:lnTo>
                      <a:lnTo>
                        <a:pt x="105" y="106"/>
                      </a:lnTo>
                      <a:lnTo>
                        <a:pt x="104" y="109"/>
                      </a:lnTo>
                      <a:lnTo>
                        <a:pt x="101" y="113"/>
                      </a:lnTo>
                      <a:lnTo>
                        <a:pt x="94" y="118"/>
                      </a:lnTo>
                      <a:lnTo>
                        <a:pt x="91" y="119"/>
                      </a:lnTo>
                      <a:lnTo>
                        <a:pt x="90" y="122"/>
                      </a:lnTo>
                      <a:lnTo>
                        <a:pt x="87" y="119"/>
                      </a:lnTo>
                      <a:lnTo>
                        <a:pt x="84" y="115"/>
                      </a:lnTo>
                      <a:lnTo>
                        <a:pt x="84" y="113"/>
                      </a:lnTo>
                      <a:lnTo>
                        <a:pt x="85" y="112"/>
                      </a:lnTo>
                      <a:lnTo>
                        <a:pt x="86" y="109"/>
                      </a:lnTo>
                      <a:lnTo>
                        <a:pt x="86" y="107"/>
                      </a:lnTo>
                      <a:lnTo>
                        <a:pt x="87" y="105"/>
                      </a:lnTo>
                      <a:lnTo>
                        <a:pt x="87" y="104"/>
                      </a:lnTo>
                      <a:lnTo>
                        <a:pt x="84" y="105"/>
                      </a:lnTo>
                      <a:lnTo>
                        <a:pt x="82" y="108"/>
                      </a:lnTo>
                      <a:lnTo>
                        <a:pt x="79" y="109"/>
                      </a:lnTo>
                      <a:lnTo>
                        <a:pt x="78" y="113"/>
                      </a:lnTo>
                      <a:lnTo>
                        <a:pt x="80" y="116"/>
                      </a:lnTo>
                      <a:lnTo>
                        <a:pt x="80" y="124"/>
                      </a:lnTo>
                      <a:lnTo>
                        <a:pt x="80" y="128"/>
                      </a:lnTo>
                      <a:lnTo>
                        <a:pt x="77" y="133"/>
                      </a:lnTo>
                      <a:lnTo>
                        <a:pt x="77" y="134"/>
                      </a:lnTo>
                      <a:lnTo>
                        <a:pt x="76" y="137"/>
                      </a:lnTo>
                      <a:lnTo>
                        <a:pt x="76" y="142"/>
                      </a:lnTo>
                      <a:lnTo>
                        <a:pt x="77" y="144"/>
                      </a:lnTo>
                      <a:lnTo>
                        <a:pt x="77" y="147"/>
                      </a:lnTo>
                      <a:lnTo>
                        <a:pt x="76" y="147"/>
                      </a:lnTo>
                      <a:lnTo>
                        <a:pt x="77" y="148"/>
                      </a:lnTo>
                      <a:lnTo>
                        <a:pt x="76" y="151"/>
                      </a:lnTo>
                      <a:lnTo>
                        <a:pt x="74" y="151"/>
                      </a:lnTo>
                      <a:lnTo>
                        <a:pt x="75" y="152"/>
                      </a:lnTo>
                      <a:lnTo>
                        <a:pt x="74" y="153"/>
                      </a:lnTo>
                      <a:lnTo>
                        <a:pt x="72" y="151"/>
                      </a:lnTo>
                      <a:lnTo>
                        <a:pt x="70" y="154"/>
                      </a:lnTo>
                      <a:lnTo>
                        <a:pt x="69" y="153"/>
                      </a:lnTo>
                      <a:lnTo>
                        <a:pt x="68" y="149"/>
                      </a:lnTo>
                      <a:lnTo>
                        <a:pt x="67" y="149"/>
                      </a:lnTo>
                      <a:lnTo>
                        <a:pt x="66" y="151"/>
                      </a:lnTo>
                      <a:lnTo>
                        <a:pt x="63" y="151"/>
                      </a:lnTo>
                      <a:lnTo>
                        <a:pt x="63" y="150"/>
                      </a:lnTo>
                      <a:lnTo>
                        <a:pt x="56" y="152"/>
                      </a:lnTo>
                      <a:lnTo>
                        <a:pt x="53" y="154"/>
                      </a:lnTo>
                      <a:lnTo>
                        <a:pt x="50" y="155"/>
                      </a:lnTo>
                      <a:lnTo>
                        <a:pt x="46" y="155"/>
                      </a:lnTo>
                      <a:lnTo>
                        <a:pt x="43" y="157"/>
                      </a:lnTo>
                      <a:lnTo>
                        <a:pt x="42" y="156"/>
                      </a:lnTo>
                      <a:lnTo>
                        <a:pt x="39" y="156"/>
                      </a:lnTo>
                      <a:lnTo>
                        <a:pt x="34" y="161"/>
                      </a:lnTo>
                      <a:lnTo>
                        <a:pt x="32" y="164"/>
                      </a:lnTo>
                      <a:lnTo>
                        <a:pt x="31" y="166"/>
                      </a:lnTo>
                      <a:lnTo>
                        <a:pt x="30" y="169"/>
                      </a:lnTo>
                      <a:lnTo>
                        <a:pt x="26" y="174"/>
                      </a:lnTo>
                      <a:lnTo>
                        <a:pt x="24" y="175"/>
                      </a:lnTo>
                      <a:lnTo>
                        <a:pt x="22" y="178"/>
                      </a:lnTo>
                      <a:lnTo>
                        <a:pt x="22" y="181"/>
                      </a:lnTo>
                      <a:lnTo>
                        <a:pt x="19" y="183"/>
                      </a:lnTo>
                      <a:lnTo>
                        <a:pt x="15" y="184"/>
                      </a:lnTo>
                      <a:lnTo>
                        <a:pt x="15" y="187"/>
                      </a:lnTo>
                      <a:lnTo>
                        <a:pt x="15" y="192"/>
                      </a:lnTo>
                      <a:lnTo>
                        <a:pt x="17" y="193"/>
                      </a:lnTo>
                      <a:lnTo>
                        <a:pt x="17" y="195"/>
                      </a:lnTo>
                      <a:lnTo>
                        <a:pt x="16" y="196"/>
                      </a:lnTo>
                      <a:lnTo>
                        <a:pt x="14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2" name="Freeform 259">
                  <a:extLst>
                    <a:ext uri="{FF2B5EF4-FFF2-40B4-BE49-F238E27FC236}">
                      <a16:creationId xmlns:a16="http://schemas.microsoft.com/office/drawing/2014/main" id="{CC17173C-9431-490A-9D4E-F39185168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3" name="Freeform 260">
                  <a:extLst>
                    <a:ext uri="{FF2B5EF4-FFF2-40B4-BE49-F238E27FC236}">
                      <a16:creationId xmlns:a16="http://schemas.microsoft.com/office/drawing/2014/main" id="{DA9E0D79-F73B-498F-AC19-1922D5CF86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165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  <a:gd name="T8" fmla="*/ 2 w 3"/>
                    <a:gd name="T9" fmla="*/ 2 h 2"/>
                    <a:gd name="T10" fmla="*/ 3 w 3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4" name="Freeform 261">
                  <a:extLst>
                    <a:ext uri="{FF2B5EF4-FFF2-40B4-BE49-F238E27FC236}">
                      <a16:creationId xmlns:a16="http://schemas.microsoft.com/office/drawing/2014/main" id="{E1BB3382-313E-4C02-AF0A-B4C5F7F3C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217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0 w 2"/>
                    <a:gd name="T5" fmla="*/ 0 h 7"/>
                    <a:gd name="T6" fmla="*/ 0 w 2"/>
                    <a:gd name="T7" fmla="*/ 2 h 7"/>
                    <a:gd name="T8" fmla="*/ 0 w 2"/>
                    <a:gd name="T9" fmla="*/ 7 h 7"/>
                    <a:gd name="T10" fmla="*/ 1 w 2"/>
                    <a:gd name="T11" fmla="*/ 7 h 7"/>
                    <a:gd name="T12" fmla="*/ 2 w 2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5" name="Freeform 262">
                  <a:extLst>
                    <a:ext uri="{FF2B5EF4-FFF2-40B4-BE49-F238E27FC236}">
                      <a16:creationId xmlns:a16="http://schemas.microsoft.com/office/drawing/2014/main" id="{222BA497-578B-4D72-8A55-FBA76309D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0" y="2179"/>
                  <a:ext cx="4" cy="7"/>
                </a:xfrm>
                <a:custGeom>
                  <a:avLst/>
                  <a:gdLst>
                    <a:gd name="T0" fmla="*/ 2 w 4"/>
                    <a:gd name="T1" fmla="*/ 0 h 7"/>
                    <a:gd name="T2" fmla="*/ 2 w 4"/>
                    <a:gd name="T3" fmla="*/ 0 h 7"/>
                    <a:gd name="T4" fmla="*/ 0 w 4"/>
                    <a:gd name="T5" fmla="*/ 1 h 7"/>
                    <a:gd name="T6" fmla="*/ 1 w 4"/>
                    <a:gd name="T7" fmla="*/ 4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4 h 7"/>
                    <a:gd name="T14" fmla="*/ 2 w 4"/>
                    <a:gd name="T15" fmla="*/ 1 h 7"/>
                    <a:gd name="T16" fmla="*/ 2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6" name="Freeform 263">
                  <a:extLst>
                    <a:ext uri="{FF2B5EF4-FFF2-40B4-BE49-F238E27FC236}">
                      <a16:creationId xmlns:a16="http://schemas.microsoft.com/office/drawing/2014/main" id="{57F5E85A-2BE6-4222-9C10-848D1C491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283"/>
                  <a:ext cx="3" cy="6"/>
                </a:xfrm>
                <a:custGeom>
                  <a:avLst/>
                  <a:gdLst>
                    <a:gd name="T0" fmla="*/ 0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2 w 3"/>
                    <a:gd name="T9" fmla="*/ 3 h 6"/>
                    <a:gd name="T10" fmla="*/ 0 w 3"/>
                    <a:gd name="T11" fmla="*/ 0 h 6"/>
                    <a:gd name="T12" fmla="*/ 0 w 3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7" name="Freeform 264">
                  <a:extLst>
                    <a:ext uri="{FF2B5EF4-FFF2-40B4-BE49-F238E27FC236}">
                      <a16:creationId xmlns:a16="http://schemas.microsoft.com/office/drawing/2014/main" id="{26F05EDF-2886-4AAB-8A43-A73BA20A2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4" y="2269"/>
                  <a:ext cx="9" cy="8"/>
                </a:xfrm>
                <a:custGeom>
                  <a:avLst/>
                  <a:gdLst>
                    <a:gd name="T0" fmla="*/ 9 w 9"/>
                    <a:gd name="T1" fmla="*/ 0 h 8"/>
                    <a:gd name="T2" fmla="*/ 7 w 9"/>
                    <a:gd name="T3" fmla="*/ 0 h 8"/>
                    <a:gd name="T4" fmla="*/ 6 w 9"/>
                    <a:gd name="T5" fmla="*/ 1 h 8"/>
                    <a:gd name="T6" fmla="*/ 5 w 9"/>
                    <a:gd name="T7" fmla="*/ 1 h 8"/>
                    <a:gd name="T8" fmla="*/ 4 w 9"/>
                    <a:gd name="T9" fmla="*/ 3 h 8"/>
                    <a:gd name="T10" fmla="*/ 3 w 9"/>
                    <a:gd name="T11" fmla="*/ 3 h 8"/>
                    <a:gd name="T12" fmla="*/ 1 w 9"/>
                    <a:gd name="T13" fmla="*/ 4 h 8"/>
                    <a:gd name="T14" fmla="*/ 0 w 9"/>
                    <a:gd name="T15" fmla="*/ 7 h 8"/>
                    <a:gd name="T16" fmla="*/ 1 w 9"/>
                    <a:gd name="T17" fmla="*/ 7 h 8"/>
                    <a:gd name="T18" fmla="*/ 3 w 9"/>
                    <a:gd name="T19" fmla="*/ 7 h 8"/>
                    <a:gd name="T20" fmla="*/ 4 w 9"/>
                    <a:gd name="T21" fmla="*/ 8 h 8"/>
                    <a:gd name="T22" fmla="*/ 5 w 9"/>
                    <a:gd name="T23" fmla="*/ 7 h 8"/>
                    <a:gd name="T24" fmla="*/ 5 w 9"/>
                    <a:gd name="T25" fmla="*/ 5 h 8"/>
                    <a:gd name="T26" fmla="*/ 8 w 9"/>
                    <a:gd name="T27" fmla="*/ 4 h 8"/>
                    <a:gd name="T28" fmla="*/ 9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9" y="0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4" y="8"/>
                      </a:lnTo>
                      <a:lnTo>
                        <a:pt x="5" y="7"/>
                      </a:lnTo>
                      <a:lnTo>
                        <a:pt x="5" y="5"/>
                      </a:lnTo>
                      <a:lnTo>
                        <a:pt x="8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8" name="Freeform 265">
                  <a:extLst>
                    <a:ext uri="{FF2B5EF4-FFF2-40B4-BE49-F238E27FC236}">
                      <a16:creationId xmlns:a16="http://schemas.microsoft.com/office/drawing/2014/main" id="{95C7218D-7EF2-43E2-874C-B1F637CA2A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173"/>
                  <a:ext cx="5" cy="7"/>
                </a:xfrm>
                <a:custGeom>
                  <a:avLst/>
                  <a:gdLst>
                    <a:gd name="T0" fmla="*/ 0 w 5"/>
                    <a:gd name="T1" fmla="*/ 3 h 7"/>
                    <a:gd name="T2" fmla="*/ 2 w 5"/>
                    <a:gd name="T3" fmla="*/ 7 h 7"/>
                    <a:gd name="T4" fmla="*/ 3 w 5"/>
                    <a:gd name="T5" fmla="*/ 7 h 7"/>
                    <a:gd name="T6" fmla="*/ 5 w 5"/>
                    <a:gd name="T7" fmla="*/ 6 h 7"/>
                    <a:gd name="T8" fmla="*/ 4 w 5"/>
                    <a:gd name="T9" fmla="*/ 3 h 7"/>
                    <a:gd name="T10" fmla="*/ 2 w 5"/>
                    <a:gd name="T11" fmla="*/ 3 h 7"/>
                    <a:gd name="T12" fmla="*/ 2 w 5"/>
                    <a:gd name="T13" fmla="*/ 0 h 7"/>
                    <a:gd name="T14" fmla="*/ 0 w 5"/>
                    <a:gd name="T15" fmla="*/ 1 h 7"/>
                    <a:gd name="T16" fmla="*/ 0 w 5"/>
                    <a:gd name="T1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3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9" name="Freeform 266">
                  <a:extLst>
                    <a:ext uri="{FF2B5EF4-FFF2-40B4-BE49-F238E27FC236}">
                      <a16:creationId xmlns:a16="http://schemas.microsoft.com/office/drawing/2014/main" id="{6C45DCEA-09BF-4AEE-B249-377B62D86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186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2 h 3"/>
                    <a:gd name="T4" fmla="*/ 1 w 3"/>
                    <a:gd name="T5" fmla="*/ 3 h 3"/>
                    <a:gd name="T6" fmla="*/ 3 w 3"/>
                    <a:gd name="T7" fmla="*/ 0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0" name="Freeform 267">
                  <a:extLst>
                    <a:ext uri="{FF2B5EF4-FFF2-40B4-BE49-F238E27FC236}">
                      <a16:creationId xmlns:a16="http://schemas.microsoft.com/office/drawing/2014/main" id="{810E123F-4D4C-493D-928C-A83918954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138"/>
                  <a:ext cx="3" cy="5"/>
                </a:xfrm>
                <a:custGeom>
                  <a:avLst/>
                  <a:gdLst>
                    <a:gd name="T0" fmla="*/ 2 w 3"/>
                    <a:gd name="T1" fmla="*/ 4 h 5"/>
                    <a:gd name="T2" fmla="*/ 3 w 3"/>
                    <a:gd name="T3" fmla="*/ 4 h 5"/>
                    <a:gd name="T4" fmla="*/ 3 w 3"/>
                    <a:gd name="T5" fmla="*/ 2 h 5"/>
                    <a:gd name="T6" fmla="*/ 2 w 3"/>
                    <a:gd name="T7" fmla="*/ 0 h 5"/>
                    <a:gd name="T8" fmla="*/ 2 w 3"/>
                    <a:gd name="T9" fmla="*/ 2 h 5"/>
                    <a:gd name="T10" fmla="*/ 1 w 3"/>
                    <a:gd name="T11" fmla="*/ 2 h 5"/>
                    <a:gd name="T12" fmla="*/ 0 w 3"/>
                    <a:gd name="T13" fmla="*/ 3 h 5"/>
                    <a:gd name="T14" fmla="*/ 2 w 3"/>
                    <a:gd name="T15" fmla="*/ 5 h 5"/>
                    <a:gd name="T16" fmla="*/ 2 w 3"/>
                    <a:gd name="T17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5">
                      <a:moveTo>
                        <a:pt x="2" y="4"/>
                      </a:move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1" name="Freeform 268">
                  <a:extLst>
                    <a:ext uri="{FF2B5EF4-FFF2-40B4-BE49-F238E27FC236}">
                      <a16:creationId xmlns:a16="http://schemas.microsoft.com/office/drawing/2014/main" id="{2D693F95-CBA9-4666-99E0-31D174052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159"/>
                  <a:ext cx="11" cy="7"/>
                </a:xfrm>
                <a:custGeom>
                  <a:avLst/>
                  <a:gdLst>
                    <a:gd name="T0" fmla="*/ 8 w 11"/>
                    <a:gd name="T1" fmla="*/ 7 h 7"/>
                    <a:gd name="T2" fmla="*/ 11 w 11"/>
                    <a:gd name="T3" fmla="*/ 3 h 7"/>
                    <a:gd name="T4" fmla="*/ 10 w 11"/>
                    <a:gd name="T5" fmla="*/ 0 h 7"/>
                    <a:gd name="T6" fmla="*/ 8 w 11"/>
                    <a:gd name="T7" fmla="*/ 0 h 7"/>
                    <a:gd name="T8" fmla="*/ 1 w 11"/>
                    <a:gd name="T9" fmla="*/ 2 h 7"/>
                    <a:gd name="T10" fmla="*/ 0 w 11"/>
                    <a:gd name="T11" fmla="*/ 4 h 7"/>
                    <a:gd name="T12" fmla="*/ 1 w 11"/>
                    <a:gd name="T13" fmla="*/ 7 h 7"/>
                    <a:gd name="T14" fmla="*/ 4 w 11"/>
                    <a:gd name="T15" fmla="*/ 7 h 7"/>
                    <a:gd name="T16" fmla="*/ 8 w 11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8" y="7"/>
                      </a:moveTo>
                      <a:lnTo>
                        <a:pt x="11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7"/>
                      </a:lnTo>
                      <a:lnTo>
                        <a:pt x="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2" name="Freeform 269">
                  <a:extLst>
                    <a:ext uri="{FF2B5EF4-FFF2-40B4-BE49-F238E27FC236}">
                      <a16:creationId xmlns:a16="http://schemas.microsoft.com/office/drawing/2014/main" id="{B07CC3C4-FB5F-4E05-A2F3-B5CDA65BE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130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1 h 3"/>
                    <a:gd name="T4" fmla="*/ 1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3" name="Freeform 270">
                  <a:extLst>
                    <a:ext uri="{FF2B5EF4-FFF2-40B4-BE49-F238E27FC236}">
                      <a16:creationId xmlns:a16="http://schemas.microsoft.com/office/drawing/2014/main" id="{DB9A0A43-8150-4F1C-8E57-670C05C90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34"/>
                  <a:ext cx="4" cy="7"/>
                </a:xfrm>
                <a:custGeom>
                  <a:avLst/>
                  <a:gdLst>
                    <a:gd name="T0" fmla="*/ 3 w 4"/>
                    <a:gd name="T1" fmla="*/ 0 h 7"/>
                    <a:gd name="T2" fmla="*/ 1 w 4"/>
                    <a:gd name="T3" fmla="*/ 1 h 7"/>
                    <a:gd name="T4" fmla="*/ 0 w 4"/>
                    <a:gd name="T5" fmla="*/ 3 h 7"/>
                    <a:gd name="T6" fmla="*/ 0 w 4"/>
                    <a:gd name="T7" fmla="*/ 5 h 7"/>
                    <a:gd name="T8" fmla="*/ 1 w 4"/>
                    <a:gd name="T9" fmla="*/ 7 h 7"/>
                    <a:gd name="T10" fmla="*/ 2 w 4"/>
                    <a:gd name="T11" fmla="*/ 7 h 7"/>
                    <a:gd name="T12" fmla="*/ 4 w 4"/>
                    <a:gd name="T13" fmla="*/ 3 h 7"/>
                    <a:gd name="T14" fmla="*/ 3 w 4"/>
                    <a:gd name="T15" fmla="*/ 1 h 7"/>
                    <a:gd name="T16" fmla="*/ 3 w 4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7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4" name="Freeform 271">
                  <a:extLst>
                    <a:ext uri="{FF2B5EF4-FFF2-40B4-BE49-F238E27FC236}">
                      <a16:creationId xmlns:a16="http://schemas.microsoft.com/office/drawing/2014/main" id="{30ACE3A6-D428-4475-B549-A5610393DF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12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2 h 6"/>
                    <a:gd name="T6" fmla="*/ 2 w 4"/>
                    <a:gd name="T7" fmla="*/ 0 h 6"/>
                    <a:gd name="T8" fmla="*/ 0 w 4"/>
                    <a:gd name="T9" fmla="*/ 3 h 6"/>
                    <a:gd name="T10" fmla="*/ 1 w 4"/>
                    <a:gd name="T11" fmla="*/ 4 h 6"/>
                    <a:gd name="T12" fmla="*/ 2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5" name="Freeform 272">
                  <a:extLst>
                    <a:ext uri="{FF2B5EF4-FFF2-40B4-BE49-F238E27FC236}">
                      <a16:creationId xmlns:a16="http://schemas.microsoft.com/office/drawing/2014/main" id="{3B1976CF-DF21-4801-A7C3-F876BD8F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043"/>
                  <a:ext cx="59" cy="99"/>
                </a:xfrm>
                <a:custGeom>
                  <a:avLst/>
                  <a:gdLst>
                    <a:gd name="T0" fmla="*/ 10 w 59"/>
                    <a:gd name="T1" fmla="*/ 11 h 99"/>
                    <a:gd name="T2" fmla="*/ 1 w 59"/>
                    <a:gd name="T3" fmla="*/ 17 h 99"/>
                    <a:gd name="T4" fmla="*/ 1 w 59"/>
                    <a:gd name="T5" fmla="*/ 22 h 99"/>
                    <a:gd name="T6" fmla="*/ 7 w 59"/>
                    <a:gd name="T7" fmla="*/ 20 h 99"/>
                    <a:gd name="T8" fmla="*/ 11 w 59"/>
                    <a:gd name="T9" fmla="*/ 26 h 99"/>
                    <a:gd name="T10" fmla="*/ 16 w 59"/>
                    <a:gd name="T11" fmla="*/ 33 h 99"/>
                    <a:gd name="T12" fmla="*/ 17 w 59"/>
                    <a:gd name="T13" fmla="*/ 39 h 99"/>
                    <a:gd name="T14" fmla="*/ 14 w 59"/>
                    <a:gd name="T15" fmla="*/ 40 h 99"/>
                    <a:gd name="T16" fmla="*/ 12 w 59"/>
                    <a:gd name="T17" fmla="*/ 41 h 99"/>
                    <a:gd name="T18" fmla="*/ 7 w 59"/>
                    <a:gd name="T19" fmla="*/ 45 h 99"/>
                    <a:gd name="T20" fmla="*/ 15 w 59"/>
                    <a:gd name="T21" fmla="*/ 48 h 99"/>
                    <a:gd name="T22" fmla="*/ 16 w 59"/>
                    <a:gd name="T23" fmla="*/ 59 h 99"/>
                    <a:gd name="T24" fmla="*/ 19 w 59"/>
                    <a:gd name="T25" fmla="*/ 59 h 99"/>
                    <a:gd name="T26" fmla="*/ 16 w 59"/>
                    <a:gd name="T27" fmla="*/ 68 h 99"/>
                    <a:gd name="T28" fmla="*/ 19 w 59"/>
                    <a:gd name="T29" fmla="*/ 72 h 99"/>
                    <a:gd name="T30" fmla="*/ 17 w 59"/>
                    <a:gd name="T31" fmla="*/ 77 h 99"/>
                    <a:gd name="T32" fmla="*/ 19 w 59"/>
                    <a:gd name="T33" fmla="*/ 83 h 99"/>
                    <a:gd name="T34" fmla="*/ 20 w 59"/>
                    <a:gd name="T35" fmla="*/ 91 h 99"/>
                    <a:gd name="T36" fmla="*/ 23 w 59"/>
                    <a:gd name="T37" fmla="*/ 95 h 99"/>
                    <a:gd name="T38" fmla="*/ 23 w 59"/>
                    <a:gd name="T39" fmla="*/ 99 h 99"/>
                    <a:gd name="T40" fmla="*/ 26 w 59"/>
                    <a:gd name="T41" fmla="*/ 93 h 99"/>
                    <a:gd name="T42" fmla="*/ 30 w 59"/>
                    <a:gd name="T43" fmla="*/ 92 h 99"/>
                    <a:gd name="T44" fmla="*/ 38 w 59"/>
                    <a:gd name="T45" fmla="*/ 85 h 99"/>
                    <a:gd name="T46" fmla="*/ 41 w 59"/>
                    <a:gd name="T47" fmla="*/ 83 h 99"/>
                    <a:gd name="T48" fmla="*/ 44 w 59"/>
                    <a:gd name="T49" fmla="*/ 87 h 99"/>
                    <a:gd name="T50" fmla="*/ 48 w 59"/>
                    <a:gd name="T51" fmla="*/ 87 h 99"/>
                    <a:gd name="T52" fmla="*/ 48 w 59"/>
                    <a:gd name="T53" fmla="*/ 84 h 99"/>
                    <a:gd name="T54" fmla="*/ 54 w 59"/>
                    <a:gd name="T55" fmla="*/ 81 h 99"/>
                    <a:gd name="T56" fmla="*/ 57 w 59"/>
                    <a:gd name="T57" fmla="*/ 73 h 99"/>
                    <a:gd name="T58" fmla="*/ 58 w 59"/>
                    <a:gd name="T59" fmla="*/ 58 h 99"/>
                    <a:gd name="T60" fmla="*/ 56 w 59"/>
                    <a:gd name="T61" fmla="*/ 60 h 99"/>
                    <a:gd name="T62" fmla="*/ 54 w 59"/>
                    <a:gd name="T63" fmla="*/ 43 h 99"/>
                    <a:gd name="T64" fmla="*/ 52 w 59"/>
                    <a:gd name="T65" fmla="*/ 33 h 99"/>
                    <a:gd name="T66" fmla="*/ 36 w 59"/>
                    <a:gd name="T67" fmla="*/ 12 h 99"/>
                    <a:gd name="T68" fmla="*/ 25 w 59"/>
                    <a:gd name="T69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99">
                      <a:moveTo>
                        <a:pt x="16" y="5"/>
                      </a:moveTo>
                      <a:lnTo>
                        <a:pt x="10" y="11"/>
                      </a:lnTo>
                      <a:lnTo>
                        <a:pt x="6" y="12"/>
                      </a:lnTo>
                      <a:lnTo>
                        <a:pt x="1" y="17"/>
                      </a:lnTo>
                      <a:lnTo>
                        <a:pt x="0" y="21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7" y="20"/>
                      </a:lnTo>
                      <a:lnTo>
                        <a:pt x="5" y="21"/>
                      </a:lnTo>
                      <a:lnTo>
                        <a:pt x="11" y="26"/>
                      </a:lnTo>
                      <a:lnTo>
                        <a:pt x="14" y="33"/>
                      </a:lnTo>
                      <a:lnTo>
                        <a:pt x="16" y="33"/>
                      </a:lnTo>
                      <a:lnTo>
                        <a:pt x="16" y="36"/>
                      </a:lnTo>
                      <a:lnTo>
                        <a:pt x="17" y="39"/>
                      </a:lnTo>
                      <a:lnTo>
                        <a:pt x="19" y="42"/>
                      </a:lnTo>
                      <a:lnTo>
                        <a:pt x="14" y="40"/>
                      </a:lnTo>
                      <a:lnTo>
                        <a:pt x="13" y="38"/>
                      </a:lnTo>
                      <a:lnTo>
                        <a:pt x="12" y="41"/>
                      </a:lnTo>
                      <a:lnTo>
                        <a:pt x="9" y="40"/>
                      </a:lnTo>
                      <a:lnTo>
                        <a:pt x="7" y="45"/>
                      </a:lnTo>
                      <a:lnTo>
                        <a:pt x="13" y="49"/>
                      </a:lnTo>
                      <a:lnTo>
                        <a:pt x="15" y="48"/>
                      </a:lnTo>
                      <a:lnTo>
                        <a:pt x="16" y="52"/>
                      </a:lnTo>
                      <a:lnTo>
                        <a:pt x="16" y="59"/>
                      </a:lnTo>
                      <a:lnTo>
                        <a:pt x="18" y="61"/>
                      </a:lnTo>
                      <a:lnTo>
                        <a:pt x="19" y="59"/>
                      </a:lnTo>
                      <a:lnTo>
                        <a:pt x="21" y="65"/>
                      </a:lnTo>
                      <a:lnTo>
                        <a:pt x="16" y="68"/>
                      </a:lnTo>
                      <a:lnTo>
                        <a:pt x="16" y="71"/>
                      </a:lnTo>
                      <a:lnTo>
                        <a:pt x="19" y="72"/>
                      </a:lnTo>
                      <a:lnTo>
                        <a:pt x="19" y="75"/>
                      </a:lnTo>
                      <a:lnTo>
                        <a:pt x="17" y="77"/>
                      </a:lnTo>
                      <a:lnTo>
                        <a:pt x="17" y="80"/>
                      </a:lnTo>
                      <a:lnTo>
                        <a:pt x="19" y="83"/>
                      </a:lnTo>
                      <a:lnTo>
                        <a:pt x="16" y="83"/>
                      </a:lnTo>
                      <a:lnTo>
                        <a:pt x="20" y="91"/>
                      </a:lnTo>
                      <a:lnTo>
                        <a:pt x="22" y="92"/>
                      </a:lnTo>
                      <a:lnTo>
                        <a:pt x="23" y="95"/>
                      </a:lnTo>
                      <a:lnTo>
                        <a:pt x="24" y="96"/>
                      </a:lnTo>
                      <a:lnTo>
                        <a:pt x="23" y="99"/>
                      </a:lnTo>
                      <a:lnTo>
                        <a:pt x="26" y="97"/>
                      </a:lnTo>
                      <a:lnTo>
                        <a:pt x="26" y="93"/>
                      </a:lnTo>
                      <a:lnTo>
                        <a:pt x="27" y="95"/>
                      </a:lnTo>
                      <a:lnTo>
                        <a:pt x="30" y="92"/>
                      </a:lnTo>
                      <a:lnTo>
                        <a:pt x="36" y="85"/>
                      </a:lnTo>
                      <a:lnTo>
                        <a:pt x="38" y="85"/>
                      </a:lnTo>
                      <a:lnTo>
                        <a:pt x="39" y="86"/>
                      </a:lnTo>
                      <a:lnTo>
                        <a:pt x="41" y="83"/>
                      </a:lnTo>
                      <a:lnTo>
                        <a:pt x="42" y="84"/>
                      </a:lnTo>
                      <a:lnTo>
                        <a:pt x="44" y="87"/>
                      </a:lnTo>
                      <a:lnTo>
                        <a:pt x="46" y="85"/>
                      </a:lnTo>
                      <a:lnTo>
                        <a:pt x="48" y="87"/>
                      </a:lnTo>
                      <a:lnTo>
                        <a:pt x="48" y="86"/>
                      </a:lnTo>
                      <a:lnTo>
                        <a:pt x="48" y="84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8" y="75"/>
                      </a:lnTo>
                      <a:lnTo>
                        <a:pt x="57" y="73"/>
                      </a:lnTo>
                      <a:lnTo>
                        <a:pt x="59" y="71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6" y="60"/>
                      </a:lnTo>
                      <a:lnTo>
                        <a:pt x="56" y="56"/>
                      </a:lnTo>
                      <a:lnTo>
                        <a:pt x="54" y="43"/>
                      </a:lnTo>
                      <a:lnTo>
                        <a:pt x="52" y="41"/>
                      </a:lnTo>
                      <a:lnTo>
                        <a:pt x="52" y="33"/>
                      </a:lnTo>
                      <a:lnTo>
                        <a:pt x="44" y="21"/>
                      </a:lnTo>
                      <a:lnTo>
                        <a:pt x="36" y="12"/>
                      </a:lnTo>
                      <a:lnTo>
                        <a:pt x="31" y="0"/>
                      </a:lnTo>
                      <a:lnTo>
                        <a:pt x="25" y="5"/>
                      </a:lnTo>
                      <a:lnTo>
                        <a:pt x="1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6" name="Freeform 273">
                  <a:extLst>
                    <a:ext uri="{FF2B5EF4-FFF2-40B4-BE49-F238E27FC236}">
                      <a16:creationId xmlns:a16="http://schemas.microsoft.com/office/drawing/2014/main" id="{A3570576-503A-4EBD-892C-A0DCB2798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4" y="2144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1 w 3"/>
                    <a:gd name="T3" fmla="*/ 4 h 4"/>
                    <a:gd name="T4" fmla="*/ 2 w 3"/>
                    <a:gd name="T5" fmla="*/ 2 h 4"/>
                    <a:gd name="T6" fmla="*/ 3 w 3"/>
                    <a:gd name="T7" fmla="*/ 0 h 4"/>
                    <a:gd name="T8" fmla="*/ 0 w 3"/>
                    <a:gd name="T9" fmla="*/ 0 h 4"/>
                    <a:gd name="T10" fmla="*/ 0 w 3"/>
                    <a:gd name="T11" fmla="*/ 1 h 4"/>
                    <a:gd name="T12" fmla="*/ 0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7" name="Freeform 274">
                  <a:extLst>
                    <a:ext uri="{FF2B5EF4-FFF2-40B4-BE49-F238E27FC236}">
                      <a16:creationId xmlns:a16="http://schemas.microsoft.com/office/drawing/2014/main" id="{65333C99-7150-4250-9607-1CB1521504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4" y="1930"/>
                  <a:ext cx="68" cy="139"/>
                </a:xfrm>
                <a:custGeom>
                  <a:avLst/>
                  <a:gdLst>
                    <a:gd name="T0" fmla="*/ 60 w 68"/>
                    <a:gd name="T1" fmla="*/ 8 h 139"/>
                    <a:gd name="T2" fmla="*/ 59 w 68"/>
                    <a:gd name="T3" fmla="*/ 2 h 139"/>
                    <a:gd name="T4" fmla="*/ 55 w 68"/>
                    <a:gd name="T5" fmla="*/ 1 h 139"/>
                    <a:gd name="T6" fmla="*/ 54 w 68"/>
                    <a:gd name="T7" fmla="*/ 8 h 139"/>
                    <a:gd name="T8" fmla="*/ 54 w 68"/>
                    <a:gd name="T9" fmla="*/ 14 h 139"/>
                    <a:gd name="T10" fmla="*/ 49 w 68"/>
                    <a:gd name="T11" fmla="*/ 18 h 139"/>
                    <a:gd name="T12" fmla="*/ 44 w 68"/>
                    <a:gd name="T13" fmla="*/ 27 h 139"/>
                    <a:gd name="T14" fmla="*/ 38 w 68"/>
                    <a:gd name="T15" fmla="*/ 29 h 139"/>
                    <a:gd name="T16" fmla="*/ 44 w 68"/>
                    <a:gd name="T17" fmla="*/ 35 h 139"/>
                    <a:gd name="T18" fmla="*/ 42 w 68"/>
                    <a:gd name="T19" fmla="*/ 42 h 139"/>
                    <a:gd name="T20" fmla="*/ 33 w 68"/>
                    <a:gd name="T21" fmla="*/ 42 h 139"/>
                    <a:gd name="T22" fmla="*/ 28 w 68"/>
                    <a:gd name="T23" fmla="*/ 42 h 139"/>
                    <a:gd name="T24" fmla="*/ 23 w 68"/>
                    <a:gd name="T25" fmla="*/ 39 h 139"/>
                    <a:gd name="T26" fmla="*/ 18 w 68"/>
                    <a:gd name="T27" fmla="*/ 38 h 139"/>
                    <a:gd name="T28" fmla="*/ 18 w 68"/>
                    <a:gd name="T29" fmla="*/ 45 h 139"/>
                    <a:gd name="T30" fmla="*/ 14 w 68"/>
                    <a:gd name="T31" fmla="*/ 56 h 139"/>
                    <a:gd name="T32" fmla="*/ 10 w 68"/>
                    <a:gd name="T33" fmla="*/ 63 h 139"/>
                    <a:gd name="T34" fmla="*/ 6 w 68"/>
                    <a:gd name="T35" fmla="*/ 69 h 139"/>
                    <a:gd name="T36" fmla="*/ 0 w 68"/>
                    <a:gd name="T37" fmla="*/ 77 h 139"/>
                    <a:gd name="T38" fmla="*/ 0 w 68"/>
                    <a:gd name="T39" fmla="*/ 87 h 139"/>
                    <a:gd name="T40" fmla="*/ 1 w 68"/>
                    <a:gd name="T41" fmla="*/ 87 h 139"/>
                    <a:gd name="T42" fmla="*/ 5 w 68"/>
                    <a:gd name="T43" fmla="*/ 92 h 139"/>
                    <a:gd name="T44" fmla="*/ 8 w 68"/>
                    <a:gd name="T45" fmla="*/ 91 h 139"/>
                    <a:gd name="T46" fmla="*/ 14 w 68"/>
                    <a:gd name="T47" fmla="*/ 93 h 139"/>
                    <a:gd name="T48" fmla="*/ 18 w 68"/>
                    <a:gd name="T49" fmla="*/ 91 h 139"/>
                    <a:gd name="T50" fmla="*/ 14 w 68"/>
                    <a:gd name="T51" fmla="*/ 95 h 139"/>
                    <a:gd name="T52" fmla="*/ 13 w 68"/>
                    <a:gd name="T53" fmla="*/ 104 h 139"/>
                    <a:gd name="T54" fmla="*/ 14 w 68"/>
                    <a:gd name="T55" fmla="*/ 115 h 139"/>
                    <a:gd name="T56" fmla="*/ 22 w 68"/>
                    <a:gd name="T57" fmla="*/ 113 h 139"/>
                    <a:gd name="T58" fmla="*/ 15 w 68"/>
                    <a:gd name="T59" fmla="*/ 117 h 139"/>
                    <a:gd name="T60" fmla="*/ 14 w 68"/>
                    <a:gd name="T61" fmla="*/ 129 h 139"/>
                    <a:gd name="T62" fmla="*/ 14 w 68"/>
                    <a:gd name="T63" fmla="*/ 132 h 139"/>
                    <a:gd name="T64" fmla="*/ 19 w 68"/>
                    <a:gd name="T65" fmla="*/ 132 h 139"/>
                    <a:gd name="T66" fmla="*/ 18 w 68"/>
                    <a:gd name="T67" fmla="*/ 139 h 139"/>
                    <a:gd name="T68" fmla="*/ 23 w 68"/>
                    <a:gd name="T69" fmla="*/ 137 h 139"/>
                    <a:gd name="T70" fmla="*/ 25 w 68"/>
                    <a:gd name="T71" fmla="*/ 132 h 139"/>
                    <a:gd name="T72" fmla="*/ 29 w 68"/>
                    <a:gd name="T73" fmla="*/ 134 h 139"/>
                    <a:gd name="T74" fmla="*/ 35 w 68"/>
                    <a:gd name="T75" fmla="*/ 125 h 139"/>
                    <a:gd name="T76" fmla="*/ 45 w 68"/>
                    <a:gd name="T77" fmla="*/ 118 h 139"/>
                    <a:gd name="T78" fmla="*/ 60 w 68"/>
                    <a:gd name="T79" fmla="*/ 113 h 139"/>
                    <a:gd name="T80" fmla="*/ 48 w 68"/>
                    <a:gd name="T81" fmla="*/ 102 h 139"/>
                    <a:gd name="T82" fmla="*/ 42 w 68"/>
                    <a:gd name="T83" fmla="*/ 98 h 139"/>
                    <a:gd name="T84" fmla="*/ 42 w 68"/>
                    <a:gd name="T85" fmla="*/ 92 h 139"/>
                    <a:gd name="T86" fmla="*/ 41 w 68"/>
                    <a:gd name="T87" fmla="*/ 84 h 139"/>
                    <a:gd name="T88" fmla="*/ 45 w 68"/>
                    <a:gd name="T89" fmla="*/ 77 h 139"/>
                    <a:gd name="T90" fmla="*/ 51 w 68"/>
                    <a:gd name="T91" fmla="*/ 75 h 139"/>
                    <a:gd name="T92" fmla="*/ 54 w 68"/>
                    <a:gd name="T93" fmla="*/ 71 h 139"/>
                    <a:gd name="T94" fmla="*/ 60 w 68"/>
                    <a:gd name="T95" fmla="*/ 60 h 139"/>
                    <a:gd name="T96" fmla="*/ 63 w 68"/>
                    <a:gd name="T97" fmla="*/ 55 h 139"/>
                    <a:gd name="T98" fmla="*/ 62 w 68"/>
                    <a:gd name="T99" fmla="*/ 49 h 139"/>
                    <a:gd name="T100" fmla="*/ 59 w 68"/>
                    <a:gd name="T101" fmla="*/ 37 h 139"/>
                    <a:gd name="T102" fmla="*/ 61 w 68"/>
                    <a:gd name="T103" fmla="*/ 24 h 139"/>
                    <a:gd name="T104" fmla="*/ 63 w 68"/>
                    <a:gd name="T105" fmla="*/ 20 h 139"/>
                    <a:gd name="T106" fmla="*/ 68 w 68"/>
                    <a:gd name="T107" fmla="*/ 14 h 139"/>
                    <a:gd name="T108" fmla="*/ 65 w 68"/>
                    <a:gd name="T109" fmla="*/ 1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8" h="139">
                      <a:moveTo>
                        <a:pt x="64" y="8"/>
                      </a:moveTo>
                      <a:lnTo>
                        <a:pt x="60" y="8"/>
                      </a:lnTo>
                      <a:lnTo>
                        <a:pt x="59" y="6"/>
                      </a:lnTo>
                      <a:lnTo>
                        <a:pt x="59" y="2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5" y="4"/>
                      </a:lnTo>
                      <a:lnTo>
                        <a:pt x="54" y="8"/>
                      </a:lnTo>
                      <a:lnTo>
                        <a:pt x="56" y="11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49" y="18"/>
                      </a:lnTo>
                      <a:lnTo>
                        <a:pt x="49" y="22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38" y="29"/>
                      </a:lnTo>
                      <a:lnTo>
                        <a:pt x="41" y="32"/>
                      </a:lnTo>
                      <a:lnTo>
                        <a:pt x="44" y="35"/>
                      </a:lnTo>
                      <a:lnTo>
                        <a:pt x="44" y="38"/>
                      </a:lnTo>
                      <a:lnTo>
                        <a:pt x="42" y="42"/>
                      </a:lnTo>
                      <a:lnTo>
                        <a:pt x="38" y="42"/>
                      </a:lnTo>
                      <a:lnTo>
                        <a:pt x="33" y="42"/>
                      </a:lnTo>
                      <a:lnTo>
                        <a:pt x="30" y="41"/>
                      </a:lnTo>
                      <a:lnTo>
                        <a:pt x="28" y="42"/>
                      </a:lnTo>
                      <a:lnTo>
                        <a:pt x="25" y="40"/>
                      </a:lnTo>
                      <a:lnTo>
                        <a:pt x="23" y="39"/>
                      </a:lnTo>
                      <a:lnTo>
                        <a:pt x="21" y="34"/>
                      </a:lnTo>
                      <a:lnTo>
                        <a:pt x="18" y="38"/>
                      </a:lnTo>
                      <a:lnTo>
                        <a:pt x="18" y="43"/>
                      </a:lnTo>
                      <a:lnTo>
                        <a:pt x="18" y="45"/>
                      </a:lnTo>
                      <a:lnTo>
                        <a:pt x="17" y="48"/>
                      </a:lnTo>
                      <a:lnTo>
                        <a:pt x="14" y="56"/>
                      </a:lnTo>
                      <a:lnTo>
                        <a:pt x="12" y="58"/>
                      </a:lnTo>
                      <a:lnTo>
                        <a:pt x="10" y="63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0" y="88"/>
                      </a:lnTo>
                      <a:lnTo>
                        <a:pt x="1" y="87"/>
                      </a:lnTo>
                      <a:lnTo>
                        <a:pt x="3" y="94"/>
                      </a:lnTo>
                      <a:lnTo>
                        <a:pt x="5" y="92"/>
                      </a:lnTo>
                      <a:lnTo>
                        <a:pt x="5" y="90"/>
                      </a:lnTo>
                      <a:lnTo>
                        <a:pt x="8" y="91"/>
                      </a:lnTo>
                      <a:lnTo>
                        <a:pt x="9" y="94"/>
                      </a:lnTo>
                      <a:lnTo>
                        <a:pt x="14" y="93"/>
                      </a:lnTo>
                      <a:lnTo>
                        <a:pt x="15" y="91"/>
                      </a:lnTo>
                      <a:lnTo>
                        <a:pt x="18" y="91"/>
                      </a:lnTo>
                      <a:lnTo>
                        <a:pt x="17" y="94"/>
                      </a:lnTo>
                      <a:lnTo>
                        <a:pt x="14" y="95"/>
                      </a:lnTo>
                      <a:lnTo>
                        <a:pt x="17" y="98"/>
                      </a:lnTo>
                      <a:lnTo>
                        <a:pt x="13" y="104"/>
                      </a:lnTo>
                      <a:lnTo>
                        <a:pt x="13" y="113"/>
                      </a:lnTo>
                      <a:lnTo>
                        <a:pt x="14" y="115"/>
                      </a:lnTo>
                      <a:lnTo>
                        <a:pt x="19" y="115"/>
                      </a:lnTo>
                      <a:lnTo>
                        <a:pt x="22" y="113"/>
                      </a:lnTo>
                      <a:lnTo>
                        <a:pt x="19" y="116"/>
                      </a:lnTo>
                      <a:lnTo>
                        <a:pt x="15" y="117"/>
                      </a:lnTo>
                      <a:lnTo>
                        <a:pt x="14" y="122"/>
                      </a:lnTo>
                      <a:lnTo>
                        <a:pt x="14" y="129"/>
                      </a:lnTo>
                      <a:lnTo>
                        <a:pt x="13" y="132"/>
                      </a:lnTo>
                      <a:lnTo>
                        <a:pt x="14" y="132"/>
                      </a:lnTo>
                      <a:lnTo>
                        <a:pt x="17" y="130"/>
                      </a:lnTo>
                      <a:lnTo>
                        <a:pt x="19" y="132"/>
                      </a:lnTo>
                      <a:lnTo>
                        <a:pt x="17" y="136"/>
                      </a:lnTo>
                      <a:lnTo>
                        <a:pt x="18" y="139"/>
                      </a:lnTo>
                      <a:lnTo>
                        <a:pt x="21" y="136"/>
                      </a:lnTo>
                      <a:lnTo>
                        <a:pt x="23" y="137"/>
                      </a:lnTo>
                      <a:lnTo>
                        <a:pt x="25" y="133"/>
                      </a:lnTo>
                      <a:lnTo>
                        <a:pt x="25" y="132"/>
                      </a:lnTo>
                      <a:lnTo>
                        <a:pt x="26" y="130"/>
                      </a:lnTo>
                      <a:lnTo>
                        <a:pt x="29" y="134"/>
                      </a:lnTo>
                      <a:lnTo>
                        <a:pt x="30" y="130"/>
                      </a:lnTo>
                      <a:lnTo>
                        <a:pt x="35" y="125"/>
                      </a:lnTo>
                      <a:lnTo>
                        <a:pt x="39" y="124"/>
                      </a:lnTo>
                      <a:lnTo>
                        <a:pt x="45" y="118"/>
                      </a:lnTo>
                      <a:lnTo>
                        <a:pt x="54" y="118"/>
                      </a:lnTo>
                      <a:lnTo>
                        <a:pt x="60" y="113"/>
                      </a:lnTo>
                      <a:lnTo>
                        <a:pt x="58" y="109"/>
                      </a:lnTo>
                      <a:lnTo>
                        <a:pt x="48" y="102"/>
                      </a:lnTo>
                      <a:lnTo>
                        <a:pt x="46" y="99"/>
                      </a:lnTo>
                      <a:lnTo>
                        <a:pt x="42" y="98"/>
                      </a:lnTo>
                      <a:lnTo>
                        <a:pt x="40" y="94"/>
                      </a:lnTo>
                      <a:lnTo>
                        <a:pt x="42" y="92"/>
                      </a:lnTo>
                      <a:lnTo>
                        <a:pt x="41" y="88"/>
                      </a:lnTo>
                      <a:lnTo>
                        <a:pt x="41" y="84"/>
                      </a:lnTo>
                      <a:lnTo>
                        <a:pt x="45" y="81"/>
                      </a:lnTo>
                      <a:lnTo>
                        <a:pt x="45" y="77"/>
                      </a:lnTo>
                      <a:lnTo>
                        <a:pt x="49" y="75"/>
                      </a:lnTo>
                      <a:lnTo>
                        <a:pt x="51" y="75"/>
                      </a:lnTo>
                      <a:lnTo>
                        <a:pt x="52" y="73"/>
                      </a:lnTo>
                      <a:lnTo>
                        <a:pt x="54" y="71"/>
                      </a:lnTo>
                      <a:lnTo>
                        <a:pt x="53" y="69"/>
                      </a:lnTo>
                      <a:lnTo>
                        <a:pt x="60" y="60"/>
                      </a:lnTo>
                      <a:lnTo>
                        <a:pt x="59" y="59"/>
                      </a:lnTo>
                      <a:lnTo>
                        <a:pt x="63" y="55"/>
                      </a:lnTo>
                      <a:lnTo>
                        <a:pt x="64" y="51"/>
                      </a:lnTo>
                      <a:lnTo>
                        <a:pt x="62" y="49"/>
                      </a:lnTo>
                      <a:lnTo>
                        <a:pt x="62" y="40"/>
                      </a:lnTo>
                      <a:lnTo>
                        <a:pt x="59" y="37"/>
                      </a:lnTo>
                      <a:lnTo>
                        <a:pt x="59" y="32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3" y="20"/>
                      </a:lnTo>
                      <a:lnTo>
                        <a:pt x="67" y="14"/>
                      </a:lnTo>
                      <a:lnTo>
                        <a:pt x="68" y="14"/>
                      </a:lnTo>
                      <a:lnTo>
                        <a:pt x="67" y="14"/>
                      </a:lnTo>
                      <a:lnTo>
                        <a:pt x="65" y="10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8" name="Freeform 275">
                  <a:extLst>
                    <a:ext uri="{FF2B5EF4-FFF2-40B4-BE49-F238E27FC236}">
                      <a16:creationId xmlns:a16="http://schemas.microsoft.com/office/drawing/2014/main" id="{AE36C03A-754B-46F6-8A93-0AFEE965D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51" y="1750"/>
                  <a:ext cx="435" cy="247"/>
                </a:xfrm>
                <a:custGeom>
                  <a:avLst/>
                  <a:gdLst>
                    <a:gd name="T0" fmla="*/ 3 w 435"/>
                    <a:gd name="T1" fmla="*/ 95 h 247"/>
                    <a:gd name="T2" fmla="*/ 7 w 435"/>
                    <a:gd name="T3" fmla="*/ 104 h 247"/>
                    <a:gd name="T4" fmla="*/ 18 w 435"/>
                    <a:gd name="T5" fmla="*/ 118 h 247"/>
                    <a:gd name="T6" fmla="*/ 27 w 435"/>
                    <a:gd name="T7" fmla="*/ 114 h 247"/>
                    <a:gd name="T8" fmla="*/ 38 w 435"/>
                    <a:gd name="T9" fmla="*/ 116 h 247"/>
                    <a:gd name="T10" fmla="*/ 46 w 435"/>
                    <a:gd name="T11" fmla="*/ 129 h 247"/>
                    <a:gd name="T12" fmla="*/ 56 w 435"/>
                    <a:gd name="T13" fmla="*/ 144 h 247"/>
                    <a:gd name="T14" fmla="*/ 55 w 435"/>
                    <a:gd name="T15" fmla="*/ 161 h 247"/>
                    <a:gd name="T16" fmla="*/ 75 w 435"/>
                    <a:gd name="T17" fmla="*/ 180 h 247"/>
                    <a:gd name="T18" fmla="*/ 101 w 435"/>
                    <a:gd name="T19" fmla="*/ 184 h 247"/>
                    <a:gd name="T20" fmla="*/ 116 w 435"/>
                    <a:gd name="T21" fmla="*/ 193 h 247"/>
                    <a:gd name="T22" fmla="*/ 124 w 435"/>
                    <a:gd name="T23" fmla="*/ 198 h 247"/>
                    <a:gd name="T24" fmla="*/ 136 w 435"/>
                    <a:gd name="T25" fmla="*/ 218 h 247"/>
                    <a:gd name="T26" fmla="*/ 158 w 435"/>
                    <a:gd name="T27" fmla="*/ 229 h 247"/>
                    <a:gd name="T28" fmla="*/ 192 w 435"/>
                    <a:gd name="T29" fmla="*/ 224 h 247"/>
                    <a:gd name="T30" fmla="*/ 230 w 435"/>
                    <a:gd name="T31" fmla="*/ 236 h 247"/>
                    <a:gd name="T32" fmla="*/ 259 w 435"/>
                    <a:gd name="T33" fmla="*/ 243 h 247"/>
                    <a:gd name="T34" fmla="*/ 280 w 435"/>
                    <a:gd name="T35" fmla="*/ 233 h 247"/>
                    <a:gd name="T36" fmla="*/ 316 w 435"/>
                    <a:gd name="T37" fmla="*/ 221 h 247"/>
                    <a:gd name="T38" fmla="*/ 336 w 435"/>
                    <a:gd name="T39" fmla="*/ 207 h 247"/>
                    <a:gd name="T40" fmla="*/ 343 w 435"/>
                    <a:gd name="T41" fmla="*/ 179 h 247"/>
                    <a:gd name="T42" fmla="*/ 343 w 435"/>
                    <a:gd name="T43" fmla="*/ 154 h 247"/>
                    <a:gd name="T44" fmla="*/ 366 w 435"/>
                    <a:gd name="T45" fmla="*/ 160 h 247"/>
                    <a:gd name="T46" fmla="*/ 378 w 435"/>
                    <a:gd name="T47" fmla="*/ 143 h 247"/>
                    <a:gd name="T48" fmla="*/ 398 w 435"/>
                    <a:gd name="T49" fmla="*/ 134 h 247"/>
                    <a:gd name="T50" fmla="*/ 405 w 435"/>
                    <a:gd name="T51" fmla="*/ 119 h 247"/>
                    <a:gd name="T52" fmla="*/ 416 w 435"/>
                    <a:gd name="T53" fmla="*/ 110 h 247"/>
                    <a:gd name="T54" fmla="*/ 431 w 435"/>
                    <a:gd name="T55" fmla="*/ 107 h 247"/>
                    <a:gd name="T56" fmla="*/ 434 w 435"/>
                    <a:gd name="T57" fmla="*/ 96 h 247"/>
                    <a:gd name="T58" fmla="*/ 410 w 435"/>
                    <a:gd name="T59" fmla="*/ 70 h 247"/>
                    <a:gd name="T60" fmla="*/ 398 w 435"/>
                    <a:gd name="T61" fmla="*/ 82 h 247"/>
                    <a:gd name="T62" fmla="*/ 375 w 435"/>
                    <a:gd name="T63" fmla="*/ 68 h 247"/>
                    <a:gd name="T64" fmla="*/ 377 w 435"/>
                    <a:gd name="T65" fmla="*/ 26 h 247"/>
                    <a:gd name="T66" fmla="*/ 360 w 435"/>
                    <a:gd name="T67" fmla="*/ 28 h 247"/>
                    <a:gd name="T68" fmla="*/ 343 w 435"/>
                    <a:gd name="T69" fmla="*/ 24 h 247"/>
                    <a:gd name="T70" fmla="*/ 331 w 435"/>
                    <a:gd name="T71" fmla="*/ 33 h 247"/>
                    <a:gd name="T72" fmla="*/ 317 w 435"/>
                    <a:gd name="T73" fmla="*/ 45 h 247"/>
                    <a:gd name="T74" fmla="*/ 300 w 435"/>
                    <a:gd name="T75" fmla="*/ 54 h 247"/>
                    <a:gd name="T76" fmla="*/ 271 w 435"/>
                    <a:gd name="T77" fmla="*/ 55 h 247"/>
                    <a:gd name="T78" fmla="*/ 259 w 435"/>
                    <a:gd name="T79" fmla="*/ 43 h 247"/>
                    <a:gd name="T80" fmla="*/ 237 w 435"/>
                    <a:gd name="T81" fmla="*/ 35 h 247"/>
                    <a:gd name="T82" fmla="*/ 214 w 435"/>
                    <a:gd name="T83" fmla="*/ 36 h 247"/>
                    <a:gd name="T84" fmla="*/ 200 w 435"/>
                    <a:gd name="T85" fmla="*/ 42 h 247"/>
                    <a:gd name="T86" fmla="*/ 183 w 435"/>
                    <a:gd name="T87" fmla="*/ 37 h 247"/>
                    <a:gd name="T88" fmla="*/ 174 w 435"/>
                    <a:gd name="T89" fmla="*/ 23 h 247"/>
                    <a:gd name="T90" fmla="*/ 163 w 435"/>
                    <a:gd name="T91" fmla="*/ 13 h 247"/>
                    <a:gd name="T92" fmla="*/ 147 w 435"/>
                    <a:gd name="T93" fmla="*/ 8 h 247"/>
                    <a:gd name="T94" fmla="*/ 130 w 435"/>
                    <a:gd name="T95" fmla="*/ 0 h 247"/>
                    <a:gd name="T96" fmla="*/ 124 w 435"/>
                    <a:gd name="T97" fmla="*/ 9 h 247"/>
                    <a:gd name="T98" fmla="*/ 118 w 435"/>
                    <a:gd name="T99" fmla="*/ 33 h 247"/>
                    <a:gd name="T100" fmla="*/ 126 w 435"/>
                    <a:gd name="T101" fmla="*/ 50 h 247"/>
                    <a:gd name="T102" fmla="*/ 120 w 435"/>
                    <a:gd name="T103" fmla="*/ 60 h 247"/>
                    <a:gd name="T104" fmla="*/ 101 w 435"/>
                    <a:gd name="T105" fmla="*/ 57 h 247"/>
                    <a:gd name="T106" fmla="*/ 83 w 435"/>
                    <a:gd name="T107" fmla="*/ 57 h 247"/>
                    <a:gd name="T108" fmla="*/ 68 w 435"/>
                    <a:gd name="T109" fmla="*/ 47 h 247"/>
                    <a:gd name="T110" fmla="*/ 57 w 435"/>
                    <a:gd name="T111" fmla="*/ 41 h 247"/>
                    <a:gd name="T112" fmla="*/ 41 w 435"/>
                    <a:gd name="T113" fmla="*/ 44 h 247"/>
                    <a:gd name="T114" fmla="*/ 30 w 435"/>
                    <a:gd name="T115" fmla="*/ 53 h 247"/>
                    <a:gd name="T116" fmla="*/ 24 w 435"/>
                    <a:gd name="T117" fmla="*/ 64 h 247"/>
                    <a:gd name="T118" fmla="*/ 10 w 435"/>
                    <a:gd name="T119" fmla="*/ 81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5" h="247">
                      <a:moveTo>
                        <a:pt x="0" y="90"/>
                      </a:moveTo>
                      <a:lnTo>
                        <a:pt x="0" y="94"/>
                      </a:lnTo>
                      <a:lnTo>
                        <a:pt x="0" y="95"/>
                      </a:lnTo>
                      <a:lnTo>
                        <a:pt x="1" y="97"/>
                      </a:lnTo>
                      <a:lnTo>
                        <a:pt x="3" y="9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7"/>
                      </a:lnTo>
                      <a:lnTo>
                        <a:pt x="4" y="99"/>
                      </a:lnTo>
                      <a:lnTo>
                        <a:pt x="4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0" y="107"/>
                      </a:lnTo>
                      <a:lnTo>
                        <a:pt x="13" y="108"/>
                      </a:lnTo>
                      <a:lnTo>
                        <a:pt x="14" y="112"/>
                      </a:lnTo>
                      <a:lnTo>
                        <a:pt x="14" y="113"/>
                      </a:lnTo>
                      <a:lnTo>
                        <a:pt x="15" y="115"/>
                      </a:lnTo>
                      <a:lnTo>
                        <a:pt x="18" y="118"/>
                      </a:lnTo>
                      <a:lnTo>
                        <a:pt x="20" y="118"/>
                      </a:lnTo>
                      <a:lnTo>
                        <a:pt x="20" y="115"/>
                      </a:lnTo>
                      <a:lnTo>
                        <a:pt x="21" y="114"/>
                      </a:lnTo>
                      <a:lnTo>
                        <a:pt x="24" y="112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9" y="117"/>
                      </a:lnTo>
                      <a:lnTo>
                        <a:pt x="31" y="118"/>
                      </a:lnTo>
                      <a:lnTo>
                        <a:pt x="32" y="117"/>
                      </a:lnTo>
                      <a:lnTo>
                        <a:pt x="34" y="115"/>
                      </a:lnTo>
                      <a:lnTo>
                        <a:pt x="36" y="115"/>
                      </a:lnTo>
                      <a:lnTo>
                        <a:pt x="38" y="116"/>
                      </a:lnTo>
                      <a:lnTo>
                        <a:pt x="39" y="118"/>
                      </a:lnTo>
                      <a:lnTo>
                        <a:pt x="41" y="119"/>
                      </a:lnTo>
                      <a:lnTo>
                        <a:pt x="44" y="121"/>
                      </a:lnTo>
                      <a:lnTo>
                        <a:pt x="45" y="124"/>
                      </a:lnTo>
                      <a:lnTo>
                        <a:pt x="45" y="126"/>
                      </a:lnTo>
                      <a:lnTo>
                        <a:pt x="46" y="129"/>
                      </a:lnTo>
                      <a:lnTo>
                        <a:pt x="48" y="132"/>
                      </a:lnTo>
                      <a:lnTo>
                        <a:pt x="49" y="135"/>
                      </a:lnTo>
                      <a:lnTo>
                        <a:pt x="51" y="137"/>
                      </a:lnTo>
                      <a:lnTo>
                        <a:pt x="53" y="139"/>
                      </a:lnTo>
                      <a:lnTo>
                        <a:pt x="55" y="142"/>
                      </a:lnTo>
                      <a:lnTo>
                        <a:pt x="56" y="144"/>
                      </a:lnTo>
                      <a:lnTo>
                        <a:pt x="56" y="148"/>
                      </a:lnTo>
                      <a:lnTo>
                        <a:pt x="55" y="150"/>
                      </a:lnTo>
                      <a:lnTo>
                        <a:pt x="56" y="154"/>
                      </a:lnTo>
                      <a:lnTo>
                        <a:pt x="58" y="157"/>
                      </a:lnTo>
                      <a:lnTo>
                        <a:pt x="57" y="160"/>
                      </a:lnTo>
                      <a:lnTo>
                        <a:pt x="55" y="161"/>
                      </a:lnTo>
                      <a:lnTo>
                        <a:pt x="54" y="163"/>
                      </a:lnTo>
                      <a:lnTo>
                        <a:pt x="54" y="166"/>
                      </a:lnTo>
                      <a:lnTo>
                        <a:pt x="55" y="168"/>
                      </a:lnTo>
                      <a:lnTo>
                        <a:pt x="58" y="174"/>
                      </a:lnTo>
                      <a:lnTo>
                        <a:pt x="61" y="176"/>
                      </a:lnTo>
                      <a:lnTo>
                        <a:pt x="75" y="180"/>
                      </a:lnTo>
                      <a:lnTo>
                        <a:pt x="81" y="180"/>
                      </a:lnTo>
                      <a:lnTo>
                        <a:pt x="85" y="179"/>
                      </a:lnTo>
                      <a:lnTo>
                        <a:pt x="86" y="178"/>
                      </a:lnTo>
                      <a:lnTo>
                        <a:pt x="87" y="178"/>
                      </a:lnTo>
                      <a:lnTo>
                        <a:pt x="97" y="180"/>
                      </a:lnTo>
                      <a:lnTo>
                        <a:pt x="101" y="184"/>
                      </a:lnTo>
                      <a:lnTo>
                        <a:pt x="102" y="185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7" y="187"/>
                      </a:lnTo>
                      <a:lnTo>
                        <a:pt x="113" y="191"/>
                      </a:lnTo>
                      <a:lnTo>
                        <a:pt x="116" y="193"/>
                      </a:lnTo>
                      <a:lnTo>
                        <a:pt x="120" y="193"/>
                      </a:lnTo>
                      <a:lnTo>
                        <a:pt x="121" y="193"/>
                      </a:lnTo>
                      <a:lnTo>
                        <a:pt x="122" y="194"/>
                      </a:lnTo>
                      <a:lnTo>
                        <a:pt x="123" y="196"/>
                      </a:lnTo>
                      <a:lnTo>
                        <a:pt x="124" y="198"/>
                      </a:lnTo>
                      <a:lnTo>
                        <a:pt x="124" y="198"/>
                      </a:lnTo>
                      <a:lnTo>
                        <a:pt x="127" y="199"/>
                      </a:lnTo>
                      <a:lnTo>
                        <a:pt x="129" y="202"/>
                      </a:lnTo>
                      <a:lnTo>
                        <a:pt x="129" y="205"/>
                      </a:lnTo>
                      <a:lnTo>
                        <a:pt x="131" y="209"/>
                      </a:lnTo>
                      <a:lnTo>
                        <a:pt x="133" y="212"/>
                      </a:lnTo>
                      <a:lnTo>
                        <a:pt x="136" y="218"/>
                      </a:lnTo>
                      <a:lnTo>
                        <a:pt x="138" y="222"/>
                      </a:lnTo>
                      <a:lnTo>
                        <a:pt x="141" y="229"/>
                      </a:lnTo>
                      <a:lnTo>
                        <a:pt x="143" y="230"/>
                      </a:lnTo>
                      <a:lnTo>
                        <a:pt x="146" y="229"/>
                      </a:lnTo>
                      <a:lnTo>
                        <a:pt x="152" y="229"/>
                      </a:lnTo>
                      <a:lnTo>
                        <a:pt x="158" y="229"/>
                      </a:lnTo>
                      <a:lnTo>
                        <a:pt x="166" y="229"/>
                      </a:lnTo>
                      <a:lnTo>
                        <a:pt x="178" y="230"/>
                      </a:lnTo>
                      <a:lnTo>
                        <a:pt x="185" y="229"/>
                      </a:lnTo>
                      <a:lnTo>
                        <a:pt x="190" y="227"/>
                      </a:lnTo>
                      <a:lnTo>
                        <a:pt x="190" y="225"/>
                      </a:lnTo>
                      <a:lnTo>
                        <a:pt x="192" y="224"/>
                      </a:lnTo>
                      <a:lnTo>
                        <a:pt x="194" y="225"/>
                      </a:lnTo>
                      <a:lnTo>
                        <a:pt x="203" y="224"/>
                      </a:lnTo>
                      <a:lnTo>
                        <a:pt x="213" y="226"/>
                      </a:lnTo>
                      <a:lnTo>
                        <a:pt x="217" y="226"/>
                      </a:lnTo>
                      <a:lnTo>
                        <a:pt x="221" y="231"/>
                      </a:lnTo>
                      <a:lnTo>
                        <a:pt x="230" y="236"/>
                      </a:lnTo>
                      <a:lnTo>
                        <a:pt x="239" y="240"/>
                      </a:lnTo>
                      <a:lnTo>
                        <a:pt x="243" y="241"/>
                      </a:lnTo>
                      <a:lnTo>
                        <a:pt x="249" y="244"/>
                      </a:lnTo>
                      <a:lnTo>
                        <a:pt x="253" y="243"/>
                      </a:lnTo>
                      <a:lnTo>
                        <a:pt x="259" y="241"/>
                      </a:lnTo>
                      <a:lnTo>
                        <a:pt x="259" y="243"/>
                      </a:lnTo>
                      <a:lnTo>
                        <a:pt x="259" y="246"/>
                      </a:lnTo>
                      <a:lnTo>
                        <a:pt x="264" y="247"/>
                      </a:lnTo>
                      <a:lnTo>
                        <a:pt x="267" y="247"/>
                      </a:lnTo>
                      <a:lnTo>
                        <a:pt x="270" y="244"/>
                      </a:lnTo>
                      <a:lnTo>
                        <a:pt x="276" y="238"/>
                      </a:lnTo>
                      <a:lnTo>
                        <a:pt x="280" y="233"/>
                      </a:lnTo>
                      <a:lnTo>
                        <a:pt x="288" y="229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7" y="222"/>
                      </a:lnTo>
                      <a:lnTo>
                        <a:pt x="312" y="222"/>
                      </a:lnTo>
                      <a:lnTo>
                        <a:pt x="316" y="221"/>
                      </a:lnTo>
                      <a:lnTo>
                        <a:pt x="320" y="218"/>
                      </a:lnTo>
                      <a:lnTo>
                        <a:pt x="324" y="215"/>
                      </a:lnTo>
                      <a:lnTo>
                        <a:pt x="327" y="215"/>
                      </a:lnTo>
                      <a:lnTo>
                        <a:pt x="332" y="213"/>
                      </a:lnTo>
                      <a:lnTo>
                        <a:pt x="334" y="213"/>
                      </a:lnTo>
                      <a:lnTo>
                        <a:pt x="336" y="207"/>
                      </a:lnTo>
                      <a:lnTo>
                        <a:pt x="340" y="200"/>
                      </a:lnTo>
                      <a:lnTo>
                        <a:pt x="346" y="191"/>
                      </a:lnTo>
                      <a:lnTo>
                        <a:pt x="348" y="188"/>
                      </a:lnTo>
                      <a:lnTo>
                        <a:pt x="349" y="185"/>
                      </a:lnTo>
                      <a:lnTo>
                        <a:pt x="349" y="183"/>
                      </a:lnTo>
                      <a:lnTo>
                        <a:pt x="343" y="179"/>
                      </a:lnTo>
                      <a:lnTo>
                        <a:pt x="337" y="174"/>
                      </a:lnTo>
                      <a:lnTo>
                        <a:pt x="337" y="171"/>
                      </a:lnTo>
                      <a:lnTo>
                        <a:pt x="337" y="168"/>
                      </a:lnTo>
                      <a:lnTo>
                        <a:pt x="337" y="160"/>
                      </a:lnTo>
                      <a:lnTo>
                        <a:pt x="339" y="157"/>
                      </a:lnTo>
                      <a:lnTo>
                        <a:pt x="343" y="154"/>
                      </a:lnTo>
                      <a:lnTo>
                        <a:pt x="348" y="153"/>
                      </a:lnTo>
                      <a:lnTo>
                        <a:pt x="352" y="153"/>
                      </a:lnTo>
                      <a:lnTo>
                        <a:pt x="355" y="156"/>
                      </a:lnTo>
                      <a:lnTo>
                        <a:pt x="360" y="157"/>
                      </a:lnTo>
                      <a:lnTo>
                        <a:pt x="363" y="158"/>
                      </a:lnTo>
                      <a:lnTo>
                        <a:pt x="366" y="160"/>
                      </a:lnTo>
                      <a:lnTo>
                        <a:pt x="367" y="160"/>
                      </a:lnTo>
                      <a:lnTo>
                        <a:pt x="368" y="157"/>
                      </a:lnTo>
                      <a:lnTo>
                        <a:pt x="370" y="154"/>
                      </a:lnTo>
                      <a:lnTo>
                        <a:pt x="373" y="152"/>
                      </a:lnTo>
                      <a:lnTo>
                        <a:pt x="376" y="150"/>
                      </a:lnTo>
                      <a:lnTo>
                        <a:pt x="378" y="143"/>
                      </a:lnTo>
                      <a:lnTo>
                        <a:pt x="380" y="141"/>
                      </a:lnTo>
                      <a:lnTo>
                        <a:pt x="384" y="142"/>
                      </a:lnTo>
                      <a:lnTo>
                        <a:pt x="387" y="142"/>
                      </a:lnTo>
                      <a:lnTo>
                        <a:pt x="393" y="137"/>
                      </a:lnTo>
                      <a:lnTo>
                        <a:pt x="396" y="136"/>
                      </a:lnTo>
                      <a:lnTo>
                        <a:pt x="398" y="134"/>
                      </a:lnTo>
                      <a:lnTo>
                        <a:pt x="398" y="130"/>
                      </a:lnTo>
                      <a:lnTo>
                        <a:pt x="398" y="126"/>
                      </a:lnTo>
                      <a:lnTo>
                        <a:pt x="401" y="121"/>
                      </a:lnTo>
                      <a:lnTo>
                        <a:pt x="401" y="119"/>
                      </a:lnTo>
                      <a:lnTo>
                        <a:pt x="403" y="119"/>
                      </a:lnTo>
                      <a:lnTo>
                        <a:pt x="405" y="119"/>
                      </a:lnTo>
                      <a:lnTo>
                        <a:pt x="406" y="117"/>
                      </a:lnTo>
                      <a:lnTo>
                        <a:pt x="406" y="114"/>
                      </a:lnTo>
                      <a:lnTo>
                        <a:pt x="407" y="113"/>
                      </a:lnTo>
                      <a:lnTo>
                        <a:pt x="410" y="115"/>
                      </a:lnTo>
                      <a:lnTo>
                        <a:pt x="412" y="114"/>
                      </a:lnTo>
                      <a:lnTo>
                        <a:pt x="416" y="110"/>
                      </a:lnTo>
                      <a:lnTo>
                        <a:pt x="419" y="105"/>
                      </a:lnTo>
                      <a:lnTo>
                        <a:pt x="421" y="105"/>
                      </a:lnTo>
                      <a:lnTo>
                        <a:pt x="425" y="107"/>
                      </a:lnTo>
                      <a:lnTo>
                        <a:pt x="426" y="106"/>
                      </a:lnTo>
                      <a:lnTo>
                        <a:pt x="429" y="105"/>
                      </a:lnTo>
                      <a:lnTo>
                        <a:pt x="431" y="107"/>
                      </a:lnTo>
                      <a:lnTo>
                        <a:pt x="433" y="108"/>
                      </a:lnTo>
                      <a:lnTo>
                        <a:pt x="434" y="105"/>
                      </a:lnTo>
                      <a:lnTo>
                        <a:pt x="434" y="103"/>
                      </a:lnTo>
                      <a:lnTo>
                        <a:pt x="435" y="102"/>
                      </a:lnTo>
                      <a:lnTo>
                        <a:pt x="435" y="98"/>
                      </a:lnTo>
                      <a:lnTo>
                        <a:pt x="434" y="96"/>
                      </a:lnTo>
                      <a:lnTo>
                        <a:pt x="434" y="93"/>
                      </a:lnTo>
                      <a:lnTo>
                        <a:pt x="429" y="88"/>
                      </a:lnTo>
                      <a:lnTo>
                        <a:pt x="425" y="82"/>
                      </a:lnTo>
                      <a:lnTo>
                        <a:pt x="419" y="77"/>
                      </a:lnTo>
                      <a:lnTo>
                        <a:pt x="416" y="71"/>
                      </a:lnTo>
                      <a:lnTo>
                        <a:pt x="410" y="70"/>
                      </a:lnTo>
                      <a:lnTo>
                        <a:pt x="408" y="71"/>
                      </a:lnTo>
                      <a:lnTo>
                        <a:pt x="405" y="72"/>
                      </a:lnTo>
                      <a:lnTo>
                        <a:pt x="404" y="75"/>
                      </a:lnTo>
                      <a:lnTo>
                        <a:pt x="405" y="79"/>
                      </a:lnTo>
                      <a:lnTo>
                        <a:pt x="401" y="85"/>
                      </a:lnTo>
                      <a:lnTo>
                        <a:pt x="398" y="82"/>
                      </a:lnTo>
                      <a:lnTo>
                        <a:pt x="392" y="81"/>
                      </a:lnTo>
                      <a:lnTo>
                        <a:pt x="387" y="81"/>
                      </a:lnTo>
                      <a:lnTo>
                        <a:pt x="382" y="85"/>
                      </a:lnTo>
                      <a:lnTo>
                        <a:pt x="375" y="81"/>
                      </a:lnTo>
                      <a:lnTo>
                        <a:pt x="373" y="76"/>
                      </a:lnTo>
                      <a:lnTo>
                        <a:pt x="375" y="68"/>
                      </a:lnTo>
                      <a:lnTo>
                        <a:pt x="374" y="65"/>
                      </a:lnTo>
                      <a:lnTo>
                        <a:pt x="376" y="60"/>
                      </a:lnTo>
                      <a:lnTo>
                        <a:pt x="375" y="54"/>
                      </a:lnTo>
                      <a:lnTo>
                        <a:pt x="378" y="28"/>
                      </a:lnTo>
                      <a:lnTo>
                        <a:pt x="378" y="28"/>
                      </a:lnTo>
                      <a:lnTo>
                        <a:pt x="377" y="26"/>
                      </a:lnTo>
                      <a:lnTo>
                        <a:pt x="371" y="24"/>
                      </a:lnTo>
                      <a:lnTo>
                        <a:pt x="367" y="26"/>
                      </a:lnTo>
                      <a:lnTo>
                        <a:pt x="367" y="27"/>
                      </a:lnTo>
                      <a:lnTo>
                        <a:pt x="363" y="29"/>
                      </a:lnTo>
                      <a:lnTo>
                        <a:pt x="361" y="29"/>
                      </a:lnTo>
                      <a:lnTo>
                        <a:pt x="360" y="28"/>
                      </a:lnTo>
                      <a:lnTo>
                        <a:pt x="356" y="29"/>
                      </a:lnTo>
                      <a:lnTo>
                        <a:pt x="355" y="29"/>
                      </a:lnTo>
                      <a:lnTo>
                        <a:pt x="353" y="26"/>
                      </a:lnTo>
                      <a:lnTo>
                        <a:pt x="349" y="23"/>
                      </a:lnTo>
                      <a:lnTo>
                        <a:pt x="347" y="22"/>
                      </a:lnTo>
                      <a:lnTo>
                        <a:pt x="343" y="24"/>
                      </a:lnTo>
                      <a:lnTo>
                        <a:pt x="342" y="23"/>
                      </a:lnTo>
                      <a:lnTo>
                        <a:pt x="339" y="23"/>
                      </a:lnTo>
                      <a:lnTo>
                        <a:pt x="337" y="26"/>
                      </a:lnTo>
                      <a:lnTo>
                        <a:pt x="336" y="29"/>
                      </a:lnTo>
                      <a:lnTo>
                        <a:pt x="334" y="32"/>
                      </a:lnTo>
                      <a:lnTo>
                        <a:pt x="331" y="33"/>
                      </a:lnTo>
                      <a:lnTo>
                        <a:pt x="329" y="36"/>
                      </a:lnTo>
                      <a:lnTo>
                        <a:pt x="329" y="38"/>
                      </a:lnTo>
                      <a:lnTo>
                        <a:pt x="329" y="42"/>
                      </a:lnTo>
                      <a:lnTo>
                        <a:pt x="325" y="44"/>
                      </a:lnTo>
                      <a:lnTo>
                        <a:pt x="319" y="44"/>
                      </a:lnTo>
                      <a:lnTo>
                        <a:pt x="317" y="45"/>
                      </a:lnTo>
                      <a:lnTo>
                        <a:pt x="315" y="48"/>
                      </a:lnTo>
                      <a:lnTo>
                        <a:pt x="311" y="48"/>
                      </a:lnTo>
                      <a:lnTo>
                        <a:pt x="306" y="51"/>
                      </a:lnTo>
                      <a:lnTo>
                        <a:pt x="304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lnTo>
                        <a:pt x="297" y="54"/>
                      </a:lnTo>
                      <a:lnTo>
                        <a:pt x="295" y="56"/>
                      </a:lnTo>
                      <a:lnTo>
                        <a:pt x="291" y="56"/>
                      </a:lnTo>
                      <a:lnTo>
                        <a:pt x="283" y="57"/>
                      </a:lnTo>
                      <a:lnTo>
                        <a:pt x="277" y="54"/>
                      </a:lnTo>
                      <a:lnTo>
                        <a:pt x="271" y="55"/>
                      </a:lnTo>
                      <a:lnTo>
                        <a:pt x="269" y="55"/>
                      </a:lnTo>
                      <a:lnTo>
                        <a:pt x="266" y="52"/>
                      </a:lnTo>
                      <a:lnTo>
                        <a:pt x="265" y="51"/>
                      </a:lnTo>
                      <a:lnTo>
                        <a:pt x="263" y="50"/>
                      </a:lnTo>
                      <a:lnTo>
                        <a:pt x="260" y="48"/>
                      </a:lnTo>
                      <a:lnTo>
                        <a:pt x="259" y="43"/>
                      </a:lnTo>
                      <a:lnTo>
                        <a:pt x="257" y="41"/>
                      </a:lnTo>
                      <a:lnTo>
                        <a:pt x="254" y="42"/>
                      </a:lnTo>
                      <a:lnTo>
                        <a:pt x="250" y="42"/>
                      </a:lnTo>
                      <a:lnTo>
                        <a:pt x="245" y="39"/>
                      </a:lnTo>
                      <a:lnTo>
                        <a:pt x="242" y="35"/>
                      </a:lnTo>
                      <a:lnTo>
                        <a:pt x="237" y="35"/>
                      </a:lnTo>
                      <a:lnTo>
                        <a:pt x="232" y="34"/>
                      </a:lnTo>
                      <a:lnTo>
                        <a:pt x="229" y="32"/>
                      </a:lnTo>
                      <a:lnTo>
                        <a:pt x="226" y="33"/>
                      </a:lnTo>
                      <a:lnTo>
                        <a:pt x="222" y="33"/>
                      </a:lnTo>
                      <a:lnTo>
                        <a:pt x="219" y="36"/>
                      </a:lnTo>
                      <a:lnTo>
                        <a:pt x="214" y="36"/>
                      </a:lnTo>
                      <a:lnTo>
                        <a:pt x="210" y="37"/>
                      </a:lnTo>
                      <a:lnTo>
                        <a:pt x="207" y="41"/>
                      </a:lnTo>
                      <a:lnTo>
                        <a:pt x="205" y="41"/>
                      </a:lnTo>
                      <a:lnTo>
                        <a:pt x="204" y="40"/>
                      </a:lnTo>
                      <a:lnTo>
                        <a:pt x="201" y="40"/>
                      </a:lnTo>
                      <a:lnTo>
                        <a:pt x="200" y="42"/>
                      </a:lnTo>
                      <a:lnTo>
                        <a:pt x="195" y="42"/>
                      </a:lnTo>
                      <a:lnTo>
                        <a:pt x="194" y="43"/>
                      </a:lnTo>
                      <a:lnTo>
                        <a:pt x="192" y="43"/>
                      </a:lnTo>
                      <a:lnTo>
                        <a:pt x="188" y="40"/>
                      </a:lnTo>
                      <a:lnTo>
                        <a:pt x="183" y="39"/>
                      </a:lnTo>
                      <a:lnTo>
                        <a:pt x="183" y="37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6" y="32"/>
                      </a:lnTo>
                      <a:lnTo>
                        <a:pt x="176" y="29"/>
                      </a:lnTo>
                      <a:lnTo>
                        <a:pt x="175" y="26"/>
                      </a:lnTo>
                      <a:lnTo>
                        <a:pt x="174" y="23"/>
                      </a:lnTo>
                      <a:lnTo>
                        <a:pt x="174" y="21"/>
                      </a:lnTo>
                      <a:lnTo>
                        <a:pt x="173" y="19"/>
                      </a:lnTo>
                      <a:lnTo>
                        <a:pt x="173" y="16"/>
                      </a:lnTo>
                      <a:lnTo>
                        <a:pt x="172" y="14"/>
                      </a:lnTo>
                      <a:lnTo>
                        <a:pt x="169" y="12"/>
                      </a:lnTo>
                      <a:lnTo>
                        <a:pt x="163" y="13"/>
                      </a:lnTo>
                      <a:lnTo>
                        <a:pt x="161" y="12"/>
                      </a:lnTo>
                      <a:lnTo>
                        <a:pt x="159" y="12"/>
                      </a:lnTo>
                      <a:lnTo>
                        <a:pt x="156" y="11"/>
                      </a:lnTo>
                      <a:lnTo>
                        <a:pt x="154" y="9"/>
                      </a:lnTo>
                      <a:lnTo>
                        <a:pt x="152" y="8"/>
                      </a:lnTo>
                      <a:lnTo>
                        <a:pt x="147" y="8"/>
                      </a:lnTo>
                      <a:lnTo>
                        <a:pt x="143" y="8"/>
                      </a:lnTo>
                      <a:lnTo>
                        <a:pt x="140" y="6"/>
                      </a:lnTo>
                      <a:lnTo>
                        <a:pt x="139" y="5"/>
                      </a:lnTo>
                      <a:lnTo>
                        <a:pt x="136" y="3"/>
                      </a:lnTo>
                      <a:lnTo>
                        <a:pt x="132" y="2"/>
                      </a:lnTo>
                      <a:lnTo>
                        <a:pt x="130" y="0"/>
                      </a:lnTo>
                      <a:lnTo>
                        <a:pt x="128" y="0"/>
                      </a:lnTo>
                      <a:lnTo>
                        <a:pt x="126" y="2"/>
                      </a:lnTo>
                      <a:lnTo>
                        <a:pt x="125" y="5"/>
                      </a:lnTo>
                      <a:lnTo>
                        <a:pt x="126" y="8"/>
                      </a:lnTo>
                      <a:lnTo>
                        <a:pt x="125" y="10"/>
                      </a:lnTo>
                      <a:lnTo>
                        <a:pt x="124" y="9"/>
                      </a:lnTo>
                      <a:lnTo>
                        <a:pt x="121" y="11"/>
                      </a:lnTo>
                      <a:lnTo>
                        <a:pt x="120" y="13"/>
                      </a:lnTo>
                      <a:lnTo>
                        <a:pt x="120" y="16"/>
                      </a:lnTo>
                      <a:lnTo>
                        <a:pt x="117" y="20"/>
                      </a:lnTo>
                      <a:lnTo>
                        <a:pt x="117" y="28"/>
                      </a:lnTo>
                      <a:lnTo>
                        <a:pt x="118" y="33"/>
                      </a:lnTo>
                      <a:lnTo>
                        <a:pt x="122" y="33"/>
                      </a:lnTo>
                      <a:lnTo>
                        <a:pt x="124" y="36"/>
                      </a:lnTo>
                      <a:lnTo>
                        <a:pt x="126" y="37"/>
                      </a:lnTo>
                      <a:lnTo>
                        <a:pt x="127" y="39"/>
                      </a:lnTo>
                      <a:lnTo>
                        <a:pt x="126" y="45"/>
                      </a:lnTo>
                      <a:lnTo>
                        <a:pt x="126" y="50"/>
                      </a:lnTo>
                      <a:lnTo>
                        <a:pt x="128" y="52"/>
                      </a:lnTo>
                      <a:lnTo>
                        <a:pt x="130" y="54"/>
                      </a:lnTo>
                      <a:lnTo>
                        <a:pt x="128" y="60"/>
                      </a:lnTo>
                      <a:lnTo>
                        <a:pt x="123" y="60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17" y="60"/>
                      </a:lnTo>
                      <a:lnTo>
                        <a:pt x="114" y="60"/>
                      </a:lnTo>
                      <a:lnTo>
                        <a:pt x="108" y="59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1" y="57"/>
                      </a:lnTo>
                      <a:lnTo>
                        <a:pt x="99" y="58"/>
                      </a:lnTo>
                      <a:lnTo>
                        <a:pt x="96" y="60"/>
                      </a:lnTo>
                      <a:lnTo>
                        <a:pt x="93" y="62"/>
                      </a:lnTo>
                      <a:lnTo>
                        <a:pt x="91" y="63"/>
                      </a:lnTo>
                      <a:lnTo>
                        <a:pt x="86" y="60"/>
                      </a:lnTo>
                      <a:lnTo>
                        <a:pt x="83" y="57"/>
                      </a:lnTo>
                      <a:lnTo>
                        <a:pt x="76" y="53"/>
                      </a:lnTo>
                      <a:lnTo>
                        <a:pt x="76" y="50"/>
                      </a:lnTo>
                      <a:lnTo>
                        <a:pt x="75" y="48"/>
                      </a:lnTo>
                      <a:lnTo>
                        <a:pt x="74" y="45"/>
                      </a:lnTo>
                      <a:lnTo>
                        <a:pt x="70" y="46"/>
                      </a:lnTo>
                      <a:lnTo>
                        <a:pt x="68" y="47"/>
                      </a:lnTo>
                      <a:lnTo>
                        <a:pt x="65" y="46"/>
                      </a:lnTo>
                      <a:lnTo>
                        <a:pt x="64" y="47"/>
                      </a:lnTo>
                      <a:lnTo>
                        <a:pt x="61" y="48"/>
                      </a:lnTo>
                      <a:lnTo>
                        <a:pt x="59" y="46"/>
                      </a:lnTo>
                      <a:lnTo>
                        <a:pt x="59" y="43"/>
                      </a:lnTo>
                      <a:lnTo>
                        <a:pt x="57" y="41"/>
                      </a:lnTo>
                      <a:lnTo>
                        <a:pt x="56" y="41"/>
                      </a:lnTo>
                      <a:lnTo>
                        <a:pt x="54" y="43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46" y="43"/>
                      </a:lnTo>
                      <a:lnTo>
                        <a:pt x="41" y="44"/>
                      </a:lnTo>
                      <a:lnTo>
                        <a:pt x="38" y="45"/>
                      </a:lnTo>
                      <a:lnTo>
                        <a:pt x="37" y="50"/>
                      </a:lnTo>
                      <a:lnTo>
                        <a:pt x="35" y="50"/>
                      </a:lnTo>
                      <a:lnTo>
                        <a:pt x="31" y="49"/>
                      </a:lnTo>
                      <a:lnTo>
                        <a:pt x="30" y="50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0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7"/>
                      </a:lnTo>
                      <a:lnTo>
                        <a:pt x="19" y="70"/>
                      </a:lnTo>
                      <a:lnTo>
                        <a:pt x="18" y="74"/>
                      </a:lnTo>
                      <a:lnTo>
                        <a:pt x="14" y="75"/>
                      </a:lnTo>
                      <a:lnTo>
                        <a:pt x="11" y="78"/>
                      </a:lnTo>
                      <a:lnTo>
                        <a:pt x="10" y="81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0" y="88"/>
                      </a:lnTo>
                      <a:lnTo>
                        <a:pt x="0" y="8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9" name="Freeform 276">
                  <a:extLst>
                    <a:ext uri="{FF2B5EF4-FFF2-40B4-BE49-F238E27FC236}">
                      <a16:creationId xmlns:a16="http://schemas.microsoft.com/office/drawing/2014/main" id="{47534EDC-A7C8-4B5F-BAD2-914D176CF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7" y="1705"/>
                  <a:ext cx="538" cy="339"/>
                </a:xfrm>
                <a:custGeom>
                  <a:avLst/>
                  <a:gdLst>
                    <a:gd name="T0" fmla="*/ 52 w 538"/>
                    <a:gd name="T1" fmla="*/ 226 h 339"/>
                    <a:gd name="T2" fmla="*/ 64 w 538"/>
                    <a:gd name="T3" fmla="*/ 214 h 339"/>
                    <a:gd name="T4" fmla="*/ 76 w 538"/>
                    <a:gd name="T5" fmla="*/ 219 h 339"/>
                    <a:gd name="T6" fmla="*/ 90 w 538"/>
                    <a:gd name="T7" fmla="*/ 216 h 339"/>
                    <a:gd name="T8" fmla="*/ 94 w 538"/>
                    <a:gd name="T9" fmla="*/ 234 h 339"/>
                    <a:gd name="T10" fmla="*/ 99 w 538"/>
                    <a:gd name="T11" fmla="*/ 250 h 339"/>
                    <a:gd name="T12" fmla="*/ 82 w 538"/>
                    <a:gd name="T13" fmla="*/ 252 h 339"/>
                    <a:gd name="T14" fmla="*/ 74 w 538"/>
                    <a:gd name="T15" fmla="*/ 266 h 339"/>
                    <a:gd name="T16" fmla="*/ 71 w 538"/>
                    <a:gd name="T17" fmla="*/ 271 h 339"/>
                    <a:gd name="T18" fmla="*/ 68 w 538"/>
                    <a:gd name="T19" fmla="*/ 278 h 339"/>
                    <a:gd name="T20" fmla="*/ 79 w 538"/>
                    <a:gd name="T21" fmla="*/ 301 h 339"/>
                    <a:gd name="T22" fmla="*/ 93 w 538"/>
                    <a:gd name="T23" fmla="*/ 307 h 339"/>
                    <a:gd name="T24" fmla="*/ 98 w 538"/>
                    <a:gd name="T25" fmla="*/ 329 h 339"/>
                    <a:gd name="T26" fmla="*/ 176 w 538"/>
                    <a:gd name="T27" fmla="*/ 247 h 339"/>
                    <a:gd name="T28" fmla="*/ 279 w 538"/>
                    <a:gd name="T29" fmla="*/ 316 h 339"/>
                    <a:gd name="T30" fmla="*/ 326 w 538"/>
                    <a:gd name="T31" fmla="*/ 331 h 339"/>
                    <a:gd name="T32" fmla="*/ 348 w 538"/>
                    <a:gd name="T33" fmla="*/ 301 h 339"/>
                    <a:gd name="T34" fmla="*/ 380 w 538"/>
                    <a:gd name="T35" fmla="*/ 289 h 339"/>
                    <a:gd name="T36" fmla="*/ 409 w 538"/>
                    <a:gd name="T37" fmla="*/ 290 h 339"/>
                    <a:gd name="T38" fmla="*/ 454 w 538"/>
                    <a:gd name="T39" fmla="*/ 288 h 339"/>
                    <a:gd name="T40" fmla="*/ 474 w 538"/>
                    <a:gd name="T41" fmla="*/ 283 h 339"/>
                    <a:gd name="T42" fmla="*/ 467 w 538"/>
                    <a:gd name="T43" fmla="*/ 253 h 339"/>
                    <a:gd name="T44" fmla="*/ 463 w 538"/>
                    <a:gd name="T45" fmla="*/ 235 h 339"/>
                    <a:gd name="T46" fmla="*/ 488 w 538"/>
                    <a:gd name="T47" fmla="*/ 230 h 339"/>
                    <a:gd name="T48" fmla="*/ 488 w 538"/>
                    <a:gd name="T49" fmla="*/ 198 h 339"/>
                    <a:gd name="T50" fmla="*/ 514 w 538"/>
                    <a:gd name="T51" fmla="*/ 188 h 339"/>
                    <a:gd name="T52" fmla="*/ 521 w 538"/>
                    <a:gd name="T53" fmla="*/ 158 h 339"/>
                    <a:gd name="T54" fmla="*/ 538 w 538"/>
                    <a:gd name="T55" fmla="*/ 133 h 339"/>
                    <a:gd name="T56" fmla="*/ 523 w 538"/>
                    <a:gd name="T57" fmla="*/ 119 h 339"/>
                    <a:gd name="T58" fmla="*/ 502 w 538"/>
                    <a:gd name="T59" fmla="*/ 123 h 339"/>
                    <a:gd name="T60" fmla="*/ 492 w 538"/>
                    <a:gd name="T61" fmla="*/ 109 h 339"/>
                    <a:gd name="T62" fmla="*/ 468 w 538"/>
                    <a:gd name="T63" fmla="*/ 99 h 339"/>
                    <a:gd name="T64" fmla="*/ 447 w 538"/>
                    <a:gd name="T65" fmla="*/ 100 h 339"/>
                    <a:gd name="T66" fmla="*/ 436 w 538"/>
                    <a:gd name="T67" fmla="*/ 102 h 339"/>
                    <a:gd name="T68" fmla="*/ 371 w 538"/>
                    <a:gd name="T69" fmla="*/ 18 h 339"/>
                    <a:gd name="T70" fmla="*/ 350 w 538"/>
                    <a:gd name="T71" fmla="*/ 36 h 339"/>
                    <a:gd name="T72" fmla="*/ 330 w 538"/>
                    <a:gd name="T73" fmla="*/ 41 h 339"/>
                    <a:gd name="T74" fmla="*/ 320 w 538"/>
                    <a:gd name="T75" fmla="*/ 32 h 339"/>
                    <a:gd name="T76" fmla="*/ 310 w 538"/>
                    <a:gd name="T77" fmla="*/ 29 h 339"/>
                    <a:gd name="T78" fmla="*/ 295 w 538"/>
                    <a:gd name="T79" fmla="*/ 26 h 339"/>
                    <a:gd name="T80" fmla="*/ 291 w 538"/>
                    <a:gd name="T81" fmla="*/ 7 h 339"/>
                    <a:gd name="T82" fmla="*/ 267 w 538"/>
                    <a:gd name="T83" fmla="*/ 1 h 339"/>
                    <a:gd name="T84" fmla="*/ 252 w 538"/>
                    <a:gd name="T85" fmla="*/ 15 h 339"/>
                    <a:gd name="T86" fmla="*/ 229 w 538"/>
                    <a:gd name="T87" fmla="*/ 25 h 339"/>
                    <a:gd name="T88" fmla="*/ 213 w 538"/>
                    <a:gd name="T89" fmla="*/ 35 h 339"/>
                    <a:gd name="T90" fmla="*/ 190 w 538"/>
                    <a:gd name="T91" fmla="*/ 45 h 339"/>
                    <a:gd name="T92" fmla="*/ 173 w 538"/>
                    <a:gd name="T93" fmla="*/ 49 h 339"/>
                    <a:gd name="T94" fmla="*/ 172 w 538"/>
                    <a:gd name="T95" fmla="*/ 61 h 339"/>
                    <a:gd name="T96" fmla="*/ 186 w 538"/>
                    <a:gd name="T97" fmla="*/ 72 h 339"/>
                    <a:gd name="T98" fmla="*/ 171 w 538"/>
                    <a:gd name="T99" fmla="*/ 95 h 339"/>
                    <a:gd name="T100" fmla="*/ 181 w 538"/>
                    <a:gd name="T101" fmla="*/ 109 h 339"/>
                    <a:gd name="T102" fmla="*/ 171 w 538"/>
                    <a:gd name="T103" fmla="*/ 129 h 339"/>
                    <a:gd name="T104" fmla="*/ 151 w 538"/>
                    <a:gd name="T105" fmla="*/ 124 h 339"/>
                    <a:gd name="T106" fmla="*/ 135 w 538"/>
                    <a:gd name="T107" fmla="*/ 124 h 339"/>
                    <a:gd name="T108" fmla="*/ 116 w 538"/>
                    <a:gd name="T109" fmla="*/ 134 h 339"/>
                    <a:gd name="T110" fmla="*/ 99 w 538"/>
                    <a:gd name="T111" fmla="*/ 131 h 339"/>
                    <a:gd name="T112" fmla="*/ 78 w 538"/>
                    <a:gd name="T113" fmla="*/ 114 h 339"/>
                    <a:gd name="T114" fmla="*/ 58 w 538"/>
                    <a:gd name="T115" fmla="*/ 113 h 339"/>
                    <a:gd name="T116" fmla="*/ 45 w 538"/>
                    <a:gd name="T117" fmla="*/ 110 h 339"/>
                    <a:gd name="T118" fmla="*/ 34 w 538"/>
                    <a:gd name="T119" fmla="*/ 132 h 339"/>
                    <a:gd name="T120" fmla="*/ 17 w 538"/>
                    <a:gd name="T121" fmla="*/ 151 h 339"/>
                    <a:gd name="T122" fmla="*/ 0 w 538"/>
                    <a:gd name="T123" fmla="*/ 185 h 339"/>
                    <a:gd name="T124" fmla="*/ 30 w 538"/>
                    <a:gd name="T125" fmla="*/ 21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38" h="339">
                      <a:moveTo>
                        <a:pt x="43" y="227"/>
                      </a:moveTo>
                      <a:lnTo>
                        <a:pt x="44" y="229"/>
                      </a:lnTo>
                      <a:lnTo>
                        <a:pt x="45" y="229"/>
                      </a:lnTo>
                      <a:lnTo>
                        <a:pt x="46" y="227"/>
                      </a:lnTo>
                      <a:lnTo>
                        <a:pt x="48" y="227"/>
                      </a:lnTo>
                      <a:lnTo>
                        <a:pt x="49" y="229"/>
                      </a:lnTo>
                      <a:lnTo>
                        <a:pt x="49" y="227"/>
                      </a:lnTo>
                      <a:lnTo>
                        <a:pt x="50" y="226"/>
                      </a:lnTo>
                      <a:lnTo>
                        <a:pt x="52" y="226"/>
                      </a:lnTo>
                      <a:lnTo>
                        <a:pt x="54" y="223"/>
                      </a:lnTo>
                      <a:lnTo>
                        <a:pt x="55" y="221"/>
                      </a:lnTo>
                      <a:lnTo>
                        <a:pt x="56" y="221"/>
                      </a:lnTo>
                      <a:lnTo>
                        <a:pt x="58" y="219"/>
                      </a:lnTo>
                      <a:lnTo>
                        <a:pt x="59" y="219"/>
                      </a:lnTo>
                      <a:lnTo>
                        <a:pt x="60" y="219"/>
                      </a:lnTo>
                      <a:lnTo>
                        <a:pt x="61" y="219"/>
                      </a:lnTo>
                      <a:lnTo>
                        <a:pt x="62" y="216"/>
                      </a:lnTo>
                      <a:lnTo>
                        <a:pt x="64" y="214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1" y="216"/>
                      </a:lnTo>
                      <a:lnTo>
                        <a:pt x="72" y="214"/>
                      </a:lnTo>
                      <a:lnTo>
                        <a:pt x="73" y="215"/>
                      </a:lnTo>
                      <a:lnTo>
                        <a:pt x="73" y="218"/>
                      </a:lnTo>
                      <a:lnTo>
                        <a:pt x="73" y="219"/>
                      </a:lnTo>
                      <a:lnTo>
                        <a:pt x="74" y="219"/>
                      </a:lnTo>
                      <a:lnTo>
                        <a:pt x="76" y="219"/>
                      </a:lnTo>
                      <a:lnTo>
                        <a:pt x="76" y="219"/>
                      </a:lnTo>
                      <a:lnTo>
                        <a:pt x="78" y="221"/>
                      </a:lnTo>
                      <a:lnTo>
                        <a:pt x="80" y="219"/>
                      </a:lnTo>
                      <a:lnTo>
                        <a:pt x="80" y="218"/>
                      </a:lnTo>
                      <a:lnTo>
                        <a:pt x="81" y="217"/>
                      </a:lnTo>
                      <a:lnTo>
                        <a:pt x="82" y="216"/>
                      </a:lnTo>
                      <a:lnTo>
                        <a:pt x="83" y="216"/>
                      </a:lnTo>
                      <a:lnTo>
                        <a:pt x="85" y="216"/>
                      </a:lnTo>
                      <a:lnTo>
                        <a:pt x="90" y="216"/>
                      </a:lnTo>
                      <a:lnTo>
                        <a:pt x="90" y="217"/>
                      </a:lnTo>
                      <a:lnTo>
                        <a:pt x="92" y="219"/>
                      </a:lnTo>
                      <a:lnTo>
                        <a:pt x="94" y="220"/>
                      </a:lnTo>
                      <a:lnTo>
                        <a:pt x="94" y="221"/>
                      </a:lnTo>
                      <a:lnTo>
                        <a:pt x="93" y="223"/>
                      </a:lnTo>
                      <a:lnTo>
                        <a:pt x="93" y="226"/>
                      </a:lnTo>
                      <a:lnTo>
                        <a:pt x="95" y="228"/>
                      </a:lnTo>
                      <a:lnTo>
                        <a:pt x="95" y="230"/>
                      </a:lnTo>
                      <a:lnTo>
                        <a:pt x="94" y="234"/>
                      </a:lnTo>
                      <a:lnTo>
                        <a:pt x="94" y="236"/>
                      </a:lnTo>
                      <a:lnTo>
                        <a:pt x="95" y="237"/>
                      </a:lnTo>
                      <a:lnTo>
                        <a:pt x="96" y="238"/>
                      </a:lnTo>
                      <a:lnTo>
                        <a:pt x="94" y="240"/>
                      </a:lnTo>
                      <a:lnTo>
                        <a:pt x="93" y="240"/>
                      </a:lnTo>
                      <a:lnTo>
                        <a:pt x="93" y="244"/>
                      </a:lnTo>
                      <a:lnTo>
                        <a:pt x="94" y="249"/>
                      </a:lnTo>
                      <a:lnTo>
                        <a:pt x="97" y="250"/>
                      </a:lnTo>
                      <a:lnTo>
                        <a:pt x="99" y="250"/>
                      </a:lnTo>
                      <a:lnTo>
                        <a:pt x="98" y="252"/>
                      </a:lnTo>
                      <a:lnTo>
                        <a:pt x="96" y="254"/>
                      </a:lnTo>
                      <a:lnTo>
                        <a:pt x="94" y="254"/>
                      </a:lnTo>
                      <a:lnTo>
                        <a:pt x="91" y="250"/>
                      </a:lnTo>
                      <a:lnTo>
                        <a:pt x="89" y="250"/>
                      </a:lnTo>
                      <a:lnTo>
                        <a:pt x="88" y="252"/>
                      </a:lnTo>
                      <a:lnTo>
                        <a:pt x="87" y="250"/>
                      </a:lnTo>
                      <a:lnTo>
                        <a:pt x="84" y="250"/>
                      </a:lnTo>
                      <a:lnTo>
                        <a:pt x="82" y="252"/>
                      </a:lnTo>
                      <a:lnTo>
                        <a:pt x="80" y="250"/>
                      </a:lnTo>
                      <a:lnTo>
                        <a:pt x="77" y="251"/>
                      </a:lnTo>
                      <a:lnTo>
                        <a:pt x="74" y="253"/>
                      </a:lnTo>
                      <a:lnTo>
                        <a:pt x="72" y="255"/>
                      </a:lnTo>
                      <a:lnTo>
                        <a:pt x="73" y="256"/>
                      </a:lnTo>
                      <a:lnTo>
                        <a:pt x="73" y="259"/>
                      </a:lnTo>
                      <a:lnTo>
                        <a:pt x="71" y="260"/>
                      </a:lnTo>
                      <a:lnTo>
                        <a:pt x="71" y="262"/>
                      </a:lnTo>
                      <a:lnTo>
                        <a:pt x="74" y="266"/>
                      </a:lnTo>
                      <a:lnTo>
                        <a:pt x="74" y="268"/>
                      </a:lnTo>
                      <a:lnTo>
                        <a:pt x="75" y="269"/>
                      </a:lnTo>
                      <a:lnTo>
                        <a:pt x="78" y="268"/>
                      </a:lnTo>
                      <a:lnTo>
                        <a:pt x="79" y="270"/>
                      </a:lnTo>
                      <a:lnTo>
                        <a:pt x="78" y="271"/>
                      </a:lnTo>
                      <a:lnTo>
                        <a:pt x="76" y="270"/>
                      </a:lnTo>
                      <a:lnTo>
                        <a:pt x="74" y="271"/>
                      </a:lnTo>
                      <a:lnTo>
                        <a:pt x="73" y="272"/>
                      </a:lnTo>
                      <a:lnTo>
                        <a:pt x="71" y="271"/>
                      </a:lnTo>
                      <a:lnTo>
                        <a:pt x="69" y="271"/>
                      </a:lnTo>
                      <a:lnTo>
                        <a:pt x="69" y="271"/>
                      </a:lnTo>
                      <a:lnTo>
                        <a:pt x="65" y="271"/>
                      </a:lnTo>
                      <a:lnTo>
                        <a:pt x="63" y="271"/>
                      </a:lnTo>
                      <a:lnTo>
                        <a:pt x="62" y="272"/>
                      </a:lnTo>
                      <a:lnTo>
                        <a:pt x="62" y="274"/>
                      </a:lnTo>
                      <a:lnTo>
                        <a:pt x="63" y="276"/>
                      </a:lnTo>
                      <a:lnTo>
                        <a:pt x="66" y="277"/>
                      </a:lnTo>
                      <a:lnTo>
                        <a:pt x="68" y="278"/>
                      </a:lnTo>
                      <a:lnTo>
                        <a:pt x="69" y="280"/>
                      </a:lnTo>
                      <a:lnTo>
                        <a:pt x="71" y="281"/>
                      </a:lnTo>
                      <a:lnTo>
                        <a:pt x="72" y="285"/>
                      </a:lnTo>
                      <a:lnTo>
                        <a:pt x="73" y="285"/>
                      </a:lnTo>
                      <a:lnTo>
                        <a:pt x="73" y="288"/>
                      </a:lnTo>
                      <a:lnTo>
                        <a:pt x="77" y="293"/>
                      </a:lnTo>
                      <a:lnTo>
                        <a:pt x="78" y="296"/>
                      </a:lnTo>
                      <a:lnTo>
                        <a:pt x="77" y="301"/>
                      </a:lnTo>
                      <a:lnTo>
                        <a:pt x="79" y="301"/>
                      </a:lnTo>
                      <a:lnTo>
                        <a:pt x="81" y="300"/>
                      </a:lnTo>
                      <a:lnTo>
                        <a:pt x="82" y="299"/>
                      </a:lnTo>
                      <a:lnTo>
                        <a:pt x="83" y="300"/>
                      </a:lnTo>
                      <a:lnTo>
                        <a:pt x="85" y="303"/>
                      </a:lnTo>
                      <a:lnTo>
                        <a:pt x="86" y="304"/>
                      </a:lnTo>
                      <a:lnTo>
                        <a:pt x="87" y="307"/>
                      </a:lnTo>
                      <a:lnTo>
                        <a:pt x="88" y="308"/>
                      </a:lnTo>
                      <a:lnTo>
                        <a:pt x="90" y="306"/>
                      </a:lnTo>
                      <a:lnTo>
                        <a:pt x="93" y="307"/>
                      </a:lnTo>
                      <a:lnTo>
                        <a:pt x="95" y="309"/>
                      </a:lnTo>
                      <a:lnTo>
                        <a:pt x="98" y="309"/>
                      </a:lnTo>
                      <a:lnTo>
                        <a:pt x="99" y="309"/>
                      </a:lnTo>
                      <a:lnTo>
                        <a:pt x="99" y="310"/>
                      </a:lnTo>
                      <a:lnTo>
                        <a:pt x="99" y="312"/>
                      </a:lnTo>
                      <a:lnTo>
                        <a:pt x="98" y="317"/>
                      </a:lnTo>
                      <a:lnTo>
                        <a:pt x="97" y="322"/>
                      </a:lnTo>
                      <a:lnTo>
                        <a:pt x="97" y="326"/>
                      </a:lnTo>
                      <a:lnTo>
                        <a:pt x="98" y="329"/>
                      </a:lnTo>
                      <a:lnTo>
                        <a:pt x="107" y="320"/>
                      </a:lnTo>
                      <a:lnTo>
                        <a:pt x="114" y="317"/>
                      </a:lnTo>
                      <a:lnTo>
                        <a:pt x="123" y="319"/>
                      </a:lnTo>
                      <a:lnTo>
                        <a:pt x="132" y="326"/>
                      </a:lnTo>
                      <a:lnTo>
                        <a:pt x="142" y="339"/>
                      </a:lnTo>
                      <a:lnTo>
                        <a:pt x="148" y="337"/>
                      </a:lnTo>
                      <a:lnTo>
                        <a:pt x="149" y="337"/>
                      </a:lnTo>
                      <a:lnTo>
                        <a:pt x="139" y="256"/>
                      </a:lnTo>
                      <a:lnTo>
                        <a:pt x="176" y="247"/>
                      </a:lnTo>
                      <a:lnTo>
                        <a:pt x="198" y="267"/>
                      </a:lnTo>
                      <a:lnTo>
                        <a:pt x="207" y="271"/>
                      </a:lnTo>
                      <a:lnTo>
                        <a:pt x="218" y="279"/>
                      </a:lnTo>
                      <a:lnTo>
                        <a:pt x="239" y="277"/>
                      </a:lnTo>
                      <a:lnTo>
                        <a:pt x="263" y="277"/>
                      </a:lnTo>
                      <a:lnTo>
                        <a:pt x="270" y="283"/>
                      </a:lnTo>
                      <a:lnTo>
                        <a:pt x="274" y="293"/>
                      </a:lnTo>
                      <a:lnTo>
                        <a:pt x="278" y="292"/>
                      </a:lnTo>
                      <a:lnTo>
                        <a:pt x="279" y="316"/>
                      </a:lnTo>
                      <a:lnTo>
                        <a:pt x="289" y="317"/>
                      </a:lnTo>
                      <a:lnTo>
                        <a:pt x="294" y="336"/>
                      </a:lnTo>
                      <a:lnTo>
                        <a:pt x="298" y="336"/>
                      </a:lnTo>
                      <a:lnTo>
                        <a:pt x="304" y="333"/>
                      </a:lnTo>
                      <a:lnTo>
                        <a:pt x="308" y="332"/>
                      </a:lnTo>
                      <a:lnTo>
                        <a:pt x="313" y="333"/>
                      </a:lnTo>
                      <a:lnTo>
                        <a:pt x="319" y="336"/>
                      </a:lnTo>
                      <a:lnTo>
                        <a:pt x="321" y="337"/>
                      </a:lnTo>
                      <a:lnTo>
                        <a:pt x="326" y="331"/>
                      </a:lnTo>
                      <a:lnTo>
                        <a:pt x="329" y="325"/>
                      </a:lnTo>
                      <a:lnTo>
                        <a:pt x="331" y="323"/>
                      </a:lnTo>
                      <a:lnTo>
                        <a:pt x="333" y="318"/>
                      </a:lnTo>
                      <a:lnTo>
                        <a:pt x="339" y="310"/>
                      </a:lnTo>
                      <a:lnTo>
                        <a:pt x="341" y="309"/>
                      </a:lnTo>
                      <a:lnTo>
                        <a:pt x="344" y="305"/>
                      </a:lnTo>
                      <a:lnTo>
                        <a:pt x="345" y="305"/>
                      </a:lnTo>
                      <a:lnTo>
                        <a:pt x="345" y="303"/>
                      </a:lnTo>
                      <a:lnTo>
                        <a:pt x="348" y="301"/>
                      </a:lnTo>
                      <a:lnTo>
                        <a:pt x="347" y="298"/>
                      </a:lnTo>
                      <a:lnTo>
                        <a:pt x="350" y="295"/>
                      </a:lnTo>
                      <a:lnTo>
                        <a:pt x="354" y="296"/>
                      </a:lnTo>
                      <a:lnTo>
                        <a:pt x="357" y="298"/>
                      </a:lnTo>
                      <a:lnTo>
                        <a:pt x="367" y="298"/>
                      </a:lnTo>
                      <a:lnTo>
                        <a:pt x="376" y="298"/>
                      </a:lnTo>
                      <a:lnTo>
                        <a:pt x="381" y="298"/>
                      </a:lnTo>
                      <a:lnTo>
                        <a:pt x="381" y="293"/>
                      </a:lnTo>
                      <a:lnTo>
                        <a:pt x="380" y="289"/>
                      </a:lnTo>
                      <a:lnTo>
                        <a:pt x="379" y="286"/>
                      </a:lnTo>
                      <a:lnTo>
                        <a:pt x="381" y="285"/>
                      </a:lnTo>
                      <a:lnTo>
                        <a:pt x="384" y="285"/>
                      </a:lnTo>
                      <a:lnTo>
                        <a:pt x="387" y="285"/>
                      </a:lnTo>
                      <a:lnTo>
                        <a:pt x="388" y="285"/>
                      </a:lnTo>
                      <a:lnTo>
                        <a:pt x="393" y="285"/>
                      </a:lnTo>
                      <a:lnTo>
                        <a:pt x="396" y="287"/>
                      </a:lnTo>
                      <a:lnTo>
                        <a:pt x="402" y="288"/>
                      </a:lnTo>
                      <a:lnTo>
                        <a:pt x="409" y="290"/>
                      </a:lnTo>
                      <a:lnTo>
                        <a:pt x="412" y="288"/>
                      </a:lnTo>
                      <a:lnTo>
                        <a:pt x="415" y="285"/>
                      </a:lnTo>
                      <a:lnTo>
                        <a:pt x="418" y="287"/>
                      </a:lnTo>
                      <a:lnTo>
                        <a:pt x="421" y="286"/>
                      </a:lnTo>
                      <a:lnTo>
                        <a:pt x="428" y="285"/>
                      </a:lnTo>
                      <a:lnTo>
                        <a:pt x="435" y="287"/>
                      </a:lnTo>
                      <a:lnTo>
                        <a:pt x="440" y="285"/>
                      </a:lnTo>
                      <a:lnTo>
                        <a:pt x="448" y="285"/>
                      </a:lnTo>
                      <a:lnTo>
                        <a:pt x="454" y="288"/>
                      </a:lnTo>
                      <a:lnTo>
                        <a:pt x="457" y="288"/>
                      </a:lnTo>
                      <a:lnTo>
                        <a:pt x="463" y="295"/>
                      </a:lnTo>
                      <a:lnTo>
                        <a:pt x="469" y="298"/>
                      </a:lnTo>
                      <a:lnTo>
                        <a:pt x="471" y="296"/>
                      </a:lnTo>
                      <a:lnTo>
                        <a:pt x="471" y="292"/>
                      </a:lnTo>
                      <a:lnTo>
                        <a:pt x="474" y="289"/>
                      </a:lnTo>
                      <a:lnTo>
                        <a:pt x="474" y="288"/>
                      </a:lnTo>
                      <a:lnTo>
                        <a:pt x="476" y="287"/>
                      </a:lnTo>
                      <a:lnTo>
                        <a:pt x="474" y="283"/>
                      </a:lnTo>
                      <a:lnTo>
                        <a:pt x="474" y="280"/>
                      </a:lnTo>
                      <a:lnTo>
                        <a:pt x="476" y="278"/>
                      </a:lnTo>
                      <a:lnTo>
                        <a:pt x="475" y="271"/>
                      </a:lnTo>
                      <a:lnTo>
                        <a:pt x="472" y="268"/>
                      </a:lnTo>
                      <a:lnTo>
                        <a:pt x="471" y="266"/>
                      </a:lnTo>
                      <a:lnTo>
                        <a:pt x="469" y="260"/>
                      </a:lnTo>
                      <a:lnTo>
                        <a:pt x="468" y="257"/>
                      </a:lnTo>
                      <a:lnTo>
                        <a:pt x="467" y="255"/>
                      </a:lnTo>
                      <a:lnTo>
                        <a:pt x="467" y="253"/>
                      </a:lnTo>
                      <a:lnTo>
                        <a:pt x="465" y="247"/>
                      </a:lnTo>
                      <a:lnTo>
                        <a:pt x="468" y="245"/>
                      </a:lnTo>
                      <a:lnTo>
                        <a:pt x="468" y="243"/>
                      </a:lnTo>
                      <a:lnTo>
                        <a:pt x="464" y="243"/>
                      </a:lnTo>
                      <a:lnTo>
                        <a:pt x="461" y="243"/>
                      </a:lnTo>
                      <a:lnTo>
                        <a:pt x="457" y="241"/>
                      </a:lnTo>
                      <a:lnTo>
                        <a:pt x="458" y="239"/>
                      </a:lnTo>
                      <a:lnTo>
                        <a:pt x="461" y="236"/>
                      </a:lnTo>
                      <a:lnTo>
                        <a:pt x="463" y="235"/>
                      </a:lnTo>
                      <a:lnTo>
                        <a:pt x="464" y="236"/>
                      </a:lnTo>
                      <a:lnTo>
                        <a:pt x="467" y="236"/>
                      </a:lnTo>
                      <a:lnTo>
                        <a:pt x="471" y="233"/>
                      </a:lnTo>
                      <a:lnTo>
                        <a:pt x="477" y="232"/>
                      </a:lnTo>
                      <a:lnTo>
                        <a:pt x="481" y="231"/>
                      </a:lnTo>
                      <a:lnTo>
                        <a:pt x="482" y="230"/>
                      </a:lnTo>
                      <a:lnTo>
                        <a:pt x="484" y="232"/>
                      </a:lnTo>
                      <a:lnTo>
                        <a:pt x="486" y="232"/>
                      </a:lnTo>
                      <a:lnTo>
                        <a:pt x="488" y="230"/>
                      </a:lnTo>
                      <a:lnTo>
                        <a:pt x="489" y="230"/>
                      </a:lnTo>
                      <a:lnTo>
                        <a:pt x="490" y="228"/>
                      </a:lnTo>
                      <a:lnTo>
                        <a:pt x="492" y="225"/>
                      </a:lnTo>
                      <a:lnTo>
                        <a:pt x="488" y="223"/>
                      </a:lnTo>
                      <a:lnTo>
                        <a:pt x="486" y="221"/>
                      </a:lnTo>
                      <a:lnTo>
                        <a:pt x="487" y="219"/>
                      </a:lnTo>
                      <a:lnTo>
                        <a:pt x="487" y="211"/>
                      </a:lnTo>
                      <a:lnTo>
                        <a:pt x="488" y="202"/>
                      </a:lnTo>
                      <a:lnTo>
                        <a:pt x="488" y="198"/>
                      </a:lnTo>
                      <a:lnTo>
                        <a:pt x="490" y="193"/>
                      </a:lnTo>
                      <a:lnTo>
                        <a:pt x="491" y="185"/>
                      </a:lnTo>
                      <a:lnTo>
                        <a:pt x="492" y="185"/>
                      </a:lnTo>
                      <a:lnTo>
                        <a:pt x="496" y="185"/>
                      </a:lnTo>
                      <a:lnTo>
                        <a:pt x="502" y="188"/>
                      </a:lnTo>
                      <a:lnTo>
                        <a:pt x="506" y="188"/>
                      </a:lnTo>
                      <a:lnTo>
                        <a:pt x="511" y="187"/>
                      </a:lnTo>
                      <a:lnTo>
                        <a:pt x="513" y="187"/>
                      </a:lnTo>
                      <a:lnTo>
                        <a:pt x="514" y="188"/>
                      </a:lnTo>
                      <a:lnTo>
                        <a:pt x="515" y="189"/>
                      </a:lnTo>
                      <a:lnTo>
                        <a:pt x="517" y="188"/>
                      </a:lnTo>
                      <a:lnTo>
                        <a:pt x="519" y="185"/>
                      </a:lnTo>
                      <a:lnTo>
                        <a:pt x="523" y="184"/>
                      </a:lnTo>
                      <a:lnTo>
                        <a:pt x="526" y="178"/>
                      </a:lnTo>
                      <a:lnTo>
                        <a:pt x="526" y="176"/>
                      </a:lnTo>
                      <a:lnTo>
                        <a:pt x="524" y="172"/>
                      </a:lnTo>
                      <a:lnTo>
                        <a:pt x="521" y="165"/>
                      </a:lnTo>
                      <a:lnTo>
                        <a:pt x="521" y="158"/>
                      </a:lnTo>
                      <a:lnTo>
                        <a:pt x="522" y="154"/>
                      </a:lnTo>
                      <a:lnTo>
                        <a:pt x="524" y="152"/>
                      </a:lnTo>
                      <a:lnTo>
                        <a:pt x="528" y="150"/>
                      </a:lnTo>
                      <a:lnTo>
                        <a:pt x="530" y="147"/>
                      </a:lnTo>
                      <a:lnTo>
                        <a:pt x="529" y="145"/>
                      </a:lnTo>
                      <a:lnTo>
                        <a:pt x="530" y="142"/>
                      </a:lnTo>
                      <a:lnTo>
                        <a:pt x="533" y="137"/>
                      </a:lnTo>
                      <a:lnTo>
                        <a:pt x="535" y="136"/>
                      </a:lnTo>
                      <a:lnTo>
                        <a:pt x="538" y="133"/>
                      </a:lnTo>
                      <a:lnTo>
                        <a:pt x="537" y="132"/>
                      </a:lnTo>
                      <a:lnTo>
                        <a:pt x="537" y="131"/>
                      </a:lnTo>
                      <a:lnTo>
                        <a:pt x="533" y="129"/>
                      </a:lnTo>
                      <a:lnTo>
                        <a:pt x="530" y="126"/>
                      </a:lnTo>
                      <a:lnTo>
                        <a:pt x="527" y="126"/>
                      </a:lnTo>
                      <a:lnTo>
                        <a:pt x="526" y="122"/>
                      </a:lnTo>
                      <a:lnTo>
                        <a:pt x="528" y="119"/>
                      </a:lnTo>
                      <a:lnTo>
                        <a:pt x="526" y="118"/>
                      </a:lnTo>
                      <a:lnTo>
                        <a:pt x="523" y="119"/>
                      </a:lnTo>
                      <a:lnTo>
                        <a:pt x="522" y="122"/>
                      </a:lnTo>
                      <a:lnTo>
                        <a:pt x="519" y="123"/>
                      </a:lnTo>
                      <a:lnTo>
                        <a:pt x="513" y="124"/>
                      </a:lnTo>
                      <a:lnTo>
                        <a:pt x="510" y="126"/>
                      </a:lnTo>
                      <a:lnTo>
                        <a:pt x="509" y="127"/>
                      </a:lnTo>
                      <a:lnTo>
                        <a:pt x="507" y="126"/>
                      </a:lnTo>
                      <a:lnTo>
                        <a:pt x="505" y="124"/>
                      </a:lnTo>
                      <a:lnTo>
                        <a:pt x="503" y="124"/>
                      </a:lnTo>
                      <a:lnTo>
                        <a:pt x="502" y="123"/>
                      </a:lnTo>
                      <a:lnTo>
                        <a:pt x="501" y="122"/>
                      </a:lnTo>
                      <a:lnTo>
                        <a:pt x="500" y="119"/>
                      </a:lnTo>
                      <a:lnTo>
                        <a:pt x="500" y="117"/>
                      </a:lnTo>
                      <a:lnTo>
                        <a:pt x="501" y="116"/>
                      </a:lnTo>
                      <a:lnTo>
                        <a:pt x="501" y="113"/>
                      </a:lnTo>
                      <a:lnTo>
                        <a:pt x="499" y="112"/>
                      </a:lnTo>
                      <a:lnTo>
                        <a:pt x="498" y="112"/>
                      </a:lnTo>
                      <a:lnTo>
                        <a:pt x="495" y="109"/>
                      </a:lnTo>
                      <a:lnTo>
                        <a:pt x="492" y="109"/>
                      </a:lnTo>
                      <a:lnTo>
                        <a:pt x="490" y="109"/>
                      </a:lnTo>
                      <a:lnTo>
                        <a:pt x="488" y="105"/>
                      </a:lnTo>
                      <a:lnTo>
                        <a:pt x="486" y="100"/>
                      </a:lnTo>
                      <a:lnTo>
                        <a:pt x="482" y="96"/>
                      </a:lnTo>
                      <a:lnTo>
                        <a:pt x="478" y="95"/>
                      </a:lnTo>
                      <a:lnTo>
                        <a:pt x="473" y="95"/>
                      </a:lnTo>
                      <a:lnTo>
                        <a:pt x="468" y="95"/>
                      </a:lnTo>
                      <a:lnTo>
                        <a:pt x="468" y="97"/>
                      </a:lnTo>
                      <a:lnTo>
                        <a:pt x="468" y="99"/>
                      </a:lnTo>
                      <a:lnTo>
                        <a:pt x="468" y="101"/>
                      </a:lnTo>
                      <a:lnTo>
                        <a:pt x="465" y="102"/>
                      </a:lnTo>
                      <a:lnTo>
                        <a:pt x="463" y="102"/>
                      </a:lnTo>
                      <a:lnTo>
                        <a:pt x="460" y="103"/>
                      </a:lnTo>
                      <a:lnTo>
                        <a:pt x="456" y="101"/>
                      </a:lnTo>
                      <a:lnTo>
                        <a:pt x="454" y="101"/>
                      </a:lnTo>
                      <a:lnTo>
                        <a:pt x="452" y="102"/>
                      </a:lnTo>
                      <a:lnTo>
                        <a:pt x="449" y="102"/>
                      </a:lnTo>
                      <a:lnTo>
                        <a:pt x="447" y="100"/>
                      </a:lnTo>
                      <a:lnTo>
                        <a:pt x="444" y="99"/>
                      </a:lnTo>
                      <a:lnTo>
                        <a:pt x="443" y="97"/>
                      </a:lnTo>
                      <a:lnTo>
                        <a:pt x="444" y="95"/>
                      </a:lnTo>
                      <a:lnTo>
                        <a:pt x="440" y="92"/>
                      </a:lnTo>
                      <a:lnTo>
                        <a:pt x="438" y="93"/>
                      </a:lnTo>
                      <a:lnTo>
                        <a:pt x="438" y="97"/>
                      </a:lnTo>
                      <a:lnTo>
                        <a:pt x="439" y="98"/>
                      </a:lnTo>
                      <a:lnTo>
                        <a:pt x="438" y="100"/>
                      </a:lnTo>
                      <a:lnTo>
                        <a:pt x="436" y="102"/>
                      </a:lnTo>
                      <a:lnTo>
                        <a:pt x="433" y="102"/>
                      </a:lnTo>
                      <a:lnTo>
                        <a:pt x="398" y="50"/>
                      </a:lnTo>
                      <a:lnTo>
                        <a:pt x="372" y="27"/>
                      </a:lnTo>
                      <a:lnTo>
                        <a:pt x="371" y="25"/>
                      </a:lnTo>
                      <a:lnTo>
                        <a:pt x="374" y="24"/>
                      </a:lnTo>
                      <a:lnTo>
                        <a:pt x="376" y="21"/>
                      </a:lnTo>
                      <a:lnTo>
                        <a:pt x="376" y="18"/>
                      </a:lnTo>
                      <a:lnTo>
                        <a:pt x="374" y="16"/>
                      </a:lnTo>
                      <a:lnTo>
                        <a:pt x="371" y="18"/>
                      </a:lnTo>
                      <a:lnTo>
                        <a:pt x="367" y="19"/>
                      </a:lnTo>
                      <a:lnTo>
                        <a:pt x="365" y="22"/>
                      </a:lnTo>
                      <a:lnTo>
                        <a:pt x="363" y="22"/>
                      </a:lnTo>
                      <a:lnTo>
                        <a:pt x="360" y="26"/>
                      </a:lnTo>
                      <a:lnTo>
                        <a:pt x="360" y="29"/>
                      </a:lnTo>
                      <a:lnTo>
                        <a:pt x="357" y="31"/>
                      </a:lnTo>
                      <a:lnTo>
                        <a:pt x="357" y="34"/>
                      </a:lnTo>
                      <a:lnTo>
                        <a:pt x="353" y="36"/>
                      </a:lnTo>
                      <a:lnTo>
                        <a:pt x="350" y="36"/>
                      </a:lnTo>
                      <a:lnTo>
                        <a:pt x="347" y="38"/>
                      </a:lnTo>
                      <a:lnTo>
                        <a:pt x="347" y="42"/>
                      </a:lnTo>
                      <a:lnTo>
                        <a:pt x="346" y="43"/>
                      </a:lnTo>
                      <a:lnTo>
                        <a:pt x="344" y="42"/>
                      </a:lnTo>
                      <a:lnTo>
                        <a:pt x="339" y="40"/>
                      </a:lnTo>
                      <a:lnTo>
                        <a:pt x="336" y="42"/>
                      </a:lnTo>
                      <a:lnTo>
                        <a:pt x="334" y="44"/>
                      </a:lnTo>
                      <a:lnTo>
                        <a:pt x="332" y="44"/>
                      </a:lnTo>
                      <a:lnTo>
                        <a:pt x="330" y="41"/>
                      </a:lnTo>
                      <a:lnTo>
                        <a:pt x="330" y="36"/>
                      </a:lnTo>
                      <a:lnTo>
                        <a:pt x="332" y="35"/>
                      </a:lnTo>
                      <a:lnTo>
                        <a:pt x="333" y="32"/>
                      </a:lnTo>
                      <a:lnTo>
                        <a:pt x="332" y="30"/>
                      </a:lnTo>
                      <a:lnTo>
                        <a:pt x="329" y="33"/>
                      </a:lnTo>
                      <a:lnTo>
                        <a:pt x="328" y="33"/>
                      </a:lnTo>
                      <a:lnTo>
                        <a:pt x="322" y="29"/>
                      </a:lnTo>
                      <a:lnTo>
                        <a:pt x="319" y="30"/>
                      </a:lnTo>
                      <a:lnTo>
                        <a:pt x="320" y="32"/>
                      </a:lnTo>
                      <a:lnTo>
                        <a:pt x="322" y="33"/>
                      </a:lnTo>
                      <a:lnTo>
                        <a:pt x="319" y="36"/>
                      </a:lnTo>
                      <a:lnTo>
                        <a:pt x="318" y="36"/>
                      </a:lnTo>
                      <a:lnTo>
                        <a:pt x="316" y="32"/>
                      </a:lnTo>
                      <a:lnTo>
                        <a:pt x="315" y="26"/>
                      </a:lnTo>
                      <a:lnTo>
                        <a:pt x="311" y="22"/>
                      </a:lnTo>
                      <a:lnTo>
                        <a:pt x="309" y="22"/>
                      </a:lnTo>
                      <a:lnTo>
                        <a:pt x="311" y="26"/>
                      </a:lnTo>
                      <a:lnTo>
                        <a:pt x="310" y="29"/>
                      </a:lnTo>
                      <a:lnTo>
                        <a:pt x="308" y="29"/>
                      </a:lnTo>
                      <a:lnTo>
                        <a:pt x="308" y="26"/>
                      </a:lnTo>
                      <a:lnTo>
                        <a:pt x="306" y="26"/>
                      </a:lnTo>
                      <a:lnTo>
                        <a:pt x="305" y="29"/>
                      </a:lnTo>
                      <a:lnTo>
                        <a:pt x="304" y="30"/>
                      </a:lnTo>
                      <a:lnTo>
                        <a:pt x="301" y="28"/>
                      </a:lnTo>
                      <a:lnTo>
                        <a:pt x="298" y="30"/>
                      </a:lnTo>
                      <a:lnTo>
                        <a:pt x="297" y="29"/>
                      </a:lnTo>
                      <a:lnTo>
                        <a:pt x="295" y="26"/>
                      </a:lnTo>
                      <a:lnTo>
                        <a:pt x="298" y="25"/>
                      </a:lnTo>
                      <a:lnTo>
                        <a:pt x="298" y="23"/>
                      </a:lnTo>
                      <a:lnTo>
                        <a:pt x="298" y="20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296" y="14"/>
                      </a:lnTo>
                      <a:lnTo>
                        <a:pt x="294" y="12"/>
                      </a:lnTo>
                      <a:lnTo>
                        <a:pt x="293" y="8"/>
                      </a:lnTo>
                      <a:lnTo>
                        <a:pt x="291" y="7"/>
                      </a:lnTo>
                      <a:lnTo>
                        <a:pt x="291" y="2"/>
                      </a:lnTo>
                      <a:lnTo>
                        <a:pt x="287" y="2"/>
                      </a:lnTo>
                      <a:lnTo>
                        <a:pt x="284" y="4"/>
                      </a:lnTo>
                      <a:lnTo>
                        <a:pt x="281" y="4"/>
                      </a:lnTo>
                      <a:lnTo>
                        <a:pt x="277" y="2"/>
                      </a:lnTo>
                      <a:lnTo>
                        <a:pt x="274" y="2"/>
                      </a:lnTo>
                      <a:lnTo>
                        <a:pt x="270" y="0"/>
                      </a:lnTo>
                      <a:lnTo>
                        <a:pt x="268" y="1"/>
                      </a:lnTo>
                      <a:lnTo>
                        <a:pt x="267" y="1"/>
                      </a:lnTo>
                      <a:lnTo>
                        <a:pt x="264" y="2"/>
                      </a:lnTo>
                      <a:lnTo>
                        <a:pt x="263" y="5"/>
                      </a:lnTo>
                      <a:lnTo>
                        <a:pt x="260" y="5"/>
                      </a:lnTo>
                      <a:lnTo>
                        <a:pt x="258" y="7"/>
                      </a:lnTo>
                      <a:lnTo>
                        <a:pt x="260" y="9"/>
                      </a:lnTo>
                      <a:lnTo>
                        <a:pt x="260" y="12"/>
                      </a:lnTo>
                      <a:lnTo>
                        <a:pt x="256" y="12"/>
                      </a:lnTo>
                      <a:lnTo>
                        <a:pt x="253" y="12"/>
                      </a:lnTo>
                      <a:lnTo>
                        <a:pt x="252" y="15"/>
                      </a:lnTo>
                      <a:lnTo>
                        <a:pt x="249" y="16"/>
                      </a:lnTo>
                      <a:lnTo>
                        <a:pt x="247" y="17"/>
                      </a:lnTo>
                      <a:lnTo>
                        <a:pt x="246" y="17"/>
                      </a:lnTo>
                      <a:lnTo>
                        <a:pt x="239" y="22"/>
                      </a:lnTo>
                      <a:lnTo>
                        <a:pt x="236" y="23"/>
                      </a:lnTo>
                      <a:lnTo>
                        <a:pt x="234" y="25"/>
                      </a:lnTo>
                      <a:lnTo>
                        <a:pt x="232" y="25"/>
                      </a:lnTo>
                      <a:lnTo>
                        <a:pt x="230" y="22"/>
                      </a:lnTo>
                      <a:lnTo>
                        <a:pt x="229" y="25"/>
                      </a:lnTo>
                      <a:lnTo>
                        <a:pt x="229" y="27"/>
                      </a:lnTo>
                      <a:lnTo>
                        <a:pt x="225" y="27"/>
                      </a:lnTo>
                      <a:lnTo>
                        <a:pt x="223" y="29"/>
                      </a:lnTo>
                      <a:lnTo>
                        <a:pt x="224" y="32"/>
                      </a:lnTo>
                      <a:lnTo>
                        <a:pt x="222" y="33"/>
                      </a:lnTo>
                      <a:lnTo>
                        <a:pt x="221" y="33"/>
                      </a:lnTo>
                      <a:lnTo>
                        <a:pt x="218" y="33"/>
                      </a:lnTo>
                      <a:lnTo>
                        <a:pt x="216" y="34"/>
                      </a:lnTo>
                      <a:lnTo>
                        <a:pt x="213" y="35"/>
                      </a:lnTo>
                      <a:lnTo>
                        <a:pt x="209" y="37"/>
                      </a:lnTo>
                      <a:lnTo>
                        <a:pt x="208" y="39"/>
                      </a:lnTo>
                      <a:lnTo>
                        <a:pt x="204" y="40"/>
                      </a:lnTo>
                      <a:lnTo>
                        <a:pt x="201" y="41"/>
                      </a:lnTo>
                      <a:lnTo>
                        <a:pt x="197" y="42"/>
                      </a:lnTo>
                      <a:lnTo>
                        <a:pt x="193" y="43"/>
                      </a:lnTo>
                      <a:lnTo>
                        <a:pt x="193" y="46"/>
                      </a:lnTo>
                      <a:lnTo>
                        <a:pt x="191" y="48"/>
                      </a:lnTo>
                      <a:lnTo>
                        <a:pt x="190" y="45"/>
                      </a:lnTo>
                      <a:lnTo>
                        <a:pt x="187" y="45"/>
                      </a:lnTo>
                      <a:lnTo>
                        <a:pt x="184" y="47"/>
                      </a:lnTo>
                      <a:lnTo>
                        <a:pt x="184" y="49"/>
                      </a:lnTo>
                      <a:lnTo>
                        <a:pt x="184" y="50"/>
                      </a:lnTo>
                      <a:lnTo>
                        <a:pt x="181" y="48"/>
                      </a:lnTo>
                      <a:lnTo>
                        <a:pt x="177" y="49"/>
                      </a:lnTo>
                      <a:lnTo>
                        <a:pt x="177" y="47"/>
                      </a:lnTo>
                      <a:lnTo>
                        <a:pt x="175" y="47"/>
                      </a:lnTo>
                      <a:lnTo>
                        <a:pt x="173" y="49"/>
                      </a:lnTo>
                      <a:lnTo>
                        <a:pt x="170" y="49"/>
                      </a:lnTo>
                      <a:lnTo>
                        <a:pt x="170" y="50"/>
                      </a:lnTo>
                      <a:lnTo>
                        <a:pt x="170" y="54"/>
                      </a:lnTo>
                      <a:lnTo>
                        <a:pt x="170" y="56"/>
                      </a:lnTo>
                      <a:lnTo>
                        <a:pt x="172" y="57"/>
                      </a:lnTo>
                      <a:lnTo>
                        <a:pt x="176" y="57"/>
                      </a:lnTo>
                      <a:lnTo>
                        <a:pt x="177" y="60"/>
                      </a:lnTo>
                      <a:lnTo>
                        <a:pt x="173" y="60"/>
                      </a:lnTo>
                      <a:lnTo>
                        <a:pt x="172" y="61"/>
                      </a:lnTo>
                      <a:lnTo>
                        <a:pt x="172" y="64"/>
                      </a:lnTo>
                      <a:lnTo>
                        <a:pt x="176" y="64"/>
                      </a:lnTo>
                      <a:lnTo>
                        <a:pt x="178" y="65"/>
                      </a:lnTo>
                      <a:lnTo>
                        <a:pt x="180" y="64"/>
                      </a:lnTo>
                      <a:lnTo>
                        <a:pt x="182" y="64"/>
                      </a:lnTo>
                      <a:lnTo>
                        <a:pt x="184" y="66"/>
                      </a:lnTo>
                      <a:lnTo>
                        <a:pt x="187" y="67"/>
                      </a:lnTo>
                      <a:lnTo>
                        <a:pt x="187" y="71"/>
                      </a:lnTo>
                      <a:lnTo>
                        <a:pt x="186" y="72"/>
                      </a:lnTo>
                      <a:lnTo>
                        <a:pt x="184" y="71"/>
                      </a:lnTo>
                      <a:lnTo>
                        <a:pt x="177" y="71"/>
                      </a:lnTo>
                      <a:lnTo>
                        <a:pt x="174" y="75"/>
                      </a:lnTo>
                      <a:lnTo>
                        <a:pt x="171" y="81"/>
                      </a:lnTo>
                      <a:lnTo>
                        <a:pt x="171" y="84"/>
                      </a:lnTo>
                      <a:lnTo>
                        <a:pt x="173" y="84"/>
                      </a:lnTo>
                      <a:lnTo>
                        <a:pt x="174" y="88"/>
                      </a:lnTo>
                      <a:lnTo>
                        <a:pt x="172" y="91"/>
                      </a:lnTo>
                      <a:lnTo>
                        <a:pt x="171" y="95"/>
                      </a:lnTo>
                      <a:lnTo>
                        <a:pt x="169" y="95"/>
                      </a:lnTo>
                      <a:lnTo>
                        <a:pt x="168" y="98"/>
                      </a:lnTo>
                      <a:lnTo>
                        <a:pt x="170" y="99"/>
                      </a:lnTo>
                      <a:lnTo>
                        <a:pt x="170" y="102"/>
                      </a:lnTo>
                      <a:lnTo>
                        <a:pt x="173" y="102"/>
                      </a:lnTo>
                      <a:lnTo>
                        <a:pt x="175" y="104"/>
                      </a:lnTo>
                      <a:lnTo>
                        <a:pt x="178" y="105"/>
                      </a:lnTo>
                      <a:lnTo>
                        <a:pt x="178" y="106"/>
                      </a:lnTo>
                      <a:lnTo>
                        <a:pt x="181" y="109"/>
                      </a:lnTo>
                      <a:lnTo>
                        <a:pt x="185" y="109"/>
                      </a:lnTo>
                      <a:lnTo>
                        <a:pt x="187" y="110"/>
                      </a:lnTo>
                      <a:lnTo>
                        <a:pt x="187" y="124"/>
                      </a:lnTo>
                      <a:lnTo>
                        <a:pt x="186" y="126"/>
                      </a:lnTo>
                      <a:lnTo>
                        <a:pt x="181" y="129"/>
                      </a:lnTo>
                      <a:lnTo>
                        <a:pt x="177" y="128"/>
                      </a:lnTo>
                      <a:lnTo>
                        <a:pt x="173" y="125"/>
                      </a:lnTo>
                      <a:lnTo>
                        <a:pt x="171" y="126"/>
                      </a:lnTo>
                      <a:lnTo>
                        <a:pt x="171" y="129"/>
                      </a:lnTo>
                      <a:lnTo>
                        <a:pt x="170" y="133"/>
                      </a:lnTo>
                      <a:lnTo>
                        <a:pt x="166" y="134"/>
                      </a:lnTo>
                      <a:lnTo>
                        <a:pt x="162" y="131"/>
                      </a:lnTo>
                      <a:lnTo>
                        <a:pt x="157" y="131"/>
                      </a:lnTo>
                      <a:lnTo>
                        <a:pt x="156" y="129"/>
                      </a:lnTo>
                      <a:lnTo>
                        <a:pt x="154" y="130"/>
                      </a:lnTo>
                      <a:lnTo>
                        <a:pt x="152" y="129"/>
                      </a:lnTo>
                      <a:lnTo>
                        <a:pt x="149" y="126"/>
                      </a:lnTo>
                      <a:lnTo>
                        <a:pt x="151" y="124"/>
                      </a:lnTo>
                      <a:lnTo>
                        <a:pt x="152" y="122"/>
                      </a:lnTo>
                      <a:lnTo>
                        <a:pt x="150" y="121"/>
                      </a:lnTo>
                      <a:lnTo>
                        <a:pt x="146" y="119"/>
                      </a:lnTo>
                      <a:lnTo>
                        <a:pt x="145" y="121"/>
                      </a:lnTo>
                      <a:lnTo>
                        <a:pt x="142" y="121"/>
                      </a:lnTo>
                      <a:lnTo>
                        <a:pt x="139" y="122"/>
                      </a:lnTo>
                      <a:lnTo>
                        <a:pt x="140" y="126"/>
                      </a:lnTo>
                      <a:lnTo>
                        <a:pt x="136" y="126"/>
                      </a:lnTo>
                      <a:lnTo>
                        <a:pt x="135" y="124"/>
                      </a:lnTo>
                      <a:lnTo>
                        <a:pt x="132" y="119"/>
                      </a:lnTo>
                      <a:lnTo>
                        <a:pt x="128" y="120"/>
                      </a:lnTo>
                      <a:lnTo>
                        <a:pt x="127" y="123"/>
                      </a:lnTo>
                      <a:lnTo>
                        <a:pt x="125" y="121"/>
                      </a:lnTo>
                      <a:lnTo>
                        <a:pt x="123" y="122"/>
                      </a:lnTo>
                      <a:lnTo>
                        <a:pt x="123" y="125"/>
                      </a:lnTo>
                      <a:lnTo>
                        <a:pt x="120" y="125"/>
                      </a:lnTo>
                      <a:lnTo>
                        <a:pt x="119" y="131"/>
                      </a:lnTo>
                      <a:lnTo>
                        <a:pt x="116" y="134"/>
                      </a:lnTo>
                      <a:lnTo>
                        <a:pt x="114" y="133"/>
                      </a:lnTo>
                      <a:lnTo>
                        <a:pt x="112" y="130"/>
                      </a:lnTo>
                      <a:lnTo>
                        <a:pt x="107" y="129"/>
                      </a:lnTo>
                      <a:lnTo>
                        <a:pt x="105" y="126"/>
                      </a:lnTo>
                      <a:lnTo>
                        <a:pt x="102" y="128"/>
                      </a:lnTo>
                      <a:lnTo>
                        <a:pt x="102" y="133"/>
                      </a:lnTo>
                      <a:lnTo>
                        <a:pt x="100" y="136"/>
                      </a:lnTo>
                      <a:lnTo>
                        <a:pt x="99" y="135"/>
                      </a:lnTo>
                      <a:lnTo>
                        <a:pt x="99" y="131"/>
                      </a:lnTo>
                      <a:lnTo>
                        <a:pt x="97" y="129"/>
                      </a:lnTo>
                      <a:lnTo>
                        <a:pt x="95" y="129"/>
                      </a:lnTo>
                      <a:lnTo>
                        <a:pt x="91" y="125"/>
                      </a:lnTo>
                      <a:lnTo>
                        <a:pt x="89" y="121"/>
                      </a:lnTo>
                      <a:lnTo>
                        <a:pt x="86" y="121"/>
                      </a:lnTo>
                      <a:lnTo>
                        <a:pt x="83" y="117"/>
                      </a:lnTo>
                      <a:lnTo>
                        <a:pt x="82" y="117"/>
                      </a:lnTo>
                      <a:lnTo>
                        <a:pt x="80" y="114"/>
                      </a:lnTo>
                      <a:lnTo>
                        <a:pt x="78" y="114"/>
                      </a:lnTo>
                      <a:lnTo>
                        <a:pt x="73" y="116"/>
                      </a:lnTo>
                      <a:lnTo>
                        <a:pt x="69" y="113"/>
                      </a:lnTo>
                      <a:lnTo>
                        <a:pt x="68" y="109"/>
                      </a:lnTo>
                      <a:lnTo>
                        <a:pt x="66" y="109"/>
                      </a:lnTo>
                      <a:lnTo>
                        <a:pt x="62" y="112"/>
                      </a:lnTo>
                      <a:lnTo>
                        <a:pt x="60" y="112"/>
                      </a:lnTo>
                      <a:lnTo>
                        <a:pt x="59" y="114"/>
                      </a:lnTo>
                      <a:lnTo>
                        <a:pt x="58" y="116"/>
                      </a:lnTo>
                      <a:lnTo>
                        <a:pt x="58" y="113"/>
                      </a:lnTo>
                      <a:lnTo>
                        <a:pt x="55" y="115"/>
                      </a:lnTo>
                      <a:lnTo>
                        <a:pt x="55" y="117"/>
                      </a:lnTo>
                      <a:lnTo>
                        <a:pt x="52" y="119"/>
                      </a:lnTo>
                      <a:lnTo>
                        <a:pt x="51" y="118"/>
                      </a:lnTo>
                      <a:lnTo>
                        <a:pt x="52" y="115"/>
                      </a:lnTo>
                      <a:lnTo>
                        <a:pt x="53" y="112"/>
                      </a:lnTo>
                      <a:lnTo>
                        <a:pt x="50" y="111"/>
                      </a:lnTo>
                      <a:lnTo>
                        <a:pt x="45" y="108"/>
                      </a:lnTo>
                      <a:lnTo>
                        <a:pt x="45" y="110"/>
                      </a:lnTo>
                      <a:lnTo>
                        <a:pt x="45" y="113"/>
                      </a:lnTo>
                      <a:lnTo>
                        <a:pt x="45" y="116"/>
                      </a:lnTo>
                      <a:lnTo>
                        <a:pt x="42" y="116"/>
                      </a:lnTo>
                      <a:lnTo>
                        <a:pt x="40" y="117"/>
                      </a:lnTo>
                      <a:lnTo>
                        <a:pt x="38" y="122"/>
                      </a:lnTo>
                      <a:lnTo>
                        <a:pt x="37" y="122"/>
                      </a:lnTo>
                      <a:lnTo>
                        <a:pt x="33" y="125"/>
                      </a:lnTo>
                      <a:lnTo>
                        <a:pt x="31" y="129"/>
                      </a:lnTo>
                      <a:lnTo>
                        <a:pt x="34" y="132"/>
                      </a:lnTo>
                      <a:lnTo>
                        <a:pt x="34" y="136"/>
                      </a:lnTo>
                      <a:lnTo>
                        <a:pt x="29" y="136"/>
                      </a:lnTo>
                      <a:lnTo>
                        <a:pt x="24" y="136"/>
                      </a:lnTo>
                      <a:lnTo>
                        <a:pt x="28" y="150"/>
                      </a:lnTo>
                      <a:lnTo>
                        <a:pt x="26" y="152"/>
                      </a:lnTo>
                      <a:lnTo>
                        <a:pt x="27" y="157"/>
                      </a:lnTo>
                      <a:lnTo>
                        <a:pt x="22" y="157"/>
                      </a:lnTo>
                      <a:lnTo>
                        <a:pt x="18" y="154"/>
                      </a:lnTo>
                      <a:lnTo>
                        <a:pt x="17" y="151"/>
                      </a:lnTo>
                      <a:lnTo>
                        <a:pt x="10" y="143"/>
                      </a:lnTo>
                      <a:lnTo>
                        <a:pt x="7" y="147"/>
                      </a:lnTo>
                      <a:lnTo>
                        <a:pt x="7" y="150"/>
                      </a:lnTo>
                      <a:lnTo>
                        <a:pt x="4" y="156"/>
                      </a:lnTo>
                      <a:lnTo>
                        <a:pt x="1" y="157"/>
                      </a:lnTo>
                      <a:lnTo>
                        <a:pt x="2" y="166"/>
                      </a:lnTo>
                      <a:lnTo>
                        <a:pt x="4" y="168"/>
                      </a:lnTo>
                      <a:lnTo>
                        <a:pt x="3" y="179"/>
                      </a:lnTo>
                      <a:lnTo>
                        <a:pt x="0" y="185"/>
                      </a:lnTo>
                      <a:lnTo>
                        <a:pt x="7" y="188"/>
                      </a:lnTo>
                      <a:lnTo>
                        <a:pt x="9" y="192"/>
                      </a:lnTo>
                      <a:lnTo>
                        <a:pt x="8" y="195"/>
                      </a:lnTo>
                      <a:lnTo>
                        <a:pt x="13" y="200"/>
                      </a:lnTo>
                      <a:lnTo>
                        <a:pt x="14" y="197"/>
                      </a:lnTo>
                      <a:lnTo>
                        <a:pt x="23" y="200"/>
                      </a:lnTo>
                      <a:lnTo>
                        <a:pt x="29" y="208"/>
                      </a:lnTo>
                      <a:lnTo>
                        <a:pt x="35" y="219"/>
                      </a:lnTo>
                      <a:lnTo>
                        <a:pt x="30" y="219"/>
                      </a:lnTo>
                      <a:lnTo>
                        <a:pt x="29" y="222"/>
                      </a:lnTo>
                      <a:lnTo>
                        <a:pt x="35" y="226"/>
                      </a:lnTo>
                      <a:lnTo>
                        <a:pt x="38" y="225"/>
                      </a:lnTo>
                      <a:lnTo>
                        <a:pt x="42" y="227"/>
                      </a:lnTo>
                      <a:lnTo>
                        <a:pt x="42" y="227"/>
                      </a:lnTo>
                      <a:lnTo>
                        <a:pt x="43" y="2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0" name="Freeform 277">
                  <a:extLst>
                    <a:ext uri="{FF2B5EF4-FFF2-40B4-BE49-F238E27FC236}">
                      <a16:creationId xmlns:a16="http://schemas.microsoft.com/office/drawing/2014/main" id="{89724C54-46D3-4792-843C-FC58E3C87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6" y="1952"/>
                  <a:ext cx="227" cy="171"/>
                </a:xfrm>
                <a:custGeom>
                  <a:avLst/>
                  <a:gdLst>
                    <a:gd name="T0" fmla="*/ 194 w 227"/>
                    <a:gd name="T1" fmla="*/ 71 h 171"/>
                    <a:gd name="T2" fmla="*/ 190 w 227"/>
                    <a:gd name="T3" fmla="*/ 78 h 171"/>
                    <a:gd name="T4" fmla="*/ 182 w 227"/>
                    <a:gd name="T5" fmla="*/ 90 h 171"/>
                    <a:gd name="T6" fmla="*/ 174 w 227"/>
                    <a:gd name="T7" fmla="*/ 86 h 171"/>
                    <a:gd name="T8" fmla="*/ 165 w 227"/>
                    <a:gd name="T9" fmla="*/ 86 h 171"/>
                    <a:gd name="T10" fmla="*/ 155 w 227"/>
                    <a:gd name="T11" fmla="*/ 89 h 171"/>
                    <a:gd name="T12" fmla="*/ 140 w 227"/>
                    <a:gd name="T13" fmla="*/ 69 h 171"/>
                    <a:gd name="T14" fmla="*/ 135 w 227"/>
                    <a:gd name="T15" fmla="*/ 46 h 171"/>
                    <a:gd name="T16" fmla="*/ 124 w 227"/>
                    <a:gd name="T17" fmla="*/ 30 h 171"/>
                    <a:gd name="T18" fmla="*/ 79 w 227"/>
                    <a:gd name="T19" fmla="*/ 32 h 171"/>
                    <a:gd name="T20" fmla="*/ 59 w 227"/>
                    <a:gd name="T21" fmla="*/ 20 h 171"/>
                    <a:gd name="T22" fmla="*/ 0 w 227"/>
                    <a:gd name="T23" fmla="*/ 9 h 171"/>
                    <a:gd name="T24" fmla="*/ 17 w 227"/>
                    <a:gd name="T25" fmla="*/ 89 h 171"/>
                    <a:gd name="T26" fmla="*/ 24 w 227"/>
                    <a:gd name="T27" fmla="*/ 86 h 171"/>
                    <a:gd name="T28" fmla="*/ 21 w 227"/>
                    <a:gd name="T29" fmla="*/ 78 h 171"/>
                    <a:gd name="T30" fmla="*/ 28 w 227"/>
                    <a:gd name="T31" fmla="*/ 69 h 171"/>
                    <a:gd name="T32" fmla="*/ 34 w 227"/>
                    <a:gd name="T33" fmla="*/ 63 h 171"/>
                    <a:gd name="T34" fmla="*/ 39 w 227"/>
                    <a:gd name="T35" fmla="*/ 65 h 171"/>
                    <a:gd name="T36" fmla="*/ 43 w 227"/>
                    <a:gd name="T37" fmla="*/ 61 h 171"/>
                    <a:gd name="T38" fmla="*/ 61 w 227"/>
                    <a:gd name="T39" fmla="*/ 72 h 171"/>
                    <a:gd name="T40" fmla="*/ 72 w 227"/>
                    <a:gd name="T41" fmla="*/ 83 h 171"/>
                    <a:gd name="T42" fmla="*/ 83 w 227"/>
                    <a:gd name="T43" fmla="*/ 86 h 171"/>
                    <a:gd name="T44" fmla="*/ 92 w 227"/>
                    <a:gd name="T45" fmla="*/ 93 h 171"/>
                    <a:gd name="T46" fmla="*/ 97 w 227"/>
                    <a:gd name="T47" fmla="*/ 105 h 171"/>
                    <a:gd name="T48" fmla="*/ 101 w 227"/>
                    <a:gd name="T49" fmla="*/ 116 h 171"/>
                    <a:gd name="T50" fmla="*/ 116 w 227"/>
                    <a:gd name="T51" fmla="*/ 126 h 171"/>
                    <a:gd name="T52" fmla="*/ 135 w 227"/>
                    <a:gd name="T53" fmla="*/ 140 h 171"/>
                    <a:gd name="T54" fmla="*/ 152 w 227"/>
                    <a:gd name="T55" fmla="*/ 149 h 171"/>
                    <a:gd name="T56" fmla="*/ 156 w 227"/>
                    <a:gd name="T57" fmla="*/ 151 h 171"/>
                    <a:gd name="T58" fmla="*/ 162 w 227"/>
                    <a:gd name="T59" fmla="*/ 160 h 171"/>
                    <a:gd name="T60" fmla="*/ 166 w 227"/>
                    <a:gd name="T61" fmla="*/ 166 h 171"/>
                    <a:gd name="T62" fmla="*/ 171 w 227"/>
                    <a:gd name="T63" fmla="*/ 171 h 171"/>
                    <a:gd name="T64" fmla="*/ 176 w 227"/>
                    <a:gd name="T65" fmla="*/ 169 h 171"/>
                    <a:gd name="T66" fmla="*/ 180 w 227"/>
                    <a:gd name="T67" fmla="*/ 171 h 171"/>
                    <a:gd name="T68" fmla="*/ 183 w 227"/>
                    <a:gd name="T69" fmla="*/ 152 h 171"/>
                    <a:gd name="T70" fmla="*/ 184 w 227"/>
                    <a:gd name="T71" fmla="*/ 145 h 171"/>
                    <a:gd name="T72" fmla="*/ 180 w 227"/>
                    <a:gd name="T73" fmla="*/ 139 h 171"/>
                    <a:gd name="T74" fmla="*/ 180 w 227"/>
                    <a:gd name="T75" fmla="*/ 131 h 171"/>
                    <a:gd name="T76" fmla="*/ 174 w 227"/>
                    <a:gd name="T77" fmla="*/ 133 h 171"/>
                    <a:gd name="T78" fmla="*/ 170 w 227"/>
                    <a:gd name="T79" fmla="*/ 121 h 171"/>
                    <a:gd name="T80" fmla="*/ 180 w 227"/>
                    <a:gd name="T81" fmla="*/ 120 h 171"/>
                    <a:gd name="T82" fmla="*/ 183 w 227"/>
                    <a:gd name="T83" fmla="*/ 115 h 171"/>
                    <a:gd name="T84" fmla="*/ 187 w 227"/>
                    <a:gd name="T85" fmla="*/ 110 h 171"/>
                    <a:gd name="T86" fmla="*/ 192 w 227"/>
                    <a:gd name="T87" fmla="*/ 107 h 171"/>
                    <a:gd name="T88" fmla="*/ 197 w 227"/>
                    <a:gd name="T89" fmla="*/ 101 h 171"/>
                    <a:gd name="T90" fmla="*/ 193 w 227"/>
                    <a:gd name="T91" fmla="*/ 95 h 171"/>
                    <a:gd name="T92" fmla="*/ 200 w 227"/>
                    <a:gd name="T93" fmla="*/ 89 h 171"/>
                    <a:gd name="T94" fmla="*/ 207 w 227"/>
                    <a:gd name="T95" fmla="*/ 85 h 171"/>
                    <a:gd name="T96" fmla="*/ 211 w 227"/>
                    <a:gd name="T97" fmla="*/ 91 h 171"/>
                    <a:gd name="T98" fmla="*/ 223 w 227"/>
                    <a:gd name="T99" fmla="*/ 89 h 171"/>
                    <a:gd name="T100" fmla="*/ 226 w 227"/>
                    <a:gd name="T101" fmla="*/ 81 h 171"/>
                    <a:gd name="T102" fmla="*/ 218 w 227"/>
                    <a:gd name="T103" fmla="*/ 74 h 171"/>
                    <a:gd name="T104" fmla="*/ 214 w 227"/>
                    <a:gd name="T105" fmla="*/ 82 h 171"/>
                    <a:gd name="T106" fmla="*/ 210 w 227"/>
                    <a:gd name="T107" fmla="*/ 78 h 171"/>
                    <a:gd name="T108" fmla="*/ 200 w 227"/>
                    <a:gd name="T109" fmla="*/ 74 h 171"/>
                    <a:gd name="T110" fmla="*/ 207 w 227"/>
                    <a:gd name="T111" fmla="*/ 62 h 171"/>
                    <a:gd name="T112" fmla="*/ 205 w 227"/>
                    <a:gd name="T113" fmla="*/ 58 h 171"/>
                    <a:gd name="T114" fmla="*/ 200 w 227"/>
                    <a:gd name="T115" fmla="*/ 63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27" h="171">
                      <a:moveTo>
                        <a:pt x="200" y="63"/>
                      </a:moveTo>
                      <a:lnTo>
                        <a:pt x="194" y="71"/>
                      </a:lnTo>
                      <a:lnTo>
                        <a:pt x="192" y="76"/>
                      </a:lnTo>
                      <a:lnTo>
                        <a:pt x="190" y="78"/>
                      </a:lnTo>
                      <a:lnTo>
                        <a:pt x="187" y="84"/>
                      </a:lnTo>
                      <a:lnTo>
                        <a:pt x="182" y="90"/>
                      </a:lnTo>
                      <a:lnTo>
                        <a:pt x="180" y="89"/>
                      </a:lnTo>
                      <a:lnTo>
                        <a:pt x="174" y="86"/>
                      </a:lnTo>
                      <a:lnTo>
                        <a:pt x="169" y="85"/>
                      </a:lnTo>
                      <a:lnTo>
                        <a:pt x="165" y="86"/>
                      </a:lnTo>
                      <a:lnTo>
                        <a:pt x="159" y="89"/>
                      </a:lnTo>
                      <a:lnTo>
                        <a:pt x="155" y="89"/>
                      </a:lnTo>
                      <a:lnTo>
                        <a:pt x="150" y="70"/>
                      </a:lnTo>
                      <a:lnTo>
                        <a:pt x="140" y="69"/>
                      </a:lnTo>
                      <a:lnTo>
                        <a:pt x="139" y="45"/>
                      </a:lnTo>
                      <a:lnTo>
                        <a:pt x="135" y="46"/>
                      </a:lnTo>
                      <a:lnTo>
                        <a:pt x="131" y="36"/>
                      </a:lnTo>
                      <a:lnTo>
                        <a:pt x="124" y="30"/>
                      </a:lnTo>
                      <a:lnTo>
                        <a:pt x="100" y="30"/>
                      </a:lnTo>
                      <a:lnTo>
                        <a:pt x="79" y="32"/>
                      </a:lnTo>
                      <a:lnTo>
                        <a:pt x="68" y="24"/>
                      </a:lnTo>
                      <a:lnTo>
                        <a:pt x="59" y="20"/>
                      </a:lnTo>
                      <a:lnTo>
                        <a:pt x="37" y="0"/>
                      </a:lnTo>
                      <a:lnTo>
                        <a:pt x="0" y="9"/>
                      </a:lnTo>
                      <a:lnTo>
                        <a:pt x="10" y="90"/>
                      </a:lnTo>
                      <a:lnTo>
                        <a:pt x="17" y="89"/>
                      </a:lnTo>
                      <a:lnTo>
                        <a:pt x="23" y="90"/>
                      </a:lnTo>
                      <a:lnTo>
                        <a:pt x="24" y="86"/>
                      </a:lnTo>
                      <a:lnTo>
                        <a:pt x="22" y="83"/>
                      </a:lnTo>
                      <a:lnTo>
                        <a:pt x="21" y="78"/>
                      </a:lnTo>
                      <a:lnTo>
                        <a:pt x="24" y="70"/>
                      </a:lnTo>
                      <a:lnTo>
                        <a:pt x="28" y="69"/>
                      </a:lnTo>
                      <a:lnTo>
                        <a:pt x="31" y="65"/>
                      </a:lnTo>
                      <a:lnTo>
                        <a:pt x="34" y="63"/>
                      </a:lnTo>
                      <a:lnTo>
                        <a:pt x="38" y="65"/>
                      </a:lnTo>
                      <a:lnTo>
                        <a:pt x="39" y="65"/>
                      </a:lnTo>
                      <a:lnTo>
                        <a:pt x="37" y="60"/>
                      </a:lnTo>
                      <a:lnTo>
                        <a:pt x="43" y="61"/>
                      </a:lnTo>
                      <a:lnTo>
                        <a:pt x="52" y="66"/>
                      </a:lnTo>
                      <a:lnTo>
                        <a:pt x="61" y="72"/>
                      </a:lnTo>
                      <a:lnTo>
                        <a:pt x="62" y="76"/>
                      </a:lnTo>
                      <a:lnTo>
                        <a:pt x="72" y="83"/>
                      </a:lnTo>
                      <a:lnTo>
                        <a:pt x="81" y="88"/>
                      </a:lnTo>
                      <a:lnTo>
                        <a:pt x="83" y="86"/>
                      </a:lnTo>
                      <a:lnTo>
                        <a:pt x="86" y="87"/>
                      </a:lnTo>
                      <a:lnTo>
                        <a:pt x="92" y="93"/>
                      </a:lnTo>
                      <a:lnTo>
                        <a:pt x="94" y="102"/>
                      </a:lnTo>
                      <a:lnTo>
                        <a:pt x="97" y="105"/>
                      </a:lnTo>
                      <a:lnTo>
                        <a:pt x="98" y="109"/>
                      </a:lnTo>
                      <a:lnTo>
                        <a:pt x="101" y="116"/>
                      </a:lnTo>
                      <a:lnTo>
                        <a:pt x="107" y="119"/>
                      </a:lnTo>
                      <a:lnTo>
                        <a:pt x="116" y="126"/>
                      </a:lnTo>
                      <a:lnTo>
                        <a:pt x="125" y="134"/>
                      </a:lnTo>
                      <a:lnTo>
                        <a:pt x="135" y="140"/>
                      </a:lnTo>
                      <a:lnTo>
                        <a:pt x="145" y="148"/>
                      </a:lnTo>
                      <a:lnTo>
                        <a:pt x="152" y="149"/>
                      </a:lnTo>
                      <a:lnTo>
                        <a:pt x="155" y="152"/>
                      </a:lnTo>
                      <a:lnTo>
                        <a:pt x="156" y="151"/>
                      </a:lnTo>
                      <a:lnTo>
                        <a:pt x="162" y="155"/>
                      </a:lnTo>
                      <a:lnTo>
                        <a:pt x="162" y="160"/>
                      </a:lnTo>
                      <a:lnTo>
                        <a:pt x="162" y="167"/>
                      </a:lnTo>
                      <a:lnTo>
                        <a:pt x="166" y="166"/>
                      </a:lnTo>
                      <a:lnTo>
                        <a:pt x="169" y="168"/>
                      </a:lnTo>
                      <a:lnTo>
                        <a:pt x="171" y="171"/>
                      </a:lnTo>
                      <a:lnTo>
                        <a:pt x="173" y="171"/>
                      </a:lnTo>
                      <a:lnTo>
                        <a:pt x="176" y="169"/>
                      </a:lnTo>
                      <a:lnTo>
                        <a:pt x="178" y="169"/>
                      </a:lnTo>
                      <a:lnTo>
                        <a:pt x="180" y="171"/>
                      </a:lnTo>
                      <a:lnTo>
                        <a:pt x="180" y="160"/>
                      </a:lnTo>
                      <a:lnTo>
                        <a:pt x="183" y="152"/>
                      </a:lnTo>
                      <a:lnTo>
                        <a:pt x="184" y="150"/>
                      </a:lnTo>
                      <a:lnTo>
                        <a:pt x="184" y="145"/>
                      </a:lnTo>
                      <a:lnTo>
                        <a:pt x="181" y="144"/>
                      </a:lnTo>
                      <a:lnTo>
                        <a:pt x="180" y="139"/>
                      </a:lnTo>
                      <a:lnTo>
                        <a:pt x="181" y="135"/>
                      </a:lnTo>
                      <a:lnTo>
                        <a:pt x="180" y="131"/>
                      </a:lnTo>
                      <a:lnTo>
                        <a:pt x="176" y="131"/>
                      </a:lnTo>
                      <a:lnTo>
                        <a:pt x="174" y="133"/>
                      </a:lnTo>
                      <a:lnTo>
                        <a:pt x="170" y="127"/>
                      </a:lnTo>
                      <a:lnTo>
                        <a:pt x="170" y="121"/>
                      </a:lnTo>
                      <a:lnTo>
                        <a:pt x="173" y="119"/>
                      </a:lnTo>
                      <a:lnTo>
                        <a:pt x="180" y="120"/>
                      </a:lnTo>
                      <a:lnTo>
                        <a:pt x="182" y="119"/>
                      </a:lnTo>
                      <a:lnTo>
                        <a:pt x="183" y="115"/>
                      </a:lnTo>
                      <a:lnTo>
                        <a:pt x="188" y="113"/>
                      </a:lnTo>
                      <a:lnTo>
                        <a:pt x="187" y="110"/>
                      </a:lnTo>
                      <a:lnTo>
                        <a:pt x="186" y="109"/>
                      </a:lnTo>
                      <a:lnTo>
                        <a:pt x="192" y="107"/>
                      </a:lnTo>
                      <a:lnTo>
                        <a:pt x="197" y="105"/>
                      </a:lnTo>
                      <a:lnTo>
                        <a:pt x="197" y="101"/>
                      </a:lnTo>
                      <a:lnTo>
                        <a:pt x="192" y="99"/>
                      </a:lnTo>
                      <a:lnTo>
                        <a:pt x="193" y="95"/>
                      </a:lnTo>
                      <a:lnTo>
                        <a:pt x="196" y="93"/>
                      </a:lnTo>
                      <a:lnTo>
                        <a:pt x="200" y="89"/>
                      </a:lnTo>
                      <a:lnTo>
                        <a:pt x="203" y="90"/>
                      </a:lnTo>
                      <a:lnTo>
                        <a:pt x="207" y="85"/>
                      </a:lnTo>
                      <a:lnTo>
                        <a:pt x="210" y="89"/>
                      </a:lnTo>
                      <a:lnTo>
                        <a:pt x="211" y="91"/>
                      </a:lnTo>
                      <a:lnTo>
                        <a:pt x="218" y="89"/>
                      </a:lnTo>
                      <a:lnTo>
                        <a:pt x="223" y="89"/>
                      </a:lnTo>
                      <a:lnTo>
                        <a:pt x="227" y="85"/>
                      </a:lnTo>
                      <a:lnTo>
                        <a:pt x="226" y="81"/>
                      </a:lnTo>
                      <a:lnTo>
                        <a:pt x="219" y="75"/>
                      </a:lnTo>
                      <a:lnTo>
                        <a:pt x="218" y="74"/>
                      </a:lnTo>
                      <a:lnTo>
                        <a:pt x="218" y="79"/>
                      </a:lnTo>
                      <a:lnTo>
                        <a:pt x="214" y="82"/>
                      </a:lnTo>
                      <a:lnTo>
                        <a:pt x="212" y="81"/>
                      </a:lnTo>
                      <a:lnTo>
                        <a:pt x="210" y="78"/>
                      </a:lnTo>
                      <a:lnTo>
                        <a:pt x="204" y="76"/>
                      </a:lnTo>
                      <a:lnTo>
                        <a:pt x="200" y="74"/>
                      </a:lnTo>
                      <a:lnTo>
                        <a:pt x="203" y="69"/>
                      </a:lnTo>
                      <a:lnTo>
                        <a:pt x="207" y="62"/>
                      </a:lnTo>
                      <a:lnTo>
                        <a:pt x="207" y="58"/>
                      </a:lnTo>
                      <a:lnTo>
                        <a:pt x="205" y="58"/>
                      </a:lnTo>
                      <a:lnTo>
                        <a:pt x="202" y="62"/>
                      </a:lnTo>
                      <a:lnTo>
                        <a:pt x="200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1" name="Freeform 278">
                  <a:extLst>
                    <a:ext uri="{FF2B5EF4-FFF2-40B4-BE49-F238E27FC236}">
                      <a16:creationId xmlns:a16="http://schemas.microsoft.com/office/drawing/2014/main" id="{77DBFEF3-D60B-44BC-B04D-B4FFC03AB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5" y="2012"/>
                  <a:ext cx="203" cy="154"/>
                </a:xfrm>
                <a:custGeom>
                  <a:avLst/>
                  <a:gdLst>
                    <a:gd name="T0" fmla="*/ 144 w 203"/>
                    <a:gd name="T1" fmla="*/ 149 h 154"/>
                    <a:gd name="T2" fmla="*/ 151 w 203"/>
                    <a:gd name="T3" fmla="*/ 150 h 154"/>
                    <a:gd name="T4" fmla="*/ 155 w 203"/>
                    <a:gd name="T5" fmla="*/ 152 h 154"/>
                    <a:gd name="T6" fmla="*/ 162 w 203"/>
                    <a:gd name="T7" fmla="*/ 146 h 154"/>
                    <a:gd name="T8" fmla="*/ 167 w 203"/>
                    <a:gd name="T9" fmla="*/ 139 h 154"/>
                    <a:gd name="T10" fmla="*/ 176 w 203"/>
                    <a:gd name="T11" fmla="*/ 133 h 154"/>
                    <a:gd name="T12" fmla="*/ 179 w 203"/>
                    <a:gd name="T13" fmla="*/ 124 h 154"/>
                    <a:gd name="T14" fmla="*/ 180 w 203"/>
                    <a:gd name="T15" fmla="*/ 116 h 154"/>
                    <a:gd name="T16" fmla="*/ 183 w 203"/>
                    <a:gd name="T17" fmla="*/ 111 h 154"/>
                    <a:gd name="T18" fmla="*/ 193 w 203"/>
                    <a:gd name="T19" fmla="*/ 106 h 154"/>
                    <a:gd name="T20" fmla="*/ 202 w 203"/>
                    <a:gd name="T21" fmla="*/ 106 h 154"/>
                    <a:gd name="T22" fmla="*/ 203 w 203"/>
                    <a:gd name="T23" fmla="*/ 100 h 154"/>
                    <a:gd name="T24" fmla="*/ 196 w 203"/>
                    <a:gd name="T25" fmla="*/ 92 h 154"/>
                    <a:gd name="T26" fmla="*/ 176 w 203"/>
                    <a:gd name="T27" fmla="*/ 80 h 154"/>
                    <a:gd name="T28" fmla="*/ 148 w 203"/>
                    <a:gd name="T29" fmla="*/ 59 h 154"/>
                    <a:gd name="T30" fmla="*/ 138 w 203"/>
                    <a:gd name="T31" fmla="*/ 45 h 154"/>
                    <a:gd name="T32" fmla="*/ 127 w 203"/>
                    <a:gd name="T33" fmla="*/ 27 h 154"/>
                    <a:gd name="T34" fmla="*/ 113 w 203"/>
                    <a:gd name="T35" fmla="*/ 23 h 154"/>
                    <a:gd name="T36" fmla="*/ 93 w 203"/>
                    <a:gd name="T37" fmla="*/ 6 h 154"/>
                    <a:gd name="T38" fmla="*/ 80 w 203"/>
                    <a:gd name="T39" fmla="*/ 5 h 154"/>
                    <a:gd name="T40" fmla="*/ 72 w 203"/>
                    <a:gd name="T41" fmla="*/ 5 h 154"/>
                    <a:gd name="T42" fmla="*/ 62 w 203"/>
                    <a:gd name="T43" fmla="*/ 18 h 154"/>
                    <a:gd name="T44" fmla="*/ 64 w 203"/>
                    <a:gd name="T45" fmla="*/ 30 h 154"/>
                    <a:gd name="T46" fmla="*/ 50 w 203"/>
                    <a:gd name="T47" fmla="*/ 30 h 154"/>
                    <a:gd name="T48" fmla="*/ 25 w 203"/>
                    <a:gd name="T49" fmla="*/ 12 h 154"/>
                    <a:gd name="T50" fmla="*/ 0 w 203"/>
                    <a:gd name="T51" fmla="*/ 22 h 154"/>
                    <a:gd name="T52" fmla="*/ 3 w 203"/>
                    <a:gd name="T53" fmla="*/ 29 h 154"/>
                    <a:gd name="T54" fmla="*/ 9 w 203"/>
                    <a:gd name="T55" fmla="*/ 40 h 154"/>
                    <a:gd name="T56" fmla="*/ 7 w 203"/>
                    <a:gd name="T57" fmla="*/ 57 h 154"/>
                    <a:gd name="T58" fmla="*/ 15 w 203"/>
                    <a:gd name="T59" fmla="*/ 67 h 154"/>
                    <a:gd name="T60" fmla="*/ 13 w 203"/>
                    <a:gd name="T61" fmla="*/ 63 h 154"/>
                    <a:gd name="T62" fmla="*/ 21 w 203"/>
                    <a:gd name="T63" fmla="*/ 63 h 154"/>
                    <a:gd name="T64" fmla="*/ 23 w 203"/>
                    <a:gd name="T65" fmla="*/ 69 h 154"/>
                    <a:gd name="T66" fmla="*/ 21 w 203"/>
                    <a:gd name="T67" fmla="*/ 72 h 154"/>
                    <a:gd name="T68" fmla="*/ 16 w 203"/>
                    <a:gd name="T69" fmla="*/ 74 h 154"/>
                    <a:gd name="T70" fmla="*/ 17 w 203"/>
                    <a:gd name="T71" fmla="*/ 76 h 154"/>
                    <a:gd name="T72" fmla="*/ 23 w 203"/>
                    <a:gd name="T73" fmla="*/ 77 h 154"/>
                    <a:gd name="T74" fmla="*/ 29 w 203"/>
                    <a:gd name="T75" fmla="*/ 86 h 154"/>
                    <a:gd name="T76" fmla="*/ 29 w 203"/>
                    <a:gd name="T77" fmla="*/ 102 h 154"/>
                    <a:gd name="T78" fmla="*/ 36 w 203"/>
                    <a:gd name="T79" fmla="*/ 115 h 154"/>
                    <a:gd name="T80" fmla="*/ 45 w 203"/>
                    <a:gd name="T81" fmla="*/ 107 h 154"/>
                    <a:gd name="T82" fmla="*/ 60 w 203"/>
                    <a:gd name="T83" fmla="*/ 99 h 154"/>
                    <a:gd name="T84" fmla="*/ 69 w 203"/>
                    <a:gd name="T85" fmla="*/ 95 h 154"/>
                    <a:gd name="T86" fmla="*/ 80 w 203"/>
                    <a:gd name="T87" fmla="*/ 102 h 154"/>
                    <a:gd name="T88" fmla="*/ 95 w 203"/>
                    <a:gd name="T89" fmla="*/ 109 h 154"/>
                    <a:gd name="T90" fmla="*/ 106 w 203"/>
                    <a:gd name="T91" fmla="*/ 111 h 154"/>
                    <a:gd name="T92" fmla="*/ 111 w 203"/>
                    <a:gd name="T93" fmla="*/ 116 h 154"/>
                    <a:gd name="T94" fmla="*/ 128 w 203"/>
                    <a:gd name="T95" fmla="*/ 128 h 154"/>
                    <a:gd name="T96" fmla="*/ 133 w 203"/>
                    <a:gd name="T97" fmla="*/ 137 h 154"/>
                    <a:gd name="T98" fmla="*/ 135 w 203"/>
                    <a:gd name="T99" fmla="*/ 147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3" h="154">
                      <a:moveTo>
                        <a:pt x="140" y="147"/>
                      </a:move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6" y="147"/>
                      </a:lnTo>
                      <a:lnTo>
                        <a:pt x="148" y="147"/>
                      </a:lnTo>
                      <a:lnTo>
                        <a:pt x="151" y="150"/>
                      </a:lnTo>
                      <a:lnTo>
                        <a:pt x="152" y="152"/>
                      </a:lnTo>
                      <a:lnTo>
                        <a:pt x="154" y="154"/>
                      </a:lnTo>
                      <a:lnTo>
                        <a:pt x="155" y="152"/>
                      </a:lnTo>
                      <a:lnTo>
                        <a:pt x="159" y="151"/>
                      </a:lnTo>
                      <a:lnTo>
                        <a:pt x="162" y="148"/>
                      </a:lnTo>
                      <a:lnTo>
                        <a:pt x="162" y="146"/>
                      </a:lnTo>
                      <a:lnTo>
                        <a:pt x="163" y="144"/>
                      </a:lnTo>
                      <a:lnTo>
                        <a:pt x="162" y="142"/>
                      </a:lnTo>
                      <a:lnTo>
                        <a:pt x="167" y="139"/>
                      </a:lnTo>
                      <a:lnTo>
                        <a:pt x="172" y="137"/>
                      </a:lnTo>
                      <a:lnTo>
                        <a:pt x="173" y="136"/>
                      </a:lnTo>
                      <a:lnTo>
                        <a:pt x="176" y="133"/>
                      </a:lnTo>
                      <a:lnTo>
                        <a:pt x="178" y="133"/>
                      </a:lnTo>
                      <a:lnTo>
                        <a:pt x="179" y="129"/>
                      </a:lnTo>
                      <a:lnTo>
                        <a:pt x="179" y="124"/>
                      </a:lnTo>
                      <a:lnTo>
                        <a:pt x="182" y="120"/>
                      </a:lnTo>
                      <a:lnTo>
                        <a:pt x="182" y="116"/>
                      </a:lnTo>
                      <a:lnTo>
                        <a:pt x="180" y="116"/>
                      </a:lnTo>
                      <a:lnTo>
                        <a:pt x="181" y="113"/>
                      </a:lnTo>
                      <a:lnTo>
                        <a:pt x="182" y="112"/>
                      </a:lnTo>
                      <a:lnTo>
                        <a:pt x="183" y="111"/>
                      </a:lnTo>
                      <a:lnTo>
                        <a:pt x="187" y="110"/>
                      </a:lnTo>
                      <a:lnTo>
                        <a:pt x="189" y="110"/>
                      </a:lnTo>
                      <a:lnTo>
                        <a:pt x="193" y="106"/>
                      </a:lnTo>
                      <a:lnTo>
                        <a:pt x="196" y="105"/>
                      </a:lnTo>
                      <a:lnTo>
                        <a:pt x="199" y="107"/>
                      </a:lnTo>
                      <a:lnTo>
                        <a:pt x="202" y="106"/>
                      </a:lnTo>
                      <a:lnTo>
                        <a:pt x="203" y="108"/>
                      </a:lnTo>
                      <a:lnTo>
                        <a:pt x="203" y="107"/>
                      </a:lnTo>
                      <a:lnTo>
                        <a:pt x="203" y="100"/>
                      </a:lnTo>
                      <a:lnTo>
                        <a:pt x="203" y="95"/>
                      </a:lnTo>
                      <a:lnTo>
                        <a:pt x="197" y="91"/>
                      </a:lnTo>
                      <a:lnTo>
                        <a:pt x="196" y="92"/>
                      </a:lnTo>
                      <a:lnTo>
                        <a:pt x="193" y="89"/>
                      </a:lnTo>
                      <a:lnTo>
                        <a:pt x="186" y="88"/>
                      </a:lnTo>
                      <a:lnTo>
                        <a:pt x="176" y="80"/>
                      </a:lnTo>
                      <a:lnTo>
                        <a:pt x="166" y="74"/>
                      </a:lnTo>
                      <a:lnTo>
                        <a:pt x="157" y="66"/>
                      </a:lnTo>
                      <a:lnTo>
                        <a:pt x="148" y="59"/>
                      </a:lnTo>
                      <a:lnTo>
                        <a:pt x="142" y="56"/>
                      </a:lnTo>
                      <a:lnTo>
                        <a:pt x="139" y="49"/>
                      </a:lnTo>
                      <a:lnTo>
                        <a:pt x="138" y="45"/>
                      </a:lnTo>
                      <a:lnTo>
                        <a:pt x="135" y="42"/>
                      </a:lnTo>
                      <a:lnTo>
                        <a:pt x="133" y="33"/>
                      </a:lnTo>
                      <a:lnTo>
                        <a:pt x="127" y="27"/>
                      </a:lnTo>
                      <a:lnTo>
                        <a:pt x="124" y="26"/>
                      </a:lnTo>
                      <a:lnTo>
                        <a:pt x="122" y="28"/>
                      </a:lnTo>
                      <a:lnTo>
                        <a:pt x="113" y="23"/>
                      </a:lnTo>
                      <a:lnTo>
                        <a:pt x="103" y="16"/>
                      </a:lnTo>
                      <a:lnTo>
                        <a:pt x="102" y="12"/>
                      </a:lnTo>
                      <a:lnTo>
                        <a:pt x="93" y="6"/>
                      </a:lnTo>
                      <a:lnTo>
                        <a:pt x="84" y="1"/>
                      </a:lnTo>
                      <a:lnTo>
                        <a:pt x="78" y="0"/>
                      </a:lnTo>
                      <a:lnTo>
                        <a:pt x="80" y="5"/>
                      </a:lnTo>
                      <a:lnTo>
                        <a:pt x="79" y="5"/>
                      </a:ln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69" y="9"/>
                      </a:lnTo>
                      <a:lnTo>
                        <a:pt x="65" y="10"/>
                      </a:lnTo>
                      <a:lnTo>
                        <a:pt x="62" y="18"/>
                      </a:lnTo>
                      <a:lnTo>
                        <a:pt x="63" y="23"/>
                      </a:lnTo>
                      <a:lnTo>
                        <a:pt x="65" y="26"/>
                      </a:lnTo>
                      <a:lnTo>
                        <a:pt x="64" y="30"/>
                      </a:lnTo>
                      <a:lnTo>
                        <a:pt x="58" y="29"/>
                      </a:lnTo>
                      <a:lnTo>
                        <a:pt x="51" y="30"/>
                      </a:lnTo>
                      <a:lnTo>
                        <a:pt x="50" y="30"/>
                      </a:lnTo>
                      <a:lnTo>
                        <a:pt x="44" y="32"/>
                      </a:lnTo>
                      <a:lnTo>
                        <a:pt x="34" y="19"/>
                      </a:lnTo>
                      <a:lnTo>
                        <a:pt x="25" y="12"/>
                      </a:lnTo>
                      <a:lnTo>
                        <a:pt x="16" y="10"/>
                      </a:lnTo>
                      <a:lnTo>
                        <a:pt x="9" y="13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3" y="29"/>
                      </a:lnTo>
                      <a:lnTo>
                        <a:pt x="6" y="31"/>
                      </a:lnTo>
                      <a:lnTo>
                        <a:pt x="6" y="34"/>
                      </a:lnTo>
                      <a:lnTo>
                        <a:pt x="9" y="40"/>
                      </a:lnTo>
                      <a:lnTo>
                        <a:pt x="9" y="45"/>
                      </a:lnTo>
                      <a:lnTo>
                        <a:pt x="7" y="49"/>
                      </a:lnTo>
                      <a:lnTo>
                        <a:pt x="7" y="57"/>
                      </a:lnTo>
                      <a:lnTo>
                        <a:pt x="9" y="60"/>
                      </a:lnTo>
                      <a:lnTo>
                        <a:pt x="9" y="62"/>
                      </a:lnTo>
                      <a:lnTo>
                        <a:pt x="15" y="67"/>
                      </a:lnTo>
                      <a:lnTo>
                        <a:pt x="14" y="66"/>
                      </a:lnTo>
                      <a:lnTo>
                        <a:pt x="13" y="64"/>
                      </a:lnTo>
                      <a:lnTo>
                        <a:pt x="13" y="63"/>
                      </a:lnTo>
                      <a:lnTo>
                        <a:pt x="18" y="64"/>
                      </a:lnTo>
                      <a:lnTo>
                        <a:pt x="20" y="62"/>
                      </a:lnTo>
                      <a:lnTo>
                        <a:pt x="21" y="63"/>
                      </a:lnTo>
                      <a:lnTo>
                        <a:pt x="20" y="67"/>
                      </a:lnTo>
                      <a:lnTo>
                        <a:pt x="21" y="70"/>
                      </a:lnTo>
                      <a:lnTo>
                        <a:pt x="23" y="69"/>
                      </a:lnTo>
                      <a:lnTo>
                        <a:pt x="25" y="72"/>
                      </a:lnTo>
                      <a:lnTo>
                        <a:pt x="23" y="74"/>
                      </a:lnTo>
                      <a:lnTo>
                        <a:pt x="21" y="72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74"/>
                      </a:lnTo>
                      <a:lnTo>
                        <a:pt x="16" y="78"/>
                      </a:lnTo>
                      <a:lnTo>
                        <a:pt x="18" y="80"/>
                      </a:lnTo>
                      <a:lnTo>
                        <a:pt x="17" y="76"/>
                      </a:lnTo>
                      <a:lnTo>
                        <a:pt x="19" y="76"/>
                      </a:lnTo>
                      <a:lnTo>
                        <a:pt x="20" y="77"/>
                      </a:lnTo>
                      <a:lnTo>
                        <a:pt x="23" y="77"/>
                      </a:lnTo>
                      <a:lnTo>
                        <a:pt x="24" y="81"/>
                      </a:lnTo>
                      <a:lnTo>
                        <a:pt x="27" y="83"/>
                      </a:lnTo>
                      <a:lnTo>
                        <a:pt x="29" y="86"/>
                      </a:lnTo>
                      <a:lnTo>
                        <a:pt x="28" y="91"/>
                      </a:lnTo>
                      <a:lnTo>
                        <a:pt x="29" y="94"/>
                      </a:lnTo>
                      <a:lnTo>
                        <a:pt x="29" y="102"/>
                      </a:lnTo>
                      <a:lnTo>
                        <a:pt x="30" y="109"/>
                      </a:lnTo>
                      <a:lnTo>
                        <a:pt x="33" y="116"/>
                      </a:lnTo>
                      <a:lnTo>
                        <a:pt x="36" y="115"/>
                      </a:lnTo>
                      <a:lnTo>
                        <a:pt x="43" y="114"/>
                      </a:lnTo>
                      <a:lnTo>
                        <a:pt x="44" y="109"/>
                      </a:lnTo>
                      <a:lnTo>
                        <a:pt x="45" y="107"/>
                      </a:lnTo>
                      <a:lnTo>
                        <a:pt x="47" y="106"/>
                      </a:lnTo>
                      <a:lnTo>
                        <a:pt x="54" y="101"/>
                      </a:lnTo>
                      <a:lnTo>
                        <a:pt x="60" y="99"/>
                      </a:lnTo>
                      <a:lnTo>
                        <a:pt x="65" y="101"/>
                      </a:lnTo>
                      <a:lnTo>
                        <a:pt x="66" y="97"/>
                      </a:lnTo>
                      <a:lnTo>
                        <a:pt x="69" y="95"/>
                      </a:lnTo>
                      <a:lnTo>
                        <a:pt x="72" y="97"/>
                      </a:lnTo>
                      <a:lnTo>
                        <a:pt x="75" y="97"/>
                      </a:lnTo>
                      <a:lnTo>
                        <a:pt x="80" y="102"/>
                      </a:lnTo>
                      <a:lnTo>
                        <a:pt x="84" y="103"/>
                      </a:lnTo>
                      <a:lnTo>
                        <a:pt x="93" y="109"/>
                      </a:lnTo>
                      <a:lnTo>
                        <a:pt x="95" y="109"/>
                      </a:lnTo>
                      <a:lnTo>
                        <a:pt x="97" y="108"/>
                      </a:lnTo>
                      <a:lnTo>
                        <a:pt x="103" y="110"/>
                      </a:lnTo>
                      <a:lnTo>
                        <a:pt x="106" y="111"/>
                      </a:lnTo>
                      <a:lnTo>
                        <a:pt x="106" y="116"/>
                      </a:lnTo>
                      <a:lnTo>
                        <a:pt x="108" y="117"/>
                      </a:lnTo>
                      <a:lnTo>
                        <a:pt x="111" y="116"/>
                      </a:lnTo>
                      <a:lnTo>
                        <a:pt x="116" y="118"/>
                      </a:lnTo>
                      <a:lnTo>
                        <a:pt x="122" y="127"/>
                      </a:lnTo>
                      <a:lnTo>
                        <a:pt x="128" y="128"/>
                      </a:lnTo>
                      <a:lnTo>
                        <a:pt x="131" y="129"/>
                      </a:lnTo>
                      <a:lnTo>
                        <a:pt x="134" y="135"/>
                      </a:lnTo>
                      <a:lnTo>
                        <a:pt x="133" y="137"/>
                      </a:lnTo>
                      <a:lnTo>
                        <a:pt x="134" y="141"/>
                      </a:lnTo>
                      <a:lnTo>
                        <a:pt x="134" y="144"/>
                      </a:lnTo>
                      <a:lnTo>
                        <a:pt x="135" y="147"/>
                      </a:lnTo>
                      <a:lnTo>
                        <a:pt x="137" y="146"/>
                      </a:lnTo>
                      <a:lnTo>
                        <a:pt x="140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2" name="Freeform 279">
                  <a:extLst>
                    <a:ext uri="{FF2B5EF4-FFF2-40B4-BE49-F238E27FC236}">
                      <a16:creationId xmlns:a16="http://schemas.microsoft.com/office/drawing/2014/main" id="{85CD2207-D438-4A68-B97D-64A265A9D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7" y="3107"/>
                  <a:ext cx="23" cy="18"/>
                </a:xfrm>
                <a:custGeom>
                  <a:avLst/>
                  <a:gdLst>
                    <a:gd name="T0" fmla="*/ 19 w 23"/>
                    <a:gd name="T1" fmla="*/ 14 h 18"/>
                    <a:gd name="T2" fmla="*/ 16 w 23"/>
                    <a:gd name="T3" fmla="*/ 13 h 18"/>
                    <a:gd name="T4" fmla="*/ 21 w 23"/>
                    <a:gd name="T5" fmla="*/ 8 h 18"/>
                    <a:gd name="T6" fmla="*/ 21 w 23"/>
                    <a:gd name="T7" fmla="*/ 5 h 18"/>
                    <a:gd name="T8" fmla="*/ 23 w 23"/>
                    <a:gd name="T9" fmla="*/ 2 h 18"/>
                    <a:gd name="T10" fmla="*/ 23 w 23"/>
                    <a:gd name="T11" fmla="*/ 0 h 18"/>
                    <a:gd name="T12" fmla="*/ 19 w 23"/>
                    <a:gd name="T13" fmla="*/ 4 h 18"/>
                    <a:gd name="T14" fmla="*/ 16 w 23"/>
                    <a:gd name="T15" fmla="*/ 4 h 18"/>
                    <a:gd name="T16" fmla="*/ 12 w 23"/>
                    <a:gd name="T17" fmla="*/ 9 h 18"/>
                    <a:gd name="T18" fmla="*/ 9 w 23"/>
                    <a:gd name="T19" fmla="*/ 7 h 18"/>
                    <a:gd name="T20" fmla="*/ 6 w 23"/>
                    <a:gd name="T21" fmla="*/ 9 h 18"/>
                    <a:gd name="T22" fmla="*/ 2 w 23"/>
                    <a:gd name="T23" fmla="*/ 9 h 18"/>
                    <a:gd name="T24" fmla="*/ 0 w 23"/>
                    <a:gd name="T25" fmla="*/ 15 h 18"/>
                    <a:gd name="T26" fmla="*/ 4 w 23"/>
                    <a:gd name="T27" fmla="*/ 18 h 18"/>
                    <a:gd name="T28" fmla="*/ 5 w 23"/>
                    <a:gd name="T29" fmla="*/ 16 h 18"/>
                    <a:gd name="T30" fmla="*/ 9 w 23"/>
                    <a:gd name="T31" fmla="*/ 16 h 18"/>
                    <a:gd name="T32" fmla="*/ 10 w 23"/>
                    <a:gd name="T33" fmla="*/ 15 h 18"/>
                    <a:gd name="T34" fmla="*/ 13 w 23"/>
                    <a:gd name="T35" fmla="*/ 15 h 18"/>
                    <a:gd name="T36" fmla="*/ 13 w 23"/>
                    <a:gd name="T37" fmla="*/ 17 h 18"/>
                    <a:gd name="T38" fmla="*/ 20 w 23"/>
                    <a:gd name="T39" fmla="*/ 16 h 18"/>
                    <a:gd name="T40" fmla="*/ 23 w 23"/>
                    <a:gd name="T41" fmla="*/ 12 h 18"/>
                    <a:gd name="T42" fmla="*/ 21 w 23"/>
                    <a:gd name="T43" fmla="*/ 10 h 18"/>
                    <a:gd name="T44" fmla="*/ 19 w 23"/>
                    <a:gd name="T45" fmla="*/ 1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3" h="18">
                      <a:moveTo>
                        <a:pt x="19" y="14"/>
                      </a:moveTo>
                      <a:lnTo>
                        <a:pt x="16" y="13"/>
                      </a:lnTo>
                      <a:lnTo>
                        <a:pt x="21" y="8"/>
                      </a:lnTo>
                      <a:lnTo>
                        <a:pt x="21" y="5"/>
                      </a:lnTo>
                      <a:lnTo>
                        <a:pt x="23" y="2"/>
                      </a:lnTo>
                      <a:lnTo>
                        <a:pt x="23" y="0"/>
                      </a:lnTo>
                      <a:lnTo>
                        <a:pt x="19" y="4"/>
                      </a:lnTo>
                      <a:lnTo>
                        <a:pt x="16" y="4"/>
                      </a:lnTo>
                      <a:lnTo>
                        <a:pt x="12" y="9"/>
                      </a:lnTo>
                      <a:lnTo>
                        <a:pt x="9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4" y="18"/>
                      </a:lnTo>
                      <a:lnTo>
                        <a:pt x="5" y="16"/>
                      </a:lnTo>
                      <a:lnTo>
                        <a:pt x="9" y="16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13" y="17"/>
                      </a:lnTo>
                      <a:lnTo>
                        <a:pt x="20" y="16"/>
                      </a:lnTo>
                      <a:lnTo>
                        <a:pt x="23" y="12"/>
                      </a:lnTo>
                      <a:lnTo>
                        <a:pt x="21" y="10"/>
                      </a:lnTo>
                      <a:lnTo>
                        <a:pt x="19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3" name="Freeform 280">
                  <a:extLst>
                    <a:ext uri="{FF2B5EF4-FFF2-40B4-BE49-F238E27FC236}">
                      <a16:creationId xmlns:a16="http://schemas.microsoft.com/office/drawing/2014/main" id="{D1CFE180-E79D-429A-BA9B-7A7CC20CF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8" y="3131"/>
                  <a:ext cx="21" cy="19"/>
                </a:xfrm>
                <a:custGeom>
                  <a:avLst/>
                  <a:gdLst>
                    <a:gd name="T0" fmla="*/ 14 w 21"/>
                    <a:gd name="T1" fmla="*/ 0 h 19"/>
                    <a:gd name="T2" fmla="*/ 8 w 21"/>
                    <a:gd name="T3" fmla="*/ 1 h 19"/>
                    <a:gd name="T4" fmla="*/ 4 w 21"/>
                    <a:gd name="T5" fmla="*/ 7 h 19"/>
                    <a:gd name="T6" fmla="*/ 3 w 21"/>
                    <a:gd name="T7" fmla="*/ 10 h 19"/>
                    <a:gd name="T8" fmla="*/ 0 w 21"/>
                    <a:gd name="T9" fmla="*/ 11 h 19"/>
                    <a:gd name="T10" fmla="*/ 0 w 21"/>
                    <a:gd name="T11" fmla="*/ 15 h 19"/>
                    <a:gd name="T12" fmla="*/ 5 w 21"/>
                    <a:gd name="T13" fmla="*/ 18 h 19"/>
                    <a:gd name="T14" fmla="*/ 11 w 21"/>
                    <a:gd name="T15" fmla="*/ 19 h 19"/>
                    <a:gd name="T16" fmla="*/ 14 w 21"/>
                    <a:gd name="T17" fmla="*/ 18 h 19"/>
                    <a:gd name="T18" fmla="*/ 17 w 21"/>
                    <a:gd name="T19" fmla="*/ 18 h 19"/>
                    <a:gd name="T20" fmla="*/ 21 w 21"/>
                    <a:gd name="T21" fmla="*/ 15 h 19"/>
                    <a:gd name="T22" fmla="*/ 20 w 21"/>
                    <a:gd name="T23" fmla="*/ 6 h 19"/>
                    <a:gd name="T24" fmla="*/ 14 w 21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19">
                      <a:moveTo>
                        <a:pt x="14" y="0"/>
                      </a:moveTo>
                      <a:lnTo>
                        <a:pt x="8" y="1"/>
                      </a:lnTo>
                      <a:lnTo>
                        <a:pt x="4" y="7"/>
                      </a:lnTo>
                      <a:lnTo>
                        <a:pt x="3" y="10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5" y="18"/>
                      </a:lnTo>
                      <a:lnTo>
                        <a:pt x="11" y="19"/>
                      </a:lnTo>
                      <a:lnTo>
                        <a:pt x="14" y="18"/>
                      </a:lnTo>
                      <a:lnTo>
                        <a:pt x="17" y="18"/>
                      </a:lnTo>
                      <a:lnTo>
                        <a:pt x="21" y="15"/>
                      </a:lnTo>
                      <a:lnTo>
                        <a:pt x="20" y="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4" name="Freeform 281">
                  <a:extLst>
                    <a:ext uri="{FF2B5EF4-FFF2-40B4-BE49-F238E27FC236}">
                      <a16:creationId xmlns:a16="http://schemas.microsoft.com/office/drawing/2014/main" id="{5D0682AD-5D96-4B84-953F-DFA8D9A0C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2" y="3170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3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5" name="Freeform 282">
                  <a:extLst>
                    <a:ext uri="{FF2B5EF4-FFF2-40B4-BE49-F238E27FC236}">
                      <a16:creationId xmlns:a16="http://schemas.microsoft.com/office/drawing/2014/main" id="{48C430F4-1C05-4D05-A6E2-29773BB24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1" y="311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3 h 4"/>
                    <a:gd name="T6" fmla="*/ 2 w 5"/>
                    <a:gd name="T7" fmla="*/ 4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6" name="Freeform 283">
                  <a:extLst>
                    <a:ext uri="{FF2B5EF4-FFF2-40B4-BE49-F238E27FC236}">
                      <a16:creationId xmlns:a16="http://schemas.microsoft.com/office/drawing/2014/main" id="{919F941B-9320-43EE-A0A0-7B3310ACD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1" y="3076"/>
                  <a:ext cx="10" cy="19"/>
                </a:xfrm>
                <a:custGeom>
                  <a:avLst/>
                  <a:gdLst>
                    <a:gd name="T0" fmla="*/ 2 w 13"/>
                    <a:gd name="T1" fmla="*/ 19 h 25"/>
                    <a:gd name="T2" fmla="*/ 3 w 13"/>
                    <a:gd name="T3" fmla="*/ 25 h 25"/>
                    <a:gd name="T4" fmla="*/ 6 w 13"/>
                    <a:gd name="T5" fmla="*/ 25 h 25"/>
                    <a:gd name="T6" fmla="*/ 8 w 13"/>
                    <a:gd name="T7" fmla="*/ 22 h 25"/>
                    <a:gd name="T8" fmla="*/ 10 w 13"/>
                    <a:gd name="T9" fmla="*/ 23 h 25"/>
                    <a:gd name="T10" fmla="*/ 13 w 13"/>
                    <a:gd name="T11" fmla="*/ 21 h 25"/>
                    <a:gd name="T12" fmla="*/ 13 w 13"/>
                    <a:gd name="T13" fmla="*/ 16 h 25"/>
                    <a:gd name="T14" fmla="*/ 11 w 13"/>
                    <a:gd name="T15" fmla="*/ 13 h 25"/>
                    <a:gd name="T16" fmla="*/ 12 w 13"/>
                    <a:gd name="T17" fmla="*/ 9 h 25"/>
                    <a:gd name="T18" fmla="*/ 10 w 13"/>
                    <a:gd name="T19" fmla="*/ 6 h 25"/>
                    <a:gd name="T20" fmla="*/ 9 w 13"/>
                    <a:gd name="T21" fmla="*/ 8 h 25"/>
                    <a:gd name="T22" fmla="*/ 9 w 13"/>
                    <a:gd name="T23" fmla="*/ 12 h 25"/>
                    <a:gd name="T24" fmla="*/ 7 w 13"/>
                    <a:gd name="T25" fmla="*/ 13 h 25"/>
                    <a:gd name="T26" fmla="*/ 5 w 13"/>
                    <a:gd name="T27" fmla="*/ 11 h 25"/>
                    <a:gd name="T28" fmla="*/ 5 w 13"/>
                    <a:gd name="T29" fmla="*/ 3 h 25"/>
                    <a:gd name="T30" fmla="*/ 2 w 13"/>
                    <a:gd name="T31" fmla="*/ 0 h 25"/>
                    <a:gd name="T32" fmla="*/ 0 w 13"/>
                    <a:gd name="T33" fmla="*/ 9 h 25"/>
                    <a:gd name="T34" fmla="*/ 2 w 13"/>
                    <a:gd name="T35" fmla="*/ 14 h 25"/>
                    <a:gd name="T36" fmla="*/ 2 w 13"/>
                    <a:gd name="T3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" h="25">
                      <a:moveTo>
                        <a:pt x="2" y="19"/>
                      </a:move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2" y="14"/>
                        <a:pt x="2" y="14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7" name="Freeform 284">
                  <a:extLst>
                    <a:ext uri="{FF2B5EF4-FFF2-40B4-BE49-F238E27FC236}">
                      <a16:creationId xmlns:a16="http://schemas.microsoft.com/office/drawing/2014/main" id="{9EE8093A-0D81-4FFC-BD32-892A873DB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4" y="3080"/>
                  <a:ext cx="2" cy="9"/>
                </a:xfrm>
                <a:custGeom>
                  <a:avLst/>
                  <a:gdLst>
                    <a:gd name="T0" fmla="*/ 2 w 2"/>
                    <a:gd name="T1" fmla="*/ 6 h 9"/>
                    <a:gd name="T2" fmla="*/ 0 w 2"/>
                    <a:gd name="T3" fmla="*/ 0 h 9"/>
                    <a:gd name="T4" fmla="*/ 1 w 2"/>
                    <a:gd name="T5" fmla="*/ 6 h 9"/>
                    <a:gd name="T6" fmla="*/ 0 w 2"/>
                    <a:gd name="T7" fmla="*/ 9 h 9"/>
                    <a:gd name="T8" fmla="*/ 2 w 2"/>
                    <a:gd name="T9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lnTo>
                        <a:pt x="0" y="0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8" name="Freeform 285">
                  <a:extLst>
                    <a:ext uri="{FF2B5EF4-FFF2-40B4-BE49-F238E27FC236}">
                      <a16:creationId xmlns:a16="http://schemas.microsoft.com/office/drawing/2014/main" id="{55FAF71D-8EB9-4583-96EB-B2DCAFAA6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9" y="3101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1 w 8"/>
                    <a:gd name="T3" fmla="*/ 3 h 15"/>
                    <a:gd name="T4" fmla="*/ 2 w 8"/>
                    <a:gd name="T5" fmla="*/ 3 h 15"/>
                    <a:gd name="T6" fmla="*/ 4 w 8"/>
                    <a:gd name="T7" fmla="*/ 5 h 15"/>
                    <a:gd name="T8" fmla="*/ 3 w 8"/>
                    <a:gd name="T9" fmla="*/ 7 h 15"/>
                    <a:gd name="T10" fmla="*/ 2 w 8"/>
                    <a:gd name="T11" fmla="*/ 12 h 15"/>
                    <a:gd name="T12" fmla="*/ 2 w 8"/>
                    <a:gd name="T13" fmla="*/ 15 h 15"/>
                    <a:gd name="T14" fmla="*/ 6 w 8"/>
                    <a:gd name="T15" fmla="*/ 13 h 15"/>
                    <a:gd name="T16" fmla="*/ 8 w 8"/>
                    <a:gd name="T17" fmla="*/ 12 h 15"/>
                    <a:gd name="T18" fmla="*/ 7 w 8"/>
                    <a:gd name="T19" fmla="*/ 10 h 15"/>
                    <a:gd name="T20" fmla="*/ 5 w 8"/>
                    <a:gd name="T21" fmla="*/ 5 h 15"/>
                    <a:gd name="T22" fmla="*/ 5 w 8"/>
                    <a:gd name="T23" fmla="*/ 2 h 15"/>
                    <a:gd name="T24" fmla="*/ 3 w 8"/>
                    <a:gd name="T25" fmla="*/ 0 h 15"/>
                    <a:gd name="T26" fmla="*/ 1 w 8"/>
                    <a:gd name="T27" fmla="*/ 0 h 15"/>
                    <a:gd name="T28" fmla="*/ 0 w 8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4" y="5"/>
                      </a:lnTo>
                      <a:lnTo>
                        <a:pt x="3" y="7"/>
                      </a:lnTo>
                      <a:lnTo>
                        <a:pt x="2" y="12"/>
                      </a:lnTo>
                      <a:lnTo>
                        <a:pt x="2" y="15"/>
                      </a:lnTo>
                      <a:lnTo>
                        <a:pt x="6" y="13"/>
                      </a:lnTo>
                      <a:lnTo>
                        <a:pt x="8" y="12"/>
                      </a:lnTo>
                      <a:lnTo>
                        <a:pt x="7" y="10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9" name="Freeform 286">
                  <a:extLst>
                    <a:ext uri="{FF2B5EF4-FFF2-40B4-BE49-F238E27FC236}">
                      <a16:creationId xmlns:a16="http://schemas.microsoft.com/office/drawing/2014/main" id="{F74E0455-1F5B-4535-874E-853399EC0E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90" y="3155"/>
                  <a:ext cx="2" cy="8"/>
                </a:xfrm>
                <a:custGeom>
                  <a:avLst/>
                  <a:gdLst>
                    <a:gd name="T0" fmla="*/ 2 w 2"/>
                    <a:gd name="T1" fmla="*/ 8 h 8"/>
                    <a:gd name="T2" fmla="*/ 2 w 2"/>
                    <a:gd name="T3" fmla="*/ 2 h 8"/>
                    <a:gd name="T4" fmla="*/ 0 w 2"/>
                    <a:gd name="T5" fmla="*/ 0 h 8"/>
                    <a:gd name="T6" fmla="*/ 0 w 2"/>
                    <a:gd name="T7" fmla="*/ 1 h 8"/>
                    <a:gd name="T8" fmla="*/ 0 w 2"/>
                    <a:gd name="T9" fmla="*/ 5 h 8"/>
                    <a:gd name="T10" fmla="*/ 2 w 2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8">
                      <a:moveTo>
                        <a:pt x="2" y="8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0" name="Freeform 287">
                  <a:extLst>
                    <a:ext uri="{FF2B5EF4-FFF2-40B4-BE49-F238E27FC236}">
                      <a16:creationId xmlns:a16="http://schemas.microsoft.com/office/drawing/2014/main" id="{B73482B4-65C7-43CF-942F-CC24B56DC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0" y="3132"/>
                  <a:ext cx="6" cy="7"/>
                </a:xfrm>
                <a:custGeom>
                  <a:avLst/>
                  <a:gdLst>
                    <a:gd name="T0" fmla="*/ 1 w 6"/>
                    <a:gd name="T1" fmla="*/ 5 h 7"/>
                    <a:gd name="T2" fmla="*/ 3 w 6"/>
                    <a:gd name="T3" fmla="*/ 7 h 7"/>
                    <a:gd name="T4" fmla="*/ 6 w 6"/>
                    <a:gd name="T5" fmla="*/ 6 h 7"/>
                    <a:gd name="T6" fmla="*/ 6 w 6"/>
                    <a:gd name="T7" fmla="*/ 3 h 7"/>
                    <a:gd name="T8" fmla="*/ 4 w 6"/>
                    <a:gd name="T9" fmla="*/ 0 h 7"/>
                    <a:gd name="T10" fmla="*/ 0 w 6"/>
                    <a:gd name="T11" fmla="*/ 2 h 7"/>
                    <a:gd name="T12" fmla="*/ 1 w 6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1" y="5"/>
                      </a:moveTo>
                      <a:lnTo>
                        <a:pt x="3" y="7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1" name="Freeform 288">
                  <a:extLst>
                    <a:ext uri="{FF2B5EF4-FFF2-40B4-BE49-F238E27FC236}">
                      <a16:creationId xmlns:a16="http://schemas.microsoft.com/office/drawing/2014/main" id="{0CBF24B1-F5AA-4CCB-A20A-9A20174EF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9" y="3106"/>
                  <a:ext cx="6" cy="6"/>
                </a:xfrm>
                <a:custGeom>
                  <a:avLst/>
                  <a:gdLst>
                    <a:gd name="T0" fmla="*/ 0 w 6"/>
                    <a:gd name="T1" fmla="*/ 5 h 6"/>
                    <a:gd name="T2" fmla="*/ 1 w 6"/>
                    <a:gd name="T3" fmla="*/ 6 h 6"/>
                    <a:gd name="T4" fmla="*/ 3 w 6"/>
                    <a:gd name="T5" fmla="*/ 6 h 6"/>
                    <a:gd name="T6" fmla="*/ 4 w 6"/>
                    <a:gd name="T7" fmla="*/ 5 h 6"/>
                    <a:gd name="T8" fmla="*/ 6 w 6"/>
                    <a:gd name="T9" fmla="*/ 5 h 6"/>
                    <a:gd name="T10" fmla="*/ 6 w 6"/>
                    <a:gd name="T11" fmla="*/ 3 h 6"/>
                    <a:gd name="T12" fmla="*/ 4 w 6"/>
                    <a:gd name="T13" fmla="*/ 2 h 6"/>
                    <a:gd name="T14" fmla="*/ 4 w 6"/>
                    <a:gd name="T15" fmla="*/ 0 h 6"/>
                    <a:gd name="T16" fmla="*/ 0 w 6"/>
                    <a:gd name="T17" fmla="*/ 3 h 6"/>
                    <a:gd name="T18" fmla="*/ 0 w 6"/>
                    <a:gd name="T1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0" y="5"/>
                      </a:move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2" name="Freeform 289">
                  <a:extLst>
                    <a:ext uri="{FF2B5EF4-FFF2-40B4-BE49-F238E27FC236}">
                      <a16:creationId xmlns:a16="http://schemas.microsoft.com/office/drawing/2014/main" id="{54E76E3D-1F15-4FB9-A90D-DA4211F26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7" y="3087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0 h 5"/>
                    <a:gd name="T4" fmla="*/ 2 w 6"/>
                    <a:gd name="T5" fmla="*/ 2 h 5"/>
                    <a:gd name="T6" fmla="*/ 0 w 6"/>
                    <a:gd name="T7" fmla="*/ 4 h 5"/>
                    <a:gd name="T8" fmla="*/ 3 w 6"/>
                    <a:gd name="T9" fmla="*/ 5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0" y="4"/>
                        <a:pt x="0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3" name="Freeform 290">
                  <a:extLst>
                    <a:ext uri="{FF2B5EF4-FFF2-40B4-BE49-F238E27FC236}">
                      <a16:creationId xmlns:a16="http://schemas.microsoft.com/office/drawing/2014/main" id="{7F337535-98D1-4967-B879-B465D9100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3" y="3094"/>
                  <a:ext cx="3" cy="7"/>
                </a:xfrm>
                <a:custGeom>
                  <a:avLst/>
                  <a:gdLst>
                    <a:gd name="T0" fmla="*/ 1 w 3"/>
                    <a:gd name="T1" fmla="*/ 10 h 10"/>
                    <a:gd name="T2" fmla="*/ 3 w 3"/>
                    <a:gd name="T3" fmla="*/ 10 h 10"/>
                    <a:gd name="T4" fmla="*/ 2 w 3"/>
                    <a:gd name="T5" fmla="*/ 6 h 10"/>
                    <a:gd name="T6" fmla="*/ 2 w 3"/>
                    <a:gd name="T7" fmla="*/ 2 h 10"/>
                    <a:gd name="T8" fmla="*/ 1 w 3"/>
                    <a:gd name="T9" fmla="*/ 0 h 10"/>
                    <a:gd name="T10" fmla="*/ 0 w 3"/>
                    <a:gd name="T11" fmla="*/ 5 h 10"/>
                    <a:gd name="T12" fmla="*/ 1 w 3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1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5"/>
                        <a:pt x="0" y="5"/>
                      </a:cubicBez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4" name="Freeform 291">
                  <a:extLst>
                    <a:ext uri="{FF2B5EF4-FFF2-40B4-BE49-F238E27FC236}">
                      <a16:creationId xmlns:a16="http://schemas.microsoft.com/office/drawing/2014/main" id="{2B0858E5-79EE-401C-BA8E-7414F83C5F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8" y="2918"/>
                  <a:ext cx="3" cy="5"/>
                </a:xfrm>
                <a:custGeom>
                  <a:avLst/>
                  <a:gdLst>
                    <a:gd name="T0" fmla="*/ 3 w 3"/>
                    <a:gd name="T1" fmla="*/ 0 h 5"/>
                    <a:gd name="T2" fmla="*/ 0 w 3"/>
                    <a:gd name="T3" fmla="*/ 5 h 5"/>
                    <a:gd name="T4" fmla="*/ 2 w 3"/>
                    <a:gd name="T5" fmla="*/ 3 h 5"/>
                    <a:gd name="T6" fmla="*/ 3 w 3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5" name="Freeform 292">
                  <a:extLst>
                    <a:ext uri="{FF2B5EF4-FFF2-40B4-BE49-F238E27FC236}">
                      <a16:creationId xmlns:a16="http://schemas.microsoft.com/office/drawing/2014/main" id="{4FFE24ED-DF70-4BDE-982B-EEFB4D8F0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3" y="292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6" name="Freeform 293">
                  <a:extLst>
                    <a:ext uri="{FF2B5EF4-FFF2-40B4-BE49-F238E27FC236}">
                      <a16:creationId xmlns:a16="http://schemas.microsoft.com/office/drawing/2014/main" id="{F7CB1456-8847-41FB-A538-F36FC92B95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48" y="2959"/>
                  <a:ext cx="3" cy="4"/>
                </a:xfrm>
                <a:custGeom>
                  <a:avLst/>
                  <a:gdLst>
                    <a:gd name="T0" fmla="*/ 0 w 3"/>
                    <a:gd name="T1" fmla="*/ 4 h 4"/>
                    <a:gd name="T2" fmla="*/ 3 w 3"/>
                    <a:gd name="T3" fmla="*/ 4 h 4"/>
                    <a:gd name="T4" fmla="*/ 3 w 3"/>
                    <a:gd name="T5" fmla="*/ 1 h 4"/>
                    <a:gd name="T6" fmla="*/ 0 w 3"/>
                    <a:gd name="T7" fmla="*/ 0 h 4"/>
                    <a:gd name="T8" fmla="*/ 0 w 3"/>
                    <a:gd name="T9" fmla="*/ 2 h 4"/>
                    <a:gd name="T10" fmla="*/ 0 w 3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7" name="Freeform 294">
                  <a:extLst>
                    <a:ext uri="{FF2B5EF4-FFF2-40B4-BE49-F238E27FC236}">
                      <a16:creationId xmlns:a16="http://schemas.microsoft.com/office/drawing/2014/main" id="{46F5CEEB-E353-40A7-8B48-4CE2FF154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1" y="2942"/>
                  <a:ext cx="3" cy="7"/>
                </a:xfrm>
                <a:custGeom>
                  <a:avLst/>
                  <a:gdLst>
                    <a:gd name="T0" fmla="*/ 2 w 3"/>
                    <a:gd name="T1" fmla="*/ 5 h 7"/>
                    <a:gd name="T2" fmla="*/ 3 w 3"/>
                    <a:gd name="T3" fmla="*/ 4 h 7"/>
                    <a:gd name="T4" fmla="*/ 0 w 3"/>
                    <a:gd name="T5" fmla="*/ 0 h 7"/>
                    <a:gd name="T6" fmla="*/ 0 w 3"/>
                    <a:gd name="T7" fmla="*/ 3 h 7"/>
                    <a:gd name="T8" fmla="*/ 0 w 3"/>
                    <a:gd name="T9" fmla="*/ 5 h 7"/>
                    <a:gd name="T10" fmla="*/ 0 w 3"/>
                    <a:gd name="T11" fmla="*/ 7 h 7"/>
                    <a:gd name="T12" fmla="*/ 2 w 3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7">
                      <a:moveTo>
                        <a:pt x="2" y="5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8" name="Freeform 295">
                  <a:extLst>
                    <a:ext uri="{FF2B5EF4-FFF2-40B4-BE49-F238E27FC236}">
                      <a16:creationId xmlns:a16="http://schemas.microsoft.com/office/drawing/2014/main" id="{B69EF64F-76E5-4026-815B-88552000E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49"/>
                  <a:ext cx="9" cy="10"/>
                </a:xfrm>
                <a:custGeom>
                  <a:avLst/>
                  <a:gdLst>
                    <a:gd name="T0" fmla="*/ 5 w 9"/>
                    <a:gd name="T1" fmla="*/ 0 h 10"/>
                    <a:gd name="T2" fmla="*/ 3 w 9"/>
                    <a:gd name="T3" fmla="*/ 0 h 10"/>
                    <a:gd name="T4" fmla="*/ 2 w 9"/>
                    <a:gd name="T5" fmla="*/ 1 h 10"/>
                    <a:gd name="T6" fmla="*/ 0 w 9"/>
                    <a:gd name="T7" fmla="*/ 5 h 10"/>
                    <a:gd name="T8" fmla="*/ 3 w 9"/>
                    <a:gd name="T9" fmla="*/ 6 h 10"/>
                    <a:gd name="T10" fmla="*/ 4 w 9"/>
                    <a:gd name="T11" fmla="*/ 6 h 10"/>
                    <a:gd name="T12" fmla="*/ 5 w 9"/>
                    <a:gd name="T13" fmla="*/ 8 h 10"/>
                    <a:gd name="T14" fmla="*/ 7 w 9"/>
                    <a:gd name="T15" fmla="*/ 10 h 10"/>
                    <a:gd name="T16" fmla="*/ 9 w 9"/>
                    <a:gd name="T17" fmla="*/ 10 h 10"/>
                    <a:gd name="T18" fmla="*/ 9 w 9"/>
                    <a:gd name="T19" fmla="*/ 7 h 10"/>
                    <a:gd name="T20" fmla="*/ 8 w 9"/>
                    <a:gd name="T21" fmla="*/ 4 h 10"/>
                    <a:gd name="T22" fmla="*/ 6 w 9"/>
                    <a:gd name="T23" fmla="*/ 3 h 10"/>
                    <a:gd name="T24" fmla="*/ 5 w 9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10">
                      <a:moveTo>
                        <a:pt x="5" y="0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5" y="8"/>
                      </a:lnTo>
                      <a:lnTo>
                        <a:pt x="7" y="10"/>
                      </a:lnTo>
                      <a:lnTo>
                        <a:pt x="9" y="10"/>
                      </a:lnTo>
                      <a:lnTo>
                        <a:pt x="9" y="7"/>
                      </a:lnTo>
                      <a:lnTo>
                        <a:pt x="8" y="4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9" name="Freeform 296">
                  <a:extLst>
                    <a:ext uri="{FF2B5EF4-FFF2-40B4-BE49-F238E27FC236}">
                      <a16:creationId xmlns:a16="http://schemas.microsoft.com/office/drawing/2014/main" id="{D37EAD46-756F-4A7E-A42B-3AFDB1EA2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9" y="2958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0" name="Freeform 297">
                  <a:extLst>
                    <a:ext uri="{FF2B5EF4-FFF2-40B4-BE49-F238E27FC236}">
                      <a16:creationId xmlns:a16="http://schemas.microsoft.com/office/drawing/2014/main" id="{4F389A42-99E2-4C20-B6B3-EC9DE1DA8C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5" y="3000"/>
                  <a:ext cx="5" cy="4"/>
                </a:xfrm>
                <a:custGeom>
                  <a:avLst/>
                  <a:gdLst>
                    <a:gd name="T0" fmla="*/ 3 w 5"/>
                    <a:gd name="T1" fmla="*/ 4 h 4"/>
                    <a:gd name="T2" fmla="*/ 5 w 5"/>
                    <a:gd name="T3" fmla="*/ 1 h 4"/>
                    <a:gd name="T4" fmla="*/ 4 w 5"/>
                    <a:gd name="T5" fmla="*/ 0 h 4"/>
                    <a:gd name="T6" fmla="*/ 2 w 5"/>
                    <a:gd name="T7" fmla="*/ 0 h 4"/>
                    <a:gd name="T8" fmla="*/ 0 w 5"/>
                    <a:gd name="T9" fmla="*/ 1 h 4"/>
                    <a:gd name="T10" fmla="*/ 1 w 5"/>
                    <a:gd name="T11" fmla="*/ 3 h 4"/>
                    <a:gd name="T12" fmla="*/ 3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4"/>
                      </a:move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1" name="Freeform 298">
                  <a:extLst>
                    <a:ext uri="{FF2B5EF4-FFF2-40B4-BE49-F238E27FC236}">
                      <a16:creationId xmlns:a16="http://schemas.microsoft.com/office/drawing/2014/main" id="{E021E681-7DDF-43E6-891A-31B2F0F91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9" y="2924"/>
                  <a:ext cx="16" cy="15"/>
                </a:xfrm>
                <a:custGeom>
                  <a:avLst/>
                  <a:gdLst>
                    <a:gd name="T0" fmla="*/ 0 w 16"/>
                    <a:gd name="T1" fmla="*/ 1 h 15"/>
                    <a:gd name="T2" fmla="*/ 2 w 16"/>
                    <a:gd name="T3" fmla="*/ 6 h 15"/>
                    <a:gd name="T4" fmla="*/ 6 w 16"/>
                    <a:gd name="T5" fmla="*/ 10 h 15"/>
                    <a:gd name="T6" fmla="*/ 9 w 16"/>
                    <a:gd name="T7" fmla="*/ 13 h 15"/>
                    <a:gd name="T8" fmla="*/ 13 w 16"/>
                    <a:gd name="T9" fmla="*/ 15 h 15"/>
                    <a:gd name="T10" fmla="*/ 16 w 16"/>
                    <a:gd name="T11" fmla="*/ 15 h 15"/>
                    <a:gd name="T12" fmla="*/ 15 w 16"/>
                    <a:gd name="T13" fmla="*/ 12 h 15"/>
                    <a:gd name="T14" fmla="*/ 12 w 16"/>
                    <a:gd name="T15" fmla="*/ 9 h 15"/>
                    <a:gd name="T16" fmla="*/ 10 w 16"/>
                    <a:gd name="T17" fmla="*/ 8 h 15"/>
                    <a:gd name="T18" fmla="*/ 9 w 16"/>
                    <a:gd name="T19" fmla="*/ 5 h 15"/>
                    <a:gd name="T20" fmla="*/ 7 w 16"/>
                    <a:gd name="T21" fmla="*/ 4 h 15"/>
                    <a:gd name="T22" fmla="*/ 3 w 16"/>
                    <a:gd name="T23" fmla="*/ 3 h 15"/>
                    <a:gd name="T24" fmla="*/ 2 w 16"/>
                    <a:gd name="T25" fmla="*/ 1 h 15"/>
                    <a:gd name="T26" fmla="*/ 1 w 16"/>
                    <a:gd name="T27" fmla="*/ 0 h 15"/>
                    <a:gd name="T28" fmla="*/ 0 w 16"/>
                    <a:gd name="T2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5">
                      <a:moveTo>
                        <a:pt x="0" y="1"/>
                      </a:move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9" y="13"/>
                      </a:lnTo>
                      <a:lnTo>
                        <a:pt x="13" y="15"/>
                      </a:lnTo>
                      <a:lnTo>
                        <a:pt x="16" y="15"/>
                      </a:lnTo>
                      <a:lnTo>
                        <a:pt x="15" y="12"/>
                      </a:lnTo>
                      <a:lnTo>
                        <a:pt x="12" y="9"/>
                      </a:lnTo>
                      <a:lnTo>
                        <a:pt x="10" y="8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2" name="Freeform 299">
                  <a:extLst>
                    <a:ext uri="{FF2B5EF4-FFF2-40B4-BE49-F238E27FC236}">
                      <a16:creationId xmlns:a16="http://schemas.microsoft.com/office/drawing/2014/main" id="{8B1E045D-2C8D-4BD0-9BA8-1CF68DA5BF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" y="2956"/>
                  <a:ext cx="15" cy="24"/>
                </a:xfrm>
                <a:custGeom>
                  <a:avLst/>
                  <a:gdLst>
                    <a:gd name="T0" fmla="*/ 2 w 15"/>
                    <a:gd name="T1" fmla="*/ 3 h 24"/>
                    <a:gd name="T2" fmla="*/ 2 w 15"/>
                    <a:gd name="T3" fmla="*/ 5 h 24"/>
                    <a:gd name="T4" fmla="*/ 3 w 15"/>
                    <a:gd name="T5" fmla="*/ 8 h 24"/>
                    <a:gd name="T6" fmla="*/ 4 w 15"/>
                    <a:gd name="T7" fmla="*/ 14 h 24"/>
                    <a:gd name="T8" fmla="*/ 10 w 15"/>
                    <a:gd name="T9" fmla="*/ 19 h 24"/>
                    <a:gd name="T10" fmla="*/ 12 w 15"/>
                    <a:gd name="T11" fmla="*/ 20 h 24"/>
                    <a:gd name="T12" fmla="*/ 12 w 15"/>
                    <a:gd name="T13" fmla="*/ 24 h 24"/>
                    <a:gd name="T14" fmla="*/ 15 w 15"/>
                    <a:gd name="T15" fmla="*/ 24 h 24"/>
                    <a:gd name="T16" fmla="*/ 15 w 15"/>
                    <a:gd name="T17" fmla="*/ 21 h 24"/>
                    <a:gd name="T18" fmla="*/ 12 w 15"/>
                    <a:gd name="T19" fmla="*/ 17 h 24"/>
                    <a:gd name="T20" fmla="*/ 10 w 15"/>
                    <a:gd name="T21" fmla="*/ 16 h 24"/>
                    <a:gd name="T22" fmla="*/ 9 w 15"/>
                    <a:gd name="T23" fmla="*/ 13 h 24"/>
                    <a:gd name="T24" fmla="*/ 5 w 15"/>
                    <a:gd name="T25" fmla="*/ 7 h 24"/>
                    <a:gd name="T26" fmla="*/ 6 w 15"/>
                    <a:gd name="T27" fmla="*/ 4 h 24"/>
                    <a:gd name="T28" fmla="*/ 3 w 15"/>
                    <a:gd name="T29" fmla="*/ 0 h 24"/>
                    <a:gd name="T30" fmla="*/ 0 w 15"/>
                    <a:gd name="T31" fmla="*/ 0 h 24"/>
                    <a:gd name="T32" fmla="*/ 0 w 15"/>
                    <a:gd name="T33" fmla="*/ 2 h 24"/>
                    <a:gd name="T34" fmla="*/ 2 w 15"/>
                    <a:gd name="T3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24">
                      <a:moveTo>
                        <a:pt x="2" y="3"/>
                      </a:move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4" y="14"/>
                      </a:lnTo>
                      <a:lnTo>
                        <a:pt x="10" y="19"/>
                      </a:lnTo>
                      <a:lnTo>
                        <a:pt x="12" y="20"/>
                      </a:lnTo>
                      <a:lnTo>
                        <a:pt x="12" y="24"/>
                      </a:lnTo>
                      <a:lnTo>
                        <a:pt x="15" y="24"/>
                      </a:lnTo>
                      <a:lnTo>
                        <a:pt x="15" y="21"/>
                      </a:lnTo>
                      <a:lnTo>
                        <a:pt x="12" y="17"/>
                      </a:lnTo>
                      <a:lnTo>
                        <a:pt x="10" y="16"/>
                      </a:lnTo>
                      <a:lnTo>
                        <a:pt x="9" y="13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3" name="Freeform 300">
                  <a:extLst>
                    <a:ext uri="{FF2B5EF4-FFF2-40B4-BE49-F238E27FC236}">
                      <a16:creationId xmlns:a16="http://schemas.microsoft.com/office/drawing/2014/main" id="{40138684-4933-466F-A8DF-849D695155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56" y="2941"/>
                  <a:ext cx="19" cy="18"/>
                </a:xfrm>
                <a:custGeom>
                  <a:avLst/>
                  <a:gdLst>
                    <a:gd name="T0" fmla="*/ 13 w 24"/>
                    <a:gd name="T1" fmla="*/ 14 h 23"/>
                    <a:gd name="T2" fmla="*/ 17 w 24"/>
                    <a:gd name="T3" fmla="*/ 18 h 23"/>
                    <a:gd name="T4" fmla="*/ 18 w 24"/>
                    <a:gd name="T5" fmla="*/ 20 h 23"/>
                    <a:gd name="T6" fmla="*/ 19 w 24"/>
                    <a:gd name="T7" fmla="*/ 23 h 23"/>
                    <a:gd name="T8" fmla="*/ 21 w 24"/>
                    <a:gd name="T9" fmla="*/ 20 h 23"/>
                    <a:gd name="T10" fmla="*/ 24 w 24"/>
                    <a:gd name="T11" fmla="*/ 23 h 23"/>
                    <a:gd name="T12" fmla="*/ 22 w 24"/>
                    <a:gd name="T13" fmla="*/ 20 h 23"/>
                    <a:gd name="T14" fmla="*/ 24 w 24"/>
                    <a:gd name="T15" fmla="*/ 18 h 23"/>
                    <a:gd name="T16" fmla="*/ 17 w 24"/>
                    <a:gd name="T17" fmla="*/ 9 h 23"/>
                    <a:gd name="T18" fmla="*/ 11 w 24"/>
                    <a:gd name="T19" fmla="*/ 6 h 23"/>
                    <a:gd name="T20" fmla="*/ 6 w 24"/>
                    <a:gd name="T21" fmla="*/ 1 h 23"/>
                    <a:gd name="T22" fmla="*/ 0 w 24"/>
                    <a:gd name="T23" fmla="*/ 0 h 23"/>
                    <a:gd name="T24" fmla="*/ 4 w 24"/>
                    <a:gd name="T25" fmla="*/ 4 h 23"/>
                    <a:gd name="T26" fmla="*/ 13 w 24"/>
                    <a:gd name="T27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3">
                      <a:moveTo>
                        <a:pt x="13" y="14"/>
                      </a:move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4" y="4"/>
                        <a:pt x="4" y="4"/>
                      </a:cubicBezTo>
                      <a:lnTo>
                        <a:pt x="1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4" name="Freeform 301">
                  <a:extLst>
                    <a:ext uri="{FF2B5EF4-FFF2-40B4-BE49-F238E27FC236}">
                      <a16:creationId xmlns:a16="http://schemas.microsoft.com/office/drawing/2014/main" id="{89ADDE97-8B35-4A86-831F-C76A47BC8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0" y="296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0 w 3"/>
                    <a:gd name="T5" fmla="*/ 0 h 3"/>
                    <a:gd name="T6" fmla="*/ 1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5" name="Freeform 302">
                  <a:extLst>
                    <a:ext uri="{FF2B5EF4-FFF2-40B4-BE49-F238E27FC236}">
                      <a16:creationId xmlns:a16="http://schemas.microsoft.com/office/drawing/2014/main" id="{7C1DE47F-DF38-4591-B996-C4BAF2267A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4" y="2991"/>
                  <a:ext cx="13" cy="12"/>
                </a:xfrm>
                <a:custGeom>
                  <a:avLst/>
                  <a:gdLst>
                    <a:gd name="T0" fmla="*/ 3 w 13"/>
                    <a:gd name="T1" fmla="*/ 0 h 12"/>
                    <a:gd name="T2" fmla="*/ 0 w 13"/>
                    <a:gd name="T3" fmla="*/ 0 h 12"/>
                    <a:gd name="T4" fmla="*/ 2 w 13"/>
                    <a:gd name="T5" fmla="*/ 3 h 12"/>
                    <a:gd name="T6" fmla="*/ 2 w 13"/>
                    <a:gd name="T7" fmla="*/ 6 h 12"/>
                    <a:gd name="T8" fmla="*/ 6 w 13"/>
                    <a:gd name="T9" fmla="*/ 10 h 12"/>
                    <a:gd name="T10" fmla="*/ 10 w 13"/>
                    <a:gd name="T11" fmla="*/ 12 h 12"/>
                    <a:gd name="T12" fmla="*/ 13 w 13"/>
                    <a:gd name="T13" fmla="*/ 12 h 12"/>
                    <a:gd name="T14" fmla="*/ 13 w 13"/>
                    <a:gd name="T15" fmla="*/ 10 h 12"/>
                    <a:gd name="T16" fmla="*/ 13 w 13"/>
                    <a:gd name="T17" fmla="*/ 9 h 12"/>
                    <a:gd name="T18" fmla="*/ 11 w 13"/>
                    <a:gd name="T19" fmla="*/ 6 h 12"/>
                    <a:gd name="T20" fmla="*/ 6 w 13"/>
                    <a:gd name="T21" fmla="*/ 4 h 12"/>
                    <a:gd name="T22" fmla="*/ 3 w 13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6" y="10"/>
                      </a:lnTo>
                      <a:lnTo>
                        <a:pt x="10" y="12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1" y="6"/>
                      </a:lnTo>
                      <a:lnTo>
                        <a:pt x="6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6" name="Freeform 303">
                  <a:extLst>
                    <a:ext uri="{FF2B5EF4-FFF2-40B4-BE49-F238E27FC236}">
                      <a16:creationId xmlns:a16="http://schemas.microsoft.com/office/drawing/2014/main" id="{DD0CEE66-91DA-490A-8B22-97EB01B87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2" y="2972"/>
                  <a:ext cx="16" cy="14"/>
                </a:xfrm>
                <a:custGeom>
                  <a:avLst/>
                  <a:gdLst>
                    <a:gd name="T0" fmla="*/ 1 w 16"/>
                    <a:gd name="T1" fmla="*/ 1 h 14"/>
                    <a:gd name="T2" fmla="*/ 0 w 16"/>
                    <a:gd name="T3" fmla="*/ 5 h 14"/>
                    <a:gd name="T4" fmla="*/ 3 w 16"/>
                    <a:gd name="T5" fmla="*/ 9 h 14"/>
                    <a:gd name="T6" fmla="*/ 7 w 16"/>
                    <a:gd name="T7" fmla="*/ 11 h 14"/>
                    <a:gd name="T8" fmla="*/ 10 w 16"/>
                    <a:gd name="T9" fmla="*/ 10 h 14"/>
                    <a:gd name="T10" fmla="*/ 12 w 16"/>
                    <a:gd name="T11" fmla="*/ 14 h 14"/>
                    <a:gd name="T12" fmla="*/ 15 w 16"/>
                    <a:gd name="T13" fmla="*/ 13 h 14"/>
                    <a:gd name="T14" fmla="*/ 16 w 16"/>
                    <a:gd name="T15" fmla="*/ 10 h 14"/>
                    <a:gd name="T16" fmla="*/ 16 w 16"/>
                    <a:gd name="T17" fmla="*/ 8 h 14"/>
                    <a:gd name="T18" fmla="*/ 14 w 16"/>
                    <a:gd name="T19" fmla="*/ 8 h 14"/>
                    <a:gd name="T20" fmla="*/ 12 w 16"/>
                    <a:gd name="T21" fmla="*/ 5 h 14"/>
                    <a:gd name="T22" fmla="*/ 8 w 16"/>
                    <a:gd name="T23" fmla="*/ 3 h 14"/>
                    <a:gd name="T24" fmla="*/ 4 w 16"/>
                    <a:gd name="T25" fmla="*/ 3 h 14"/>
                    <a:gd name="T26" fmla="*/ 2 w 16"/>
                    <a:gd name="T27" fmla="*/ 0 h 14"/>
                    <a:gd name="T28" fmla="*/ 1 w 16"/>
                    <a:gd name="T29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14">
                      <a:moveTo>
                        <a:pt x="1" y="1"/>
                      </a:move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7" y="11"/>
                      </a:lnTo>
                      <a:lnTo>
                        <a:pt x="10" y="10"/>
                      </a:lnTo>
                      <a:lnTo>
                        <a:pt x="12" y="14"/>
                      </a:lnTo>
                      <a:lnTo>
                        <a:pt x="15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5"/>
                      </a:lnTo>
                      <a:lnTo>
                        <a:pt x="8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7" name="Freeform 304">
                  <a:extLst>
                    <a:ext uri="{FF2B5EF4-FFF2-40B4-BE49-F238E27FC236}">
                      <a16:creationId xmlns:a16="http://schemas.microsoft.com/office/drawing/2014/main" id="{0D2FDAFA-A0F5-422B-8DDD-C22D6930E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75" y="3014"/>
                  <a:ext cx="8" cy="4"/>
                </a:xfrm>
                <a:custGeom>
                  <a:avLst/>
                  <a:gdLst>
                    <a:gd name="T0" fmla="*/ 3 w 8"/>
                    <a:gd name="T1" fmla="*/ 0 h 4"/>
                    <a:gd name="T2" fmla="*/ 0 w 8"/>
                    <a:gd name="T3" fmla="*/ 0 h 4"/>
                    <a:gd name="T4" fmla="*/ 0 w 8"/>
                    <a:gd name="T5" fmla="*/ 2 h 4"/>
                    <a:gd name="T6" fmla="*/ 1 w 8"/>
                    <a:gd name="T7" fmla="*/ 4 h 4"/>
                    <a:gd name="T8" fmla="*/ 4 w 8"/>
                    <a:gd name="T9" fmla="*/ 3 h 4"/>
                    <a:gd name="T10" fmla="*/ 6 w 8"/>
                    <a:gd name="T11" fmla="*/ 4 h 4"/>
                    <a:gd name="T12" fmla="*/ 8 w 8"/>
                    <a:gd name="T13" fmla="*/ 3 h 4"/>
                    <a:gd name="T14" fmla="*/ 5 w 8"/>
                    <a:gd name="T15" fmla="*/ 1 h 4"/>
                    <a:gd name="T16" fmla="*/ 3 w 8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4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8" y="3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8" name="Freeform 305">
                  <a:extLst>
                    <a:ext uri="{FF2B5EF4-FFF2-40B4-BE49-F238E27FC236}">
                      <a16:creationId xmlns:a16="http://schemas.microsoft.com/office/drawing/2014/main" id="{64747C0F-5AA3-4B19-9776-B0B888AC2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5" y="2946"/>
                  <a:ext cx="5" cy="5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2 h 6"/>
                    <a:gd name="T4" fmla="*/ 0 w 6"/>
                    <a:gd name="T5" fmla="*/ 4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3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3"/>
                        <a:pt x="6" y="3"/>
                        <a:pt x="6" y="3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9" name="Freeform 306">
                  <a:extLst>
                    <a:ext uri="{FF2B5EF4-FFF2-40B4-BE49-F238E27FC236}">
                      <a16:creationId xmlns:a16="http://schemas.microsoft.com/office/drawing/2014/main" id="{C0683A6F-D3BD-46BD-8182-A6FDC34A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7" y="288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2 h 4"/>
                    <a:gd name="T4" fmla="*/ 0 w 5"/>
                    <a:gd name="T5" fmla="*/ 3 h 4"/>
                    <a:gd name="T6" fmla="*/ 1 w 5"/>
                    <a:gd name="T7" fmla="*/ 4 h 4"/>
                    <a:gd name="T8" fmla="*/ 3 w 5"/>
                    <a:gd name="T9" fmla="*/ 4 h 4"/>
                    <a:gd name="T10" fmla="*/ 5 w 5"/>
                    <a:gd name="T11" fmla="*/ 2 h 4"/>
                    <a:gd name="T12" fmla="*/ 3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0" name="Freeform 307">
                  <a:extLst>
                    <a:ext uri="{FF2B5EF4-FFF2-40B4-BE49-F238E27FC236}">
                      <a16:creationId xmlns:a16="http://schemas.microsoft.com/office/drawing/2014/main" id="{0E555EF0-48B7-4FF2-A091-66A5D12D6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1" y="2897"/>
                  <a:ext cx="3" cy="6"/>
                </a:xfrm>
                <a:custGeom>
                  <a:avLst/>
                  <a:gdLst>
                    <a:gd name="T0" fmla="*/ 1 w 3"/>
                    <a:gd name="T1" fmla="*/ 0 h 6"/>
                    <a:gd name="T2" fmla="*/ 0 w 3"/>
                    <a:gd name="T3" fmla="*/ 1 h 6"/>
                    <a:gd name="T4" fmla="*/ 2 w 3"/>
                    <a:gd name="T5" fmla="*/ 3 h 6"/>
                    <a:gd name="T6" fmla="*/ 2 w 3"/>
                    <a:gd name="T7" fmla="*/ 6 h 6"/>
                    <a:gd name="T8" fmla="*/ 3 w 3"/>
                    <a:gd name="T9" fmla="*/ 4 h 6"/>
                    <a:gd name="T10" fmla="*/ 3 w 3"/>
                    <a:gd name="T11" fmla="*/ 0 h 6"/>
                    <a:gd name="T12" fmla="*/ 1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1" name="Freeform 308">
                  <a:extLst>
                    <a:ext uri="{FF2B5EF4-FFF2-40B4-BE49-F238E27FC236}">
                      <a16:creationId xmlns:a16="http://schemas.microsoft.com/office/drawing/2014/main" id="{A75E7DA2-96DD-45C6-B882-2931E3A9B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7" y="2856"/>
                  <a:ext cx="139" cy="143"/>
                </a:xfrm>
                <a:custGeom>
                  <a:avLst/>
                  <a:gdLst>
                    <a:gd name="T0" fmla="*/ 114 w 139"/>
                    <a:gd name="T1" fmla="*/ 113 h 143"/>
                    <a:gd name="T2" fmla="*/ 107 w 139"/>
                    <a:gd name="T3" fmla="*/ 104 h 143"/>
                    <a:gd name="T4" fmla="*/ 100 w 139"/>
                    <a:gd name="T5" fmla="*/ 93 h 143"/>
                    <a:gd name="T6" fmla="*/ 91 w 139"/>
                    <a:gd name="T7" fmla="*/ 84 h 143"/>
                    <a:gd name="T8" fmla="*/ 86 w 139"/>
                    <a:gd name="T9" fmla="*/ 72 h 143"/>
                    <a:gd name="T10" fmla="*/ 99 w 139"/>
                    <a:gd name="T11" fmla="*/ 64 h 143"/>
                    <a:gd name="T12" fmla="*/ 87 w 139"/>
                    <a:gd name="T13" fmla="*/ 57 h 143"/>
                    <a:gd name="T14" fmla="*/ 70 w 139"/>
                    <a:gd name="T15" fmla="*/ 48 h 143"/>
                    <a:gd name="T16" fmla="*/ 70 w 139"/>
                    <a:gd name="T17" fmla="*/ 37 h 143"/>
                    <a:gd name="T18" fmla="*/ 61 w 139"/>
                    <a:gd name="T19" fmla="*/ 29 h 143"/>
                    <a:gd name="T20" fmla="*/ 53 w 139"/>
                    <a:gd name="T21" fmla="*/ 21 h 143"/>
                    <a:gd name="T22" fmla="*/ 43 w 139"/>
                    <a:gd name="T23" fmla="*/ 17 h 143"/>
                    <a:gd name="T24" fmla="*/ 24 w 139"/>
                    <a:gd name="T25" fmla="*/ 10 h 143"/>
                    <a:gd name="T26" fmla="*/ 14 w 139"/>
                    <a:gd name="T27" fmla="*/ 5 h 143"/>
                    <a:gd name="T28" fmla="*/ 3 w 139"/>
                    <a:gd name="T29" fmla="*/ 0 h 143"/>
                    <a:gd name="T30" fmla="*/ 1 w 139"/>
                    <a:gd name="T31" fmla="*/ 72 h 143"/>
                    <a:gd name="T32" fmla="*/ 9 w 139"/>
                    <a:gd name="T33" fmla="*/ 114 h 143"/>
                    <a:gd name="T34" fmla="*/ 21 w 139"/>
                    <a:gd name="T35" fmla="*/ 118 h 143"/>
                    <a:gd name="T36" fmla="*/ 31 w 139"/>
                    <a:gd name="T37" fmla="*/ 114 h 143"/>
                    <a:gd name="T38" fmla="*/ 30 w 139"/>
                    <a:gd name="T39" fmla="*/ 105 h 143"/>
                    <a:gd name="T40" fmla="*/ 19 w 139"/>
                    <a:gd name="T41" fmla="*/ 100 h 143"/>
                    <a:gd name="T42" fmla="*/ 13 w 139"/>
                    <a:gd name="T43" fmla="*/ 90 h 143"/>
                    <a:gd name="T44" fmla="*/ 11 w 139"/>
                    <a:gd name="T45" fmla="*/ 86 h 143"/>
                    <a:gd name="T46" fmla="*/ 16 w 139"/>
                    <a:gd name="T47" fmla="*/ 94 h 143"/>
                    <a:gd name="T48" fmla="*/ 23 w 139"/>
                    <a:gd name="T49" fmla="*/ 101 h 143"/>
                    <a:gd name="T50" fmla="*/ 35 w 139"/>
                    <a:gd name="T51" fmla="*/ 100 h 143"/>
                    <a:gd name="T52" fmla="*/ 34 w 139"/>
                    <a:gd name="T53" fmla="*/ 93 h 143"/>
                    <a:gd name="T54" fmla="*/ 35 w 139"/>
                    <a:gd name="T55" fmla="*/ 93 h 143"/>
                    <a:gd name="T56" fmla="*/ 39 w 139"/>
                    <a:gd name="T57" fmla="*/ 92 h 143"/>
                    <a:gd name="T58" fmla="*/ 38 w 139"/>
                    <a:gd name="T59" fmla="*/ 84 h 143"/>
                    <a:gd name="T60" fmla="*/ 44 w 139"/>
                    <a:gd name="T61" fmla="*/ 90 h 143"/>
                    <a:gd name="T62" fmla="*/ 47 w 139"/>
                    <a:gd name="T63" fmla="*/ 86 h 143"/>
                    <a:gd name="T64" fmla="*/ 48 w 139"/>
                    <a:gd name="T65" fmla="*/ 85 h 143"/>
                    <a:gd name="T66" fmla="*/ 54 w 139"/>
                    <a:gd name="T67" fmla="*/ 87 h 143"/>
                    <a:gd name="T68" fmla="*/ 60 w 139"/>
                    <a:gd name="T69" fmla="*/ 86 h 143"/>
                    <a:gd name="T70" fmla="*/ 63 w 139"/>
                    <a:gd name="T71" fmla="*/ 93 h 143"/>
                    <a:gd name="T72" fmla="*/ 76 w 139"/>
                    <a:gd name="T73" fmla="*/ 105 h 143"/>
                    <a:gd name="T74" fmla="*/ 85 w 139"/>
                    <a:gd name="T75" fmla="*/ 117 h 143"/>
                    <a:gd name="T76" fmla="*/ 95 w 139"/>
                    <a:gd name="T77" fmla="*/ 131 h 143"/>
                    <a:gd name="T78" fmla="*/ 104 w 139"/>
                    <a:gd name="T79" fmla="*/ 133 h 143"/>
                    <a:gd name="T80" fmla="*/ 118 w 139"/>
                    <a:gd name="T81" fmla="*/ 134 h 143"/>
                    <a:gd name="T82" fmla="*/ 127 w 139"/>
                    <a:gd name="T83" fmla="*/ 138 h 143"/>
                    <a:gd name="T84" fmla="*/ 132 w 139"/>
                    <a:gd name="T85" fmla="*/ 143 h 143"/>
                    <a:gd name="T86" fmla="*/ 132 w 139"/>
                    <a:gd name="T87" fmla="*/ 138 h 143"/>
                    <a:gd name="T88" fmla="*/ 139 w 139"/>
                    <a:gd name="T89" fmla="*/ 134 h 143"/>
                    <a:gd name="T90" fmla="*/ 123 w 139"/>
                    <a:gd name="T91" fmla="*/ 128 h 143"/>
                    <a:gd name="T92" fmla="*/ 127 w 139"/>
                    <a:gd name="T93" fmla="*/ 124 h 143"/>
                    <a:gd name="T94" fmla="*/ 116 w 139"/>
                    <a:gd name="T95" fmla="*/ 1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9" h="143">
                      <a:moveTo>
                        <a:pt x="118" y="114"/>
                      </a:moveTo>
                      <a:lnTo>
                        <a:pt x="117" y="112"/>
                      </a:lnTo>
                      <a:lnTo>
                        <a:pt x="115" y="112"/>
                      </a:lnTo>
                      <a:lnTo>
                        <a:pt x="114" y="113"/>
                      </a:lnTo>
                      <a:lnTo>
                        <a:pt x="112" y="112"/>
                      </a:lnTo>
                      <a:lnTo>
                        <a:pt x="110" y="112"/>
                      </a:lnTo>
                      <a:lnTo>
                        <a:pt x="108" y="109"/>
                      </a:lnTo>
                      <a:lnTo>
                        <a:pt x="107" y="104"/>
                      </a:lnTo>
                      <a:lnTo>
                        <a:pt x="105" y="103"/>
                      </a:lnTo>
                      <a:lnTo>
                        <a:pt x="103" y="96"/>
                      </a:lnTo>
                      <a:lnTo>
                        <a:pt x="101" y="95"/>
                      </a:lnTo>
                      <a:lnTo>
                        <a:pt x="100" y="93"/>
                      </a:lnTo>
                      <a:lnTo>
                        <a:pt x="97" y="93"/>
                      </a:lnTo>
                      <a:lnTo>
                        <a:pt x="96" y="91"/>
                      </a:lnTo>
                      <a:lnTo>
                        <a:pt x="94" y="87"/>
                      </a:lnTo>
                      <a:lnTo>
                        <a:pt x="91" y="84"/>
                      </a:lnTo>
                      <a:lnTo>
                        <a:pt x="90" y="79"/>
                      </a:lnTo>
                      <a:lnTo>
                        <a:pt x="88" y="78"/>
                      </a:lnTo>
                      <a:lnTo>
                        <a:pt x="86" y="74"/>
                      </a:lnTo>
                      <a:lnTo>
                        <a:pt x="86" y="72"/>
                      </a:lnTo>
                      <a:lnTo>
                        <a:pt x="93" y="73"/>
                      </a:lnTo>
                      <a:lnTo>
                        <a:pt x="97" y="70"/>
                      </a:lnTo>
                      <a:lnTo>
                        <a:pt x="99" y="67"/>
                      </a:lnTo>
                      <a:lnTo>
                        <a:pt x="99" y="64"/>
                      </a:lnTo>
                      <a:lnTo>
                        <a:pt x="95" y="58"/>
                      </a:lnTo>
                      <a:lnTo>
                        <a:pt x="92" y="58"/>
                      </a:lnTo>
                      <a:lnTo>
                        <a:pt x="90" y="58"/>
                      </a:lnTo>
                      <a:lnTo>
                        <a:pt x="87" y="57"/>
                      </a:lnTo>
                      <a:lnTo>
                        <a:pt x="82" y="55"/>
                      </a:lnTo>
                      <a:lnTo>
                        <a:pt x="79" y="52"/>
                      </a:lnTo>
                      <a:lnTo>
                        <a:pt x="77" y="52"/>
                      </a:lnTo>
                      <a:lnTo>
                        <a:pt x="70" y="48"/>
                      </a:lnTo>
                      <a:lnTo>
                        <a:pt x="69" y="46"/>
                      </a:lnTo>
                      <a:lnTo>
                        <a:pt x="71" y="42"/>
                      </a:lnTo>
                      <a:lnTo>
                        <a:pt x="72" y="40"/>
                      </a:lnTo>
                      <a:lnTo>
                        <a:pt x="70" y="37"/>
                      </a:lnTo>
                      <a:lnTo>
                        <a:pt x="65" y="31"/>
                      </a:lnTo>
                      <a:lnTo>
                        <a:pt x="63" y="31"/>
                      </a:lnTo>
                      <a:lnTo>
                        <a:pt x="61" y="31"/>
                      </a:lnTo>
                      <a:lnTo>
                        <a:pt x="61" y="29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4" y="24"/>
                      </a:lnTo>
                      <a:lnTo>
                        <a:pt x="53" y="21"/>
                      </a:lnTo>
                      <a:lnTo>
                        <a:pt x="51" y="21"/>
                      </a:lnTo>
                      <a:lnTo>
                        <a:pt x="49" y="20"/>
                      </a:lnTo>
                      <a:lnTo>
                        <a:pt x="46" y="20"/>
                      </a:lnTo>
                      <a:lnTo>
                        <a:pt x="43" y="17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7" y="11"/>
                      </a:lnTo>
                      <a:lnTo>
                        <a:pt x="24" y="10"/>
                      </a:lnTo>
                      <a:lnTo>
                        <a:pt x="23" y="7"/>
                      </a:lnTo>
                      <a:lnTo>
                        <a:pt x="21" y="7"/>
                      </a:lnTo>
                      <a:lnTo>
                        <a:pt x="20" y="8"/>
                      </a:lnTo>
                      <a:lnTo>
                        <a:pt x="14" y="5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64"/>
                      </a:lnTo>
                      <a:lnTo>
                        <a:pt x="1" y="69"/>
                      </a:lnTo>
                      <a:lnTo>
                        <a:pt x="1" y="71"/>
                      </a:lnTo>
                      <a:lnTo>
                        <a:pt x="1" y="72"/>
                      </a:lnTo>
                      <a:lnTo>
                        <a:pt x="0" y="114"/>
                      </a:lnTo>
                      <a:lnTo>
                        <a:pt x="5" y="114"/>
                      </a:lnTo>
                      <a:lnTo>
                        <a:pt x="6" y="115"/>
                      </a:lnTo>
                      <a:lnTo>
                        <a:pt x="9" y="114"/>
                      </a:lnTo>
                      <a:lnTo>
                        <a:pt x="16" y="114"/>
                      </a:lnTo>
                      <a:lnTo>
                        <a:pt x="19" y="114"/>
                      </a:lnTo>
                      <a:lnTo>
                        <a:pt x="19" y="116"/>
                      </a:lnTo>
                      <a:lnTo>
                        <a:pt x="21" y="118"/>
                      </a:lnTo>
                      <a:lnTo>
                        <a:pt x="23" y="119"/>
                      </a:lnTo>
                      <a:lnTo>
                        <a:pt x="27" y="117"/>
                      </a:lnTo>
                      <a:lnTo>
                        <a:pt x="31" y="115"/>
                      </a:lnTo>
                      <a:lnTo>
                        <a:pt x="31" y="114"/>
                      </a:lnTo>
                      <a:lnTo>
                        <a:pt x="33" y="114"/>
                      </a:lnTo>
                      <a:lnTo>
                        <a:pt x="34" y="113"/>
                      </a:lnTo>
                      <a:lnTo>
                        <a:pt x="34" y="108"/>
                      </a:lnTo>
                      <a:lnTo>
                        <a:pt x="30" y="105"/>
                      </a:lnTo>
                      <a:lnTo>
                        <a:pt x="27" y="103"/>
                      </a:lnTo>
                      <a:lnTo>
                        <a:pt x="23" y="102"/>
                      </a:lnTo>
                      <a:lnTo>
                        <a:pt x="21" y="100"/>
                      </a:lnTo>
                      <a:lnTo>
                        <a:pt x="19" y="100"/>
                      </a:lnTo>
                      <a:lnTo>
                        <a:pt x="18" y="100"/>
                      </a:lnTo>
                      <a:lnTo>
                        <a:pt x="16" y="98"/>
                      </a:lnTo>
                      <a:lnTo>
                        <a:pt x="16" y="94"/>
                      </a:lnTo>
                      <a:lnTo>
                        <a:pt x="13" y="90"/>
                      </a:lnTo>
                      <a:lnTo>
                        <a:pt x="11" y="89"/>
                      </a:lnTo>
                      <a:lnTo>
                        <a:pt x="10" y="86"/>
                      </a:lnTo>
                      <a:lnTo>
                        <a:pt x="9" y="85"/>
                      </a:lnTo>
                      <a:lnTo>
                        <a:pt x="11" y="86"/>
                      </a:lnTo>
                      <a:lnTo>
                        <a:pt x="12" y="89"/>
                      </a:lnTo>
                      <a:lnTo>
                        <a:pt x="13" y="89"/>
                      </a:lnTo>
                      <a:lnTo>
                        <a:pt x="16" y="91"/>
                      </a:lnTo>
                      <a:lnTo>
                        <a:pt x="16" y="94"/>
                      </a:lnTo>
                      <a:lnTo>
                        <a:pt x="17" y="98"/>
                      </a:lnTo>
                      <a:lnTo>
                        <a:pt x="18" y="98"/>
                      </a:lnTo>
                      <a:lnTo>
                        <a:pt x="22" y="99"/>
                      </a:lnTo>
                      <a:lnTo>
                        <a:pt x="23" y="101"/>
                      </a:lnTo>
                      <a:lnTo>
                        <a:pt x="25" y="101"/>
                      </a:lnTo>
                      <a:lnTo>
                        <a:pt x="29" y="101"/>
                      </a:lnTo>
                      <a:lnTo>
                        <a:pt x="33" y="100"/>
                      </a:lnTo>
                      <a:lnTo>
                        <a:pt x="35" y="100"/>
                      </a:lnTo>
                      <a:lnTo>
                        <a:pt x="37" y="99"/>
                      </a:lnTo>
                      <a:lnTo>
                        <a:pt x="37" y="98"/>
                      </a:lnTo>
                      <a:lnTo>
                        <a:pt x="35" y="96"/>
                      </a:lnTo>
                      <a:lnTo>
                        <a:pt x="34" y="93"/>
                      </a:lnTo>
                      <a:lnTo>
                        <a:pt x="32" y="94"/>
                      </a:lnTo>
                      <a:lnTo>
                        <a:pt x="31" y="92"/>
                      </a:lnTo>
                      <a:lnTo>
                        <a:pt x="33" y="93"/>
                      </a:lnTo>
                      <a:lnTo>
                        <a:pt x="35" y="93"/>
                      </a:lnTo>
                      <a:lnTo>
                        <a:pt x="37" y="96"/>
                      </a:lnTo>
                      <a:lnTo>
                        <a:pt x="40" y="96"/>
                      </a:lnTo>
                      <a:lnTo>
                        <a:pt x="39" y="94"/>
                      </a:lnTo>
                      <a:lnTo>
                        <a:pt x="39" y="92"/>
                      </a:lnTo>
                      <a:lnTo>
                        <a:pt x="41" y="90"/>
                      </a:lnTo>
                      <a:lnTo>
                        <a:pt x="41" y="89"/>
                      </a:lnTo>
                      <a:lnTo>
                        <a:pt x="41" y="86"/>
                      </a:lnTo>
                      <a:lnTo>
                        <a:pt x="38" y="84"/>
                      </a:lnTo>
                      <a:lnTo>
                        <a:pt x="38" y="83"/>
                      </a:lnTo>
                      <a:lnTo>
                        <a:pt x="41" y="84"/>
                      </a:lnTo>
                      <a:lnTo>
                        <a:pt x="41" y="86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7" y="88"/>
                      </a:lnTo>
                      <a:lnTo>
                        <a:pt x="46" y="86"/>
                      </a:lnTo>
                      <a:lnTo>
                        <a:pt x="47" y="86"/>
                      </a:lnTo>
                      <a:lnTo>
                        <a:pt x="48" y="90"/>
                      </a:lnTo>
                      <a:lnTo>
                        <a:pt x="48" y="90"/>
                      </a:lnTo>
                      <a:lnTo>
                        <a:pt x="48" y="87"/>
                      </a:lnTo>
                      <a:lnTo>
                        <a:pt x="48" y="85"/>
                      </a:lnTo>
                      <a:lnTo>
                        <a:pt x="48" y="82"/>
                      </a:lnTo>
                      <a:lnTo>
                        <a:pt x="50" y="83"/>
                      </a:lnTo>
                      <a:lnTo>
                        <a:pt x="53" y="85"/>
                      </a:lnTo>
                      <a:lnTo>
                        <a:pt x="54" y="87"/>
                      </a:lnTo>
                      <a:lnTo>
                        <a:pt x="56" y="88"/>
                      </a:lnTo>
                      <a:lnTo>
                        <a:pt x="58" y="87"/>
                      </a:lnTo>
                      <a:lnTo>
                        <a:pt x="58" y="89"/>
                      </a:lnTo>
                      <a:lnTo>
                        <a:pt x="60" y="86"/>
                      </a:lnTo>
                      <a:lnTo>
                        <a:pt x="60" y="89"/>
                      </a:lnTo>
                      <a:lnTo>
                        <a:pt x="60" y="91"/>
                      </a:lnTo>
                      <a:lnTo>
                        <a:pt x="61" y="91"/>
                      </a:lnTo>
                      <a:lnTo>
                        <a:pt x="63" y="93"/>
                      </a:lnTo>
                      <a:lnTo>
                        <a:pt x="71" y="96"/>
                      </a:lnTo>
                      <a:lnTo>
                        <a:pt x="73" y="97"/>
                      </a:lnTo>
                      <a:lnTo>
                        <a:pt x="75" y="100"/>
                      </a:lnTo>
                      <a:lnTo>
                        <a:pt x="76" y="105"/>
                      </a:lnTo>
                      <a:lnTo>
                        <a:pt x="80" y="110"/>
                      </a:lnTo>
                      <a:lnTo>
                        <a:pt x="81" y="113"/>
                      </a:lnTo>
                      <a:lnTo>
                        <a:pt x="83" y="114"/>
                      </a:lnTo>
                      <a:lnTo>
                        <a:pt x="85" y="117"/>
                      </a:lnTo>
                      <a:lnTo>
                        <a:pt x="86" y="118"/>
                      </a:lnTo>
                      <a:lnTo>
                        <a:pt x="92" y="127"/>
                      </a:lnTo>
                      <a:lnTo>
                        <a:pt x="92" y="129"/>
                      </a:lnTo>
                      <a:lnTo>
                        <a:pt x="95" y="131"/>
                      </a:lnTo>
                      <a:lnTo>
                        <a:pt x="99" y="133"/>
                      </a:lnTo>
                      <a:lnTo>
                        <a:pt x="100" y="132"/>
                      </a:lnTo>
                      <a:lnTo>
                        <a:pt x="102" y="132"/>
                      </a:lnTo>
                      <a:lnTo>
                        <a:pt x="104" y="133"/>
                      </a:lnTo>
                      <a:lnTo>
                        <a:pt x="108" y="132"/>
                      </a:lnTo>
                      <a:lnTo>
                        <a:pt x="111" y="134"/>
                      </a:lnTo>
                      <a:lnTo>
                        <a:pt x="113" y="134"/>
                      </a:lnTo>
                      <a:lnTo>
                        <a:pt x="118" y="134"/>
                      </a:lnTo>
                      <a:lnTo>
                        <a:pt x="120" y="136"/>
                      </a:lnTo>
                      <a:lnTo>
                        <a:pt x="123" y="135"/>
                      </a:lnTo>
                      <a:lnTo>
                        <a:pt x="124" y="138"/>
                      </a:lnTo>
                      <a:lnTo>
                        <a:pt x="127" y="138"/>
                      </a:lnTo>
                      <a:lnTo>
                        <a:pt x="128" y="138"/>
                      </a:lnTo>
                      <a:lnTo>
                        <a:pt x="127" y="140"/>
                      </a:lnTo>
                      <a:lnTo>
                        <a:pt x="129" y="141"/>
                      </a:lnTo>
                      <a:lnTo>
                        <a:pt x="132" y="143"/>
                      </a:lnTo>
                      <a:lnTo>
                        <a:pt x="135" y="142"/>
                      </a:lnTo>
                      <a:lnTo>
                        <a:pt x="136" y="140"/>
                      </a:lnTo>
                      <a:lnTo>
                        <a:pt x="133" y="138"/>
                      </a:lnTo>
                      <a:lnTo>
                        <a:pt x="132" y="138"/>
                      </a:lnTo>
                      <a:lnTo>
                        <a:pt x="132" y="136"/>
                      </a:lnTo>
                      <a:lnTo>
                        <a:pt x="134" y="134"/>
                      </a:lnTo>
                      <a:lnTo>
                        <a:pt x="137" y="136"/>
                      </a:lnTo>
                      <a:lnTo>
                        <a:pt x="139" y="134"/>
                      </a:lnTo>
                      <a:lnTo>
                        <a:pt x="134" y="133"/>
                      </a:lnTo>
                      <a:lnTo>
                        <a:pt x="127" y="132"/>
                      </a:lnTo>
                      <a:lnTo>
                        <a:pt x="124" y="129"/>
                      </a:lnTo>
                      <a:lnTo>
                        <a:pt x="123" y="128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9" y="124"/>
                      </a:lnTo>
                      <a:lnTo>
                        <a:pt x="127" y="124"/>
                      </a:lnTo>
                      <a:lnTo>
                        <a:pt x="123" y="124"/>
                      </a:lnTo>
                      <a:lnTo>
                        <a:pt x="118" y="122"/>
                      </a:lnTo>
                      <a:lnTo>
                        <a:pt x="116" y="121"/>
                      </a:lnTo>
                      <a:lnTo>
                        <a:pt x="116" y="118"/>
                      </a:lnTo>
                      <a:lnTo>
                        <a:pt x="117" y="116"/>
                      </a:lnTo>
                      <a:lnTo>
                        <a:pt x="118" y="1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2" name="Freeform 309">
                  <a:extLst>
                    <a:ext uri="{FF2B5EF4-FFF2-40B4-BE49-F238E27FC236}">
                      <a16:creationId xmlns:a16="http://schemas.microsoft.com/office/drawing/2014/main" id="{7A7D496B-3689-4C8D-8041-A1FB19589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04" y="2904"/>
                  <a:ext cx="18" cy="24"/>
                </a:xfrm>
                <a:custGeom>
                  <a:avLst/>
                  <a:gdLst>
                    <a:gd name="T0" fmla="*/ 10 w 18"/>
                    <a:gd name="T1" fmla="*/ 9 h 24"/>
                    <a:gd name="T2" fmla="*/ 6 w 18"/>
                    <a:gd name="T3" fmla="*/ 7 h 24"/>
                    <a:gd name="T4" fmla="*/ 6 w 18"/>
                    <a:gd name="T5" fmla="*/ 3 h 24"/>
                    <a:gd name="T6" fmla="*/ 4 w 18"/>
                    <a:gd name="T7" fmla="*/ 0 h 24"/>
                    <a:gd name="T8" fmla="*/ 1 w 18"/>
                    <a:gd name="T9" fmla="*/ 0 h 24"/>
                    <a:gd name="T10" fmla="*/ 0 w 18"/>
                    <a:gd name="T11" fmla="*/ 4 h 24"/>
                    <a:gd name="T12" fmla="*/ 1 w 18"/>
                    <a:gd name="T13" fmla="*/ 7 h 24"/>
                    <a:gd name="T14" fmla="*/ 1 w 18"/>
                    <a:gd name="T15" fmla="*/ 12 h 24"/>
                    <a:gd name="T16" fmla="*/ 4 w 18"/>
                    <a:gd name="T17" fmla="*/ 14 h 24"/>
                    <a:gd name="T18" fmla="*/ 6 w 18"/>
                    <a:gd name="T19" fmla="*/ 19 h 24"/>
                    <a:gd name="T20" fmla="*/ 6 w 18"/>
                    <a:gd name="T21" fmla="*/ 21 h 24"/>
                    <a:gd name="T22" fmla="*/ 7 w 18"/>
                    <a:gd name="T23" fmla="*/ 24 h 24"/>
                    <a:gd name="T24" fmla="*/ 10 w 18"/>
                    <a:gd name="T25" fmla="*/ 24 h 24"/>
                    <a:gd name="T26" fmla="*/ 11 w 18"/>
                    <a:gd name="T27" fmla="*/ 24 h 24"/>
                    <a:gd name="T28" fmla="*/ 15 w 18"/>
                    <a:gd name="T29" fmla="*/ 24 h 24"/>
                    <a:gd name="T30" fmla="*/ 16 w 18"/>
                    <a:gd name="T31" fmla="*/ 23 h 24"/>
                    <a:gd name="T32" fmla="*/ 17 w 18"/>
                    <a:gd name="T33" fmla="*/ 22 h 24"/>
                    <a:gd name="T34" fmla="*/ 18 w 18"/>
                    <a:gd name="T35" fmla="*/ 17 h 24"/>
                    <a:gd name="T36" fmla="*/ 15 w 18"/>
                    <a:gd name="T37" fmla="*/ 13 h 24"/>
                    <a:gd name="T38" fmla="*/ 10 w 18"/>
                    <a:gd name="T39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" h="24">
                      <a:moveTo>
                        <a:pt x="10" y="9"/>
                      </a:moveTo>
                      <a:lnTo>
                        <a:pt x="6" y="7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1" y="12"/>
                      </a:lnTo>
                      <a:lnTo>
                        <a:pt x="4" y="14"/>
                      </a:lnTo>
                      <a:lnTo>
                        <a:pt x="6" y="19"/>
                      </a:lnTo>
                      <a:lnTo>
                        <a:pt x="6" y="21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1" y="24"/>
                      </a:lnTo>
                      <a:lnTo>
                        <a:pt x="15" y="24"/>
                      </a:lnTo>
                      <a:lnTo>
                        <a:pt x="16" y="23"/>
                      </a:lnTo>
                      <a:lnTo>
                        <a:pt x="17" y="22"/>
                      </a:lnTo>
                      <a:lnTo>
                        <a:pt x="18" y="17"/>
                      </a:lnTo>
                      <a:lnTo>
                        <a:pt x="15" y="13"/>
                      </a:lnTo>
                      <a:lnTo>
                        <a:pt x="1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3" name="Freeform 310">
                  <a:extLst>
                    <a:ext uri="{FF2B5EF4-FFF2-40B4-BE49-F238E27FC236}">
                      <a16:creationId xmlns:a16="http://schemas.microsoft.com/office/drawing/2014/main" id="{4F06B47E-088B-452C-A916-41C01CD8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91" y="3009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0 w 4"/>
                    <a:gd name="T3" fmla="*/ 3 h 3"/>
                    <a:gd name="T4" fmla="*/ 2 w 4"/>
                    <a:gd name="T5" fmla="*/ 3 h 3"/>
                    <a:gd name="T6" fmla="*/ 4 w 4"/>
                    <a:gd name="T7" fmla="*/ 3 h 3"/>
                    <a:gd name="T8" fmla="*/ 4 w 4"/>
                    <a:gd name="T9" fmla="*/ 1 h 3"/>
                    <a:gd name="T10" fmla="*/ 2 w 4"/>
                    <a:gd name="T11" fmla="*/ 0 h 3"/>
                    <a:gd name="T12" fmla="*/ 0 w 4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4" name="Freeform 311">
                  <a:extLst>
                    <a:ext uri="{FF2B5EF4-FFF2-40B4-BE49-F238E27FC236}">
                      <a16:creationId xmlns:a16="http://schemas.microsoft.com/office/drawing/2014/main" id="{E30E1C47-80EF-4AAE-A9D1-68977FD80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0" y="2854"/>
                  <a:ext cx="33" cy="40"/>
                </a:xfrm>
                <a:custGeom>
                  <a:avLst/>
                  <a:gdLst>
                    <a:gd name="T0" fmla="*/ 31 w 33"/>
                    <a:gd name="T1" fmla="*/ 36 h 40"/>
                    <a:gd name="T2" fmla="*/ 33 w 33"/>
                    <a:gd name="T3" fmla="*/ 33 h 40"/>
                    <a:gd name="T4" fmla="*/ 33 w 33"/>
                    <a:gd name="T5" fmla="*/ 30 h 40"/>
                    <a:gd name="T6" fmla="*/ 31 w 33"/>
                    <a:gd name="T7" fmla="*/ 29 h 40"/>
                    <a:gd name="T8" fmla="*/ 29 w 33"/>
                    <a:gd name="T9" fmla="*/ 22 h 40"/>
                    <a:gd name="T10" fmla="*/ 28 w 33"/>
                    <a:gd name="T11" fmla="*/ 22 h 40"/>
                    <a:gd name="T12" fmla="*/ 26 w 33"/>
                    <a:gd name="T13" fmla="*/ 17 h 40"/>
                    <a:gd name="T14" fmla="*/ 22 w 33"/>
                    <a:gd name="T15" fmla="*/ 16 h 40"/>
                    <a:gd name="T16" fmla="*/ 20 w 33"/>
                    <a:gd name="T17" fmla="*/ 12 h 40"/>
                    <a:gd name="T18" fmla="*/ 16 w 33"/>
                    <a:gd name="T19" fmla="*/ 12 h 40"/>
                    <a:gd name="T20" fmla="*/ 11 w 33"/>
                    <a:gd name="T21" fmla="*/ 6 h 40"/>
                    <a:gd name="T22" fmla="*/ 6 w 33"/>
                    <a:gd name="T23" fmla="*/ 5 h 40"/>
                    <a:gd name="T24" fmla="*/ 0 w 33"/>
                    <a:gd name="T25" fmla="*/ 0 h 40"/>
                    <a:gd name="T26" fmla="*/ 1 w 33"/>
                    <a:gd name="T27" fmla="*/ 2 h 40"/>
                    <a:gd name="T28" fmla="*/ 2 w 33"/>
                    <a:gd name="T29" fmla="*/ 5 h 40"/>
                    <a:gd name="T30" fmla="*/ 12 w 33"/>
                    <a:gd name="T31" fmla="*/ 12 h 40"/>
                    <a:gd name="T32" fmla="*/ 17 w 33"/>
                    <a:gd name="T33" fmla="*/ 15 h 40"/>
                    <a:gd name="T34" fmla="*/ 20 w 33"/>
                    <a:gd name="T35" fmla="*/ 15 h 40"/>
                    <a:gd name="T36" fmla="*/ 26 w 33"/>
                    <a:gd name="T37" fmla="*/ 21 h 40"/>
                    <a:gd name="T38" fmla="*/ 27 w 33"/>
                    <a:gd name="T39" fmla="*/ 30 h 40"/>
                    <a:gd name="T40" fmla="*/ 26 w 33"/>
                    <a:gd name="T41" fmla="*/ 33 h 40"/>
                    <a:gd name="T42" fmla="*/ 27 w 33"/>
                    <a:gd name="T43" fmla="*/ 36 h 40"/>
                    <a:gd name="T44" fmla="*/ 30 w 33"/>
                    <a:gd name="T45" fmla="*/ 40 h 40"/>
                    <a:gd name="T46" fmla="*/ 31 w 33"/>
                    <a:gd name="T4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40">
                      <a:moveTo>
                        <a:pt x="31" y="36"/>
                      </a:moveTo>
                      <a:lnTo>
                        <a:pt x="33" y="33"/>
                      </a:lnTo>
                      <a:lnTo>
                        <a:pt x="33" y="30"/>
                      </a:lnTo>
                      <a:lnTo>
                        <a:pt x="31" y="29"/>
                      </a:lnTo>
                      <a:lnTo>
                        <a:pt x="29" y="22"/>
                      </a:lnTo>
                      <a:lnTo>
                        <a:pt x="28" y="22"/>
                      </a:lnTo>
                      <a:lnTo>
                        <a:pt x="26" y="17"/>
                      </a:lnTo>
                      <a:lnTo>
                        <a:pt x="22" y="16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1" y="6"/>
                      </a:lnTo>
                      <a:lnTo>
                        <a:pt x="6" y="5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0" y="15"/>
                      </a:lnTo>
                      <a:lnTo>
                        <a:pt x="26" y="21"/>
                      </a:lnTo>
                      <a:lnTo>
                        <a:pt x="27" y="30"/>
                      </a:lnTo>
                      <a:lnTo>
                        <a:pt x="26" y="33"/>
                      </a:lnTo>
                      <a:lnTo>
                        <a:pt x="27" y="36"/>
                      </a:lnTo>
                      <a:lnTo>
                        <a:pt x="30" y="40"/>
                      </a:lnTo>
                      <a:lnTo>
                        <a:pt x="31" y="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5" name="Freeform 312">
                  <a:extLst>
                    <a:ext uri="{FF2B5EF4-FFF2-40B4-BE49-F238E27FC236}">
                      <a16:creationId xmlns:a16="http://schemas.microsoft.com/office/drawing/2014/main" id="{ED51631E-82D5-41BF-B665-22C38908F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2" y="2967"/>
                  <a:ext cx="4" cy="6"/>
                </a:xfrm>
                <a:custGeom>
                  <a:avLst/>
                  <a:gdLst>
                    <a:gd name="T0" fmla="*/ 0 w 4"/>
                    <a:gd name="T1" fmla="*/ 0 h 6"/>
                    <a:gd name="T2" fmla="*/ 0 w 4"/>
                    <a:gd name="T3" fmla="*/ 3 h 6"/>
                    <a:gd name="T4" fmla="*/ 0 w 4"/>
                    <a:gd name="T5" fmla="*/ 4 h 6"/>
                    <a:gd name="T6" fmla="*/ 1 w 4"/>
                    <a:gd name="T7" fmla="*/ 4 h 6"/>
                    <a:gd name="T8" fmla="*/ 4 w 4"/>
                    <a:gd name="T9" fmla="*/ 6 h 6"/>
                    <a:gd name="T10" fmla="*/ 4 w 4"/>
                    <a:gd name="T11" fmla="*/ 4 h 6"/>
                    <a:gd name="T12" fmla="*/ 0 w 4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6" name="Freeform 313">
                  <a:extLst>
                    <a:ext uri="{FF2B5EF4-FFF2-40B4-BE49-F238E27FC236}">
                      <a16:creationId xmlns:a16="http://schemas.microsoft.com/office/drawing/2014/main" id="{8BFF3BEC-AF5D-420E-AFD3-532B33595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9" y="3011"/>
                  <a:ext cx="8" cy="5"/>
                </a:xfrm>
                <a:custGeom>
                  <a:avLst/>
                  <a:gdLst>
                    <a:gd name="T0" fmla="*/ 7 w 8"/>
                    <a:gd name="T1" fmla="*/ 3 h 5"/>
                    <a:gd name="T2" fmla="*/ 5 w 8"/>
                    <a:gd name="T3" fmla="*/ 3 h 5"/>
                    <a:gd name="T4" fmla="*/ 2 w 8"/>
                    <a:gd name="T5" fmla="*/ 0 h 5"/>
                    <a:gd name="T6" fmla="*/ 0 w 8"/>
                    <a:gd name="T7" fmla="*/ 0 h 5"/>
                    <a:gd name="T8" fmla="*/ 4 w 8"/>
                    <a:gd name="T9" fmla="*/ 4 h 5"/>
                    <a:gd name="T10" fmla="*/ 5 w 8"/>
                    <a:gd name="T11" fmla="*/ 4 h 5"/>
                    <a:gd name="T12" fmla="*/ 7 w 8"/>
                    <a:gd name="T13" fmla="*/ 5 h 5"/>
                    <a:gd name="T14" fmla="*/ 8 w 8"/>
                    <a:gd name="T15" fmla="*/ 4 h 5"/>
                    <a:gd name="T16" fmla="*/ 7 w 8"/>
                    <a:gd name="T1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5">
                      <a:moveTo>
                        <a:pt x="7" y="3"/>
                      </a:moveTo>
                      <a:lnTo>
                        <a:pt x="5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7" name="Freeform 314">
                  <a:extLst>
                    <a:ext uri="{FF2B5EF4-FFF2-40B4-BE49-F238E27FC236}">
                      <a16:creationId xmlns:a16="http://schemas.microsoft.com/office/drawing/2014/main" id="{7740DBE9-88CA-4229-AE85-0B4D3ECF4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9" y="2852"/>
                  <a:ext cx="6" cy="6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1 h 6"/>
                    <a:gd name="T6" fmla="*/ 0 w 6"/>
                    <a:gd name="T7" fmla="*/ 4 h 6"/>
                    <a:gd name="T8" fmla="*/ 2 w 6"/>
                    <a:gd name="T9" fmla="*/ 6 h 6"/>
                    <a:gd name="T10" fmla="*/ 6 w 6"/>
                    <a:gd name="T11" fmla="*/ 5 h 6"/>
                    <a:gd name="T12" fmla="*/ 6 w 6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5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8" name="Freeform 315">
                  <a:extLst>
                    <a:ext uri="{FF2B5EF4-FFF2-40B4-BE49-F238E27FC236}">
                      <a16:creationId xmlns:a16="http://schemas.microsoft.com/office/drawing/2014/main" id="{BEDC2A24-C2E5-4582-9705-C3692831B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5" y="2945"/>
                  <a:ext cx="1" cy="2"/>
                </a:xfrm>
                <a:custGeom>
                  <a:avLst/>
                  <a:gdLst>
                    <a:gd name="T0" fmla="*/ 0 w 1"/>
                    <a:gd name="T1" fmla="*/ 1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9" name="Freeform 316">
                  <a:extLst>
                    <a:ext uri="{FF2B5EF4-FFF2-40B4-BE49-F238E27FC236}">
                      <a16:creationId xmlns:a16="http://schemas.microsoft.com/office/drawing/2014/main" id="{DA140D33-B94C-45A1-A04E-EDDEB7C2CF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8" y="2893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0 w 4"/>
                    <a:gd name="T3" fmla="*/ 2 h 5"/>
                    <a:gd name="T4" fmla="*/ 3 w 4"/>
                    <a:gd name="T5" fmla="*/ 5 h 5"/>
                    <a:gd name="T6" fmla="*/ 4 w 4"/>
                    <a:gd name="T7" fmla="*/ 4 h 5"/>
                    <a:gd name="T8" fmla="*/ 2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3" y="5"/>
                      </a:ln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0" name="Freeform 317">
                  <a:extLst>
                    <a:ext uri="{FF2B5EF4-FFF2-40B4-BE49-F238E27FC236}">
                      <a16:creationId xmlns:a16="http://schemas.microsoft.com/office/drawing/2014/main" id="{EEBF8619-7D25-415F-BC99-60EEF97A4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51" y="2956"/>
                  <a:ext cx="2" cy="7"/>
                </a:xfrm>
                <a:custGeom>
                  <a:avLst/>
                  <a:gdLst>
                    <a:gd name="T0" fmla="*/ 2 w 2"/>
                    <a:gd name="T1" fmla="*/ 7 h 7"/>
                    <a:gd name="T2" fmla="*/ 2 w 2"/>
                    <a:gd name="T3" fmla="*/ 5 h 7"/>
                    <a:gd name="T4" fmla="*/ 2 w 2"/>
                    <a:gd name="T5" fmla="*/ 0 h 7"/>
                    <a:gd name="T6" fmla="*/ 0 w 2"/>
                    <a:gd name="T7" fmla="*/ 0 h 7"/>
                    <a:gd name="T8" fmla="*/ 0 w 2"/>
                    <a:gd name="T9" fmla="*/ 2 h 7"/>
                    <a:gd name="T10" fmla="*/ 0 w 2"/>
                    <a:gd name="T11" fmla="*/ 4 h 7"/>
                    <a:gd name="T12" fmla="*/ 1 w 2"/>
                    <a:gd name="T13" fmla="*/ 4 h 7"/>
                    <a:gd name="T14" fmla="*/ 1 w 2"/>
                    <a:gd name="T15" fmla="*/ 7 h 7"/>
                    <a:gd name="T16" fmla="*/ 1 w 2"/>
                    <a:gd name="T17" fmla="*/ 7 h 7"/>
                    <a:gd name="T18" fmla="*/ 2 w 2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1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1" name="Freeform 318">
                  <a:extLst>
                    <a:ext uri="{FF2B5EF4-FFF2-40B4-BE49-F238E27FC236}">
                      <a16:creationId xmlns:a16="http://schemas.microsoft.com/office/drawing/2014/main" id="{0C1ABAA9-08BC-4CE5-BD85-258580430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9" y="288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1 h 4"/>
                    <a:gd name="T4" fmla="*/ 1 w 3"/>
                    <a:gd name="T5" fmla="*/ 4 h 4"/>
                    <a:gd name="T6" fmla="*/ 3 w 3"/>
                    <a:gd name="T7" fmla="*/ 2 h 4"/>
                    <a:gd name="T8" fmla="*/ 3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2" name="Freeform 319">
                  <a:extLst>
                    <a:ext uri="{FF2B5EF4-FFF2-40B4-BE49-F238E27FC236}">
                      <a16:creationId xmlns:a16="http://schemas.microsoft.com/office/drawing/2014/main" id="{B1ECF328-ABC9-425C-B200-62857C73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1" y="2828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4 h 6"/>
                    <a:gd name="T4" fmla="*/ 2 w 3"/>
                    <a:gd name="T5" fmla="*/ 1 h 6"/>
                    <a:gd name="T6" fmla="*/ 0 w 3"/>
                    <a:gd name="T7" fmla="*/ 0 h 6"/>
                    <a:gd name="T8" fmla="*/ 0 w 3"/>
                    <a:gd name="T9" fmla="*/ 3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3" name="Freeform 320">
                  <a:extLst>
                    <a:ext uri="{FF2B5EF4-FFF2-40B4-BE49-F238E27FC236}">
                      <a16:creationId xmlns:a16="http://schemas.microsoft.com/office/drawing/2014/main" id="{4C87029A-07E8-46AB-9925-670E51204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0" y="2842"/>
                  <a:ext cx="11" cy="6"/>
                </a:xfrm>
                <a:custGeom>
                  <a:avLst/>
                  <a:gdLst>
                    <a:gd name="T0" fmla="*/ 12 w 14"/>
                    <a:gd name="T1" fmla="*/ 1 h 7"/>
                    <a:gd name="T2" fmla="*/ 9 w 14"/>
                    <a:gd name="T3" fmla="*/ 1 h 7"/>
                    <a:gd name="T4" fmla="*/ 7 w 14"/>
                    <a:gd name="T5" fmla="*/ 0 h 7"/>
                    <a:gd name="T6" fmla="*/ 4 w 14"/>
                    <a:gd name="T7" fmla="*/ 1 h 7"/>
                    <a:gd name="T8" fmla="*/ 1 w 14"/>
                    <a:gd name="T9" fmla="*/ 0 h 7"/>
                    <a:gd name="T10" fmla="*/ 0 w 14"/>
                    <a:gd name="T11" fmla="*/ 1 h 7"/>
                    <a:gd name="T12" fmla="*/ 1 w 14"/>
                    <a:gd name="T13" fmla="*/ 5 h 7"/>
                    <a:gd name="T14" fmla="*/ 4 w 14"/>
                    <a:gd name="T15" fmla="*/ 5 h 7"/>
                    <a:gd name="T16" fmla="*/ 6 w 14"/>
                    <a:gd name="T17" fmla="*/ 7 h 7"/>
                    <a:gd name="T18" fmla="*/ 10 w 14"/>
                    <a:gd name="T19" fmla="*/ 7 h 7"/>
                    <a:gd name="T20" fmla="*/ 14 w 14"/>
                    <a:gd name="T21" fmla="*/ 3 h 7"/>
                    <a:gd name="T22" fmla="*/ 12 w 14"/>
                    <a:gd name="T2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7">
                      <a:moveTo>
                        <a:pt x="12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5"/>
                        <a:pt x="1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4" y="3"/>
                        <a:pt x="14" y="3"/>
                        <a:pt x="14" y="3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4" name="Freeform 321">
                  <a:extLst>
                    <a:ext uri="{FF2B5EF4-FFF2-40B4-BE49-F238E27FC236}">
                      <a16:creationId xmlns:a16="http://schemas.microsoft.com/office/drawing/2014/main" id="{AA4E79BD-A8FD-4D15-B1C5-C97346238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5" y="2981"/>
                  <a:ext cx="8" cy="8"/>
                </a:xfrm>
                <a:custGeom>
                  <a:avLst/>
                  <a:gdLst>
                    <a:gd name="T0" fmla="*/ 5 w 8"/>
                    <a:gd name="T1" fmla="*/ 3 h 8"/>
                    <a:gd name="T2" fmla="*/ 3 w 8"/>
                    <a:gd name="T3" fmla="*/ 3 h 8"/>
                    <a:gd name="T4" fmla="*/ 3 w 8"/>
                    <a:gd name="T5" fmla="*/ 3 h 8"/>
                    <a:gd name="T6" fmla="*/ 3 w 8"/>
                    <a:gd name="T7" fmla="*/ 1 h 8"/>
                    <a:gd name="T8" fmla="*/ 0 w 8"/>
                    <a:gd name="T9" fmla="*/ 0 h 8"/>
                    <a:gd name="T10" fmla="*/ 0 w 8"/>
                    <a:gd name="T11" fmla="*/ 1 h 8"/>
                    <a:gd name="T12" fmla="*/ 2 w 8"/>
                    <a:gd name="T13" fmla="*/ 2 h 8"/>
                    <a:gd name="T14" fmla="*/ 3 w 8"/>
                    <a:gd name="T15" fmla="*/ 5 h 8"/>
                    <a:gd name="T16" fmla="*/ 3 w 8"/>
                    <a:gd name="T17" fmla="*/ 5 h 8"/>
                    <a:gd name="T18" fmla="*/ 3 w 8"/>
                    <a:gd name="T19" fmla="*/ 7 h 8"/>
                    <a:gd name="T20" fmla="*/ 5 w 8"/>
                    <a:gd name="T21" fmla="*/ 8 h 8"/>
                    <a:gd name="T22" fmla="*/ 6 w 8"/>
                    <a:gd name="T23" fmla="*/ 7 h 8"/>
                    <a:gd name="T24" fmla="*/ 7 w 8"/>
                    <a:gd name="T25" fmla="*/ 6 h 8"/>
                    <a:gd name="T26" fmla="*/ 8 w 8"/>
                    <a:gd name="T27" fmla="*/ 5 h 8"/>
                    <a:gd name="T28" fmla="*/ 8 w 8"/>
                    <a:gd name="T29" fmla="*/ 3 h 8"/>
                    <a:gd name="T30" fmla="*/ 7 w 8"/>
                    <a:gd name="T31" fmla="*/ 3 h 8"/>
                    <a:gd name="T32" fmla="*/ 5 w 8"/>
                    <a:gd name="T33" fmla="*/ 5 h 8"/>
                    <a:gd name="T34" fmla="*/ 5 w 8"/>
                    <a:gd name="T3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8">
                      <a:moveTo>
                        <a:pt x="5" y="3"/>
                      </a:move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3" y="5"/>
                      </a:lnTo>
                      <a:lnTo>
                        <a:pt x="3" y="7"/>
                      </a:lnTo>
                      <a:lnTo>
                        <a:pt x="5" y="8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8" y="3"/>
                      </a:lnTo>
                      <a:lnTo>
                        <a:pt x="7" y="3"/>
                      </a:lnTo>
                      <a:lnTo>
                        <a:pt x="5" y="5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5" name="Freeform 322">
                  <a:extLst>
                    <a:ext uri="{FF2B5EF4-FFF2-40B4-BE49-F238E27FC236}">
                      <a16:creationId xmlns:a16="http://schemas.microsoft.com/office/drawing/2014/main" id="{56B93AB8-AEE0-44E1-81AC-E6F96252A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05" y="2904"/>
                  <a:ext cx="5" cy="7"/>
                </a:xfrm>
                <a:custGeom>
                  <a:avLst/>
                  <a:gdLst>
                    <a:gd name="T0" fmla="*/ 4 w 5"/>
                    <a:gd name="T1" fmla="*/ 7 h 7"/>
                    <a:gd name="T2" fmla="*/ 5 w 5"/>
                    <a:gd name="T3" fmla="*/ 6 h 7"/>
                    <a:gd name="T4" fmla="*/ 4 w 5"/>
                    <a:gd name="T5" fmla="*/ 3 h 7"/>
                    <a:gd name="T6" fmla="*/ 1 w 5"/>
                    <a:gd name="T7" fmla="*/ 0 h 7"/>
                    <a:gd name="T8" fmla="*/ 0 w 5"/>
                    <a:gd name="T9" fmla="*/ 3 h 7"/>
                    <a:gd name="T10" fmla="*/ 1 w 5"/>
                    <a:gd name="T11" fmla="*/ 5 h 7"/>
                    <a:gd name="T12" fmla="*/ 4 w 5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4" y="7"/>
                      </a:move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6" name="Freeform 323">
                  <a:extLst>
                    <a:ext uri="{FF2B5EF4-FFF2-40B4-BE49-F238E27FC236}">
                      <a16:creationId xmlns:a16="http://schemas.microsoft.com/office/drawing/2014/main" id="{825C9E8B-BB88-44A6-8636-2965C56D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7" y="2972"/>
                  <a:ext cx="4" cy="6"/>
                </a:xfrm>
                <a:custGeom>
                  <a:avLst/>
                  <a:gdLst>
                    <a:gd name="T0" fmla="*/ 3 w 4"/>
                    <a:gd name="T1" fmla="*/ 5 h 6"/>
                    <a:gd name="T2" fmla="*/ 4 w 4"/>
                    <a:gd name="T3" fmla="*/ 6 h 6"/>
                    <a:gd name="T4" fmla="*/ 4 w 4"/>
                    <a:gd name="T5" fmla="*/ 4 h 6"/>
                    <a:gd name="T6" fmla="*/ 3 w 4"/>
                    <a:gd name="T7" fmla="*/ 1 h 6"/>
                    <a:gd name="T8" fmla="*/ 1 w 4"/>
                    <a:gd name="T9" fmla="*/ 0 h 6"/>
                    <a:gd name="T10" fmla="*/ 0 w 4"/>
                    <a:gd name="T11" fmla="*/ 1 h 6"/>
                    <a:gd name="T12" fmla="*/ 1 w 4"/>
                    <a:gd name="T13" fmla="*/ 4 h 6"/>
                    <a:gd name="T14" fmla="*/ 2 w 4"/>
                    <a:gd name="T15" fmla="*/ 4 h 6"/>
                    <a:gd name="T16" fmla="*/ 3 w 4"/>
                    <a:gd name="T1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5"/>
                      </a:move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7" name="Freeform 324">
                  <a:extLst>
                    <a:ext uri="{FF2B5EF4-FFF2-40B4-BE49-F238E27FC236}">
                      <a16:creationId xmlns:a16="http://schemas.microsoft.com/office/drawing/2014/main" id="{1722A77D-D9C4-4181-B143-C6C5F834D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3" y="2976"/>
                  <a:ext cx="5" cy="4"/>
                </a:xfrm>
                <a:custGeom>
                  <a:avLst/>
                  <a:gdLst>
                    <a:gd name="T0" fmla="*/ 3 w 5"/>
                    <a:gd name="T1" fmla="*/ 0 h 4"/>
                    <a:gd name="T2" fmla="*/ 2 w 5"/>
                    <a:gd name="T3" fmla="*/ 0 h 4"/>
                    <a:gd name="T4" fmla="*/ 1 w 5"/>
                    <a:gd name="T5" fmla="*/ 0 h 4"/>
                    <a:gd name="T6" fmla="*/ 0 w 5"/>
                    <a:gd name="T7" fmla="*/ 0 h 4"/>
                    <a:gd name="T8" fmla="*/ 1 w 5"/>
                    <a:gd name="T9" fmla="*/ 3 h 4"/>
                    <a:gd name="T10" fmla="*/ 2 w 5"/>
                    <a:gd name="T11" fmla="*/ 4 h 4"/>
                    <a:gd name="T12" fmla="*/ 4 w 5"/>
                    <a:gd name="T13" fmla="*/ 4 h 4"/>
                    <a:gd name="T14" fmla="*/ 4 w 5"/>
                    <a:gd name="T15" fmla="*/ 4 h 4"/>
                    <a:gd name="T16" fmla="*/ 5 w 5"/>
                    <a:gd name="T17" fmla="*/ 4 h 4"/>
                    <a:gd name="T18" fmla="*/ 4 w 5"/>
                    <a:gd name="T19" fmla="*/ 2 h 4"/>
                    <a:gd name="T20" fmla="*/ 3 w 5"/>
                    <a:gd name="T21" fmla="*/ 2 h 4"/>
                    <a:gd name="T22" fmla="*/ 4 w 5"/>
                    <a:gd name="T23" fmla="*/ 1 h 4"/>
                    <a:gd name="T24" fmla="*/ 3 w 5"/>
                    <a:gd name="T2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8" name="Freeform 325">
                  <a:extLst>
                    <a:ext uri="{FF2B5EF4-FFF2-40B4-BE49-F238E27FC236}">
                      <a16:creationId xmlns:a16="http://schemas.microsoft.com/office/drawing/2014/main" id="{57A4F3DC-4FDC-4C19-8E08-C7C59B0D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6" y="2900"/>
                  <a:ext cx="2" cy="5"/>
                </a:xfrm>
                <a:custGeom>
                  <a:avLst/>
                  <a:gdLst>
                    <a:gd name="T0" fmla="*/ 0 w 2"/>
                    <a:gd name="T1" fmla="*/ 3 h 5"/>
                    <a:gd name="T2" fmla="*/ 0 w 2"/>
                    <a:gd name="T3" fmla="*/ 5 h 5"/>
                    <a:gd name="T4" fmla="*/ 2 w 2"/>
                    <a:gd name="T5" fmla="*/ 4 h 5"/>
                    <a:gd name="T6" fmla="*/ 2 w 2"/>
                    <a:gd name="T7" fmla="*/ 1 h 5"/>
                    <a:gd name="T8" fmla="*/ 0 w 2"/>
                    <a:gd name="T9" fmla="*/ 0 h 5"/>
                    <a:gd name="T10" fmla="*/ 0 w 2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9" name="Freeform 326">
                  <a:extLst>
                    <a:ext uri="{FF2B5EF4-FFF2-40B4-BE49-F238E27FC236}">
                      <a16:creationId xmlns:a16="http://schemas.microsoft.com/office/drawing/2014/main" id="{9D2FFD9F-EB3A-405C-8EEB-D333A6612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13" y="2882"/>
                  <a:ext cx="60" cy="38"/>
                </a:xfrm>
                <a:custGeom>
                  <a:avLst/>
                  <a:gdLst>
                    <a:gd name="T0" fmla="*/ 56 w 60"/>
                    <a:gd name="T1" fmla="*/ 21 h 38"/>
                    <a:gd name="T2" fmla="*/ 53 w 60"/>
                    <a:gd name="T3" fmla="*/ 17 h 38"/>
                    <a:gd name="T4" fmla="*/ 53 w 60"/>
                    <a:gd name="T5" fmla="*/ 15 h 38"/>
                    <a:gd name="T6" fmla="*/ 55 w 60"/>
                    <a:gd name="T7" fmla="*/ 13 h 38"/>
                    <a:gd name="T8" fmla="*/ 56 w 60"/>
                    <a:gd name="T9" fmla="*/ 15 h 38"/>
                    <a:gd name="T10" fmla="*/ 60 w 60"/>
                    <a:gd name="T11" fmla="*/ 11 h 38"/>
                    <a:gd name="T12" fmla="*/ 59 w 60"/>
                    <a:gd name="T13" fmla="*/ 3 h 38"/>
                    <a:gd name="T14" fmla="*/ 56 w 60"/>
                    <a:gd name="T15" fmla="*/ 0 h 38"/>
                    <a:gd name="T16" fmla="*/ 55 w 60"/>
                    <a:gd name="T17" fmla="*/ 1 h 38"/>
                    <a:gd name="T18" fmla="*/ 54 w 60"/>
                    <a:gd name="T19" fmla="*/ 2 h 38"/>
                    <a:gd name="T20" fmla="*/ 52 w 60"/>
                    <a:gd name="T21" fmla="*/ 1 h 38"/>
                    <a:gd name="T22" fmla="*/ 49 w 60"/>
                    <a:gd name="T23" fmla="*/ 1 h 38"/>
                    <a:gd name="T24" fmla="*/ 47 w 60"/>
                    <a:gd name="T25" fmla="*/ 3 h 38"/>
                    <a:gd name="T26" fmla="*/ 49 w 60"/>
                    <a:gd name="T27" fmla="*/ 11 h 38"/>
                    <a:gd name="T28" fmla="*/ 49 w 60"/>
                    <a:gd name="T29" fmla="*/ 12 h 38"/>
                    <a:gd name="T30" fmla="*/ 49 w 60"/>
                    <a:gd name="T31" fmla="*/ 14 h 38"/>
                    <a:gd name="T32" fmla="*/ 45 w 60"/>
                    <a:gd name="T33" fmla="*/ 14 h 38"/>
                    <a:gd name="T34" fmla="*/ 40 w 60"/>
                    <a:gd name="T35" fmla="*/ 19 h 38"/>
                    <a:gd name="T36" fmla="*/ 39 w 60"/>
                    <a:gd name="T37" fmla="*/ 22 h 38"/>
                    <a:gd name="T38" fmla="*/ 38 w 60"/>
                    <a:gd name="T39" fmla="*/ 24 h 38"/>
                    <a:gd name="T40" fmla="*/ 36 w 60"/>
                    <a:gd name="T41" fmla="*/ 23 h 38"/>
                    <a:gd name="T42" fmla="*/ 34 w 60"/>
                    <a:gd name="T43" fmla="*/ 25 h 38"/>
                    <a:gd name="T44" fmla="*/ 32 w 60"/>
                    <a:gd name="T45" fmla="*/ 22 h 38"/>
                    <a:gd name="T46" fmla="*/ 30 w 60"/>
                    <a:gd name="T47" fmla="*/ 22 h 38"/>
                    <a:gd name="T48" fmla="*/ 28 w 60"/>
                    <a:gd name="T49" fmla="*/ 26 h 38"/>
                    <a:gd name="T50" fmla="*/ 26 w 60"/>
                    <a:gd name="T51" fmla="*/ 25 h 38"/>
                    <a:gd name="T52" fmla="*/ 25 w 60"/>
                    <a:gd name="T53" fmla="*/ 21 h 38"/>
                    <a:gd name="T54" fmla="*/ 26 w 60"/>
                    <a:gd name="T55" fmla="*/ 18 h 38"/>
                    <a:gd name="T56" fmla="*/ 24 w 60"/>
                    <a:gd name="T57" fmla="*/ 17 h 38"/>
                    <a:gd name="T58" fmla="*/ 23 w 60"/>
                    <a:gd name="T59" fmla="*/ 19 h 38"/>
                    <a:gd name="T60" fmla="*/ 23 w 60"/>
                    <a:gd name="T61" fmla="*/ 21 h 38"/>
                    <a:gd name="T62" fmla="*/ 21 w 60"/>
                    <a:gd name="T63" fmla="*/ 22 h 38"/>
                    <a:gd name="T64" fmla="*/ 18 w 60"/>
                    <a:gd name="T65" fmla="*/ 22 h 38"/>
                    <a:gd name="T66" fmla="*/ 15 w 60"/>
                    <a:gd name="T67" fmla="*/ 24 h 38"/>
                    <a:gd name="T68" fmla="*/ 12 w 60"/>
                    <a:gd name="T69" fmla="*/ 23 h 38"/>
                    <a:gd name="T70" fmla="*/ 11 w 60"/>
                    <a:gd name="T71" fmla="*/ 22 h 38"/>
                    <a:gd name="T72" fmla="*/ 8 w 60"/>
                    <a:gd name="T73" fmla="*/ 22 h 38"/>
                    <a:gd name="T74" fmla="*/ 4 w 60"/>
                    <a:gd name="T75" fmla="*/ 23 h 38"/>
                    <a:gd name="T76" fmla="*/ 2 w 60"/>
                    <a:gd name="T77" fmla="*/ 22 h 38"/>
                    <a:gd name="T78" fmla="*/ 0 w 60"/>
                    <a:gd name="T79" fmla="*/ 26 h 38"/>
                    <a:gd name="T80" fmla="*/ 2 w 60"/>
                    <a:gd name="T81" fmla="*/ 29 h 38"/>
                    <a:gd name="T82" fmla="*/ 5 w 60"/>
                    <a:gd name="T83" fmla="*/ 29 h 38"/>
                    <a:gd name="T84" fmla="*/ 10 w 60"/>
                    <a:gd name="T85" fmla="*/ 34 h 38"/>
                    <a:gd name="T86" fmla="*/ 10 w 60"/>
                    <a:gd name="T87" fmla="*/ 36 h 38"/>
                    <a:gd name="T88" fmla="*/ 12 w 60"/>
                    <a:gd name="T89" fmla="*/ 34 h 38"/>
                    <a:gd name="T90" fmla="*/ 17 w 60"/>
                    <a:gd name="T91" fmla="*/ 35 h 38"/>
                    <a:gd name="T92" fmla="*/ 18 w 60"/>
                    <a:gd name="T93" fmla="*/ 38 h 38"/>
                    <a:gd name="T94" fmla="*/ 21 w 60"/>
                    <a:gd name="T95" fmla="*/ 38 h 38"/>
                    <a:gd name="T96" fmla="*/ 24 w 60"/>
                    <a:gd name="T97" fmla="*/ 38 h 38"/>
                    <a:gd name="T98" fmla="*/ 29 w 60"/>
                    <a:gd name="T99" fmla="*/ 36 h 38"/>
                    <a:gd name="T100" fmla="*/ 32 w 60"/>
                    <a:gd name="T101" fmla="*/ 38 h 38"/>
                    <a:gd name="T102" fmla="*/ 34 w 60"/>
                    <a:gd name="T103" fmla="*/ 36 h 38"/>
                    <a:gd name="T104" fmla="*/ 38 w 60"/>
                    <a:gd name="T105" fmla="*/ 38 h 38"/>
                    <a:gd name="T106" fmla="*/ 38 w 60"/>
                    <a:gd name="T107" fmla="*/ 36 h 38"/>
                    <a:gd name="T108" fmla="*/ 38 w 60"/>
                    <a:gd name="T109" fmla="*/ 34 h 38"/>
                    <a:gd name="T110" fmla="*/ 42 w 60"/>
                    <a:gd name="T111" fmla="*/ 34 h 38"/>
                    <a:gd name="T112" fmla="*/ 47 w 60"/>
                    <a:gd name="T113" fmla="*/ 26 h 38"/>
                    <a:gd name="T114" fmla="*/ 47 w 60"/>
                    <a:gd name="T115" fmla="*/ 24 h 38"/>
                    <a:gd name="T116" fmla="*/ 49 w 60"/>
                    <a:gd name="T117" fmla="*/ 23 h 38"/>
                    <a:gd name="T118" fmla="*/ 51 w 60"/>
                    <a:gd name="T119" fmla="*/ 25 h 38"/>
                    <a:gd name="T120" fmla="*/ 55 w 60"/>
                    <a:gd name="T121" fmla="*/ 24 h 38"/>
                    <a:gd name="T122" fmla="*/ 56 w 60"/>
                    <a:gd name="T123" fmla="*/ 2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38">
                      <a:moveTo>
                        <a:pt x="56" y="21"/>
                      </a:moveTo>
                      <a:lnTo>
                        <a:pt x="53" y="17"/>
                      </a:lnTo>
                      <a:lnTo>
                        <a:pt x="53" y="15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60" y="11"/>
                      </a:lnTo>
                      <a:lnTo>
                        <a:pt x="59" y="3"/>
                      </a:lnTo>
                      <a:lnTo>
                        <a:pt x="56" y="0"/>
                      </a:lnTo>
                      <a:lnTo>
                        <a:pt x="55" y="1"/>
                      </a:lnTo>
                      <a:lnTo>
                        <a:pt x="54" y="2"/>
                      </a:lnTo>
                      <a:lnTo>
                        <a:pt x="52" y="1"/>
                      </a:lnTo>
                      <a:lnTo>
                        <a:pt x="49" y="1"/>
                      </a:lnTo>
                      <a:lnTo>
                        <a:pt x="47" y="3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9" y="14"/>
                      </a:lnTo>
                      <a:lnTo>
                        <a:pt x="45" y="14"/>
                      </a:lnTo>
                      <a:lnTo>
                        <a:pt x="40" y="19"/>
                      </a:lnTo>
                      <a:lnTo>
                        <a:pt x="39" y="22"/>
                      </a:lnTo>
                      <a:lnTo>
                        <a:pt x="38" y="24"/>
                      </a:lnTo>
                      <a:lnTo>
                        <a:pt x="36" y="23"/>
                      </a:lnTo>
                      <a:lnTo>
                        <a:pt x="34" y="25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6"/>
                      </a:lnTo>
                      <a:lnTo>
                        <a:pt x="26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lnTo>
                        <a:pt x="24" y="17"/>
                      </a:lnTo>
                      <a:lnTo>
                        <a:pt x="23" y="19"/>
                      </a:lnTo>
                      <a:lnTo>
                        <a:pt x="23" y="21"/>
                      </a:lnTo>
                      <a:lnTo>
                        <a:pt x="21" y="22"/>
                      </a:lnTo>
                      <a:lnTo>
                        <a:pt x="18" y="22"/>
                      </a:lnTo>
                      <a:lnTo>
                        <a:pt x="15" y="24"/>
                      </a:lnTo>
                      <a:lnTo>
                        <a:pt x="12" y="23"/>
                      </a:ln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7" y="35"/>
                      </a:lnTo>
                      <a:lnTo>
                        <a:pt x="18" y="38"/>
                      </a:lnTo>
                      <a:lnTo>
                        <a:pt x="21" y="38"/>
                      </a:lnTo>
                      <a:lnTo>
                        <a:pt x="24" y="38"/>
                      </a:lnTo>
                      <a:lnTo>
                        <a:pt x="29" y="36"/>
                      </a:lnTo>
                      <a:lnTo>
                        <a:pt x="32" y="38"/>
                      </a:lnTo>
                      <a:lnTo>
                        <a:pt x="34" y="36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4"/>
                      </a:lnTo>
                      <a:lnTo>
                        <a:pt x="42" y="34"/>
                      </a:lnTo>
                      <a:lnTo>
                        <a:pt x="47" y="26"/>
                      </a:lnTo>
                      <a:lnTo>
                        <a:pt x="47" y="24"/>
                      </a:lnTo>
                      <a:lnTo>
                        <a:pt x="49" y="23"/>
                      </a:lnTo>
                      <a:lnTo>
                        <a:pt x="51" y="25"/>
                      </a:lnTo>
                      <a:lnTo>
                        <a:pt x="55" y="24"/>
                      </a:lnTo>
                      <a:lnTo>
                        <a:pt x="56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0" name="Freeform 327">
                  <a:extLst>
                    <a:ext uri="{FF2B5EF4-FFF2-40B4-BE49-F238E27FC236}">
                      <a16:creationId xmlns:a16="http://schemas.microsoft.com/office/drawing/2014/main" id="{1D972273-DE5E-4659-A88C-49C15A3EC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0" y="2960"/>
                  <a:ext cx="6" cy="5"/>
                </a:xfrm>
                <a:custGeom>
                  <a:avLst/>
                  <a:gdLst>
                    <a:gd name="T0" fmla="*/ 8 w 8"/>
                    <a:gd name="T1" fmla="*/ 6 h 6"/>
                    <a:gd name="T2" fmla="*/ 6 w 8"/>
                    <a:gd name="T3" fmla="*/ 3 h 6"/>
                    <a:gd name="T4" fmla="*/ 0 w 8"/>
                    <a:gd name="T5" fmla="*/ 0 h 6"/>
                    <a:gd name="T6" fmla="*/ 8 w 8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6">
                      <a:moveTo>
                        <a:pt x="8" y="6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0" y="0"/>
                        <a:pt x="0" y="0"/>
                      </a:cubicBezTo>
                      <a:lnTo>
                        <a:pt x="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1" name="Freeform 328">
                  <a:extLst>
                    <a:ext uri="{FF2B5EF4-FFF2-40B4-BE49-F238E27FC236}">
                      <a16:creationId xmlns:a16="http://schemas.microsoft.com/office/drawing/2014/main" id="{8E8AF2AE-E2F9-4FE2-8595-97583A5D8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9" y="2946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2 w 2"/>
                    <a:gd name="T3" fmla="*/ 2 h 3"/>
                    <a:gd name="T4" fmla="*/ 2 w 2"/>
                    <a:gd name="T5" fmla="*/ 3 h 3"/>
                    <a:gd name="T6" fmla="*/ 2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2" name="Freeform 329">
                  <a:extLst>
                    <a:ext uri="{FF2B5EF4-FFF2-40B4-BE49-F238E27FC236}">
                      <a16:creationId xmlns:a16="http://schemas.microsoft.com/office/drawing/2014/main" id="{DCC87C83-A621-4F7C-8B21-73D9D37E6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1" y="2959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3" name="Freeform 330">
                  <a:extLst>
                    <a:ext uri="{FF2B5EF4-FFF2-40B4-BE49-F238E27FC236}">
                      <a16:creationId xmlns:a16="http://schemas.microsoft.com/office/drawing/2014/main" id="{AAB17EC7-5280-4ECE-80ED-848A79644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6" y="2944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2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4" name="Freeform 331">
                  <a:extLst>
                    <a:ext uri="{FF2B5EF4-FFF2-40B4-BE49-F238E27FC236}">
                      <a16:creationId xmlns:a16="http://schemas.microsoft.com/office/drawing/2014/main" id="{F3385C79-9901-459F-8D4F-67485B579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6" y="2946"/>
                  <a:ext cx="3" cy="6"/>
                </a:xfrm>
                <a:custGeom>
                  <a:avLst/>
                  <a:gdLst>
                    <a:gd name="T0" fmla="*/ 4 w 4"/>
                    <a:gd name="T1" fmla="*/ 5 h 7"/>
                    <a:gd name="T2" fmla="*/ 3 w 4"/>
                    <a:gd name="T3" fmla="*/ 0 h 7"/>
                    <a:gd name="T4" fmla="*/ 1 w 4"/>
                    <a:gd name="T5" fmla="*/ 2 h 7"/>
                    <a:gd name="T6" fmla="*/ 0 w 4"/>
                    <a:gd name="T7" fmla="*/ 5 h 7"/>
                    <a:gd name="T8" fmla="*/ 2 w 4"/>
                    <a:gd name="T9" fmla="*/ 7 h 7"/>
                    <a:gd name="T10" fmla="*/ 3 w 4"/>
                    <a:gd name="T11" fmla="*/ 7 h 7"/>
                    <a:gd name="T12" fmla="*/ 4 w 4"/>
                    <a:gd name="T13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5" name="Freeform 332">
                  <a:extLst>
                    <a:ext uri="{FF2B5EF4-FFF2-40B4-BE49-F238E27FC236}">
                      <a16:creationId xmlns:a16="http://schemas.microsoft.com/office/drawing/2014/main" id="{E27DB29B-35D3-422E-8FD7-A860D91399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60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6" name="Freeform 333">
                  <a:extLst>
                    <a:ext uri="{FF2B5EF4-FFF2-40B4-BE49-F238E27FC236}">
                      <a16:creationId xmlns:a16="http://schemas.microsoft.com/office/drawing/2014/main" id="{5FAF7EC6-8AD7-463C-AC79-0EADE22B36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0 w 3"/>
                    <a:gd name="T3" fmla="*/ 1 h 1"/>
                    <a:gd name="T4" fmla="*/ 2 w 3"/>
                    <a:gd name="T5" fmla="*/ 1 h 1"/>
                    <a:gd name="T6" fmla="*/ 3 w 3"/>
                    <a:gd name="T7" fmla="*/ 0 h 1"/>
                    <a:gd name="T8" fmla="*/ 0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7" name="Freeform 334">
                  <a:extLst>
                    <a:ext uri="{FF2B5EF4-FFF2-40B4-BE49-F238E27FC236}">
                      <a16:creationId xmlns:a16="http://schemas.microsoft.com/office/drawing/2014/main" id="{6F4A3A30-A6ED-499C-8B78-61E3627F6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4" y="2957"/>
                  <a:ext cx="4" cy="2"/>
                </a:xfrm>
                <a:custGeom>
                  <a:avLst/>
                  <a:gdLst>
                    <a:gd name="T0" fmla="*/ 5 w 5"/>
                    <a:gd name="T1" fmla="*/ 0 h 2"/>
                    <a:gd name="T2" fmla="*/ 2 w 5"/>
                    <a:gd name="T3" fmla="*/ 0 h 2"/>
                    <a:gd name="T4" fmla="*/ 0 w 5"/>
                    <a:gd name="T5" fmla="*/ 2 h 2"/>
                    <a:gd name="T6" fmla="*/ 4 w 5"/>
                    <a:gd name="T7" fmla="*/ 2 h 2"/>
                    <a:gd name="T8" fmla="*/ 5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4" y="2"/>
                        <a:pt x="4" y="2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8" name="Freeform 335">
                  <a:extLst>
                    <a:ext uri="{FF2B5EF4-FFF2-40B4-BE49-F238E27FC236}">
                      <a16:creationId xmlns:a16="http://schemas.microsoft.com/office/drawing/2014/main" id="{7D04FC30-0366-4349-963D-08F0422B1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8" y="2942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1 h 4"/>
                    <a:gd name="T4" fmla="*/ 1 w 2"/>
                    <a:gd name="T5" fmla="*/ 4 h 4"/>
                    <a:gd name="T6" fmla="*/ 1 w 2"/>
                    <a:gd name="T7" fmla="*/ 2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9" name="Freeform 336">
                  <a:extLst>
                    <a:ext uri="{FF2B5EF4-FFF2-40B4-BE49-F238E27FC236}">
                      <a16:creationId xmlns:a16="http://schemas.microsoft.com/office/drawing/2014/main" id="{4C3CD043-6DA5-4C26-AFC1-8143BC7A1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0" y="2944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0" name="Freeform 337">
                  <a:extLst>
                    <a:ext uri="{FF2B5EF4-FFF2-40B4-BE49-F238E27FC236}">
                      <a16:creationId xmlns:a16="http://schemas.microsoft.com/office/drawing/2014/main" id="{0B29D7C0-B2E4-47D2-BF3D-288079A67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1" name="Freeform 338">
                  <a:extLst>
                    <a:ext uri="{FF2B5EF4-FFF2-40B4-BE49-F238E27FC236}">
                      <a16:creationId xmlns:a16="http://schemas.microsoft.com/office/drawing/2014/main" id="{DC84FA4E-1A43-4A69-935E-69E2B3DFD8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3" y="2618"/>
                  <a:ext cx="4" cy="5"/>
                </a:xfrm>
                <a:custGeom>
                  <a:avLst/>
                  <a:gdLst>
                    <a:gd name="T0" fmla="*/ 2 w 4"/>
                    <a:gd name="T1" fmla="*/ 2 h 5"/>
                    <a:gd name="T2" fmla="*/ 2 w 4"/>
                    <a:gd name="T3" fmla="*/ 0 h 5"/>
                    <a:gd name="T4" fmla="*/ 2 w 4"/>
                    <a:gd name="T5" fmla="*/ 2 h 5"/>
                    <a:gd name="T6" fmla="*/ 0 w 4"/>
                    <a:gd name="T7" fmla="*/ 3 h 5"/>
                    <a:gd name="T8" fmla="*/ 0 w 4"/>
                    <a:gd name="T9" fmla="*/ 5 h 5"/>
                    <a:gd name="T10" fmla="*/ 2 w 4"/>
                    <a:gd name="T11" fmla="*/ 5 h 5"/>
                    <a:gd name="T12" fmla="*/ 4 w 4"/>
                    <a:gd name="T13" fmla="*/ 5 h 5"/>
                    <a:gd name="T14" fmla="*/ 4 w 4"/>
                    <a:gd name="T15" fmla="*/ 3 h 5"/>
                    <a:gd name="T16" fmla="*/ 2 w 4"/>
                    <a:gd name="T17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5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2" name="Freeform 339">
                  <a:extLst>
                    <a:ext uri="{FF2B5EF4-FFF2-40B4-BE49-F238E27FC236}">
                      <a16:creationId xmlns:a16="http://schemas.microsoft.com/office/drawing/2014/main" id="{70E94286-185E-4665-9DBE-B46F8DA7AD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635"/>
                  <a:ext cx="68" cy="75"/>
                </a:xfrm>
                <a:custGeom>
                  <a:avLst/>
                  <a:gdLst>
                    <a:gd name="T0" fmla="*/ 46 w 68"/>
                    <a:gd name="T1" fmla="*/ 14 h 75"/>
                    <a:gd name="T2" fmla="*/ 40 w 68"/>
                    <a:gd name="T3" fmla="*/ 13 h 75"/>
                    <a:gd name="T4" fmla="*/ 40 w 68"/>
                    <a:gd name="T5" fmla="*/ 23 h 75"/>
                    <a:gd name="T6" fmla="*/ 34 w 68"/>
                    <a:gd name="T7" fmla="*/ 22 h 75"/>
                    <a:gd name="T8" fmla="*/ 27 w 68"/>
                    <a:gd name="T9" fmla="*/ 31 h 75"/>
                    <a:gd name="T10" fmla="*/ 27 w 68"/>
                    <a:gd name="T11" fmla="*/ 22 h 75"/>
                    <a:gd name="T12" fmla="*/ 19 w 68"/>
                    <a:gd name="T13" fmla="*/ 22 h 75"/>
                    <a:gd name="T14" fmla="*/ 16 w 68"/>
                    <a:gd name="T15" fmla="*/ 29 h 75"/>
                    <a:gd name="T16" fmla="*/ 7 w 68"/>
                    <a:gd name="T17" fmla="*/ 31 h 75"/>
                    <a:gd name="T18" fmla="*/ 2 w 68"/>
                    <a:gd name="T19" fmla="*/ 38 h 75"/>
                    <a:gd name="T20" fmla="*/ 3 w 68"/>
                    <a:gd name="T21" fmla="*/ 52 h 75"/>
                    <a:gd name="T22" fmla="*/ 8 w 68"/>
                    <a:gd name="T23" fmla="*/ 41 h 75"/>
                    <a:gd name="T24" fmla="*/ 13 w 68"/>
                    <a:gd name="T25" fmla="*/ 38 h 75"/>
                    <a:gd name="T26" fmla="*/ 14 w 68"/>
                    <a:gd name="T27" fmla="*/ 41 h 75"/>
                    <a:gd name="T28" fmla="*/ 17 w 68"/>
                    <a:gd name="T29" fmla="*/ 39 h 75"/>
                    <a:gd name="T30" fmla="*/ 20 w 68"/>
                    <a:gd name="T31" fmla="*/ 41 h 75"/>
                    <a:gd name="T32" fmla="*/ 21 w 68"/>
                    <a:gd name="T33" fmla="*/ 41 h 75"/>
                    <a:gd name="T34" fmla="*/ 23 w 68"/>
                    <a:gd name="T35" fmla="*/ 36 h 75"/>
                    <a:gd name="T36" fmla="*/ 29 w 68"/>
                    <a:gd name="T37" fmla="*/ 40 h 75"/>
                    <a:gd name="T38" fmla="*/ 34 w 68"/>
                    <a:gd name="T39" fmla="*/ 48 h 75"/>
                    <a:gd name="T40" fmla="*/ 31 w 68"/>
                    <a:gd name="T41" fmla="*/ 49 h 75"/>
                    <a:gd name="T42" fmla="*/ 31 w 68"/>
                    <a:gd name="T43" fmla="*/ 55 h 75"/>
                    <a:gd name="T44" fmla="*/ 34 w 68"/>
                    <a:gd name="T45" fmla="*/ 64 h 75"/>
                    <a:gd name="T46" fmla="*/ 41 w 68"/>
                    <a:gd name="T47" fmla="*/ 70 h 75"/>
                    <a:gd name="T48" fmla="*/ 47 w 68"/>
                    <a:gd name="T49" fmla="*/ 69 h 75"/>
                    <a:gd name="T50" fmla="*/ 48 w 68"/>
                    <a:gd name="T51" fmla="*/ 70 h 75"/>
                    <a:gd name="T52" fmla="*/ 52 w 68"/>
                    <a:gd name="T53" fmla="*/ 73 h 75"/>
                    <a:gd name="T54" fmla="*/ 55 w 68"/>
                    <a:gd name="T55" fmla="*/ 62 h 75"/>
                    <a:gd name="T56" fmla="*/ 51 w 68"/>
                    <a:gd name="T57" fmla="*/ 52 h 75"/>
                    <a:gd name="T58" fmla="*/ 59 w 68"/>
                    <a:gd name="T59" fmla="*/ 47 h 75"/>
                    <a:gd name="T60" fmla="*/ 61 w 68"/>
                    <a:gd name="T61" fmla="*/ 56 h 75"/>
                    <a:gd name="T62" fmla="*/ 63 w 68"/>
                    <a:gd name="T63" fmla="*/ 61 h 75"/>
                    <a:gd name="T64" fmla="*/ 63 w 68"/>
                    <a:gd name="T65" fmla="*/ 50 h 75"/>
                    <a:gd name="T66" fmla="*/ 65 w 68"/>
                    <a:gd name="T67" fmla="*/ 50 h 75"/>
                    <a:gd name="T68" fmla="*/ 68 w 68"/>
                    <a:gd name="T69" fmla="*/ 40 h 75"/>
                    <a:gd name="T70" fmla="*/ 65 w 68"/>
                    <a:gd name="T71" fmla="*/ 31 h 75"/>
                    <a:gd name="T72" fmla="*/ 63 w 68"/>
                    <a:gd name="T73" fmla="*/ 24 h 75"/>
                    <a:gd name="T74" fmla="*/ 60 w 68"/>
                    <a:gd name="T75" fmla="*/ 20 h 75"/>
                    <a:gd name="T76" fmla="*/ 62 w 68"/>
                    <a:gd name="T77" fmla="*/ 14 h 75"/>
                    <a:gd name="T78" fmla="*/ 59 w 68"/>
                    <a:gd name="T79" fmla="*/ 10 h 75"/>
                    <a:gd name="T80" fmla="*/ 51 w 68"/>
                    <a:gd name="T81" fmla="*/ 0 h 75"/>
                    <a:gd name="T82" fmla="*/ 48 w 68"/>
                    <a:gd name="T83" fmla="*/ 3 h 75"/>
                    <a:gd name="T84" fmla="*/ 47 w 68"/>
                    <a:gd name="T85" fmla="*/ 1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75">
                      <a:moveTo>
                        <a:pt x="47" y="10"/>
                      </a:moveTo>
                      <a:lnTo>
                        <a:pt x="46" y="10"/>
                      </a:lnTo>
                      <a:lnTo>
                        <a:pt x="46" y="14"/>
                      </a:lnTo>
                      <a:lnTo>
                        <a:pt x="45" y="16"/>
                      </a:lnTo>
                      <a:lnTo>
                        <a:pt x="44" y="14"/>
                      </a:lnTo>
                      <a:lnTo>
                        <a:pt x="40" y="13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0" y="23"/>
                      </a:lnTo>
                      <a:lnTo>
                        <a:pt x="38" y="24"/>
                      </a:lnTo>
                      <a:lnTo>
                        <a:pt x="37" y="21"/>
                      </a:lnTo>
                      <a:lnTo>
                        <a:pt x="34" y="22"/>
                      </a:lnTo>
                      <a:lnTo>
                        <a:pt x="33" y="28"/>
                      </a:lnTo>
                      <a:lnTo>
                        <a:pt x="30" y="30"/>
                      </a:lnTo>
                      <a:lnTo>
                        <a:pt x="27" y="31"/>
                      </a:lnTo>
                      <a:lnTo>
                        <a:pt x="24" y="34"/>
                      </a:lnTo>
                      <a:lnTo>
                        <a:pt x="27" y="28"/>
                      </a:lnTo>
                      <a:lnTo>
                        <a:pt x="27" y="22"/>
                      </a:lnTo>
                      <a:lnTo>
                        <a:pt x="23" y="18"/>
                      </a:lnTo>
                      <a:lnTo>
                        <a:pt x="21" y="19"/>
                      </a:lnTo>
                      <a:lnTo>
                        <a:pt x="19" y="22"/>
                      </a:lnTo>
                      <a:lnTo>
                        <a:pt x="16" y="24"/>
                      </a:lnTo>
                      <a:lnTo>
                        <a:pt x="15" y="27"/>
                      </a:lnTo>
                      <a:lnTo>
                        <a:pt x="16" y="29"/>
                      </a:lnTo>
                      <a:lnTo>
                        <a:pt x="12" y="31"/>
                      </a:lnTo>
                      <a:lnTo>
                        <a:pt x="9" y="29"/>
                      </a:lnTo>
                      <a:lnTo>
                        <a:pt x="7" y="31"/>
                      </a:lnTo>
                      <a:lnTo>
                        <a:pt x="4" y="33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0" y="48"/>
                      </a:lnTo>
                      <a:lnTo>
                        <a:pt x="3" y="52"/>
                      </a:lnTo>
                      <a:lnTo>
                        <a:pt x="4" y="50"/>
                      </a:lnTo>
                      <a:lnTo>
                        <a:pt x="6" y="43"/>
                      </a:lnTo>
                      <a:lnTo>
                        <a:pt x="8" y="41"/>
                      </a:lnTo>
                      <a:lnTo>
                        <a:pt x="9" y="37"/>
                      </a:lnTo>
                      <a:lnTo>
                        <a:pt x="11" y="36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3"/>
                      </a:lnTo>
                      <a:lnTo>
                        <a:pt x="14" y="41"/>
                      </a:lnTo>
                      <a:lnTo>
                        <a:pt x="16" y="43"/>
                      </a:lnTo>
                      <a:lnTo>
                        <a:pt x="16" y="40"/>
                      </a:lnTo>
                      <a:lnTo>
                        <a:pt x="17" y="39"/>
                      </a:lnTo>
                      <a:lnTo>
                        <a:pt x="19" y="39"/>
                      </a:lnTo>
                      <a:lnTo>
                        <a:pt x="18" y="41"/>
                      </a:lnTo>
                      <a:lnTo>
                        <a:pt x="20" y="41"/>
                      </a:lnTo>
                      <a:lnTo>
                        <a:pt x="21" y="43"/>
                      </a:lnTo>
                      <a:lnTo>
                        <a:pt x="23" y="44"/>
                      </a:lnTo>
                      <a:lnTo>
                        <a:pt x="21" y="41"/>
                      </a:lnTo>
                      <a:lnTo>
                        <a:pt x="22" y="39"/>
                      </a:lnTo>
                      <a:lnTo>
                        <a:pt x="21" y="38"/>
                      </a:lnTo>
                      <a:lnTo>
                        <a:pt x="23" y="36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29" y="40"/>
                      </a:lnTo>
                      <a:lnTo>
                        <a:pt x="32" y="42"/>
                      </a:lnTo>
                      <a:lnTo>
                        <a:pt x="32" y="45"/>
                      </a:lnTo>
                      <a:lnTo>
                        <a:pt x="34" y="48"/>
                      </a:lnTo>
                      <a:lnTo>
                        <a:pt x="32" y="47"/>
                      </a:lnTo>
                      <a:lnTo>
                        <a:pt x="31" y="48"/>
                      </a:lnTo>
                      <a:lnTo>
                        <a:pt x="31" y="49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1" y="55"/>
                      </a:lnTo>
                      <a:lnTo>
                        <a:pt x="30" y="58"/>
                      </a:lnTo>
                      <a:lnTo>
                        <a:pt x="33" y="61"/>
                      </a:lnTo>
                      <a:lnTo>
                        <a:pt x="34" y="64"/>
                      </a:lnTo>
                      <a:lnTo>
                        <a:pt x="36" y="68"/>
                      </a:lnTo>
                      <a:lnTo>
                        <a:pt x="39" y="68"/>
                      </a:lnTo>
                      <a:lnTo>
                        <a:pt x="41" y="70"/>
                      </a:lnTo>
                      <a:lnTo>
                        <a:pt x="44" y="72"/>
                      </a:lnTo>
                      <a:lnTo>
                        <a:pt x="47" y="70"/>
                      </a:lnTo>
                      <a:lnTo>
                        <a:pt x="47" y="69"/>
                      </a:lnTo>
                      <a:lnTo>
                        <a:pt x="48" y="67"/>
                      </a:lnTo>
                      <a:lnTo>
                        <a:pt x="49" y="69"/>
                      </a:lnTo>
                      <a:lnTo>
                        <a:pt x="48" y="70"/>
                      </a:lnTo>
                      <a:lnTo>
                        <a:pt x="49" y="73"/>
                      </a:lnTo>
                      <a:lnTo>
                        <a:pt x="50" y="75"/>
                      </a:lnTo>
                      <a:lnTo>
                        <a:pt x="52" y="73"/>
                      </a:lnTo>
                      <a:lnTo>
                        <a:pt x="56" y="67"/>
                      </a:lnTo>
                      <a:lnTo>
                        <a:pt x="56" y="64"/>
                      </a:lnTo>
                      <a:lnTo>
                        <a:pt x="55" y="62"/>
                      </a:lnTo>
                      <a:lnTo>
                        <a:pt x="54" y="57"/>
                      </a:lnTo>
                      <a:lnTo>
                        <a:pt x="51" y="55"/>
                      </a:lnTo>
                      <a:lnTo>
                        <a:pt x="51" y="52"/>
                      </a:lnTo>
                      <a:lnTo>
                        <a:pt x="55" y="45"/>
                      </a:lnTo>
                      <a:lnTo>
                        <a:pt x="57" y="44"/>
                      </a:lnTo>
                      <a:lnTo>
                        <a:pt x="59" y="47"/>
                      </a:lnTo>
                      <a:lnTo>
                        <a:pt x="59" y="50"/>
                      </a:lnTo>
                      <a:lnTo>
                        <a:pt x="61" y="53"/>
                      </a:lnTo>
                      <a:lnTo>
                        <a:pt x="61" y="56"/>
                      </a:lnTo>
                      <a:lnTo>
                        <a:pt x="62" y="61"/>
                      </a:lnTo>
                      <a:lnTo>
                        <a:pt x="63" y="63"/>
                      </a:lnTo>
                      <a:lnTo>
                        <a:pt x="63" y="61"/>
                      </a:lnTo>
                      <a:lnTo>
                        <a:pt x="63" y="57"/>
                      </a:lnTo>
                      <a:lnTo>
                        <a:pt x="62" y="52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68" y="45"/>
                      </a:lnTo>
                      <a:lnTo>
                        <a:pt x="68" y="40"/>
                      </a:lnTo>
                      <a:lnTo>
                        <a:pt x="66" y="37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4" y="27"/>
                      </a:lnTo>
                      <a:lnTo>
                        <a:pt x="63" y="28"/>
                      </a:lnTo>
                      <a:lnTo>
                        <a:pt x="63" y="24"/>
                      </a:lnTo>
                      <a:lnTo>
                        <a:pt x="63" y="22"/>
                      </a:lnTo>
                      <a:lnTo>
                        <a:pt x="61" y="22"/>
                      </a:lnTo>
                      <a:lnTo>
                        <a:pt x="60" y="20"/>
                      </a:lnTo>
                      <a:lnTo>
                        <a:pt x="61" y="18"/>
                      </a:lnTo>
                      <a:lnTo>
                        <a:pt x="62" y="18"/>
                      </a:lnTo>
                      <a:lnTo>
                        <a:pt x="62" y="14"/>
                      </a:lnTo>
                      <a:lnTo>
                        <a:pt x="61" y="10"/>
                      </a:lnTo>
                      <a:lnTo>
                        <a:pt x="61" y="8"/>
                      </a:lnTo>
                      <a:lnTo>
                        <a:pt x="59" y="10"/>
                      </a:lnTo>
                      <a:lnTo>
                        <a:pt x="56" y="7"/>
                      </a:lnTo>
                      <a:lnTo>
                        <a:pt x="52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50" y="10"/>
                      </a:lnTo>
                      <a:lnTo>
                        <a:pt x="49" y="13"/>
                      </a:lnTo>
                      <a:lnTo>
                        <a:pt x="47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3" name="Freeform 340">
                  <a:extLst>
                    <a:ext uri="{FF2B5EF4-FFF2-40B4-BE49-F238E27FC236}">
                      <a16:creationId xmlns:a16="http://schemas.microsoft.com/office/drawing/2014/main" id="{F35B5219-5239-4457-B9F7-00E334614D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617"/>
                  <a:ext cx="3" cy="2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3 w 3"/>
                    <a:gd name="T5" fmla="*/ 1 h 2"/>
                    <a:gd name="T6" fmla="*/ 0 w 3"/>
                    <a:gd name="T7" fmla="*/ 0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4" name="Freeform 341">
                  <a:extLst>
                    <a:ext uri="{FF2B5EF4-FFF2-40B4-BE49-F238E27FC236}">
                      <a16:creationId xmlns:a16="http://schemas.microsoft.com/office/drawing/2014/main" id="{E388FA68-1F4E-4EE5-B487-919D20C32C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5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5 h 6"/>
                    <a:gd name="T4" fmla="*/ 4 w 4"/>
                    <a:gd name="T5" fmla="*/ 4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  <a:gd name="T12" fmla="*/ 1 w 4"/>
                    <a:gd name="T13" fmla="*/ 6 h 6"/>
                    <a:gd name="T14" fmla="*/ 2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6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5" name="Freeform 342">
                  <a:extLst>
                    <a:ext uri="{FF2B5EF4-FFF2-40B4-BE49-F238E27FC236}">
                      <a16:creationId xmlns:a16="http://schemas.microsoft.com/office/drawing/2014/main" id="{CD41D8E2-5683-42F5-A29D-04C140FB63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246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6" name="Freeform 343">
                  <a:extLst>
                    <a:ext uri="{FF2B5EF4-FFF2-40B4-BE49-F238E27FC236}">
                      <a16:creationId xmlns:a16="http://schemas.microsoft.com/office/drawing/2014/main" id="{661605EB-7517-4892-8E59-6D05AB9E8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2" y="2595"/>
                  <a:ext cx="21" cy="26"/>
                </a:xfrm>
                <a:custGeom>
                  <a:avLst/>
                  <a:gdLst>
                    <a:gd name="T0" fmla="*/ 7 w 21"/>
                    <a:gd name="T1" fmla="*/ 3 h 26"/>
                    <a:gd name="T2" fmla="*/ 4 w 21"/>
                    <a:gd name="T3" fmla="*/ 0 h 26"/>
                    <a:gd name="T4" fmla="*/ 0 w 21"/>
                    <a:gd name="T5" fmla="*/ 1 h 26"/>
                    <a:gd name="T6" fmla="*/ 0 w 21"/>
                    <a:gd name="T7" fmla="*/ 3 h 26"/>
                    <a:gd name="T8" fmla="*/ 3 w 21"/>
                    <a:gd name="T9" fmla="*/ 4 h 26"/>
                    <a:gd name="T10" fmla="*/ 4 w 21"/>
                    <a:gd name="T11" fmla="*/ 5 h 26"/>
                    <a:gd name="T12" fmla="*/ 4 w 21"/>
                    <a:gd name="T13" fmla="*/ 8 h 26"/>
                    <a:gd name="T14" fmla="*/ 4 w 21"/>
                    <a:gd name="T15" fmla="*/ 11 h 26"/>
                    <a:gd name="T16" fmla="*/ 4 w 21"/>
                    <a:gd name="T17" fmla="*/ 17 h 26"/>
                    <a:gd name="T18" fmla="*/ 3 w 21"/>
                    <a:gd name="T19" fmla="*/ 21 h 26"/>
                    <a:gd name="T20" fmla="*/ 4 w 21"/>
                    <a:gd name="T21" fmla="*/ 26 h 26"/>
                    <a:gd name="T22" fmla="*/ 5 w 21"/>
                    <a:gd name="T23" fmla="*/ 26 h 26"/>
                    <a:gd name="T24" fmla="*/ 6 w 21"/>
                    <a:gd name="T25" fmla="*/ 25 h 26"/>
                    <a:gd name="T26" fmla="*/ 9 w 21"/>
                    <a:gd name="T27" fmla="*/ 23 h 26"/>
                    <a:gd name="T28" fmla="*/ 11 w 21"/>
                    <a:gd name="T29" fmla="*/ 23 h 26"/>
                    <a:gd name="T30" fmla="*/ 11 w 21"/>
                    <a:gd name="T31" fmla="*/ 21 h 26"/>
                    <a:gd name="T32" fmla="*/ 13 w 21"/>
                    <a:gd name="T33" fmla="*/ 21 h 26"/>
                    <a:gd name="T34" fmla="*/ 14 w 21"/>
                    <a:gd name="T35" fmla="*/ 19 h 26"/>
                    <a:gd name="T36" fmla="*/ 18 w 21"/>
                    <a:gd name="T37" fmla="*/ 16 h 26"/>
                    <a:gd name="T38" fmla="*/ 19 w 21"/>
                    <a:gd name="T39" fmla="*/ 12 h 26"/>
                    <a:gd name="T40" fmla="*/ 21 w 21"/>
                    <a:gd name="T41" fmla="*/ 11 h 26"/>
                    <a:gd name="T42" fmla="*/ 21 w 21"/>
                    <a:gd name="T43" fmla="*/ 8 h 26"/>
                    <a:gd name="T44" fmla="*/ 20 w 21"/>
                    <a:gd name="T45" fmla="*/ 5 h 26"/>
                    <a:gd name="T46" fmla="*/ 18 w 21"/>
                    <a:gd name="T47" fmla="*/ 6 h 26"/>
                    <a:gd name="T48" fmla="*/ 16 w 21"/>
                    <a:gd name="T49" fmla="*/ 9 h 26"/>
                    <a:gd name="T50" fmla="*/ 14 w 21"/>
                    <a:gd name="T51" fmla="*/ 6 h 26"/>
                    <a:gd name="T52" fmla="*/ 12 w 21"/>
                    <a:gd name="T53" fmla="*/ 5 h 26"/>
                    <a:gd name="T54" fmla="*/ 10 w 21"/>
                    <a:gd name="T55" fmla="*/ 5 h 26"/>
                    <a:gd name="T56" fmla="*/ 8 w 21"/>
                    <a:gd name="T57" fmla="*/ 5 h 26"/>
                    <a:gd name="T58" fmla="*/ 8 w 21"/>
                    <a:gd name="T59" fmla="*/ 4 h 26"/>
                    <a:gd name="T60" fmla="*/ 7 w 21"/>
                    <a:gd name="T61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1" h="26">
                      <a:moveTo>
                        <a:pt x="7" y="3"/>
                      </a:move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4" y="8"/>
                      </a:lnTo>
                      <a:lnTo>
                        <a:pt x="4" y="11"/>
                      </a:lnTo>
                      <a:lnTo>
                        <a:pt x="4" y="17"/>
                      </a:lnTo>
                      <a:lnTo>
                        <a:pt x="3" y="21"/>
                      </a:lnTo>
                      <a:lnTo>
                        <a:pt x="4" y="26"/>
                      </a:lnTo>
                      <a:lnTo>
                        <a:pt x="5" y="26"/>
                      </a:lnTo>
                      <a:lnTo>
                        <a:pt x="6" y="25"/>
                      </a:lnTo>
                      <a:lnTo>
                        <a:pt x="9" y="23"/>
                      </a:lnTo>
                      <a:lnTo>
                        <a:pt x="11" y="23"/>
                      </a:lnTo>
                      <a:lnTo>
                        <a:pt x="11" y="21"/>
                      </a:lnTo>
                      <a:lnTo>
                        <a:pt x="13" y="21"/>
                      </a:lnTo>
                      <a:lnTo>
                        <a:pt x="14" y="19"/>
                      </a:lnTo>
                      <a:lnTo>
                        <a:pt x="18" y="16"/>
                      </a:lnTo>
                      <a:lnTo>
                        <a:pt x="19" y="12"/>
                      </a:lnTo>
                      <a:lnTo>
                        <a:pt x="21" y="11"/>
                      </a:lnTo>
                      <a:lnTo>
                        <a:pt x="21" y="8"/>
                      </a:lnTo>
                      <a:lnTo>
                        <a:pt x="20" y="5"/>
                      </a:lnTo>
                      <a:lnTo>
                        <a:pt x="18" y="6"/>
                      </a:lnTo>
                      <a:lnTo>
                        <a:pt x="16" y="9"/>
                      </a:lnTo>
                      <a:lnTo>
                        <a:pt x="14" y="6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7" name="Freeform 344">
                  <a:extLst>
                    <a:ext uri="{FF2B5EF4-FFF2-40B4-BE49-F238E27FC236}">
                      <a16:creationId xmlns:a16="http://schemas.microsoft.com/office/drawing/2014/main" id="{CED7E53D-AC72-4E80-8241-F839C013F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1" y="2585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8" name="Freeform 345">
                  <a:extLst>
                    <a:ext uri="{FF2B5EF4-FFF2-40B4-BE49-F238E27FC236}">
                      <a16:creationId xmlns:a16="http://schemas.microsoft.com/office/drawing/2014/main" id="{7CBD84FF-5B85-40D4-A212-CD25CD14D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621"/>
                  <a:ext cx="4" cy="14"/>
                </a:xfrm>
                <a:custGeom>
                  <a:avLst/>
                  <a:gdLst>
                    <a:gd name="T0" fmla="*/ 0 w 4"/>
                    <a:gd name="T1" fmla="*/ 5 h 14"/>
                    <a:gd name="T2" fmla="*/ 1 w 4"/>
                    <a:gd name="T3" fmla="*/ 9 h 14"/>
                    <a:gd name="T4" fmla="*/ 1 w 4"/>
                    <a:gd name="T5" fmla="*/ 11 h 14"/>
                    <a:gd name="T6" fmla="*/ 2 w 4"/>
                    <a:gd name="T7" fmla="*/ 13 h 14"/>
                    <a:gd name="T8" fmla="*/ 3 w 4"/>
                    <a:gd name="T9" fmla="*/ 14 h 14"/>
                    <a:gd name="T10" fmla="*/ 4 w 4"/>
                    <a:gd name="T11" fmla="*/ 10 h 14"/>
                    <a:gd name="T12" fmla="*/ 1 w 4"/>
                    <a:gd name="T13" fmla="*/ 7 h 14"/>
                    <a:gd name="T14" fmla="*/ 1 w 4"/>
                    <a:gd name="T15" fmla="*/ 4 h 14"/>
                    <a:gd name="T16" fmla="*/ 3 w 4"/>
                    <a:gd name="T17" fmla="*/ 3 h 14"/>
                    <a:gd name="T18" fmla="*/ 2 w 4"/>
                    <a:gd name="T19" fmla="*/ 0 h 14"/>
                    <a:gd name="T20" fmla="*/ 1 w 4"/>
                    <a:gd name="T21" fmla="*/ 1 h 14"/>
                    <a:gd name="T22" fmla="*/ 0 w 4"/>
                    <a:gd name="T23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4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3" y="14"/>
                      </a:lnTo>
                      <a:lnTo>
                        <a:pt x="4" y="10"/>
                      </a:ln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9" name="Freeform 346">
                  <a:extLst>
                    <a:ext uri="{FF2B5EF4-FFF2-40B4-BE49-F238E27FC236}">
                      <a16:creationId xmlns:a16="http://schemas.microsoft.com/office/drawing/2014/main" id="{6FB6782E-3CDB-4153-82DD-724DDF948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583"/>
                  <a:ext cx="14" cy="14"/>
                </a:xfrm>
                <a:custGeom>
                  <a:avLst/>
                  <a:gdLst>
                    <a:gd name="T0" fmla="*/ 0 w 14"/>
                    <a:gd name="T1" fmla="*/ 10 h 14"/>
                    <a:gd name="T2" fmla="*/ 1 w 14"/>
                    <a:gd name="T3" fmla="*/ 12 h 14"/>
                    <a:gd name="T4" fmla="*/ 3 w 14"/>
                    <a:gd name="T5" fmla="*/ 7 h 14"/>
                    <a:gd name="T6" fmla="*/ 6 w 14"/>
                    <a:gd name="T7" fmla="*/ 7 h 14"/>
                    <a:gd name="T8" fmla="*/ 9 w 14"/>
                    <a:gd name="T9" fmla="*/ 12 h 14"/>
                    <a:gd name="T10" fmla="*/ 12 w 14"/>
                    <a:gd name="T11" fmla="*/ 14 h 14"/>
                    <a:gd name="T12" fmla="*/ 14 w 14"/>
                    <a:gd name="T13" fmla="*/ 14 h 14"/>
                    <a:gd name="T14" fmla="*/ 14 w 14"/>
                    <a:gd name="T15" fmla="*/ 11 h 14"/>
                    <a:gd name="T16" fmla="*/ 13 w 14"/>
                    <a:gd name="T17" fmla="*/ 9 h 14"/>
                    <a:gd name="T18" fmla="*/ 8 w 14"/>
                    <a:gd name="T19" fmla="*/ 5 h 14"/>
                    <a:gd name="T20" fmla="*/ 6 w 14"/>
                    <a:gd name="T21" fmla="*/ 5 h 14"/>
                    <a:gd name="T22" fmla="*/ 4 w 14"/>
                    <a:gd name="T23" fmla="*/ 2 h 14"/>
                    <a:gd name="T24" fmla="*/ 2 w 14"/>
                    <a:gd name="T25" fmla="*/ 2 h 14"/>
                    <a:gd name="T26" fmla="*/ 3 w 14"/>
                    <a:gd name="T27" fmla="*/ 1 h 14"/>
                    <a:gd name="T28" fmla="*/ 1 w 14"/>
                    <a:gd name="T29" fmla="*/ 0 h 14"/>
                    <a:gd name="T30" fmla="*/ 1 w 14"/>
                    <a:gd name="T31" fmla="*/ 4 h 14"/>
                    <a:gd name="T32" fmla="*/ 2 w 14"/>
                    <a:gd name="T33" fmla="*/ 7 h 14"/>
                    <a:gd name="T34" fmla="*/ 0 w 14"/>
                    <a:gd name="T35" fmla="*/ 8 h 14"/>
                    <a:gd name="T36" fmla="*/ 0 w 14"/>
                    <a:gd name="T37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" h="14">
                      <a:moveTo>
                        <a:pt x="0" y="10"/>
                      </a:moveTo>
                      <a:lnTo>
                        <a:pt x="1" y="12"/>
                      </a:ln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9" y="12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1"/>
                      </a:lnTo>
                      <a:lnTo>
                        <a:pt x="13" y="9"/>
                      </a:lnTo>
                      <a:lnTo>
                        <a:pt x="8" y="5"/>
                      </a:lnTo>
                      <a:lnTo>
                        <a:pt x="6" y="5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0" name="Freeform 347">
                  <a:extLst>
                    <a:ext uri="{FF2B5EF4-FFF2-40B4-BE49-F238E27FC236}">
                      <a16:creationId xmlns:a16="http://schemas.microsoft.com/office/drawing/2014/main" id="{F66D4798-5487-4EDB-A256-7399CB5C1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3" y="2581"/>
                  <a:ext cx="4" cy="12"/>
                </a:xfrm>
                <a:custGeom>
                  <a:avLst/>
                  <a:gdLst>
                    <a:gd name="T0" fmla="*/ 3 w 4"/>
                    <a:gd name="T1" fmla="*/ 1 h 12"/>
                    <a:gd name="T2" fmla="*/ 2 w 4"/>
                    <a:gd name="T3" fmla="*/ 4 h 12"/>
                    <a:gd name="T4" fmla="*/ 0 w 4"/>
                    <a:gd name="T5" fmla="*/ 7 h 12"/>
                    <a:gd name="T6" fmla="*/ 2 w 4"/>
                    <a:gd name="T7" fmla="*/ 12 h 12"/>
                    <a:gd name="T8" fmla="*/ 3 w 4"/>
                    <a:gd name="T9" fmla="*/ 11 h 12"/>
                    <a:gd name="T10" fmla="*/ 4 w 4"/>
                    <a:gd name="T11" fmla="*/ 6 h 12"/>
                    <a:gd name="T12" fmla="*/ 3 w 4"/>
                    <a:gd name="T13" fmla="*/ 4 h 12"/>
                    <a:gd name="T14" fmla="*/ 4 w 4"/>
                    <a:gd name="T15" fmla="*/ 0 h 12"/>
                    <a:gd name="T16" fmla="*/ 3 w 4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3" y="1"/>
                      </a:moveTo>
                      <a:lnTo>
                        <a:pt x="2" y="4"/>
                      </a:lnTo>
                      <a:lnTo>
                        <a:pt x="0" y="7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1" name="Freeform 348">
                  <a:extLst>
                    <a:ext uri="{FF2B5EF4-FFF2-40B4-BE49-F238E27FC236}">
                      <a16:creationId xmlns:a16="http://schemas.microsoft.com/office/drawing/2014/main" id="{9C607B7C-D14D-41F0-8F86-472032233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583"/>
                  <a:ext cx="4" cy="4"/>
                </a:xfrm>
                <a:custGeom>
                  <a:avLst/>
                  <a:gdLst>
                    <a:gd name="T0" fmla="*/ 3 w 4"/>
                    <a:gd name="T1" fmla="*/ 4 h 4"/>
                    <a:gd name="T2" fmla="*/ 4 w 4"/>
                    <a:gd name="T3" fmla="*/ 4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1 h 4"/>
                    <a:gd name="T10" fmla="*/ 3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4"/>
                      </a:moveTo>
                      <a:lnTo>
                        <a:pt x="4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2" name="Freeform 349">
                  <a:extLst>
                    <a:ext uri="{FF2B5EF4-FFF2-40B4-BE49-F238E27FC236}">
                      <a16:creationId xmlns:a16="http://schemas.microsoft.com/office/drawing/2014/main" id="{3EBC3E48-206D-49AC-82A9-2A47E9F92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8"/>
                  <a:ext cx="4" cy="6"/>
                </a:xfrm>
                <a:custGeom>
                  <a:avLst/>
                  <a:gdLst>
                    <a:gd name="T0" fmla="*/ 4 w 4"/>
                    <a:gd name="T1" fmla="*/ 3 h 6"/>
                    <a:gd name="T2" fmla="*/ 4 w 4"/>
                    <a:gd name="T3" fmla="*/ 0 h 6"/>
                    <a:gd name="T4" fmla="*/ 3 w 4"/>
                    <a:gd name="T5" fmla="*/ 0 h 6"/>
                    <a:gd name="T6" fmla="*/ 1 w 4"/>
                    <a:gd name="T7" fmla="*/ 0 h 6"/>
                    <a:gd name="T8" fmla="*/ 0 w 4"/>
                    <a:gd name="T9" fmla="*/ 3 h 6"/>
                    <a:gd name="T10" fmla="*/ 1 w 4"/>
                    <a:gd name="T11" fmla="*/ 6 h 6"/>
                    <a:gd name="T12" fmla="*/ 4 w 4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4" y="3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3" name="Freeform 350">
                  <a:extLst>
                    <a:ext uri="{FF2B5EF4-FFF2-40B4-BE49-F238E27FC236}">
                      <a16:creationId xmlns:a16="http://schemas.microsoft.com/office/drawing/2014/main" id="{D749C872-7696-4469-B6E8-0EB54ECF2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66"/>
                  <a:ext cx="19" cy="25"/>
                </a:xfrm>
                <a:custGeom>
                  <a:avLst/>
                  <a:gdLst>
                    <a:gd name="T0" fmla="*/ 18 w 19"/>
                    <a:gd name="T1" fmla="*/ 7 h 25"/>
                    <a:gd name="T2" fmla="*/ 16 w 19"/>
                    <a:gd name="T3" fmla="*/ 7 h 25"/>
                    <a:gd name="T4" fmla="*/ 10 w 19"/>
                    <a:gd name="T5" fmla="*/ 0 h 25"/>
                    <a:gd name="T6" fmla="*/ 7 w 19"/>
                    <a:gd name="T7" fmla="*/ 1 h 25"/>
                    <a:gd name="T8" fmla="*/ 4 w 19"/>
                    <a:gd name="T9" fmla="*/ 0 h 25"/>
                    <a:gd name="T10" fmla="*/ 0 w 19"/>
                    <a:gd name="T11" fmla="*/ 1 h 25"/>
                    <a:gd name="T12" fmla="*/ 1 w 19"/>
                    <a:gd name="T13" fmla="*/ 3 h 25"/>
                    <a:gd name="T14" fmla="*/ 4 w 19"/>
                    <a:gd name="T15" fmla="*/ 3 h 25"/>
                    <a:gd name="T16" fmla="*/ 4 w 19"/>
                    <a:gd name="T17" fmla="*/ 7 h 25"/>
                    <a:gd name="T18" fmla="*/ 6 w 19"/>
                    <a:gd name="T19" fmla="*/ 7 h 25"/>
                    <a:gd name="T20" fmla="*/ 7 w 19"/>
                    <a:gd name="T21" fmla="*/ 10 h 25"/>
                    <a:gd name="T22" fmla="*/ 7 w 19"/>
                    <a:gd name="T23" fmla="*/ 16 h 25"/>
                    <a:gd name="T24" fmla="*/ 10 w 19"/>
                    <a:gd name="T25" fmla="*/ 17 h 25"/>
                    <a:gd name="T26" fmla="*/ 10 w 19"/>
                    <a:gd name="T27" fmla="*/ 21 h 25"/>
                    <a:gd name="T28" fmla="*/ 13 w 19"/>
                    <a:gd name="T29" fmla="*/ 24 h 25"/>
                    <a:gd name="T30" fmla="*/ 15 w 19"/>
                    <a:gd name="T31" fmla="*/ 25 h 25"/>
                    <a:gd name="T32" fmla="*/ 18 w 19"/>
                    <a:gd name="T33" fmla="*/ 22 h 25"/>
                    <a:gd name="T34" fmla="*/ 18 w 19"/>
                    <a:gd name="T35" fmla="*/ 20 h 25"/>
                    <a:gd name="T36" fmla="*/ 19 w 19"/>
                    <a:gd name="T37" fmla="*/ 18 h 25"/>
                    <a:gd name="T38" fmla="*/ 19 w 19"/>
                    <a:gd name="T39" fmla="*/ 16 h 25"/>
                    <a:gd name="T40" fmla="*/ 18 w 19"/>
                    <a:gd name="T41" fmla="*/ 13 h 25"/>
                    <a:gd name="T42" fmla="*/ 18 w 19"/>
                    <a:gd name="T43" fmla="*/ 10 h 25"/>
                    <a:gd name="T44" fmla="*/ 18 w 19"/>
                    <a:gd name="T45" fmla="*/ 7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" h="25">
                      <a:moveTo>
                        <a:pt x="18" y="7"/>
                      </a:moveTo>
                      <a:lnTo>
                        <a:pt x="16" y="7"/>
                      </a:lnTo>
                      <a:lnTo>
                        <a:pt x="10" y="0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6" y="7"/>
                      </a:lnTo>
                      <a:lnTo>
                        <a:pt x="7" y="10"/>
                      </a:lnTo>
                      <a:lnTo>
                        <a:pt x="7" y="16"/>
                      </a:lnTo>
                      <a:lnTo>
                        <a:pt x="10" y="17"/>
                      </a:lnTo>
                      <a:lnTo>
                        <a:pt x="10" y="21"/>
                      </a:lnTo>
                      <a:lnTo>
                        <a:pt x="13" y="24"/>
                      </a:lnTo>
                      <a:lnTo>
                        <a:pt x="15" y="25"/>
                      </a:lnTo>
                      <a:lnTo>
                        <a:pt x="18" y="22"/>
                      </a:lnTo>
                      <a:lnTo>
                        <a:pt x="18" y="20"/>
                      </a:lnTo>
                      <a:lnTo>
                        <a:pt x="19" y="18"/>
                      </a:lnTo>
                      <a:lnTo>
                        <a:pt x="19" y="16"/>
                      </a:lnTo>
                      <a:lnTo>
                        <a:pt x="18" y="13"/>
                      </a:lnTo>
                      <a:lnTo>
                        <a:pt x="18" y="10"/>
                      </a:lnTo>
                      <a:lnTo>
                        <a:pt x="18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4" name="Freeform 351">
                  <a:extLst>
                    <a:ext uri="{FF2B5EF4-FFF2-40B4-BE49-F238E27FC236}">
                      <a16:creationId xmlns:a16="http://schemas.microsoft.com/office/drawing/2014/main" id="{543E818E-5854-4607-BDBD-742439B73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609"/>
                  <a:ext cx="9" cy="30"/>
                </a:xfrm>
                <a:custGeom>
                  <a:avLst/>
                  <a:gdLst>
                    <a:gd name="T0" fmla="*/ 9 w 9"/>
                    <a:gd name="T1" fmla="*/ 0 h 30"/>
                    <a:gd name="T2" fmla="*/ 8 w 9"/>
                    <a:gd name="T3" fmla="*/ 1 h 30"/>
                    <a:gd name="T4" fmla="*/ 7 w 9"/>
                    <a:gd name="T5" fmla="*/ 7 h 30"/>
                    <a:gd name="T6" fmla="*/ 4 w 9"/>
                    <a:gd name="T7" fmla="*/ 12 h 30"/>
                    <a:gd name="T8" fmla="*/ 4 w 9"/>
                    <a:gd name="T9" fmla="*/ 16 h 30"/>
                    <a:gd name="T10" fmla="*/ 2 w 9"/>
                    <a:gd name="T11" fmla="*/ 21 h 30"/>
                    <a:gd name="T12" fmla="*/ 1 w 9"/>
                    <a:gd name="T13" fmla="*/ 24 h 30"/>
                    <a:gd name="T14" fmla="*/ 0 w 9"/>
                    <a:gd name="T15" fmla="*/ 27 h 30"/>
                    <a:gd name="T16" fmla="*/ 1 w 9"/>
                    <a:gd name="T17" fmla="*/ 30 h 30"/>
                    <a:gd name="T18" fmla="*/ 3 w 9"/>
                    <a:gd name="T19" fmla="*/ 27 h 30"/>
                    <a:gd name="T20" fmla="*/ 4 w 9"/>
                    <a:gd name="T21" fmla="*/ 20 h 30"/>
                    <a:gd name="T22" fmla="*/ 8 w 9"/>
                    <a:gd name="T23" fmla="*/ 15 h 30"/>
                    <a:gd name="T24" fmla="*/ 8 w 9"/>
                    <a:gd name="T25" fmla="*/ 12 h 30"/>
                    <a:gd name="T26" fmla="*/ 8 w 9"/>
                    <a:gd name="T27" fmla="*/ 9 h 30"/>
                    <a:gd name="T28" fmla="*/ 9 w 9"/>
                    <a:gd name="T29" fmla="*/ 6 h 30"/>
                    <a:gd name="T30" fmla="*/ 9 w 9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" h="30">
                      <a:moveTo>
                        <a:pt x="9" y="0"/>
                      </a:moveTo>
                      <a:lnTo>
                        <a:pt x="8" y="1"/>
                      </a:lnTo>
                      <a:lnTo>
                        <a:pt x="7" y="7"/>
                      </a:lnTo>
                      <a:lnTo>
                        <a:pt x="4" y="12"/>
                      </a:lnTo>
                      <a:lnTo>
                        <a:pt x="4" y="16"/>
                      </a:lnTo>
                      <a:lnTo>
                        <a:pt x="2" y="21"/>
                      </a:lnTo>
                      <a:lnTo>
                        <a:pt x="1" y="24"/>
                      </a:lnTo>
                      <a:lnTo>
                        <a:pt x="0" y="27"/>
                      </a:lnTo>
                      <a:lnTo>
                        <a:pt x="1" y="30"/>
                      </a:lnTo>
                      <a:lnTo>
                        <a:pt x="3" y="27"/>
                      </a:lnTo>
                      <a:lnTo>
                        <a:pt x="4" y="20"/>
                      </a:lnTo>
                      <a:lnTo>
                        <a:pt x="8" y="15"/>
                      </a:lnTo>
                      <a:lnTo>
                        <a:pt x="8" y="12"/>
                      </a:lnTo>
                      <a:lnTo>
                        <a:pt x="8" y="9"/>
                      </a:lnTo>
                      <a:lnTo>
                        <a:pt x="9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5" name="Freeform 352">
                  <a:extLst>
                    <a:ext uri="{FF2B5EF4-FFF2-40B4-BE49-F238E27FC236}">
                      <a16:creationId xmlns:a16="http://schemas.microsoft.com/office/drawing/2014/main" id="{68B9D9AE-A8D4-440A-AD37-10998B878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3" y="263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6" name="Freeform 353">
                  <a:extLst>
                    <a:ext uri="{FF2B5EF4-FFF2-40B4-BE49-F238E27FC236}">
                      <a16:creationId xmlns:a16="http://schemas.microsoft.com/office/drawing/2014/main" id="{3EF54ED2-52AE-4FB4-ACF7-B706B2713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614"/>
                  <a:ext cx="16" cy="33"/>
                </a:xfrm>
                <a:custGeom>
                  <a:avLst/>
                  <a:gdLst>
                    <a:gd name="T0" fmla="*/ 1 w 16"/>
                    <a:gd name="T1" fmla="*/ 24 h 33"/>
                    <a:gd name="T2" fmla="*/ 3 w 16"/>
                    <a:gd name="T3" fmla="*/ 25 h 33"/>
                    <a:gd name="T4" fmla="*/ 6 w 16"/>
                    <a:gd name="T5" fmla="*/ 28 h 33"/>
                    <a:gd name="T6" fmla="*/ 9 w 16"/>
                    <a:gd name="T7" fmla="*/ 28 h 33"/>
                    <a:gd name="T8" fmla="*/ 9 w 16"/>
                    <a:gd name="T9" fmla="*/ 31 h 33"/>
                    <a:gd name="T10" fmla="*/ 11 w 16"/>
                    <a:gd name="T11" fmla="*/ 33 h 33"/>
                    <a:gd name="T12" fmla="*/ 14 w 16"/>
                    <a:gd name="T13" fmla="*/ 31 h 33"/>
                    <a:gd name="T14" fmla="*/ 14 w 16"/>
                    <a:gd name="T15" fmla="*/ 28 h 33"/>
                    <a:gd name="T16" fmla="*/ 11 w 16"/>
                    <a:gd name="T17" fmla="*/ 24 h 33"/>
                    <a:gd name="T18" fmla="*/ 11 w 16"/>
                    <a:gd name="T19" fmla="*/ 17 h 33"/>
                    <a:gd name="T20" fmla="*/ 13 w 16"/>
                    <a:gd name="T21" fmla="*/ 7 h 33"/>
                    <a:gd name="T22" fmla="*/ 15 w 16"/>
                    <a:gd name="T23" fmla="*/ 4 h 33"/>
                    <a:gd name="T24" fmla="*/ 16 w 16"/>
                    <a:gd name="T25" fmla="*/ 1 h 33"/>
                    <a:gd name="T26" fmla="*/ 14 w 16"/>
                    <a:gd name="T27" fmla="*/ 0 h 33"/>
                    <a:gd name="T28" fmla="*/ 12 w 16"/>
                    <a:gd name="T29" fmla="*/ 0 h 33"/>
                    <a:gd name="T30" fmla="*/ 11 w 16"/>
                    <a:gd name="T31" fmla="*/ 0 h 33"/>
                    <a:gd name="T32" fmla="*/ 8 w 16"/>
                    <a:gd name="T33" fmla="*/ 1 h 33"/>
                    <a:gd name="T34" fmla="*/ 8 w 16"/>
                    <a:gd name="T35" fmla="*/ 4 h 33"/>
                    <a:gd name="T36" fmla="*/ 7 w 16"/>
                    <a:gd name="T37" fmla="*/ 7 h 33"/>
                    <a:gd name="T38" fmla="*/ 7 w 16"/>
                    <a:gd name="T39" fmla="*/ 12 h 33"/>
                    <a:gd name="T40" fmla="*/ 5 w 16"/>
                    <a:gd name="T41" fmla="*/ 16 h 33"/>
                    <a:gd name="T42" fmla="*/ 1 w 16"/>
                    <a:gd name="T43" fmla="*/ 18 h 33"/>
                    <a:gd name="T44" fmla="*/ 0 w 16"/>
                    <a:gd name="T45" fmla="*/ 19 h 33"/>
                    <a:gd name="T46" fmla="*/ 1 w 16"/>
                    <a:gd name="T47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6" h="33">
                      <a:moveTo>
                        <a:pt x="1" y="24"/>
                      </a:moveTo>
                      <a:lnTo>
                        <a:pt x="3" y="25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9" y="31"/>
                      </a:lnTo>
                      <a:lnTo>
                        <a:pt x="11" y="33"/>
                      </a:lnTo>
                      <a:lnTo>
                        <a:pt x="14" y="31"/>
                      </a:lnTo>
                      <a:lnTo>
                        <a:pt x="14" y="28"/>
                      </a:lnTo>
                      <a:lnTo>
                        <a:pt x="11" y="24"/>
                      </a:lnTo>
                      <a:lnTo>
                        <a:pt x="11" y="17"/>
                      </a:lnTo>
                      <a:lnTo>
                        <a:pt x="13" y="7"/>
                      </a:lnTo>
                      <a:lnTo>
                        <a:pt x="15" y="4"/>
                      </a:lnTo>
                      <a:lnTo>
                        <a:pt x="16" y="1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1"/>
                      </a:lnTo>
                      <a:lnTo>
                        <a:pt x="8" y="4"/>
                      </a:lnTo>
                      <a:lnTo>
                        <a:pt x="7" y="7"/>
                      </a:lnTo>
                      <a:lnTo>
                        <a:pt x="7" y="12"/>
                      </a:lnTo>
                      <a:lnTo>
                        <a:pt x="5" y="16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7" name="Freeform 354">
                  <a:extLst>
                    <a:ext uri="{FF2B5EF4-FFF2-40B4-BE49-F238E27FC236}">
                      <a16:creationId xmlns:a16="http://schemas.microsoft.com/office/drawing/2014/main" id="{E9F9E11E-349A-4277-9389-3B5A39394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2642"/>
                  <a:ext cx="3" cy="5"/>
                </a:xfrm>
                <a:custGeom>
                  <a:avLst/>
                  <a:gdLst>
                    <a:gd name="T0" fmla="*/ 3 w 3"/>
                    <a:gd name="T1" fmla="*/ 2 h 5"/>
                    <a:gd name="T2" fmla="*/ 0 w 3"/>
                    <a:gd name="T3" fmla="*/ 0 h 5"/>
                    <a:gd name="T4" fmla="*/ 0 w 3"/>
                    <a:gd name="T5" fmla="*/ 1 h 5"/>
                    <a:gd name="T6" fmla="*/ 0 w 3"/>
                    <a:gd name="T7" fmla="*/ 3 h 5"/>
                    <a:gd name="T8" fmla="*/ 3 w 3"/>
                    <a:gd name="T9" fmla="*/ 5 h 5"/>
                    <a:gd name="T10" fmla="*/ 3 w 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5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8" name="Freeform 355">
                  <a:extLst>
                    <a:ext uri="{FF2B5EF4-FFF2-40B4-BE49-F238E27FC236}">
                      <a16:creationId xmlns:a16="http://schemas.microsoft.com/office/drawing/2014/main" id="{F33FC27F-75EB-401B-8E33-EA95706AA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7" y="2643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3 w 5"/>
                    <a:gd name="T3" fmla="*/ 4 h 4"/>
                    <a:gd name="T4" fmla="*/ 4 w 5"/>
                    <a:gd name="T5" fmla="*/ 3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9" name="Freeform 356">
                  <a:extLst>
                    <a:ext uri="{FF2B5EF4-FFF2-40B4-BE49-F238E27FC236}">
                      <a16:creationId xmlns:a16="http://schemas.microsoft.com/office/drawing/2014/main" id="{BCB80B37-83AE-4045-ADBC-8A554102B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628"/>
                  <a:ext cx="4" cy="7"/>
                </a:xfrm>
                <a:custGeom>
                  <a:avLst/>
                  <a:gdLst>
                    <a:gd name="T0" fmla="*/ 4 w 4"/>
                    <a:gd name="T1" fmla="*/ 6 h 7"/>
                    <a:gd name="T2" fmla="*/ 2 w 4"/>
                    <a:gd name="T3" fmla="*/ 3 h 7"/>
                    <a:gd name="T4" fmla="*/ 1 w 4"/>
                    <a:gd name="T5" fmla="*/ 0 h 7"/>
                    <a:gd name="T6" fmla="*/ 1 w 4"/>
                    <a:gd name="T7" fmla="*/ 4 h 7"/>
                    <a:gd name="T8" fmla="*/ 0 w 4"/>
                    <a:gd name="T9" fmla="*/ 5 h 7"/>
                    <a:gd name="T10" fmla="*/ 1 w 4"/>
                    <a:gd name="T11" fmla="*/ 7 h 7"/>
                    <a:gd name="T12" fmla="*/ 4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4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4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0" name="Freeform 357">
                  <a:extLst>
                    <a:ext uri="{FF2B5EF4-FFF2-40B4-BE49-F238E27FC236}">
                      <a16:creationId xmlns:a16="http://schemas.microsoft.com/office/drawing/2014/main" id="{899F32C8-18A7-427A-9365-87DA67B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0" y="2661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1" name="Freeform 358">
                  <a:extLst>
                    <a:ext uri="{FF2B5EF4-FFF2-40B4-BE49-F238E27FC236}">
                      <a16:creationId xmlns:a16="http://schemas.microsoft.com/office/drawing/2014/main" id="{B17A7B2D-A012-4845-8937-D7ADD8987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90"/>
                  <a:ext cx="7" cy="7"/>
                </a:xfrm>
                <a:custGeom>
                  <a:avLst/>
                  <a:gdLst>
                    <a:gd name="T0" fmla="*/ 2 w 7"/>
                    <a:gd name="T1" fmla="*/ 1 h 7"/>
                    <a:gd name="T2" fmla="*/ 0 w 7"/>
                    <a:gd name="T3" fmla="*/ 1 h 7"/>
                    <a:gd name="T4" fmla="*/ 0 w 7"/>
                    <a:gd name="T5" fmla="*/ 3 h 7"/>
                    <a:gd name="T6" fmla="*/ 1 w 7"/>
                    <a:gd name="T7" fmla="*/ 6 h 7"/>
                    <a:gd name="T8" fmla="*/ 3 w 7"/>
                    <a:gd name="T9" fmla="*/ 7 h 7"/>
                    <a:gd name="T10" fmla="*/ 7 w 7"/>
                    <a:gd name="T11" fmla="*/ 3 h 7"/>
                    <a:gd name="T12" fmla="*/ 7 w 7"/>
                    <a:gd name="T13" fmla="*/ 2 h 7"/>
                    <a:gd name="T14" fmla="*/ 5 w 7"/>
                    <a:gd name="T15" fmla="*/ 1 h 7"/>
                    <a:gd name="T16" fmla="*/ 3 w 7"/>
                    <a:gd name="T17" fmla="*/ 0 h 7"/>
                    <a:gd name="T18" fmla="*/ 2 w 7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2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2" name="Freeform 359">
                  <a:extLst>
                    <a:ext uri="{FF2B5EF4-FFF2-40B4-BE49-F238E27FC236}">
                      <a16:creationId xmlns:a16="http://schemas.microsoft.com/office/drawing/2014/main" id="{895D20D1-EDED-4D20-94A3-BDBA812EDF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665"/>
                  <a:ext cx="4" cy="6"/>
                </a:xfrm>
                <a:custGeom>
                  <a:avLst/>
                  <a:gdLst>
                    <a:gd name="T0" fmla="*/ 0 w 4"/>
                    <a:gd name="T1" fmla="*/ 1 h 6"/>
                    <a:gd name="T2" fmla="*/ 0 w 4"/>
                    <a:gd name="T3" fmla="*/ 3 h 6"/>
                    <a:gd name="T4" fmla="*/ 2 w 4"/>
                    <a:gd name="T5" fmla="*/ 6 h 6"/>
                    <a:gd name="T6" fmla="*/ 3 w 4"/>
                    <a:gd name="T7" fmla="*/ 6 h 6"/>
                    <a:gd name="T8" fmla="*/ 3 w 4"/>
                    <a:gd name="T9" fmla="*/ 2 h 6"/>
                    <a:gd name="T10" fmla="*/ 4 w 4"/>
                    <a:gd name="T11" fmla="*/ 1 h 6"/>
                    <a:gd name="T12" fmla="*/ 3 w 4"/>
                    <a:gd name="T13" fmla="*/ 0 h 6"/>
                    <a:gd name="T14" fmla="*/ 0 w 4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6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3" name="Freeform 360">
                  <a:extLst>
                    <a:ext uri="{FF2B5EF4-FFF2-40B4-BE49-F238E27FC236}">
                      <a16:creationId xmlns:a16="http://schemas.microsoft.com/office/drawing/2014/main" id="{076A08CA-F087-4B55-A1C8-7415A3FBA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266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4" name="Freeform 361">
                  <a:extLst>
                    <a:ext uri="{FF2B5EF4-FFF2-40B4-BE49-F238E27FC236}">
                      <a16:creationId xmlns:a16="http://schemas.microsoft.com/office/drawing/2014/main" id="{FFD8C9CC-EB26-4080-BE11-5CD657CBC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7" y="2472"/>
                  <a:ext cx="69" cy="114"/>
                </a:xfrm>
                <a:custGeom>
                  <a:avLst/>
                  <a:gdLst>
                    <a:gd name="T0" fmla="*/ 19 w 69"/>
                    <a:gd name="T1" fmla="*/ 1 h 114"/>
                    <a:gd name="T2" fmla="*/ 10 w 69"/>
                    <a:gd name="T3" fmla="*/ 6 h 114"/>
                    <a:gd name="T4" fmla="*/ 8 w 69"/>
                    <a:gd name="T5" fmla="*/ 24 h 114"/>
                    <a:gd name="T6" fmla="*/ 7 w 69"/>
                    <a:gd name="T7" fmla="*/ 42 h 114"/>
                    <a:gd name="T8" fmla="*/ 2 w 69"/>
                    <a:gd name="T9" fmla="*/ 45 h 114"/>
                    <a:gd name="T10" fmla="*/ 1 w 69"/>
                    <a:gd name="T11" fmla="*/ 49 h 114"/>
                    <a:gd name="T12" fmla="*/ 2 w 69"/>
                    <a:gd name="T13" fmla="*/ 53 h 114"/>
                    <a:gd name="T14" fmla="*/ 5 w 69"/>
                    <a:gd name="T15" fmla="*/ 69 h 114"/>
                    <a:gd name="T16" fmla="*/ 8 w 69"/>
                    <a:gd name="T17" fmla="*/ 70 h 114"/>
                    <a:gd name="T18" fmla="*/ 13 w 69"/>
                    <a:gd name="T19" fmla="*/ 77 h 114"/>
                    <a:gd name="T20" fmla="*/ 14 w 69"/>
                    <a:gd name="T21" fmla="*/ 71 h 114"/>
                    <a:gd name="T22" fmla="*/ 16 w 69"/>
                    <a:gd name="T23" fmla="*/ 78 h 114"/>
                    <a:gd name="T24" fmla="*/ 15 w 69"/>
                    <a:gd name="T25" fmla="*/ 87 h 114"/>
                    <a:gd name="T26" fmla="*/ 18 w 69"/>
                    <a:gd name="T27" fmla="*/ 86 h 114"/>
                    <a:gd name="T28" fmla="*/ 21 w 69"/>
                    <a:gd name="T29" fmla="*/ 91 h 114"/>
                    <a:gd name="T30" fmla="*/ 29 w 69"/>
                    <a:gd name="T31" fmla="*/ 91 h 114"/>
                    <a:gd name="T32" fmla="*/ 32 w 69"/>
                    <a:gd name="T33" fmla="*/ 86 h 114"/>
                    <a:gd name="T34" fmla="*/ 42 w 69"/>
                    <a:gd name="T35" fmla="*/ 94 h 114"/>
                    <a:gd name="T36" fmla="*/ 46 w 69"/>
                    <a:gd name="T37" fmla="*/ 94 h 114"/>
                    <a:gd name="T38" fmla="*/ 44 w 69"/>
                    <a:gd name="T39" fmla="*/ 87 h 114"/>
                    <a:gd name="T40" fmla="*/ 49 w 69"/>
                    <a:gd name="T41" fmla="*/ 94 h 114"/>
                    <a:gd name="T42" fmla="*/ 55 w 69"/>
                    <a:gd name="T43" fmla="*/ 102 h 114"/>
                    <a:gd name="T44" fmla="*/ 63 w 69"/>
                    <a:gd name="T45" fmla="*/ 107 h 114"/>
                    <a:gd name="T46" fmla="*/ 65 w 69"/>
                    <a:gd name="T47" fmla="*/ 108 h 114"/>
                    <a:gd name="T48" fmla="*/ 67 w 69"/>
                    <a:gd name="T49" fmla="*/ 114 h 114"/>
                    <a:gd name="T50" fmla="*/ 69 w 69"/>
                    <a:gd name="T51" fmla="*/ 105 h 114"/>
                    <a:gd name="T52" fmla="*/ 63 w 69"/>
                    <a:gd name="T53" fmla="*/ 102 h 114"/>
                    <a:gd name="T54" fmla="*/ 59 w 69"/>
                    <a:gd name="T55" fmla="*/ 94 h 114"/>
                    <a:gd name="T56" fmla="*/ 61 w 69"/>
                    <a:gd name="T57" fmla="*/ 91 h 114"/>
                    <a:gd name="T58" fmla="*/ 60 w 69"/>
                    <a:gd name="T59" fmla="*/ 87 h 114"/>
                    <a:gd name="T60" fmla="*/ 53 w 69"/>
                    <a:gd name="T61" fmla="*/ 85 h 114"/>
                    <a:gd name="T62" fmla="*/ 51 w 69"/>
                    <a:gd name="T63" fmla="*/ 88 h 114"/>
                    <a:gd name="T64" fmla="*/ 45 w 69"/>
                    <a:gd name="T65" fmla="*/ 77 h 114"/>
                    <a:gd name="T66" fmla="*/ 38 w 69"/>
                    <a:gd name="T67" fmla="*/ 84 h 114"/>
                    <a:gd name="T68" fmla="*/ 31 w 69"/>
                    <a:gd name="T69" fmla="*/ 80 h 114"/>
                    <a:gd name="T70" fmla="*/ 30 w 69"/>
                    <a:gd name="T71" fmla="*/ 72 h 114"/>
                    <a:gd name="T72" fmla="*/ 25 w 69"/>
                    <a:gd name="T73" fmla="*/ 64 h 114"/>
                    <a:gd name="T74" fmla="*/ 27 w 69"/>
                    <a:gd name="T75" fmla="*/ 53 h 114"/>
                    <a:gd name="T76" fmla="*/ 34 w 69"/>
                    <a:gd name="T77" fmla="*/ 44 h 114"/>
                    <a:gd name="T78" fmla="*/ 35 w 69"/>
                    <a:gd name="T79" fmla="*/ 44 h 114"/>
                    <a:gd name="T80" fmla="*/ 38 w 69"/>
                    <a:gd name="T81" fmla="*/ 27 h 114"/>
                    <a:gd name="T82" fmla="*/ 34 w 69"/>
                    <a:gd name="T83" fmla="*/ 20 h 114"/>
                    <a:gd name="T84" fmla="*/ 34 w 69"/>
                    <a:gd name="T85" fmla="*/ 6 h 114"/>
                    <a:gd name="T86" fmla="*/ 31 w 69"/>
                    <a:gd name="T87" fmla="*/ 1 h 114"/>
                    <a:gd name="T88" fmla="*/ 25 w 69"/>
                    <a:gd name="T8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9" h="114">
                      <a:moveTo>
                        <a:pt x="24" y="6"/>
                      </a:moveTo>
                      <a:lnTo>
                        <a:pt x="22" y="4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10" y="6"/>
                      </a:lnTo>
                      <a:lnTo>
                        <a:pt x="7" y="12"/>
                      </a:lnTo>
                      <a:lnTo>
                        <a:pt x="8" y="17"/>
                      </a:lnTo>
                      <a:lnTo>
                        <a:pt x="8" y="24"/>
                      </a:lnTo>
                      <a:lnTo>
                        <a:pt x="6" y="32"/>
                      </a:lnTo>
                      <a:lnTo>
                        <a:pt x="4" y="36"/>
                      </a:lnTo>
                      <a:lnTo>
                        <a:pt x="7" y="42"/>
                      </a:lnTo>
                      <a:lnTo>
                        <a:pt x="7" y="44"/>
                      </a:lnTo>
                      <a:lnTo>
                        <a:pt x="5" y="46"/>
                      </a:lnTo>
                      <a:lnTo>
                        <a:pt x="2" y="45"/>
                      </a:lnTo>
                      <a:lnTo>
                        <a:pt x="1" y="42"/>
                      </a:lnTo>
                      <a:lnTo>
                        <a:pt x="0" y="46"/>
                      </a:lnTo>
                      <a:lnTo>
                        <a:pt x="1" y="49"/>
                      </a:lnTo>
                      <a:lnTo>
                        <a:pt x="2" y="50"/>
                      </a:lnTo>
                      <a:lnTo>
                        <a:pt x="3" y="51"/>
                      </a:lnTo>
                      <a:lnTo>
                        <a:pt x="2" y="53"/>
                      </a:lnTo>
                      <a:lnTo>
                        <a:pt x="3" y="59"/>
                      </a:lnTo>
                      <a:lnTo>
                        <a:pt x="5" y="63"/>
                      </a:lnTo>
                      <a:lnTo>
                        <a:pt x="5" y="69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8" y="70"/>
                      </a:lnTo>
                      <a:lnTo>
                        <a:pt x="8" y="73"/>
                      </a:lnTo>
                      <a:lnTo>
                        <a:pt x="11" y="77"/>
                      </a:lnTo>
                      <a:lnTo>
                        <a:pt x="13" y="77"/>
                      </a:lnTo>
                      <a:lnTo>
                        <a:pt x="15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7" y="71"/>
                      </a:lnTo>
                      <a:lnTo>
                        <a:pt x="19" y="73"/>
                      </a:lnTo>
                      <a:lnTo>
                        <a:pt x="16" y="78"/>
                      </a:lnTo>
                      <a:lnTo>
                        <a:pt x="15" y="80"/>
                      </a:lnTo>
                      <a:lnTo>
                        <a:pt x="15" y="83"/>
                      </a:lnTo>
                      <a:lnTo>
                        <a:pt x="15" y="87"/>
                      </a:lnTo>
                      <a:lnTo>
                        <a:pt x="16" y="90"/>
                      </a:lnTo>
                      <a:lnTo>
                        <a:pt x="17" y="87"/>
                      </a:lnTo>
                      <a:lnTo>
                        <a:pt x="18" y="86"/>
                      </a:lnTo>
                      <a:lnTo>
                        <a:pt x="20" y="89"/>
                      </a:lnTo>
                      <a:lnTo>
                        <a:pt x="18" y="92"/>
                      </a:lnTo>
                      <a:lnTo>
                        <a:pt x="21" y="91"/>
                      </a:lnTo>
                      <a:lnTo>
                        <a:pt x="22" y="89"/>
                      </a:lnTo>
                      <a:lnTo>
                        <a:pt x="26" y="93"/>
                      </a:lnTo>
                      <a:lnTo>
                        <a:pt x="29" y="91"/>
                      </a:lnTo>
                      <a:lnTo>
                        <a:pt x="28" y="89"/>
                      </a:lnTo>
                      <a:lnTo>
                        <a:pt x="29" y="87"/>
                      </a:lnTo>
                      <a:lnTo>
                        <a:pt x="32" y="86"/>
                      </a:lnTo>
                      <a:lnTo>
                        <a:pt x="38" y="89"/>
                      </a:lnTo>
                      <a:lnTo>
                        <a:pt x="39" y="91"/>
                      </a:lnTo>
                      <a:lnTo>
                        <a:pt x="42" y="94"/>
                      </a:lnTo>
                      <a:lnTo>
                        <a:pt x="46" y="100"/>
                      </a:lnTo>
                      <a:lnTo>
                        <a:pt x="46" y="100"/>
                      </a:lnTo>
                      <a:lnTo>
                        <a:pt x="46" y="94"/>
                      </a:lnTo>
                      <a:lnTo>
                        <a:pt x="42" y="88"/>
                      </a:lnTo>
                      <a:lnTo>
                        <a:pt x="43" y="86"/>
                      </a:ln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90"/>
                      </a:lnTo>
                      <a:lnTo>
                        <a:pt x="49" y="94"/>
                      </a:lnTo>
                      <a:lnTo>
                        <a:pt x="54" y="95"/>
                      </a:lnTo>
                      <a:lnTo>
                        <a:pt x="55" y="98"/>
                      </a:lnTo>
                      <a:lnTo>
                        <a:pt x="55" y="102"/>
                      </a:lnTo>
                      <a:lnTo>
                        <a:pt x="57" y="103"/>
                      </a:lnTo>
                      <a:lnTo>
                        <a:pt x="60" y="108"/>
                      </a:lnTo>
                      <a:lnTo>
                        <a:pt x="63" y="107"/>
                      </a:lnTo>
                      <a:lnTo>
                        <a:pt x="63" y="105"/>
                      </a:lnTo>
                      <a:lnTo>
                        <a:pt x="65" y="106"/>
                      </a:lnTo>
                      <a:lnTo>
                        <a:pt x="65" y="108"/>
                      </a:lnTo>
                      <a:lnTo>
                        <a:pt x="63" y="109"/>
                      </a:lnTo>
                      <a:lnTo>
                        <a:pt x="65" y="113"/>
                      </a:lnTo>
                      <a:lnTo>
                        <a:pt x="67" y="114"/>
                      </a:lnTo>
                      <a:lnTo>
                        <a:pt x="68" y="108"/>
                      </a:lnTo>
                      <a:lnTo>
                        <a:pt x="68" y="107"/>
                      </a:lnTo>
                      <a:lnTo>
                        <a:pt x="69" y="105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3" y="102"/>
                      </a:lnTo>
                      <a:lnTo>
                        <a:pt x="61" y="102"/>
                      </a:lnTo>
                      <a:lnTo>
                        <a:pt x="61" y="100"/>
                      </a:lnTo>
                      <a:lnTo>
                        <a:pt x="59" y="94"/>
                      </a:lnTo>
                      <a:lnTo>
                        <a:pt x="59" y="91"/>
                      </a:lnTo>
                      <a:lnTo>
                        <a:pt x="60" y="90"/>
                      </a:lnTo>
                      <a:lnTo>
                        <a:pt x="61" y="91"/>
                      </a:lnTo>
                      <a:lnTo>
                        <a:pt x="63" y="90"/>
                      </a:lnTo>
                      <a:lnTo>
                        <a:pt x="63" y="90"/>
                      </a:lnTo>
                      <a:lnTo>
                        <a:pt x="60" y="87"/>
                      </a:lnTo>
                      <a:lnTo>
                        <a:pt x="56" y="87"/>
                      </a:lnTo>
                      <a:lnTo>
                        <a:pt x="55" y="84"/>
                      </a:lnTo>
                      <a:lnTo>
                        <a:pt x="53" y="85"/>
                      </a:lnTo>
                      <a:lnTo>
                        <a:pt x="54" y="88"/>
                      </a:lnTo>
                      <a:lnTo>
                        <a:pt x="52" y="90"/>
                      </a:lnTo>
                      <a:lnTo>
                        <a:pt x="51" y="88"/>
                      </a:lnTo>
                      <a:lnTo>
                        <a:pt x="51" y="84"/>
                      </a:lnTo>
                      <a:lnTo>
                        <a:pt x="49" y="80"/>
                      </a:lnTo>
                      <a:lnTo>
                        <a:pt x="45" y="77"/>
                      </a:lnTo>
                      <a:lnTo>
                        <a:pt x="42" y="77"/>
                      </a:lnTo>
                      <a:lnTo>
                        <a:pt x="39" y="81"/>
                      </a:lnTo>
                      <a:lnTo>
                        <a:pt x="38" y="84"/>
                      </a:lnTo>
                      <a:lnTo>
                        <a:pt x="35" y="84"/>
                      </a:lnTo>
                      <a:lnTo>
                        <a:pt x="32" y="84"/>
                      </a:lnTo>
                      <a:lnTo>
                        <a:pt x="31" y="80"/>
                      </a:lnTo>
                      <a:lnTo>
                        <a:pt x="29" y="78"/>
                      </a:lnTo>
                      <a:lnTo>
                        <a:pt x="29" y="74"/>
                      </a:lnTo>
                      <a:lnTo>
                        <a:pt x="30" y="72"/>
                      </a:lnTo>
                      <a:lnTo>
                        <a:pt x="29" y="70"/>
                      </a:lnTo>
                      <a:lnTo>
                        <a:pt x="27" y="66"/>
                      </a:lnTo>
                      <a:lnTo>
                        <a:pt x="25" y="64"/>
                      </a:lnTo>
                      <a:lnTo>
                        <a:pt x="26" y="59"/>
                      </a:lnTo>
                      <a:lnTo>
                        <a:pt x="27" y="57"/>
                      </a:lnTo>
                      <a:lnTo>
                        <a:pt x="27" y="53"/>
                      </a:lnTo>
                      <a:lnTo>
                        <a:pt x="28" y="50"/>
                      </a:lnTo>
                      <a:lnTo>
                        <a:pt x="32" y="46"/>
                      </a:lnTo>
                      <a:lnTo>
                        <a:pt x="34" y="44"/>
                      </a:lnTo>
                      <a:lnTo>
                        <a:pt x="33" y="46"/>
                      </a:lnTo>
                      <a:lnTo>
                        <a:pt x="33" y="49"/>
                      </a:lnTo>
                      <a:lnTo>
                        <a:pt x="35" y="44"/>
                      </a:lnTo>
                      <a:lnTo>
                        <a:pt x="35" y="40"/>
                      </a:lnTo>
                      <a:lnTo>
                        <a:pt x="37" y="35"/>
                      </a:lnTo>
                      <a:lnTo>
                        <a:pt x="38" y="27"/>
                      </a:lnTo>
                      <a:lnTo>
                        <a:pt x="36" y="25"/>
                      </a:lnTo>
                      <a:lnTo>
                        <a:pt x="35" y="21"/>
                      </a:lnTo>
                      <a:lnTo>
                        <a:pt x="34" y="20"/>
                      </a:lnTo>
                      <a:lnTo>
                        <a:pt x="32" y="15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3"/>
                      </a:lnTo>
                      <a:lnTo>
                        <a:pt x="32" y="1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29" y="4"/>
                      </a:lnTo>
                      <a:lnTo>
                        <a:pt x="25" y="4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5" name="Freeform 362">
                  <a:extLst>
                    <a:ext uri="{FF2B5EF4-FFF2-40B4-BE49-F238E27FC236}">
                      <a16:creationId xmlns:a16="http://schemas.microsoft.com/office/drawing/2014/main" id="{86F10808-41A4-4F04-BB02-1C35C1D8D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2628"/>
                  <a:ext cx="10" cy="10"/>
                </a:xfrm>
                <a:custGeom>
                  <a:avLst/>
                  <a:gdLst>
                    <a:gd name="T0" fmla="*/ 0 w 10"/>
                    <a:gd name="T1" fmla="*/ 6 h 10"/>
                    <a:gd name="T2" fmla="*/ 1 w 10"/>
                    <a:gd name="T3" fmla="*/ 8 h 10"/>
                    <a:gd name="T4" fmla="*/ 1 w 10"/>
                    <a:gd name="T5" fmla="*/ 10 h 10"/>
                    <a:gd name="T6" fmla="*/ 4 w 10"/>
                    <a:gd name="T7" fmla="*/ 10 h 10"/>
                    <a:gd name="T8" fmla="*/ 9 w 10"/>
                    <a:gd name="T9" fmla="*/ 7 h 10"/>
                    <a:gd name="T10" fmla="*/ 10 w 10"/>
                    <a:gd name="T11" fmla="*/ 5 h 10"/>
                    <a:gd name="T12" fmla="*/ 10 w 10"/>
                    <a:gd name="T13" fmla="*/ 1 h 10"/>
                    <a:gd name="T14" fmla="*/ 8 w 10"/>
                    <a:gd name="T15" fmla="*/ 0 h 10"/>
                    <a:gd name="T16" fmla="*/ 7 w 10"/>
                    <a:gd name="T17" fmla="*/ 0 h 10"/>
                    <a:gd name="T18" fmla="*/ 2 w 10"/>
                    <a:gd name="T19" fmla="*/ 3 h 10"/>
                    <a:gd name="T20" fmla="*/ 0 w 10"/>
                    <a:gd name="T21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0">
                      <a:moveTo>
                        <a:pt x="0" y="6"/>
                      </a:move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9" y="7"/>
                      </a:lnTo>
                      <a:lnTo>
                        <a:pt x="10" y="5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6" name="Freeform 363">
                  <a:extLst>
                    <a:ext uri="{FF2B5EF4-FFF2-40B4-BE49-F238E27FC236}">
                      <a16:creationId xmlns:a16="http://schemas.microsoft.com/office/drawing/2014/main" id="{4ACEDACA-DA1F-4BAB-B3DE-2199251D5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606"/>
                  <a:ext cx="14" cy="23"/>
                </a:xfrm>
                <a:custGeom>
                  <a:avLst/>
                  <a:gdLst>
                    <a:gd name="T0" fmla="*/ 10 w 14"/>
                    <a:gd name="T1" fmla="*/ 11 h 23"/>
                    <a:gd name="T2" fmla="*/ 9 w 14"/>
                    <a:gd name="T3" fmla="*/ 6 h 23"/>
                    <a:gd name="T4" fmla="*/ 8 w 14"/>
                    <a:gd name="T5" fmla="*/ 1 h 23"/>
                    <a:gd name="T6" fmla="*/ 7 w 14"/>
                    <a:gd name="T7" fmla="*/ 0 h 23"/>
                    <a:gd name="T8" fmla="*/ 5 w 14"/>
                    <a:gd name="T9" fmla="*/ 1 h 23"/>
                    <a:gd name="T10" fmla="*/ 2 w 14"/>
                    <a:gd name="T11" fmla="*/ 0 h 23"/>
                    <a:gd name="T12" fmla="*/ 0 w 14"/>
                    <a:gd name="T13" fmla="*/ 0 h 23"/>
                    <a:gd name="T14" fmla="*/ 1 w 14"/>
                    <a:gd name="T15" fmla="*/ 3 h 23"/>
                    <a:gd name="T16" fmla="*/ 1 w 14"/>
                    <a:gd name="T17" fmla="*/ 7 h 23"/>
                    <a:gd name="T18" fmla="*/ 3 w 14"/>
                    <a:gd name="T19" fmla="*/ 8 h 23"/>
                    <a:gd name="T20" fmla="*/ 4 w 14"/>
                    <a:gd name="T21" fmla="*/ 7 h 23"/>
                    <a:gd name="T22" fmla="*/ 5 w 14"/>
                    <a:gd name="T23" fmla="*/ 9 h 23"/>
                    <a:gd name="T24" fmla="*/ 5 w 14"/>
                    <a:gd name="T25" fmla="*/ 13 h 23"/>
                    <a:gd name="T26" fmla="*/ 7 w 14"/>
                    <a:gd name="T27" fmla="*/ 16 h 23"/>
                    <a:gd name="T28" fmla="*/ 7 w 14"/>
                    <a:gd name="T29" fmla="*/ 22 h 23"/>
                    <a:gd name="T30" fmla="*/ 9 w 14"/>
                    <a:gd name="T31" fmla="*/ 23 h 23"/>
                    <a:gd name="T32" fmla="*/ 10 w 14"/>
                    <a:gd name="T33" fmla="*/ 19 h 23"/>
                    <a:gd name="T34" fmla="*/ 12 w 14"/>
                    <a:gd name="T35" fmla="*/ 21 h 23"/>
                    <a:gd name="T36" fmla="*/ 14 w 14"/>
                    <a:gd name="T37" fmla="*/ 20 h 23"/>
                    <a:gd name="T38" fmla="*/ 14 w 14"/>
                    <a:gd name="T39" fmla="*/ 18 h 23"/>
                    <a:gd name="T40" fmla="*/ 12 w 14"/>
                    <a:gd name="T41" fmla="*/ 12 h 23"/>
                    <a:gd name="T42" fmla="*/ 10 w 14"/>
                    <a:gd name="T43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23">
                      <a:moveTo>
                        <a:pt x="10" y="11"/>
                      </a:moveTo>
                      <a:lnTo>
                        <a:pt x="9" y="6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5" y="13"/>
                      </a:lnTo>
                      <a:lnTo>
                        <a:pt x="7" y="16"/>
                      </a:lnTo>
                      <a:lnTo>
                        <a:pt x="7" y="22"/>
                      </a:lnTo>
                      <a:lnTo>
                        <a:pt x="9" y="23"/>
                      </a:lnTo>
                      <a:lnTo>
                        <a:pt x="10" y="19"/>
                      </a:lnTo>
                      <a:lnTo>
                        <a:pt x="12" y="21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2"/>
                      </a:lnTo>
                      <a:lnTo>
                        <a:pt x="1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7" name="Freeform 364">
                  <a:extLst>
                    <a:ext uri="{FF2B5EF4-FFF2-40B4-BE49-F238E27FC236}">
                      <a16:creationId xmlns:a16="http://schemas.microsoft.com/office/drawing/2014/main" id="{03A6661E-A16D-4BEF-8DD0-B6E32A975A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628"/>
                  <a:ext cx="2" cy="6"/>
                </a:xfrm>
                <a:custGeom>
                  <a:avLst/>
                  <a:gdLst>
                    <a:gd name="T0" fmla="*/ 0 w 2"/>
                    <a:gd name="T1" fmla="*/ 0 h 6"/>
                    <a:gd name="T2" fmla="*/ 0 w 2"/>
                    <a:gd name="T3" fmla="*/ 3 h 6"/>
                    <a:gd name="T4" fmla="*/ 2 w 2"/>
                    <a:gd name="T5" fmla="*/ 6 h 6"/>
                    <a:gd name="T6" fmla="*/ 2 w 2"/>
                    <a:gd name="T7" fmla="*/ 3 h 6"/>
                    <a:gd name="T8" fmla="*/ 0 w 2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8" name="Freeform 365">
                  <a:extLst>
                    <a:ext uri="{FF2B5EF4-FFF2-40B4-BE49-F238E27FC236}">
                      <a16:creationId xmlns:a16="http://schemas.microsoft.com/office/drawing/2014/main" id="{FEEC4221-A6CE-4144-ADF0-F215FB546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17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1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9" name="Freeform 366">
                  <a:extLst>
                    <a:ext uri="{FF2B5EF4-FFF2-40B4-BE49-F238E27FC236}">
                      <a16:creationId xmlns:a16="http://schemas.microsoft.com/office/drawing/2014/main" id="{65F11ADA-91E9-4AF6-A97E-09DFD69E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9" y="2606"/>
                  <a:ext cx="32" cy="53"/>
                </a:xfrm>
                <a:custGeom>
                  <a:avLst/>
                  <a:gdLst>
                    <a:gd name="T0" fmla="*/ 5 w 32"/>
                    <a:gd name="T1" fmla="*/ 43 h 53"/>
                    <a:gd name="T2" fmla="*/ 1 w 32"/>
                    <a:gd name="T3" fmla="*/ 50 h 53"/>
                    <a:gd name="T4" fmla="*/ 0 w 32"/>
                    <a:gd name="T5" fmla="*/ 51 h 53"/>
                    <a:gd name="T6" fmla="*/ 0 w 32"/>
                    <a:gd name="T7" fmla="*/ 53 h 53"/>
                    <a:gd name="T8" fmla="*/ 3 w 32"/>
                    <a:gd name="T9" fmla="*/ 50 h 53"/>
                    <a:gd name="T10" fmla="*/ 5 w 32"/>
                    <a:gd name="T11" fmla="*/ 50 h 53"/>
                    <a:gd name="T12" fmla="*/ 6 w 32"/>
                    <a:gd name="T13" fmla="*/ 47 h 53"/>
                    <a:gd name="T14" fmla="*/ 9 w 32"/>
                    <a:gd name="T15" fmla="*/ 46 h 53"/>
                    <a:gd name="T16" fmla="*/ 12 w 32"/>
                    <a:gd name="T17" fmla="*/ 40 h 53"/>
                    <a:gd name="T18" fmla="*/ 16 w 32"/>
                    <a:gd name="T19" fmla="*/ 39 h 53"/>
                    <a:gd name="T20" fmla="*/ 18 w 32"/>
                    <a:gd name="T21" fmla="*/ 36 h 53"/>
                    <a:gd name="T22" fmla="*/ 18 w 32"/>
                    <a:gd name="T23" fmla="*/ 35 h 53"/>
                    <a:gd name="T24" fmla="*/ 20 w 32"/>
                    <a:gd name="T25" fmla="*/ 32 h 53"/>
                    <a:gd name="T26" fmla="*/ 20 w 32"/>
                    <a:gd name="T27" fmla="*/ 27 h 53"/>
                    <a:gd name="T28" fmla="*/ 22 w 32"/>
                    <a:gd name="T29" fmla="*/ 25 h 53"/>
                    <a:gd name="T30" fmla="*/ 26 w 32"/>
                    <a:gd name="T31" fmla="*/ 24 h 53"/>
                    <a:gd name="T32" fmla="*/ 27 w 32"/>
                    <a:gd name="T33" fmla="*/ 21 h 53"/>
                    <a:gd name="T34" fmla="*/ 29 w 32"/>
                    <a:gd name="T35" fmla="*/ 19 h 53"/>
                    <a:gd name="T36" fmla="*/ 32 w 32"/>
                    <a:gd name="T37" fmla="*/ 18 h 53"/>
                    <a:gd name="T38" fmla="*/ 32 w 32"/>
                    <a:gd name="T39" fmla="*/ 15 h 53"/>
                    <a:gd name="T40" fmla="*/ 31 w 32"/>
                    <a:gd name="T41" fmla="*/ 11 h 53"/>
                    <a:gd name="T42" fmla="*/ 29 w 32"/>
                    <a:gd name="T43" fmla="*/ 8 h 53"/>
                    <a:gd name="T44" fmla="*/ 29 w 32"/>
                    <a:gd name="T45" fmla="*/ 5 h 53"/>
                    <a:gd name="T46" fmla="*/ 29 w 32"/>
                    <a:gd name="T47" fmla="*/ 0 h 53"/>
                    <a:gd name="T48" fmla="*/ 28 w 32"/>
                    <a:gd name="T49" fmla="*/ 0 h 53"/>
                    <a:gd name="T50" fmla="*/ 27 w 32"/>
                    <a:gd name="T51" fmla="*/ 5 h 53"/>
                    <a:gd name="T52" fmla="*/ 28 w 32"/>
                    <a:gd name="T53" fmla="*/ 11 h 53"/>
                    <a:gd name="T54" fmla="*/ 25 w 32"/>
                    <a:gd name="T55" fmla="*/ 8 h 53"/>
                    <a:gd name="T56" fmla="*/ 27 w 32"/>
                    <a:gd name="T57" fmla="*/ 12 h 53"/>
                    <a:gd name="T58" fmla="*/ 27 w 32"/>
                    <a:gd name="T59" fmla="*/ 15 h 53"/>
                    <a:gd name="T60" fmla="*/ 25 w 32"/>
                    <a:gd name="T61" fmla="*/ 18 h 53"/>
                    <a:gd name="T62" fmla="*/ 23 w 32"/>
                    <a:gd name="T63" fmla="*/ 18 h 53"/>
                    <a:gd name="T64" fmla="*/ 20 w 32"/>
                    <a:gd name="T65" fmla="*/ 21 h 53"/>
                    <a:gd name="T66" fmla="*/ 20 w 32"/>
                    <a:gd name="T67" fmla="*/ 24 h 53"/>
                    <a:gd name="T68" fmla="*/ 17 w 32"/>
                    <a:gd name="T69" fmla="*/ 26 h 53"/>
                    <a:gd name="T70" fmla="*/ 15 w 32"/>
                    <a:gd name="T71" fmla="*/ 33 h 53"/>
                    <a:gd name="T72" fmla="*/ 10 w 32"/>
                    <a:gd name="T73" fmla="*/ 38 h 53"/>
                    <a:gd name="T74" fmla="*/ 8 w 32"/>
                    <a:gd name="T75" fmla="*/ 38 h 53"/>
                    <a:gd name="T76" fmla="*/ 6 w 32"/>
                    <a:gd name="T77" fmla="*/ 43 h 53"/>
                    <a:gd name="T78" fmla="*/ 5 w 32"/>
                    <a:gd name="T7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53">
                      <a:moveTo>
                        <a:pt x="5" y="43"/>
                      </a:moveTo>
                      <a:lnTo>
                        <a:pt x="1" y="50"/>
                      </a:lnTo>
                      <a:lnTo>
                        <a:pt x="0" y="51"/>
                      </a:lnTo>
                      <a:lnTo>
                        <a:pt x="0" y="53"/>
                      </a:lnTo>
                      <a:lnTo>
                        <a:pt x="3" y="50"/>
                      </a:lnTo>
                      <a:lnTo>
                        <a:pt x="5" y="50"/>
                      </a:lnTo>
                      <a:lnTo>
                        <a:pt x="6" y="47"/>
                      </a:lnTo>
                      <a:lnTo>
                        <a:pt x="9" y="46"/>
                      </a:lnTo>
                      <a:lnTo>
                        <a:pt x="12" y="40"/>
                      </a:lnTo>
                      <a:lnTo>
                        <a:pt x="16" y="39"/>
                      </a:lnTo>
                      <a:lnTo>
                        <a:pt x="18" y="36"/>
                      </a:lnTo>
                      <a:lnTo>
                        <a:pt x="18" y="35"/>
                      </a:lnTo>
                      <a:lnTo>
                        <a:pt x="20" y="32"/>
                      </a:lnTo>
                      <a:lnTo>
                        <a:pt x="20" y="27"/>
                      </a:lnTo>
                      <a:lnTo>
                        <a:pt x="22" y="25"/>
                      </a:lnTo>
                      <a:lnTo>
                        <a:pt x="26" y="24"/>
                      </a:lnTo>
                      <a:lnTo>
                        <a:pt x="27" y="21"/>
                      </a:lnTo>
                      <a:lnTo>
                        <a:pt x="29" y="19"/>
                      </a:lnTo>
                      <a:lnTo>
                        <a:pt x="32" y="18"/>
                      </a:lnTo>
                      <a:lnTo>
                        <a:pt x="32" y="15"/>
                      </a:lnTo>
                      <a:lnTo>
                        <a:pt x="31" y="11"/>
                      </a:lnTo>
                      <a:lnTo>
                        <a:pt x="29" y="8"/>
                      </a:lnTo>
                      <a:lnTo>
                        <a:pt x="29" y="5"/>
                      </a:lnTo>
                      <a:lnTo>
                        <a:pt x="29" y="0"/>
                      </a:lnTo>
                      <a:lnTo>
                        <a:pt x="28" y="0"/>
                      </a:lnTo>
                      <a:lnTo>
                        <a:pt x="27" y="5"/>
                      </a:lnTo>
                      <a:lnTo>
                        <a:pt x="28" y="11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5"/>
                      </a:ln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6"/>
                      </a:lnTo>
                      <a:lnTo>
                        <a:pt x="15" y="33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0" name="Freeform 367">
                  <a:extLst>
                    <a:ext uri="{FF2B5EF4-FFF2-40B4-BE49-F238E27FC236}">
                      <a16:creationId xmlns:a16="http://schemas.microsoft.com/office/drawing/2014/main" id="{9A1AADD2-128A-415F-AFC9-DA549D5CCF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01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2 w 5"/>
                    <a:gd name="T3" fmla="*/ 3 h 3"/>
                    <a:gd name="T4" fmla="*/ 4 w 5"/>
                    <a:gd name="T5" fmla="*/ 3 h 3"/>
                    <a:gd name="T6" fmla="*/ 5 w 5"/>
                    <a:gd name="T7" fmla="*/ 0 h 3"/>
                    <a:gd name="T8" fmla="*/ 1 w 5"/>
                    <a:gd name="T9" fmla="*/ 0 h 3"/>
                    <a:gd name="T10" fmla="*/ 0 w 5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1" name="Freeform 368">
                  <a:extLst>
                    <a:ext uri="{FF2B5EF4-FFF2-40B4-BE49-F238E27FC236}">
                      <a16:creationId xmlns:a16="http://schemas.microsoft.com/office/drawing/2014/main" id="{460F2A2D-D5C7-41AE-BB9E-E27017832E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573"/>
                  <a:ext cx="5" cy="7"/>
                </a:xfrm>
                <a:custGeom>
                  <a:avLst/>
                  <a:gdLst>
                    <a:gd name="T0" fmla="*/ 2 w 5"/>
                    <a:gd name="T1" fmla="*/ 0 h 7"/>
                    <a:gd name="T2" fmla="*/ 0 w 5"/>
                    <a:gd name="T3" fmla="*/ 0 h 7"/>
                    <a:gd name="T4" fmla="*/ 0 w 5"/>
                    <a:gd name="T5" fmla="*/ 2 h 7"/>
                    <a:gd name="T6" fmla="*/ 4 w 5"/>
                    <a:gd name="T7" fmla="*/ 7 h 7"/>
                    <a:gd name="T8" fmla="*/ 5 w 5"/>
                    <a:gd name="T9" fmla="*/ 5 h 7"/>
                    <a:gd name="T10" fmla="*/ 4 w 5"/>
                    <a:gd name="T11" fmla="*/ 3 h 7"/>
                    <a:gd name="T12" fmla="*/ 2 w 5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7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2" name="Freeform 369">
                  <a:extLst>
                    <a:ext uri="{FF2B5EF4-FFF2-40B4-BE49-F238E27FC236}">
                      <a16:creationId xmlns:a16="http://schemas.microsoft.com/office/drawing/2014/main" id="{F213DC8E-DF49-45A9-AFC6-0EC8EF70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7" y="2583"/>
                  <a:ext cx="22" cy="28"/>
                </a:xfrm>
                <a:custGeom>
                  <a:avLst/>
                  <a:gdLst>
                    <a:gd name="T0" fmla="*/ 2 w 22"/>
                    <a:gd name="T1" fmla="*/ 1 h 28"/>
                    <a:gd name="T2" fmla="*/ 0 w 22"/>
                    <a:gd name="T3" fmla="*/ 0 h 28"/>
                    <a:gd name="T4" fmla="*/ 0 w 22"/>
                    <a:gd name="T5" fmla="*/ 3 h 28"/>
                    <a:gd name="T6" fmla="*/ 3 w 22"/>
                    <a:gd name="T7" fmla="*/ 8 h 28"/>
                    <a:gd name="T8" fmla="*/ 6 w 22"/>
                    <a:gd name="T9" fmla="*/ 11 h 28"/>
                    <a:gd name="T10" fmla="*/ 10 w 22"/>
                    <a:gd name="T11" fmla="*/ 16 h 28"/>
                    <a:gd name="T12" fmla="*/ 10 w 22"/>
                    <a:gd name="T13" fmla="*/ 17 h 28"/>
                    <a:gd name="T14" fmla="*/ 10 w 22"/>
                    <a:gd name="T15" fmla="*/ 18 h 28"/>
                    <a:gd name="T16" fmla="*/ 9 w 22"/>
                    <a:gd name="T17" fmla="*/ 21 h 28"/>
                    <a:gd name="T18" fmla="*/ 9 w 22"/>
                    <a:gd name="T19" fmla="*/ 21 h 28"/>
                    <a:gd name="T20" fmla="*/ 10 w 22"/>
                    <a:gd name="T21" fmla="*/ 21 h 28"/>
                    <a:gd name="T22" fmla="*/ 10 w 22"/>
                    <a:gd name="T23" fmla="*/ 22 h 28"/>
                    <a:gd name="T24" fmla="*/ 11 w 22"/>
                    <a:gd name="T25" fmla="*/ 23 h 28"/>
                    <a:gd name="T26" fmla="*/ 14 w 22"/>
                    <a:gd name="T27" fmla="*/ 24 h 28"/>
                    <a:gd name="T28" fmla="*/ 14 w 22"/>
                    <a:gd name="T29" fmla="*/ 27 h 28"/>
                    <a:gd name="T30" fmla="*/ 19 w 22"/>
                    <a:gd name="T31" fmla="*/ 27 h 28"/>
                    <a:gd name="T32" fmla="*/ 20 w 22"/>
                    <a:gd name="T33" fmla="*/ 28 h 28"/>
                    <a:gd name="T34" fmla="*/ 21 w 22"/>
                    <a:gd name="T35" fmla="*/ 27 h 28"/>
                    <a:gd name="T36" fmla="*/ 22 w 22"/>
                    <a:gd name="T37" fmla="*/ 28 h 28"/>
                    <a:gd name="T38" fmla="*/ 21 w 22"/>
                    <a:gd name="T39" fmla="*/ 25 h 28"/>
                    <a:gd name="T40" fmla="*/ 20 w 22"/>
                    <a:gd name="T41" fmla="*/ 22 h 28"/>
                    <a:gd name="T42" fmla="*/ 18 w 22"/>
                    <a:gd name="T43" fmla="*/ 21 h 28"/>
                    <a:gd name="T44" fmla="*/ 18 w 22"/>
                    <a:gd name="T45" fmla="*/ 16 h 28"/>
                    <a:gd name="T46" fmla="*/ 17 w 22"/>
                    <a:gd name="T47" fmla="*/ 10 h 28"/>
                    <a:gd name="T48" fmla="*/ 18 w 22"/>
                    <a:gd name="T49" fmla="*/ 8 h 28"/>
                    <a:gd name="T50" fmla="*/ 17 w 22"/>
                    <a:gd name="T51" fmla="*/ 7 h 28"/>
                    <a:gd name="T52" fmla="*/ 14 w 22"/>
                    <a:gd name="T53" fmla="*/ 3 h 28"/>
                    <a:gd name="T54" fmla="*/ 13 w 22"/>
                    <a:gd name="T55" fmla="*/ 0 h 28"/>
                    <a:gd name="T56" fmla="*/ 11 w 22"/>
                    <a:gd name="T57" fmla="*/ 0 h 28"/>
                    <a:gd name="T58" fmla="*/ 10 w 22"/>
                    <a:gd name="T59" fmla="*/ 0 h 28"/>
                    <a:gd name="T60" fmla="*/ 9 w 22"/>
                    <a:gd name="T61" fmla="*/ 0 h 28"/>
                    <a:gd name="T62" fmla="*/ 7 w 22"/>
                    <a:gd name="T63" fmla="*/ 0 h 28"/>
                    <a:gd name="T64" fmla="*/ 7 w 22"/>
                    <a:gd name="T65" fmla="*/ 1 h 28"/>
                    <a:gd name="T66" fmla="*/ 4 w 22"/>
                    <a:gd name="T67" fmla="*/ 1 h 28"/>
                    <a:gd name="T68" fmla="*/ 2 w 22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2" h="2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8"/>
                      </a:lnTo>
                      <a:lnTo>
                        <a:pt x="6" y="11"/>
                      </a:lnTo>
                      <a:lnTo>
                        <a:pt x="10" y="16"/>
                      </a:lnTo>
                      <a:lnTo>
                        <a:pt x="10" y="17"/>
                      </a:lnTo>
                      <a:lnTo>
                        <a:pt x="10" y="18"/>
                      </a:lnTo>
                      <a:lnTo>
                        <a:pt x="9" y="21"/>
                      </a:lnTo>
                      <a:lnTo>
                        <a:pt x="9" y="21"/>
                      </a:lnTo>
                      <a:lnTo>
                        <a:pt x="10" y="21"/>
                      </a:lnTo>
                      <a:lnTo>
                        <a:pt x="10" y="22"/>
                      </a:lnTo>
                      <a:lnTo>
                        <a:pt x="11" y="23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9" y="27"/>
                      </a:lnTo>
                      <a:lnTo>
                        <a:pt x="20" y="28"/>
                      </a:lnTo>
                      <a:lnTo>
                        <a:pt x="21" y="27"/>
                      </a:lnTo>
                      <a:lnTo>
                        <a:pt x="22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18" y="21"/>
                      </a:lnTo>
                      <a:lnTo>
                        <a:pt x="18" y="16"/>
                      </a:lnTo>
                      <a:lnTo>
                        <a:pt x="17" y="10"/>
                      </a:lnTo>
                      <a:lnTo>
                        <a:pt x="18" y="8"/>
                      </a:lnTo>
                      <a:lnTo>
                        <a:pt x="17" y="7"/>
                      </a:lnTo>
                      <a:lnTo>
                        <a:pt x="14" y="3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3" name="Freeform 370">
                  <a:extLst>
                    <a:ext uri="{FF2B5EF4-FFF2-40B4-BE49-F238E27FC236}">
                      <a16:creationId xmlns:a16="http://schemas.microsoft.com/office/drawing/2014/main" id="{196FBC5C-6D6D-46B7-BE4B-F9FE4A28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556"/>
                  <a:ext cx="6" cy="10"/>
                </a:xfrm>
                <a:custGeom>
                  <a:avLst/>
                  <a:gdLst>
                    <a:gd name="T0" fmla="*/ 2 w 6"/>
                    <a:gd name="T1" fmla="*/ 10 h 10"/>
                    <a:gd name="T2" fmla="*/ 5 w 6"/>
                    <a:gd name="T3" fmla="*/ 9 h 10"/>
                    <a:gd name="T4" fmla="*/ 6 w 6"/>
                    <a:gd name="T5" fmla="*/ 5 h 10"/>
                    <a:gd name="T6" fmla="*/ 5 w 6"/>
                    <a:gd name="T7" fmla="*/ 2 h 10"/>
                    <a:gd name="T8" fmla="*/ 3 w 6"/>
                    <a:gd name="T9" fmla="*/ 0 h 10"/>
                    <a:gd name="T10" fmla="*/ 2 w 6"/>
                    <a:gd name="T11" fmla="*/ 0 h 10"/>
                    <a:gd name="T12" fmla="*/ 2 w 6"/>
                    <a:gd name="T13" fmla="*/ 4 h 10"/>
                    <a:gd name="T14" fmla="*/ 1 w 6"/>
                    <a:gd name="T15" fmla="*/ 7 h 10"/>
                    <a:gd name="T16" fmla="*/ 0 w 6"/>
                    <a:gd name="T17" fmla="*/ 8 h 10"/>
                    <a:gd name="T18" fmla="*/ 2 w 6"/>
                    <a:gd name="T1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0">
                      <a:moveTo>
                        <a:pt x="2" y="10"/>
                      </a:move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4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4" name="Freeform 371">
                  <a:extLst>
                    <a:ext uri="{FF2B5EF4-FFF2-40B4-BE49-F238E27FC236}">
                      <a16:creationId xmlns:a16="http://schemas.microsoft.com/office/drawing/2014/main" id="{499F3753-9B19-44A4-AE78-E2862AE9E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36"/>
                  <a:ext cx="5" cy="10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2 h 10"/>
                    <a:gd name="T4" fmla="*/ 1 w 5"/>
                    <a:gd name="T5" fmla="*/ 7 h 10"/>
                    <a:gd name="T6" fmla="*/ 1 w 5"/>
                    <a:gd name="T7" fmla="*/ 8 h 10"/>
                    <a:gd name="T8" fmla="*/ 1 w 5"/>
                    <a:gd name="T9" fmla="*/ 10 h 10"/>
                    <a:gd name="T10" fmla="*/ 3 w 5"/>
                    <a:gd name="T11" fmla="*/ 9 h 10"/>
                    <a:gd name="T12" fmla="*/ 3 w 5"/>
                    <a:gd name="T13" fmla="*/ 3 h 10"/>
                    <a:gd name="T14" fmla="*/ 5 w 5"/>
                    <a:gd name="T15" fmla="*/ 2 h 10"/>
                    <a:gd name="T16" fmla="*/ 3 w 5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1" y="10"/>
                      </a:lnTo>
                      <a:lnTo>
                        <a:pt x="3" y="9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5" name="Freeform 372">
                  <a:extLst>
                    <a:ext uri="{FF2B5EF4-FFF2-40B4-BE49-F238E27FC236}">
                      <a16:creationId xmlns:a16="http://schemas.microsoft.com/office/drawing/2014/main" id="{EFEF60BD-B34F-4A90-9D89-64AE68A8F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1" y="2551"/>
                  <a:ext cx="3" cy="5"/>
                </a:xfrm>
                <a:custGeom>
                  <a:avLst/>
                  <a:gdLst>
                    <a:gd name="T0" fmla="*/ 1 w 3"/>
                    <a:gd name="T1" fmla="*/ 3 h 5"/>
                    <a:gd name="T2" fmla="*/ 3 w 3"/>
                    <a:gd name="T3" fmla="*/ 5 h 5"/>
                    <a:gd name="T4" fmla="*/ 2 w 3"/>
                    <a:gd name="T5" fmla="*/ 1 h 5"/>
                    <a:gd name="T6" fmla="*/ 0 w 3"/>
                    <a:gd name="T7" fmla="*/ 0 h 5"/>
                    <a:gd name="T8" fmla="*/ 1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3"/>
                      </a:moveTo>
                      <a:lnTo>
                        <a:pt x="3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6" name="Freeform 373">
                  <a:extLst>
                    <a:ext uri="{FF2B5EF4-FFF2-40B4-BE49-F238E27FC236}">
                      <a16:creationId xmlns:a16="http://schemas.microsoft.com/office/drawing/2014/main" id="{4994CAC4-9397-41C8-B128-1F03E6911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3" y="2463"/>
                  <a:ext cx="3" cy="5"/>
                </a:xfrm>
                <a:custGeom>
                  <a:avLst/>
                  <a:gdLst>
                    <a:gd name="T0" fmla="*/ 2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2 w 3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2" y="0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7" name="Freeform 374">
                  <a:extLst>
                    <a:ext uri="{FF2B5EF4-FFF2-40B4-BE49-F238E27FC236}">
                      <a16:creationId xmlns:a16="http://schemas.microsoft.com/office/drawing/2014/main" id="{2E6A4EC7-E902-4386-AF57-6827F133D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564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0 w 6"/>
                    <a:gd name="T3" fmla="*/ 2 h 8"/>
                    <a:gd name="T4" fmla="*/ 0 w 6"/>
                    <a:gd name="T5" fmla="*/ 5 h 8"/>
                    <a:gd name="T6" fmla="*/ 4 w 6"/>
                    <a:gd name="T7" fmla="*/ 8 h 8"/>
                    <a:gd name="T8" fmla="*/ 4 w 6"/>
                    <a:gd name="T9" fmla="*/ 6 h 8"/>
                    <a:gd name="T10" fmla="*/ 6 w 6"/>
                    <a:gd name="T11" fmla="*/ 4 h 8"/>
                    <a:gd name="T12" fmla="*/ 4 w 6"/>
                    <a:gd name="T13" fmla="*/ 2 h 8"/>
                    <a:gd name="T14" fmla="*/ 2 w 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8" name="Freeform 375">
                  <a:extLst>
                    <a:ext uri="{FF2B5EF4-FFF2-40B4-BE49-F238E27FC236}">
                      <a16:creationId xmlns:a16="http://schemas.microsoft.com/office/drawing/2014/main" id="{5A7CF58B-8CE4-4DC5-8129-16E134CAF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45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9" name="Freeform 376">
                  <a:extLst>
                    <a:ext uri="{FF2B5EF4-FFF2-40B4-BE49-F238E27FC236}">
                      <a16:creationId xmlns:a16="http://schemas.microsoft.com/office/drawing/2014/main" id="{3972CD74-4E28-4E5C-8F5F-4D2C1D958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559"/>
                  <a:ext cx="4" cy="5"/>
                </a:xfrm>
                <a:custGeom>
                  <a:avLst/>
                  <a:gdLst>
                    <a:gd name="T0" fmla="*/ 4 w 4"/>
                    <a:gd name="T1" fmla="*/ 4 h 5"/>
                    <a:gd name="T2" fmla="*/ 1 w 4"/>
                    <a:gd name="T3" fmla="*/ 0 h 5"/>
                    <a:gd name="T4" fmla="*/ 0 w 4"/>
                    <a:gd name="T5" fmla="*/ 0 h 5"/>
                    <a:gd name="T6" fmla="*/ 0 w 4"/>
                    <a:gd name="T7" fmla="*/ 3 h 5"/>
                    <a:gd name="T8" fmla="*/ 4 w 4"/>
                    <a:gd name="T9" fmla="*/ 5 h 5"/>
                    <a:gd name="T10" fmla="*/ 4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4" y="5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0" name="Freeform 377">
                  <a:extLst>
                    <a:ext uri="{FF2B5EF4-FFF2-40B4-BE49-F238E27FC236}">
                      <a16:creationId xmlns:a16="http://schemas.microsoft.com/office/drawing/2014/main" id="{9FA3F6B7-67B4-4B4E-9A6C-8435CB90B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467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1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1" name="Freeform 378">
                  <a:extLst>
                    <a:ext uri="{FF2B5EF4-FFF2-40B4-BE49-F238E27FC236}">
                      <a16:creationId xmlns:a16="http://schemas.microsoft.com/office/drawing/2014/main" id="{5C2781D4-E6CB-4164-9DDE-F19A4C084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88"/>
                  <a:ext cx="8" cy="7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4 h 7"/>
                    <a:gd name="T4" fmla="*/ 2 w 8"/>
                    <a:gd name="T5" fmla="*/ 6 h 7"/>
                    <a:gd name="T6" fmla="*/ 5 w 8"/>
                    <a:gd name="T7" fmla="*/ 6 h 7"/>
                    <a:gd name="T8" fmla="*/ 7 w 8"/>
                    <a:gd name="T9" fmla="*/ 7 h 7"/>
                    <a:gd name="T10" fmla="*/ 8 w 8"/>
                    <a:gd name="T11" fmla="*/ 6 h 7"/>
                    <a:gd name="T12" fmla="*/ 7 w 8"/>
                    <a:gd name="T13" fmla="*/ 3 h 7"/>
                    <a:gd name="T14" fmla="*/ 5 w 8"/>
                    <a:gd name="T15" fmla="*/ 2 h 7"/>
                    <a:gd name="T16" fmla="*/ 4 w 8"/>
                    <a:gd name="T17" fmla="*/ 0 h 7"/>
                    <a:gd name="T18" fmla="*/ 1 w 8"/>
                    <a:gd name="T19" fmla="*/ 0 h 7"/>
                    <a:gd name="T20" fmla="*/ 0 w 8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2" name="Freeform 379">
                  <a:extLst>
                    <a:ext uri="{FF2B5EF4-FFF2-40B4-BE49-F238E27FC236}">
                      <a16:creationId xmlns:a16="http://schemas.microsoft.com/office/drawing/2014/main" id="{EE68452E-30DF-442C-BB65-1378E632B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6" y="2745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3" name="Freeform 380">
                  <a:extLst>
                    <a:ext uri="{FF2B5EF4-FFF2-40B4-BE49-F238E27FC236}">
                      <a16:creationId xmlns:a16="http://schemas.microsoft.com/office/drawing/2014/main" id="{6F93EDF9-2166-4E81-AE54-25DFF518D2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4" name="Freeform 381">
                  <a:extLst>
                    <a:ext uri="{FF2B5EF4-FFF2-40B4-BE49-F238E27FC236}">
                      <a16:creationId xmlns:a16="http://schemas.microsoft.com/office/drawing/2014/main" id="{DFCB1305-F09F-4D66-99F2-B09902489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3" y="2942"/>
                  <a:ext cx="1" cy="0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5" name="Freeform 382">
                  <a:extLst>
                    <a:ext uri="{FF2B5EF4-FFF2-40B4-BE49-F238E27FC236}">
                      <a16:creationId xmlns:a16="http://schemas.microsoft.com/office/drawing/2014/main" id="{C1C71AD9-9B72-4828-BCE8-6B5CB1612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7" y="2735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4 w 4"/>
                    <a:gd name="T3" fmla="*/ 2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6" name="Freeform 383">
                  <a:extLst>
                    <a:ext uri="{FF2B5EF4-FFF2-40B4-BE49-F238E27FC236}">
                      <a16:creationId xmlns:a16="http://schemas.microsoft.com/office/drawing/2014/main" id="{B85BC969-0EAE-4442-8F5A-424024839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0"/>
                  <a:ext cx="4" cy="8"/>
                </a:xfrm>
                <a:custGeom>
                  <a:avLst/>
                  <a:gdLst>
                    <a:gd name="T0" fmla="*/ 4 w 4"/>
                    <a:gd name="T1" fmla="*/ 5 h 8"/>
                    <a:gd name="T2" fmla="*/ 4 w 4"/>
                    <a:gd name="T3" fmla="*/ 2 h 8"/>
                    <a:gd name="T4" fmla="*/ 2 w 4"/>
                    <a:gd name="T5" fmla="*/ 0 h 8"/>
                    <a:gd name="T6" fmla="*/ 0 w 4"/>
                    <a:gd name="T7" fmla="*/ 1 h 8"/>
                    <a:gd name="T8" fmla="*/ 2 w 4"/>
                    <a:gd name="T9" fmla="*/ 5 h 8"/>
                    <a:gd name="T10" fmla="*/ 2 w 4"/>
                    <a:gd name="T11" fmla="*/ 8 h 8"/>
                    <a:gd name="T12" fmla="*/ 4 w 4"/>
                    <a:gd name="T13" fmla="*/ 8 h 8"/>
                    <a:gd name="T14" fmla="*/ 4 w 4"/>
                    <a:gd name="T1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4" y="5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7" name="Freeform 384">
                  <a:extLst>
                    <a:ext uri="{FF2B5EF4-FFF2-40B4-BE49-F238E27FC236}">
                      <a16:creationId xmlns:a16="http://schemas.microsoft.com/office/drawing/2014/main" id="{04A87B4E-39AB-4F18-8F71-BD1725CB1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722"/>
                  <a:ext cx="1" cy="6"/>
                </a:xfrm>
                <a:custGeom>
                  <a:avLst/>
                  <a:gdLst>
                    <a:gd name="T0" fmla="*/ 0 w 1"/>
                    <a:gd name="T1" fmla="*/ 0 h 6"/>
                    <a:gd name="T2" fmla="*/ 0 w 1"/>
                    <a:gd name="T3" fmla="*/ 3 h 6"/>
                    <a:gd name="T4" fmla="*/ 1 w 1"/>
                    <a:gd name="T5" fmla="*/ 6 h 6"/>
                    <a:gd name="T6" fmla="*/ 1 w 1"/>
                    <a:gd name="T7" fmla="*/ 3 h 6"/>
                    <a:gd name="T8" fmla="*/ 0 w 1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6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8" name="Freeform 385">
                  <a:extLst>
                    <a:ext uri="{FF2B5EF4-FFF2-40B4-BE49-F238E27FC236}">
                      <a16:creationId xmlns:a16="http://schemas.microsoft.com/office/drawing/2014/main" id="{59019102-5BAA-4B96-AFFD-E64A9A9037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942"/>
                  <a:ext cx="14" cy="8"/>
                </a:xfrm>
                <a:custGeom>
                  <a:avLst/>
                  <a:gdLst>
                    <a:gd name="T0" fmla="*/ 4 w 14"/>
                    <a:gd name="T1" fmla="*/ 5 h 8"/>
                    <a:gd name="T2" fmla="*/ 8 w 14"/>
                    <a:gd name="T3" fmla="*/ 7 h 8"/>
                    <a:gd name="T4" fmla="*/ 10 w 14"/>
                    <a:gd name="T5" fmla="*/ 8 h 8"/>
                    <a:gd name="T6" fmla="*/ 11 w 14"/>
                    <a:gd name="T7" fmla="*/ 7 h 8"/>
                    <a:gd name="T8" fmla="*/ 13 w 14"/>
                    <a:gd name="T9" fmla="*/ 4 h 8"/>
                    <a:gd name="T10" fmla="*/ 14 w 14"/>
                    <a:gd name="T11" fmla="*/ 4 h 8"/>
                    <a:gd name="T12" fmla="*/ 14 w 14"/>
                    <a:gd name="T13" fmla="*/ 1 h 8"/>
                    <a:gd name="T14" fmla="*/ 12 w 14"/>
                    <a:gd name="T15" fmla="*/ 0 h 8"/>
                    <a:gd name="T16" fmla="*/ 10 w 14"/>
                    <a:gd name="T17" fmla="*/ 2 h 8"/>
                    <a:gd name="T18" fmla="*/ 5 w 14"/>
                    <a:gd name="T19" fmla="*/ 3 h 8"/>
                    <a:gd name="T20" fmla="*/ 4 w 14"/>
                    <a:gd name="T21" fmla="*/ 1 h 8"/>
                    <a:gd name="T22" fmla="*/ 1 w 14"/>
                    <a:gd name="T23" fmla="*/ 3 h 8"/>
                    <a:gd name="T24" fmla="*/ 0 w 14"/>
                    <a:gd name="T25" fmla="*/ 6 h 8"/>
                    <a:gd name="T26" fmla="*/ 0 w 14"/>
                    <a:gd name="T27" fmla="*/ 7 h 8"/>
                    <a:gd name="T28" fmla="*/ 4 w 14"/>
                    <a:gd name="T2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8">
                      <a:moveTo>
                        <a:pt x="4" y="5"/>
                      </a:moveTo>
                      <a:lnTo>
                        <a:pt x="8" y="7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9" name="Freeform 386">
                  <a:extLst>
                    <a:ext uri="{FF2B5EF4-FFF2-40B4-BE49-F238E27FC236}">
                      <a16:creationId xmlns:a16="http://schemas.microsoft.com/office/drawing/2014/main" id="{EB95B73A-1213-4A12-8115-56847FD72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714"/>
                  <a:ext cx="7" cy="6"/>
                </a:xfrm>
                <a:custGeom>
                  <a:avLst/>
                  <a:gdLst>
                    <a:gd name="T0" fmla="*/ 4 w 7"/>
                    <a:gd name="T1" fmla="*/ 5 h 6"/>
                    <a:gd name="T2" fmla="*/ 7 w 7"/>
                    <a:gd name="T3" fmla="*/ 2 h 6"/>
                    <a:gd name="T4" fmla="*/ 7 w 7"/>
                    <a:gd name="T5" fmla="*/ 0 h 6"/>
                    <a:gd name="T6" fmla="*/ 5 w 7"/>
                    <a:gd name="T7" fmla="*/ 0 h 6"/>
                    <a:gd name="T8" fmla="*/ 0 w 7"/>
                    <a:gd name="T9" fmla="*/ 5 h 6"/>
                    <a:gd name="T10" fmla="*/ 1 w 7"/>
                    <a:gd name="T11" fmla="*/ 6 h 6"/>
                    <a:gd name="T12" fmla="*/ 4 w 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4" y="5"/>
                      </a:move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0" name="Freeform 387">
                  <a:extLst>
                    <a:ext uri="{FF2B5EF4-FFF2-40B4-BE49-F238E27FC236}">
                      <a16:creationId xmlns:a16="http://schemas.microsoft.com/office/drawing/2014/main" id="{A7FDACC2-61DA-4A2C-A2A5-E70EA9113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864"/>
                  <a:ext cx="20" cy="13"/>
                </a:xfrm>
                <a:custGeom>
                  <a:avLst/>
                  <a:gdLst>
                    <a:gd name="T0" fmla="*/ 14 w 20"/>
                    <a:gd name="T1" fmla="*/ 13 h 13"/>
                    <a:gd name="T2" fmla="*/ 17 w 20"/>
                    <a:gd name="T3" fmla="*/ 10 h 13"/>
                    <a:gd name="T4" fmla="*/ 19 w 20"/>
                    <a:gd name="T5" fmla="*/ 11 h 13"/>
                    <a:gd name="T6" fmla="*/ 20 w 20"/>
                    <a:gd name="T7" fmla="*/ 8 h 13"/>
                    <a:gd name="T8" fmla="*/ 17 w 20"/>
                    <a:gd name="T9" fmla="*/ 5 h 13"/>
                    <a:gd name="T10" fmla="*/ 17 w 20"/>
                    <a:gd name="T11" fmla="*/ 2 h 13"/>
                    <a:gd name="T12" fmla="*/ 13 w 20"/>
                    <a:gd name="T13" fmla="*/ 1 h 13"/>
                    <a:gd name="T14" fmla="*/ 7 w 20"/>
                    <a:gd name="T15" fmla="*/ 0 h 13"/>
                    <a:gd name="T16" fmla="*/ 5 w 20"/>
                    <a:gd name="T17" fmla="*/ 2 h 13"/>
                    <a:gd name="T18" fmla="*/ 3 w 20"/>
                    <a:gd name="T19" fmla="*/ 2 h 13"/>
                    <a:gd name="T20" fmla="*/ 0 w 20"/>
                    <a:gd name="T21" fmla="*/ 3 h 13"/>
                    <a:gd name="T22" fmla="*/ 0 w 20"/>
                    <a:gd name="T23" fmla="*/ 8 h 13"/>
                    <a:gd name="T24" fmla="*/ 2 w 20"/>
                    <a:gd name="T25" fmla="*/ 11 h 13"/>
                    <a:gd name="T26" fmla="*/ 7 w 20"/>
                    <a:gd name="T27" fmla="*/ 13 h 13"/>
                    <a:gd name="T28" fmla="*/ 7 w 20"/>
                    <a:gd name="T29" fmla="*/ 13 h 13"/>
                    <a:gd name="T30" fmla="*/ 10 w 20"/>
                    <a:gd name="T31" fmla="*/ 13 h 13"/>
                    <a:gd name="T32" fmla="*/ 14 w 20"/>
                    <a:gd name="T3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14" y="13"/>
                      </a:moveTo>
                      <a:lnTo>
                        <a:pt x="17" y="10"/>
                      </a:lnTo>
                      <a:lnTo>
                        <a:pt x="19" y="11"/>
                      </a:lnTo>
                      <a:lnTo>
                        <a:pt x="20" y="8"/>
                      </a:lnTo>
                      <a:lnTo>
                        <a:pt x="17" y="5"/>
                      </a:lnTo>
                      <a:lnTo>
                        <a:pt x="17" y="2"/>
                      </a:lnTo>
                      <a:lnTo>
                        <a:pt x="13" y="1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0" y="3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1" name="Freeform 388">
                  <a:extLst>
                    <a:ext uri="{FF2B5EF4-FFF2-40B4-BE49-F238E27FC236}">
                      <a16:creationId xmlns:a16="http://schemas.microsoft.com/office/drawing/2014/main" id="{E219DBA2-2B36-4D75-B84B-248AA9CE57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8" y="2743"/>
                  <a:ext cx="4" cy="9"/>
                </a:xfrm>
                <a:custGeom>
                  <a:avLst/>
                  <a:gdLst>
                    <a:gd name="T0" fmla="*/ 0 w 4"/>
                    <a:gd name="T1" fmla="*/ 2 h 9"/>
                    <a:gd name="T2" fmla="*/ 0 w 4"/>
                    <a:gd name="T3" fmla="*/ 6 h 9"/>
                    <a:gd name="T4" fmla="*/ 3 w 4"/>
                    <a:gd name="T5" fmla="*/ 9 h 9"/>
                    <a:gd name="T6" fmla="*/ 4 w 4"/>
                    <a:gd name="T7" fmla="*/ 7 h 9"/>
                    <a:gd name="T8" fmla="*/ 3 w 4"/>
                    <a:gd name="T9" fmla="*/ 4 h 9"/>
                    <a:gd name="T10" fmla="*/ 0 w 4"/>
                    <a:gd name="T11" fmla="*/ 0 h 9"/>
                    <a:gd name="T12" fmla="*/ 0 w 4"/>
                    <a:gd name="T13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9">
                      <a:moveTo>
                        <a:pt x="0" y="2"/>
                      </a:moveTo>
                      <a:lnTo>
                        <a:pt x="0" y="6"/>
                      </a:lnTo>
                      <a:lnTo>
                        <a:pt x="3" y="9"/>
                      </a:lnTo>
                      <a:lnTo>
                        <a:pt x="4" y="7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2" name="Freeform 389">
                  <a:extLst>
                    <a:ext uri="{FF2B5EF4-FFF2-40B4-BE49-F238E27FC236}">
                      <a16:creationId xmlns:a16="http://schemas.microsoft.com/office/drawing/2014/main" id="{2BD71F37-9E38-4A3A-8BD3-137B7D2545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5" y="2739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4 h 4"/>
                    <a:gd name="T4" fmla="*/ 2 w 3"/>
                    <a:gd name="T5" fmla="*/ 0 h 4"/>
                    <a:gd name="T6" fmla="*/ 0 w 3"/>
                    <a:gd name="T7" fmla="*/ 0 h 4"/>
                    <a:gd name="T8" fmla="*/ 2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3" name="Freeform 390">
                  <a:extLst>
                    <a:ext uri="{FF2B5EF4-FFF2-40B4-BE49-F238E27FC236}">
                      <a16:creationId xmlns:a16="http://schemas.microsoft.com/office/drawing/2014/main" id="{D28489C0-6404-441F-A463-098C4B29E9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17"/>
                  <a:ext cx="2" cy="4"/>
                </a:xfrm>
                <a:custGeom>
                  <a:avLst/>
                  <a:gdLst>
                    <a:gd name="T0" fmla="*/ 2 w 2"/>
                    <a:gd name="T1" fmla="*/ 1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3 h 4"/>
                    <a:gd name="T8" fmla="*/ 1 w 2"/>
                    <a:gd name="T9" fmla="*/ 4 h 4"/>
                    <a:gd name="T10" fmla="*/ 2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4" name="Freeform 391">
                  <a:extLst>
                    <a:ext uri="{FF2B5EF4-FFF2-40B4-BE49-F238E27FC236}">
                      <a16:creationId xmlns:a16="http://schemas.microsoft.com/office/drawing/2014/main" id="{5A5F1ED6-3A1C-46FB-A0D9-B2BBE116B8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2939"/>
                  <a:ext cx="20" cy="17"/>
                </a:xfrm>
                <a:custGeom>
                  <a:avLst/>
                  <a:gdLst>
                    <a:gd name="T0" fmla="*/ 23 w 26"/>
                    <a:gd name="T1" fmla="*/ 10 h 22"/>
                    <a:gd name="T2" fmla="*/ 24 w 26"/>
                    <a:gd name="T3" fmla="*/ 9 h 22"/>
                    <a:gd name="T4" fmla="*/ 25 w 26"/>
                    <a:gd name="T5" fmla="*/ 6 h 22"/>
                    <a:gd name="T6" fmla="*/ 26 w 26"/>
                    <a:gd name="T7" fmla="*/ 4 h 22"/>
                    <a:gd name="T8" fmla="*/ 23 w 26"/>
                    <a:gd name="T9" fmla="*/ 2 h 22"/>
                    <a:gd name="T10" fmla="*/ 22 w 26"/>
                    <a:gd name="T11" fmla="*/ 0 h 22"/>
                    <a:gd name="T12" fmla="*/ 15 w 26"/>
                    <a:gd name="T13" fmla="*/ 0 h 22"/>
                    <a:gd name="T14" fmla="*/ 11 w 26"/>
                    <a:gd name="T15" fmla="*/ 2 h 22"/>
                    <a:gd name="T16" fmla="*/ 9 w 26"/>
                    <a:gd name="T17" fmla="*/ 8 h 22"/>
                    <a:gd name="T18" fmla="*/ 7 w 26"/>
                    <a:gd name="T19" fmla="*/ 13 h 22"/>
                    <a:gd name="T20" fmla="*/ 0 w 26"/>
                    <a:gd name="T21" fmla="*/ 22 h 22"/>
                    <a:gd name="T22" fmla="*/ 6 w 26"/>
                    <a:gd name="T23" fmla="*/ 21 h 22"/>
                    <a:gd name="T24" fmla="*/ 9 w 26"/>
                    <a:gd name="T25" fmla="*/ 21 h 22"/>
                    <a:gd name="T26" fmla="*/ 13 w 26"/>
                    <a:gd name="T27" fmla="*/ 21 h 22"/>
                    <a:gd name="T28" fmla="*/ 16 w 26"/>
                    <a:gd name="T29" fmla="*/ 20 h 22"/>
                    <a:gd name="T30" fmla="*/ 19 w 26"/>
                    <a:gd name="T31" fmla="*/ 16 h 22"/>
                    <a:gd name="T32" fmla="*/ 22 w 26"/>
                    <a:gd name="T33" fmla="*/ 15 h 22"/>
                    <a:gd name="T34" fmla="*/ 23 w 26"/>
                    <a:gd name="T35" fmla="*/ 13 h 22"/>
                    <a:gd name="T36" fmla="*/ 23 w 26"/>
                    <a:gd name="T37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2">
                      <a:moveTo>
                        <a:pt x="23" y="10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6" y="21"/>
                        <a:pt x="6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lnTo>
                        <a:pt x="2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5" name="Freeform 392">
                  <a:extLst>
                    <a:ext uri="{FF2B5EF4-FFF2-40B4-BE49-F238E27FC236}">
                      <a16:creationId xmlns:a16="http://schemas.microsoft.com/office/drawing/2014/main" id="{EF7B9E81-856C-4ACB-8DE0-8888066EB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962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1 h 3"/>
                    <a:gd name="T6" fmla="*/ 1 w 3"/>
                    <a:gd name="T7" fmla="*/ 0 h 3"/>
                    <a:gd name="T8" fmla="*/ 0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6" name="Freeform 393">
                  <a:extLst>
                    <a:ext uri="{FF2B5EF4-FFF2-40B4-BE49-F238E27FC236}">
                      <a16:creationId xmlns:a16="http://schemas.microsoft.com/office/drawing/2014/main" id="{33876D24-FE9A-45F8-A7DA-CADD9D0B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7" y="269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7" name="Freeform 394">
                  <a:extLst>
                    <a:ext uri="{FF2B5EF4-FFF2-40B4-BE49-F238E27FC236}">
                      <a16:creationId xmlns:a16="http://schemas.microsoft.com/office/drawing/2014/main" id="{D310C2D5-0038-4615-862E-B365CE884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8" y="2959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2 w 3"/>
                    <a:gd name="T5" fmla="*/ 2 h 7"/>
                    <a:gd name="T6" fmla="*/ 3 w 3"/>
                    <a:gd name="T7" fmla="*/ 1 h 7"/>
                    <a:gd name="T8" fmla="*/ 0 w 3"/>
                    <a:gd name="T9" fmla="*/ 0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8" name="Freeform 395">
                  <a:extLst>
                    <a:ext uri="{FF2B5EF4-FFF2-40B4-BE49-F238E27FC236}">
                      <a16:creationId xmlns:a16="http://schemas.microsoft.com/office/drawing/2014/main" id="{01A94704-7D41-462D-837B-3C4BD0FA6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2" y="2701"/>
                  <a:ext cx="7" cy="4"/>
                </a:xfrm>
                <a:custGeom>
                  <a:avLst/>
                  <a:gdLst>
                    <a:gd name="T0" fmla="*/ 1 w 7"/>
                    <a:gd name="T1" fmla="*/ 1 h 4"/>
                    <a:gd name="T2" fmla="*/ 0 w 7"/>
                    <a:gd name="T3" fmla="*/ 3 h 4"/>
                    <a:gd name="T4" fmla="*/ 0 w 7"/>
                    <a:gd name="T5" fmla="*/ 4 h 4"/>
                    <a:gd name="T6" fmla="*/ 3 w 7"/>
                    <a:gd name="T7" fmla="*/ 4 h 4"/>
                    <a:gd name="T8" fmla="*/ 4 w 7"/>
                    <a:gd name="T9" fmla="*/ 3 h 4"/>
                    <a:gd name="T10" fmla="*/ 6 w 7"/>
                    <a:gd name="T11" fmla="*/ 4 h 4"/>
                    <a:gd name="T12" fmla="*/ 7 w 7"/>
                    <a:gd name="T13" fmla="*/ 3 h 4"/>
                    <a:gd name="T14" fmla="*/ 7 w 7"/>
                    <a:gd name="T15" fmla="*/ 1 h 4"/>
                    <a:gd name="T16" fmla="*/ 4 w 7"/>
                    <a:gd name="T17" fmla="*/ 0 h 4"/>
                    <a:gd name="T18" fmla="*/ 1 w 7"/>
                    <a:gd name="T1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9" name="Freeform 396">
                  <a:extLst>
                    <a:ext uri="{FF2B5EF4-FFF2-40B4-BE49-F238E27FC236}">
                      <a16:creationId xmlns:a16="http://schemas.microsoft.com/office/drawing/2014/main" id="{3F63C8ED-7BA1-4FC9-85D7-B290C65D9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911"/>
                  <a:ext cx="4" cy="12"/>
                </a:xfrm>
                <a:custGeom>
                  <a:avLst/>
                  <a:gdLst>
                    <a:gd name="T0" fmla="*/ 4 w 4"/>
                    <a:gd name="T1" fmla="*/ 6 h 12"/>
                    <a:gd name="T2" fmla="*/ 1 w 4"/>
                    <a:gd name="T3" fmla="*/ 0 h 12"/>
                    <a:gd name="T4" fmla="*/ 1 w 4"/>
                    <a:gd name="T5" fmla="*/ 3 h 12"/>
                    <a:gd name="T6" fmla="*/ 0 w 4"/>
                    <a:gd name="T7" fmla="*/ 5 h 12"/>
                    <a:gd name="T8" fmla="*/ 0 w 4"/>
                    <a:gd name="T9" fmla="*/ 7 h 12"/>
                    <a:gd name="T10" fmla="*/ 1 w 4"/>
                    <a:gd name="T11" fmla="*/ 10 h 12"/>
                    <a:gd name="T12" fmla="*/ 1 w 4"/>
                    <a:gd name="T13" fmla="*/ 12 h 12"/>
                    <a:gd name="T14" fmla="*/ 3 w 4"/>
                    <a:gd name="T15" fmla="*/ 9 h 12"/>
                    <a:gd name="T16" fmla="*/ 4 w 4"/>
                    <a:gd name="T17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6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1" y="12"/>
                      </a:lnTo>
                      <a:lnTo>
                        <a:pt x="3" y="9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0" name="Freeform 397">
                  <a:extLst>
                    <a:ext uri="{FF2B5EF4-FFF2-40B4-BE49-F238E27FC236}">
                      <a16:creationId xmlns:a16="http://schemas.microsoft.com/office/drawing/2014/main" id="{926DA4A3-56CB-47F9-9436-357F5CEBA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832"/>
                  <a:ext cx="12" cy="7"/>
                </a:xfrm>
                <a:custGeom>
                  <a:avLst/>
                  <a:gdLst>
                    <a:gd name="T0" fmla="*/ 8 w 12"/>
                    <a:gd name="T1" fmla="*/ 5 h 7"/>
                    <a:gd name="T2" fmla="*/ 9 w 12"/>
                    <a:gd name="T3" fmla="*/ 6 h 7"/>
                    <a:gd name="T4" fmla="*/ 11 w 12"/>
                    <a:gd name="T5" fmla="*/ 5 h 7"/>
                    <a:gd name="T6" fmla="*/ 12 w 12"/>
                    <a:gd name="T7" fmla="*/ 3 h 7"/>
                    <a:gd name="T8" fmla="*/ 9 w 12"/>
                    <a:gd name="T9" fmla="*/ 1 h 7"/>
                    <a:gd name="T10" fmla="*/ 9 w 12"/>
                    <a:gd name="T11" fmla="*/ 3 h 7"/>
                    <a:gd name="T12" fmla="*/ 6 w 12"/>
                    <a:gd name="T13" fmla="*/ 3 h 7"/>
                    <a:gd name="T14" fmla="*/ 7 w 12"/>
                    <a:gd name="T15" fmla="*/ 2 h 7"/>
                    <a:gd name="T16" fmla="*/ 7 w 12"/>
                    <a:gd name="T17" fmla="*/ 0 h 7"/>
                    <a:gd name="T18" fmla="*/ 3 w 12"/>
                    <a:gd name="T19" fmla="*/ 0 h 7"/>
                    <a:gd name="T20" fmla="*/ 0 w 12"/>
                    <a:gd name="T21" fmla="*/ 2 h 7"/>
                    <a:gd name="T22" fmla="*/ 0 w 12"/>
                    <a:gd name="T23" fmla="*/ 5 h 7"/>
                    <a:gd name="T24" fmla="*/ 2 w 12"/>
                    <a:gd name="T25" fmla="*/ 7 h 7"/>
                    <a:gd name="T26" fmla="*/ 4 w 12"/>
                    <a:gd name="T27" fmla="*/ 5 h 7"/>
                    <a:gd name="T28" fmla="*/ 6 w 12"/>
                    <a:gd name="T29" fmla="*/ 7 h 7"/>
                    <a:gd name="T30" fmla="*/ 8 w 12"/>
                    <a:gd name="T3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" h="7">
                      <a:moveTo>
                        <a:pt x="8" y="5"/>
                      </a:moveTo>
                      <a:lnTo>
                        <a:pt x="9" y="6"/>
                      </a:lnTo>
                      <a:lnTo>
                        <a:pt x="11" y="5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9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6" y="7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1" name="Freeform 398">
                  <a:extLst>
                    <a:ext uri="{FF2B5EF4-FFF2-40B4-BE49-F238E27FC236}">
                      <a16:creationId xmlns:a16="http://schemas.microsoft.com/office/drawing/2014/main" id="{9CB0F242-171A-4D03-A683-C6CF2A51A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84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2" name="Freeform 399">
                  <a:extLst>
                    <a:ext uri="{FF2B5EF4-FFF2-40B4-BE49-F238E27FC236}">
                      <a16:creationId xmlns:a16="http://schemas.microsoft.com/office/drawing/2014/main" id="{1F18D98E-9497-4D42-9794-D92C0945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6"/>
                  <a:ext cx="9" cy="7"/>
                </a:xfrm>
                <a:custGeom>
                  <a:avLst/>
                  <a:gdLst>
                    <a:gd name="T0" fmla="*/ 2 w 9"/>
                    <a:gd name="T1" fmla="*/ 7 h 7"/>
                    <a:gd name="T2" fmla="*/ 5 w 9"/>
                    <a:gd name="T3" fmla="*/ 6 h 7"/>
                    <a:gd name="T4" fmla="*/ 5 w 9"/>
                    <a:gd name="T5" fmla="*/ 3 h 7"/>
                    <a:gd name="T6" fmla="*/ 9 w 9"/>
                    <a:gd name="T7" fmla="*/ 0 h 7"/>
                    <a:gd name="T8" fmla="*/ 8 w 9"/>
                    <a:gd name="T9" fmla="*/ 0 h 7"/>
                    <a:gd name="T10" fmla="*/ 5 w 9"/>
                    <a:gd name="T11" fmla="*/ 1 h 7"/>
                    <a:gd name="T12" fmla="*/ 4 w 9"/>
                    <a:gd name="T13" fmla="*/ 0 h 7"/>
                    <a:gd name="T14" fmla="*/ 2 w 9"/>
                    <a:gd name="T15" fmla="*/ 1 h 7"/>
                    <a:gd name="T16" fmla="*/ 3 w 9"/>
                    <a:gd name="T17" fmla="*/ 3 h 7"/>
                    <a:gd name="T18" fmla="*/ 0 w 9"/>
                    <a:gd name="T19" fmla="*/ 5 h 7"/>
                    <a:gd name="T20" fmla="*/ 2 w 9"/>
                    <a:gd name="T2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2" y="7"/>
                      </a:move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3" y="3"/>
                      </a:lnTo>
                      <a:lnTo>
                        <a:pt x="0" y="5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3" name="Freeform 400">
                  <a:extLst>
                    <a:ext uri="{FF2B5EF4-FFF2-40B4-BE49-F238E27FC236}">
                      <a16:creationId xmlns:a16="http://schemas.microsoft.com/office/drawing/2014/main" id="{7291E7F7-F852-4BBB-80B7-80DF6230C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4" y="2957"/>
                  <a:ext cx="6" cy="5"/>
                </a:xfrm>
                <a:custGeom>
                  <a:avLst/>
                  <a:gdLst>
                    <a:gd name="T0" fmla="*/ 1 w 6"/>
                    <a:gd name="T1" fmla="*/ 2 h 5"/>
                    <a:gd name="T2" fmla="*/ 0 w 6"/>
                    <a:gd name="T3" fmla="*/ 3 h 5"/>
                    <a:gd name="T4" fmla="*/ 2 w 6"/>
                    <a:gd name="T5" fmla="*/ 3 h 5"/>
                    <a:gd name="T6" fmla="*/ 3 w 6"/>
                    <a:gd name="T7" fmla="*/ 5 h 5"/>
                    <a:gd name="T8" fmla="*/ 6 w 6"/>
                    <a:gd name="T9" fmla="*/ 2 h 5"/>
                    <a:gd name="T10" fmla="*/ 5 w 6"/>
                    <a:gd name="T11" fmla="*/ 0 h 5"/>
                    <a:gd name="T12" fmla="*/ 4 w 6"/>
                    <a:gd name="T13" fmla="*/ 2 h 5"/>
                    <a:gd name="T14" fmla="*/ 1 w 6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5">
                      <a:moveTo>
                        <a:pt x="1" y="2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4" name="Freeform 401">
                  <a:extLst>
                    <a:ext uri="{FF2B5EF4-FFF2-40B4-BE49-F238E27FC236}">
                      <a16:creationId xmlns:a16="http://schemas.microsoft.com/office/drawing/2014/main" id="{03180E71-587C-4477-86FC-A21C7710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817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3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0" y="1"/>
                        <a:pt x="0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5" name="Freeform 402">
                  <a:extLst>
                    <a:ext uri="{FF2B5EF4-FFF2-40B4-BE49-F238E27FC236}">
                      <a16:creationId xmlns:a16="http://schemas.microsoft.com/office/drawing/2014/main" id="{AB1625CD-5FD4-49D3-8D33-F835526F9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2" y="2782"/>
                  <a:ext cx="95" cy="127"/>
                </a:xfrm>
                <a:custGeom>
                  <a:avLst/>
                  <a:gdLst>
                    <a:gd name="T0" fmla="*/ 89 w 95"/>
                    <a:gd name="T1" fmla="*/ 13 h 127"/>
                    <a:gd name="T2" fmla="*/ 95 w 95"/>
                    <a:gd name="T3" fmla="*/ 5 h 127"/>
                    <a:gd name="T4" fmla="*/ 86 w 95"/>
                    <a:gd name="T5" fmla="*/ 1 h 127"/>
                    <a:gd name="T6" fmla="*/ 80 w 95"/>
                    <a:gd name="T7" fmla="*/ 11 h 127"/>
                    <a:gd name="T8" fmla="*/ 67 w 95"/>
                    <a:gd name="T9" fmla="*/ 13 h 127"/>
                    <a:gd name="T10" fmla="*/ 56 w 95"/>
                    <a:gd name="T11" fmla="*/ 12 h 127"/>
                    <a:gd name="T12" fmla="*/ 45 w 95"/>
                    <a:gd name="T13" fmla="*/ 10 h 127"/>
                    <a:gd name="T14" fmla="*/ 34 w 95"/>
                    <a:gd name="T15" fmla="*/ 5 h 127"/>
                    <a:gd name="T16" fmla="*/ 28 w 95"/>
                    <a:gd name="T17" fmla="*/ 14 h 127"/>
                    <a:gd name="T18" fmla="*/ 18 w 95"/>
                    <a:gd name="T19" fmla="*/ 18 h 127"/>
                    <a:gd name="T20" fmla="*/ 16 w 95"/>
                    <a:gd name="T21" fmla="*/ 30 h 127"/>
                    <a:gd name="T22" fmla="*/ 16 w 95"/>
                    <a:gd name="T23" fmla="*/ 45 h 127"/>
                    <a:gd name="T24" fmla="*/ 10 w 95"/>
                    <a:gd name="T25" fmla="*/ 44 h 127"/>
                    <a:gd name="T26" fmla="*/ 7 w 95"/>
                    <a:gd name="T27" fmla="*/ 56 h 127"/>
                    <a:gd name="T28" fmla="*/ 5 w 95"/>
                    <a:gd name="T29" fmla="*/ 68 h 127"/>
                    <a:gd name="T30" fmla="*/ 2 w 95"/>
                    <a:gd name="T31" fmla="*/ 81 h 127"/>
                    <a:gd name="T32" fmla="*/ 4 w 95"/>
                    <a:gd name="T33" fmla="*/ 91 h 127"/>
                    <a:gd name="T34" fmla="*/ 10 w 95"/>
                    <a:gd name="T35" fmla="*/ 95 h 127"/>
                    <a:gd name="T36" fmla="*/ 9 w 95"/>
                    <a:gd name="T37" fmla="*/ 112 h 127"/>
                    <a:gd name="T38" fmla="*/ 13 w 95"/>
                    <a:gd name="T39" fmla="*/ 127 h 127"/>
                    <a:gd name="T40" fmla="*/ 22 w 95"/>
                    <a:gd name="T41" fmla="*/ 126 h 127"/>
                    <a:gd name="T42" fmla="*/ 22 w 95"/>
                    <a:gd name="T43" fmla="*/ 119 h 127"/>
                    <a:gd name="T44" fmla="*/ 23 w 95"/>
                    <a:gd name="T45" fmla="*/ 101 h 127"/>
                    <a:gd name="T46" fmla="*/ 25 w 95"/>
                    <a:gd name="T47" fmla="*/ 84 h 127"/>
                    <a:gd name="T48" fmla="*/ 27 w 95"/>
                    <a:gd name="T49" fmla="*/ 77 h 127"/>
                    <a:gd name="T50" fmla="*/ 34 w 95"/>
                    <a:gd name="T51" fmla="*/ 81 h 127"/>
                    <a:gd name="T52" fmla="*/ 33 w 95"/>
                    <a:gd name="T53" fmla="*/ 95 h 127"/>
                    <a:gd name="T54" fmla="*/ 40 w 95"/>
                    <a:gd name="T55" fmla="*/ 103 h 127"/>
                    <a:gd name="T56" fmla="*/ 41 w 95"/>
                    <a:gd name="T57" fmla="*/ 113 h 127"/>
                    <a:gd name="T58" fmla="*/ 48 w 95"/>
                    <a:gd name="T59" fmla="*/ 112 h 127"/>
                    <a:gd name="T60" fmla="*/ 55 w 95"/>
                    <a:gd name="T61" fmla="*/ 105 h 127"/>
                    <a:gd name="T62" fmla="*/ 65 w 95"/>
                    <a:gd name="T63" fmla="*/ 104 h 127"/>
                    <a:gd name="T64" fmla="*/ 61 w 95"/>
                    <a:gd name="T65" fmla="*/ 100 h 127"/>
                    <a:gd name="T66" fmla="*/ 55 w 95"/>
                    <a:gd name="T67" fmla="*/ 97 h 127"/>
                    <a:gd name="T68" fmla="*/ 52 w 95"/>
                    <a:gd name="T69" fmla="*/ 94 h 127"/>
                    <a:gd name="T70" fmla="*/ 51 w 95"/>
                    <a:gd name="T71" fmla="*/ 88 h 127"/>
                    <a:gd name="T72" fmla="*/ 54 w 95"/>
                    <a:gd name="T73" fmla="*/ 84 h 127"/>
                    <a:gd name="T74" fmla="*/ 51 w 95"/>
                    <a:gd name="T75" fmla="*/ 78 h 127"/>
                    <a:gd name="T76" fmla="*/ 42 w 95"/>
                    <a:gd name="T77" fmla="*/ 68 h 127"/>
                    <a:gd name="T78" fmla="*/ 40 w 95"/>
                    <a:gd name="T79" fmla="*/ 61 h 127"/>
                    <a:gd name="T80" fmla="*/ 46 w 95"/>
                    <a:gd name="T81" fmla="*/ 59 h 127"/>
                    <a:gd name="T82" fmla="*/ 60 w 95"/>
                    <a:gd name="T83" fmla="*/ 47 h 127"/>
                    <a:gd name="T84" fmla="*/ 68 w 95"/>
                    <a:gd name="T85" fmla="*/ 46 h 127"/>
                    <a:gd name="T86" fmla="*/ 61 w 95"/>
                    <a:gd name="T87" fmla="*/ 39 h 127"/>
                    <a:gd name="T88" fmla="*/ 49 w 95"/>
                    <a:gd name="T89" fmla="*/ 45 h 127"/>
                    <a:gd name="T90" fmla="*/ 40 w 95"/>
                    <a:gd name="T91" fmla="*/ 43 h 127"/>
                    <a:gd name="T92" fmla="*/ 29 w 95"/>
                    <a:gd name="T93" fmla="*/ 53 h 127"/>
                    <a:gd name="T94" fmla="*/ 20 w 95"/>
                    <a:gd name="T95" fmla="*/ 37 h 127"/>
                    <a:gd name="T96" fmla="*/ 27 w 95"/>
                    <a:gd name="T97" fmla="*/ 20 h 127"/>
                    <a:gd name="T98" fmla="*/ 44 w 95"/>
                    <a:gd name="T99" fmla="*/ 20 h 127"/>
                    <a:gd name="T100" fmla="*/ 57 w 95"/>
                    <a:gd name="T101" fmla="*/ 22 h 127"/>
                    <a:gd name="T102" fmla="*/ 66 w 95"/>
                    <a:gd name="T103" fmla="*/ 22 h 127"/>
                    <a:gd name="T104" fmla="*/ 85 w 95"/>
                    <a:gd name="T105" fmla="*/ 18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" h="127">
                      <a:moveTo>
                        <a:pt x="85" y="18"/>
                      </a:moveTo>
                      <a:lnTo>
                        <a:pt x="85" y="15"/>
                      </a:lnTo>
                      <a:lnTo>
                        <a:pt x="88" y="15"/>
                      </a:lnTo>
                      <a:lnTo>
                        <a:pt x="89" y="13"/>
                      </a:lnTo>
                      <a:lnTo>
                        <a:pt x="91" y="12"/>
                      </a:lnTo>
                      <a:lnTo>
                        <a:pt x="92" y="8"/>
                      </a:lnTo>
                      <a:lnTo>
                        <a:pt x="93" y="6"/>
                      </a:lnTo>
                      <a:lnTo>
                        <a:pt x="95" y="5"/>
                      </a:lnTo>
                      <a:lnTo>
                        <a:pt x="93" y="3"/>
                      </a:lnTo>
                      <a:lnTo>
                        <a:pt x="92" y="1"/>
                      </a:lnTo>
                      <a:lnTo>
                        <a:pt x="89" y="0"/>
                      </a:lnTo>
                      <a:lnTo>
                        <a:pt x="86" y="1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3" y="8"/>
                      </a:lnTo>
                      <a:lnTo>
                        <a:pt x="80" y="11"/>
                      </a:lnTo>
                      <a:lnTo>
                        <a:pt x="78" y="11"/>
                      </a:lnTo>
                      <a:lnTo>
                        <a:pt x="77" y="13"/>
                      </a:lnTo>
                      <a:lnTo>
                        <a:pt x="73" y="15"/>
                      </a:lnTo>
                      <a:lnTo>
                        <a:pt x="67" y="13"/>
                      </a:lnTo>
                      <a:lnTo>
                        <a:pt x="61" y="12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1"/>
                      </a:lnTo>
                      <a:lnTo>
                        <a:pt x="51" y="12"/>
                      </a:lnTo>
                      <a:lnTo>
                        <a:pt x="48" y="11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40" y="10"/>
                      </a:lnTo>
                      <a:lnTo>
                        <a:pt x="38" y="7"/>
                      </a:lnTo>
                      <a:lnTo>
                        <a:pt x="34" y="5"/>
                      </a:lnTo>
                      <a:lnTo>
                        <a:pt x="31" y="5"/>
                      </a:lnTo>
                      <a:lnTo>
                        <a:pt x="31" y="9"/>
                      </a:lnTo>
                      <a:lnTo>
                        <a:pt x="29" y="11"/>
                      </a:lnTo>
                      <a:lnTo>
                        <a:pt x="28" y="14"/>
                      </a:lnTo>
                      <a:lnTo>
                        <a:pt x="27" y="16"/>
                      </a:lnTo>
                      <a:lnTo>
                        <a:pt x="23" y="15"/>
                      </a:lnTo>
                      <a:lnTo>
                        <a:pt x="20" y="15"/>
                      </a:lnTo>
                      <a:lnTo>
                        <a:pt x="18" y="18"/>
                      </a:lnTo>
                      <a:lnTo>
                        <a:pt x="18" y="19"/>
                      </a:lnTo>
                      <a:lnTo>
                        <a:pt x="15" y="22"/>
                      </a:lnTo>
                      <a:lnTo>
                        <a:pt x="15" y="28"/>
                      </a:lnTo>
                      <a:lnTo>
                        <a:pt x="16" y="30"/>
                      </a:lnTo>
                      <a:lnTo>
                        <a:pt x="15" y="36"/>
                      </a:lnTo>
                      <a:lnTo>
                        <a:pt x="14" y="38"/>
                      </a:lnTo>
                      <a:lnTo>
                        <a:pt x="16" y="42"/>
                      </a:lnTo>
                      <a:lnTo>
                        <a:pt x="16" y="45"/>
                      </a:lnTo>
                      <a:lnTo>
                        <a:pt x="15" y="43"/>
                      </a:lnTo>
                      <a:lnTo>
                        <a:pt x="14" y="41"/>
                      </a:lnTo>
                      <a:lnTo>
                        <a:pt x="13" y="42"/>
                      </a:lnTo>
                      <a:lnTo>
                        <a:pt x="10" y="44"/>
                      </a:lnTo>
                      <a:lnTo>
                        <a:pt x="9" y="46"/>
                      </a:lnTo>
                      <a:lnTo>
                        <a:pt x="8" y="49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8" y="63"/>
                      </a:lnTo>
                      <a:lnTo>
                        <a:pt x="7" y="64"/>
                      </a:lnTo>
                      <a:lnTo>
                        <a:pt x="7" y="67"/>
                      </a:lnTo>
                      <a:lnTo>
                        <a:pt x="5" y="68"/>
                      </a:lnTo>
                      <a:lnTo>
                        <a:pt x="5" y="72"/>
                      </a:lnTo>
                      <a:lnTo>
                        <a:pt x="2" y="75"/>
                      </a:lnTo>
                      <a:lnTo>
                        <a:pt x="1" y="80"/>
                      </a:lnTo>
                      <a:lnTo>
                        <a:pt x="2" y="81"/>
                      </a:lnTo>
                      <a:lnTo>
                        <a:pt x="0" y="83"/>
                      </a:lnTo>
                      <a:lnTo>
                        <a:pt x="2" y="89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8" y="90"/>
                      </a:lnTo>
                      <a:lnTo>
                        <a:pt x="9" y="91"/>
                      </a:lnTo>
                      <a:lnTo>
                        <a:pt x="10" y="95"/>
                      </a:lnTo>
                      <a:lnTo>
                        <a:pt x="13" y="102"/>
                      </a:lnTo>
                      <a:lnTo>
                        <a:pt x="12" y="105"/>
                      </a:lnTo>
                      <a:lnTo>
                        <a:pt x="11" y="108"/>
                      </a:lnTo>
                      <a:lnTo>
                        <a:pt x="9" y="112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10" y="126"/>
                      </a:lnTo>
                      <a:lnTo>
                        <a:pt x="13" y="127"/>
                      </a:lnTo>
                      <a:lnTo>
                        <a:pt x="16" y="127"/>
                      </a:lnTo>
                      <a:lnTo>
                        <a:pt x="16" y="125"/>
                      </a:lnTo>
                      <a:lnTo>
                        <a:pt x="20" y="126"/>
                      </a:lnTo>
                      <a:lnTo>
                        <a:pt x="22" y="126"/>
                      </a:lnTo>
                      <a:lnTo>
                        <a:pt x="23" y="127"/>
                      </a:lnTo>
                      <a:lnTo>
                        <a:pt x="24" y="124"/>
                      </a:lnTo>
                      <a:lnTo>
                        <a:pt x="23" y="121"/>
                      </a:lnTo>
                      <a:lnTo>
                        <a:pt x="22" y="119"/>
                      </a:lnTo>
                      <a:lnTo>
                        <a:pt x="21" y="115"/>
                      </a:lnTo>
                      <a:lnTo>
                        <a:pt x="23" y="112"/>
                      </a:lnTo>
                      <a:lnTo>
                        <a:pt x="23" y="106"/>
                      </a:lnTo>
                      <a:lnTo>
                        <a:pt x="23" y="101"/>
                      </a:lnTo>
                      <a:lnTo>
                        <a:pt x="22" y="99"/>
                      </a:lnTo>
                      <a:lnTo>
                        <a:pt x="24" y="95"/>
                      </a:lnTo>
                      <a:lnTo>
                        <a:pt x="26" y="90"/>
                      </a:lnTo>
                      <a:lnTo>
                        <a:pt x="25" y="84"/>
                      </a:lnTo>
                      <a:lnTo>
                        <a:pt x="23" y="83"/>
                      </a:lnTo>
                      <a:lnTo>
                        <a:pt x="23" y="81"/>
                      </a:lnTo>
                      <a:lnTo>
                        <a:pt x="26" y="79"/>
                      </a:lnTo>
                      <a:lnTo>
                        <a:pt x="27" y="77"/>
                      </a:lnTo>
                      <a:lnTo>
                        <a:pt x="30" y="76"/>
                      </a:lnTo>
                      <a:lnTo>
                        <a:pt x="33" y="77"/>
                      </a:lnTo>
                      <a:lnTo>
                        <a:pt x="33" y="79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2" y="88"/>
                      </a:lnTo>
                      <a:lnTo>
                        <a:pt x="31" y="91"/>
                      </a:lnTo>
                      <a:lnTo>
                        <a:pt x="33" y="95"/>
                      </a:lnTo>
                      <a:lnTo>
                        <a:pt x="34" y="95"/>
                      </a:lnTo>
                      <a:lnTo>
                        <a:pt x="36" y="98"/>
                      </a:lnTo>
                      <a:lnTo>
                        <a:pt x="40" y="100"/>
                      </a:lnTo>
                      <a:lnTo>
                        <a:pt x="40" y="103"/>
                      </a:lnTo>
                      <a:lnTo>
                        <a:pt x="39" y="103"/>
                      </a:lnTo>
                      <a:lnTo>
                        <a:pt x="38" y="109"/>
                      </a:lnTo>
                      <a:lnTo>
                        <a:pt x="39" y="112"/>
                      </a:lnTo>
                      <a:lnTo>
                        <a:pt x="41" y="113"/>
                      </a:lnTo>
                      <a:lnTo>
                        <a:pt x="43" y="112"/>
                      </a:lnTo>
                      <a:lnTo>
                        <a:pt x="46" y="114"/>
                      </a:lnTo>
                      <a:lnTo>
                        <a:pt x="48" y="114"/>
                      </a:lnTo>
                      <a:lnTo>
                        <a:pt x="48" y="112"/>
                      </a:lnTo>
                      <a:lnTo>
                        <a:pt x="47" y="110"/>
                      </a:lnTo>
                      <a:lnTo>
                        <a:pt x="50" y="108"/>
                      </a:lnTo>
                      <a:lnTo>
                        <a:pt x="52" y="107"/>
                      </a:lnTo>
                      <a:lnTo>
                        <a:pt x="55" y="105"/>
                      </a:lnTo>
                      <a:lnTo>
                        <a:pt x="60" y="105"/>
                      </a:lnTo>
                      <a:lnTo>
                        <a:pt x="61" y="103"/>
                      </a:lnTo>
                      <a:lnTo>
                        <a:pt x="62" y="104"/>
                      </a:lnTo>
                      <a:lnTo>
                        <a:pt x="65" y="104"/>
                      </a:lnTo>
                      <a:lnTo>
                        <a:pt x="65" y="101"/>
                      </a:lnTo>
                      <a:lnTo>
                        <a:pt x="65" y="99"/>
                      </a:lnTo>
                      <a:lnTo>
                        <a:pt x="61" y="99"/>
                      </a:lnTo>
                      <a:lnTo>
                        <a:pt x="61" y="100"/>
                      </a:lnTo>
                      <a:lnTo>
                        <a:pt x="59" y="99"/>
                      </a:lnTo>
                      <a:lnTo>
                        <a:pt x="57" y="100"/>
                      </a:lnTo>
                      <a:lnTo>
                        <a:pt x="56" y="98"/>
                      </a:lnTo>
                      <a:lnTo>
                        <a:pt x="55" y="97"/>
                      </a:lnTo>
                      <a:lnTo>
                        <a:pt x="55" y="95"/>
                      </a:lnTo>
                      <a:lnTo>
                        <a:pt x="54" y="95"/>
                      </a:lnTo>
                      <a:lnTo>
                        <a:pt x="53" y="96"/>
                      </a:lnTo>
                      <a:lnTo>
                        <a:pt x="52" y="94"/>
                      </a:lnTo>
                      <a:lnTo>
                        <a:pt x="50" y="93"/>
                      </a:lnTo>
                      <a:lnTo>
                        <a:pt x="49" y="91"/>
                      </a:lnTo>
                      <a:lnTo>
                        <a:pt x="51" y="89"/>
                      </a:lnTo>
                      <a:lnTo>
                        <a:pt x="51" y="88"/>
                      </a:lnTo>
                      <a:lnTo>
                        <a:pt x="52" y="88"/>
                      </a:lnTo>
                      <a:lnTo>
                        <a:pt x="51" y="86"/>
                      </a:lnTo>
                      <a:lnTo>
                        <a:pt x="53" y="86"/>
                      </a:lnTo>
                      <a:lnTo>
                        <a:pt x="54" y="84"/>
                      </a:lnTo>
                      <a:lnTo>
                        <a:pt x="52" y="82"/>
                      </a:lnTo>
                      <a:lnTo>
                        <a:pt x="51" y="81"/>
                      </a:lnTo>
                      <a:lnTo>
                        <a:pt x="51" y="80"/>
                      </a:lnTo>
                      <a:lnTo>
                        <a:pt x="51" y="78"/>
                      </a:lnTo>
                      <a:lnTo>
                        <a:pt x="48" y="77"/>
                      </a:lnTo>
                      <a:lnTo>
                        <a:pt x="47" y="76"/>
                      </a:lnTo>
                      <a:lnTo>
                        <a:pt x="46" y="73"/>
                      </a:lnTo>
                      <a:lnTo>
                        <a:pt x="42" y="68"/>
                      </a:lnTo>
                      <a:lnTo>
                        <a:pt x="40" y="66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1"/>
                      </a:lnTo>
                      <a:lnTo>
                        <a:pt x="40" y="63"/>
                      </a:lnTo>
                      <a:lnTo>
                        <a:pt x="43" y="63"/>
                      </a:lnTo>
                      <a:lnTo>
                        <a:pt x="45" y="61"/>
                      </a:lnTo>
                      <a:lnTo>
                        <a:pt x="46" y="59"/>
                      </a:lnTo>
                      <a:lnTo>
                        <a:pt x="51" y="57"/>
                      </a:lnTo>
                      <a:lnTo>
                        <a:pt x="55" y="53"/>
                      </a:lnTo>
                      <a:lnTo>
                        <a:pt x="58" y="49"/>
                      </a:lnTo>
                      <a:lnTo>
                        <a:pt x="60" y="47"/>
                      </a:lnTo>
                      <a:lnTo>
                        <a:pt x="60" y="45"/>
                      </a:lnTo>
                      <a:lnTo>
                        <a:pt x="63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70" y="42"/>
                      </a:lnTo>
                      <a:lnTo>
                        <a:pt x="70" y="39"/>
                      </a:lnTo>
                      <a:lnTo>
                        <a:pt x="67" y="38"/>
                      </a:lnTo>
                      <a:lnTo>
                        <a:pt x="61" y="39"/>
                      </a:lnTo>
                      <a:lnTo>
                        <a:pt x="58" y="41"/>
                      </a:lnTo>
                      <a:lnTo>
                        <a:pt x="54" y="41"/>
                      </a:lnTo>
                      <a:lnTo>
                        <a:pt x="52" y="42"/>
                      </a:lnTo>
                      <a:lnTo>
                        <a:pt x="49" y="45"/>
                      </a:lnTo>
                      <a:lnTo>
                        <a:pt x="47" y="45"/>
                      </a:lnTo>
                      <a:lnTo>
                        <a:pt x="44" y="45"/>
                      </a:lnTo>
                      <a:lnTo>
                        <a:pt x="42" y="43"/>
                      </a:lnTo>
                      <a:lnTo>
                        <a:pt x="40" y="43"/>
                      </a:lnTo>
                      <a:lnTo>
                        <a:pt x="37" y="46"/>
                      </a:lnTo>
                      <a:lnTo>
                        <a:pt x="35" y="53"/>
                      </a:lnTo>
                      <a:lnTo>
                        <a:pt x="32" y="54"/>
                      </a:lnTo>
                      <a:lnTo>
                        <a:pt x="29" y="53"/>
                      </a:lnTo>
                      <a:lnTo>
                        <a:pt x="28" y="52"/>
                      </a:lnTo>
                      <a:lnTo>
                        <a:pt x="25" y="47"/>
                      </a:lnTo>
                      <a:lnTo>
                        <a:pt x="21" y="43"/>
                      </a:lnTo>
                      <a:lnTo>
                        <a:pt x="20" y="37"/>
                      </a:lnTo>
                      <a:lnTo>
                        <a:pt x="20" y="31"/>
                      </a:lnTo>
                      <a:lnTo>
                        <a:pt x="22" y="25"/>
                      </a:lnTo>
                      <a:lnTo>
                        <a:pt x="24" y="22"/>
                      </a:lnTo>
                      <a:lnTo>
                        <a:pt x="27" y="20"/>
                      </a:lnTo>
                      <a:lnTo>
                        <a:pt x="31" y="22"/>
                      </a:lnTo>
                      <a:lnTo>
                        <a:pt x="36" y="22"/>
                      </a:lnTo>
                      <a:lnTo>
                        <a:pt x="41" y="19"/>
                      </a:lnTo>
                      <a:lnTo>
                        <a:pt x="44" y="20"/>
                      </a:lnTo>
                      <a:lnTo>
                        <a:pt x="46" y="22"/>
                      </a:lnTo>
                      <a:lnTo>
                        <a:pt x="49" y="22"/>
                      </a:lnTo>
                      <a:lnTo>
                        <a:pt x="51" y="21"/>
                      </a:lnTo>
                      <a:lnTo>
                        <a:pt x="57" y="22"/>
                      </a:lnTo>
                      <a:lnTo>
                        <a:pt x="60" y="21"/>
                      </a:lnTo>
                      <a:lnTo>
                        <a:pt x="60" y="20"/>
                      </a:lnTo>
                      <a:lnTo>
                        <a:pt x="64" y="20"/>
                      </a:lnTo>
                      <a:lnTo>
                        <a:pt x="66" y="22"/>
                      </a:lnTo>
                      <a:lnTo>
                        <a:pt x="67" y="23"/>
                      </a:lnTo>
                      <a:lnTo>
                        <a:pt x="69" y="25"/>
                      </a:lnTo>
                      <a:lnTo>
                        <a:pt x="80" y="22"/>
                      </a:lnTo>
                      <a:lnTo>
                        <a:pt x="8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6" name="Freeform 403">
                  <a:extLst>
                    <a:ext uri="{FF2B5EF4-FFF2-40B4-BE49-F238E27FC236}">
                      <a16:creationId xmlns:a16="http://schemas.microsoft.com/office/drawing/2014/main" id="{9059964B-D98F-4164-84B3-9F83EC807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8" y="284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7" name="Freeform 404">
                  <a:extLst>
                    <a:ext uri="{FF2B5EF4-FFF2-40B4-BE49-F238E27FC236}">
                      <a16:creationId xmlns:a16="http://schemas.microsoft.com/office/drawing/2014/main" id="{86278B3D-C6EF-4281-BD46-A8FDB31801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838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0 w 3"/>
                    <a:gd name="T5" fmla="*/ 1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8" name="Freeform 405">
                  <a:extLst>
                    <a:ext uri="{FF2B5EF4-FFF2-40B4-BE49-F238E27FC236}">
                      <a16:creationId xmlns:a16="http://schemas.microsoft.com/office/drawing/2014/main" id="{CA0BECF0-2164-4BE3-AEF5-5BBE2EDA26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2840"/>
                  <a:ext cx="10" cy="6"/>
                </a:xfrm>
                <a:custGeom>
                  <a:avLst/>
                  <a:gdLst>
                    <a:gd name="T0" fmla="*/ 6 w 10"/>
                    <a:gd name="T1" fmla="*/ 6 h 6"/>
                    <a:gd name="T2" fmla="*/ 10 w 10"/>
                    <a:gd name="T3" fmla="*/ 5 h 6"/>
                    <a:gd name="T4" fmla="*/ 8 w 10"/>
                    <a:gd name="T5" fmla="*/ 4 h 6"/>
                    <a:gd name="T6" fmla="*/ 8 w 10"/>
                    <a:gd name="T7" fmla="*/ 2 h 6"/>
                    <a:gd name="T8" fmla="*/ 7 w 10"/>
                    <a:gd name="T9" fmla="*/ 0 h 6"/>
                    <a:gd name="T10" fmla="*/ 2 w 10"/>
                    <a:gd name="T11" fmla="*/ 2 h 6"/>
                    <a:gd name="T12" fmla="*/ 0 w 10"/>
                    <a:gd name="T13" fmla="*/ 3 h 6"/>
                    <a:gd name="T14" fmla="*/ 1 w 10"/>
                    <a:gd name="T15" fmla="*/ 4 h 6"/>
                    <a:gd name="T16" fmla="*/ 6 w 10"/>
                    <a:gd name="T1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6">
                      <a:moveTo>
                        <a:pt x="6" y="6"/>
                      </a:moveTo>
                      <a:lnTo>
                        <a:pt x="10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8" name="Group 607">
                <a:extLst>
                  <a:ext uri="{FF2B5EF4-FFF2-40B4-BE49-F238E27FC236}">
                    <a16:creationId xmlns:a16="http://schemas.microsoft.com/office/drawing/2014/main" id="{8B43E396-7ADB-4FF9-BD66-FE006BA4E7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04118" y="2069904"/>
                <a:ext cx="3102091" cy="2696909"/>
                <a:chOff x="3656" y="1304"/>
                <a:chExt cx="1954" cy="1699"/>
              </a:xfrm>
              <a:grpFill/>
            </p:grpSpPr>
            <p:sp>
              <p:nvSpPr>
                <p:cNvPr id="2189" name="Freeform 407">
                  <a:extLst>
                    <a:ext uri="{FF2B5EF4-FFF2-40B4-BE49-F238E27FC236}">
                      <a16:creationId xmlns:a16="http://schemas.microsoft.com/office/drawing/2014/main" id="{F90E89B8-CF16-4392-8150-D797D3AE0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18"/>
                  <a:ext cx="7" cy="8"/>
                </a:xfrm>
                <a:custGeom>
                  <a:avLst/>
                  <a:gdLst>
                    <a:gd name="T0" fmla="*/ 3 w 7"/>
                    <a:gd name="T1" fmla="*/ 0 h 8"/>
                    <a:gd name="T2" fmla="*/ 0 w 7"/>
                    <a:gd name="T3" fmla="*/ 0 h 8"/>
                    <a:gd name="T4" fmla="*/ 0 w 7"/>
                    <a:gd name="T5" fmla="*/ 2 h 8"/>
                    <a:gd name="T6" fmla="*/ 0 w 7"/>
                    <a:gd name="T7" fmla="*/ 3 h 8"/>
                    <a:gd name="T8" fmla="*/ 2 w 7"/>
                    <a:gd name="T9" fmla="*/ 7 h 8"/>
                    <a:gd name="T10" fmla="*/ 4 w 7"/>
                    <a:gd name="T11" fmla="*/ 7 h 8"/>
                    <a:gd name="T12" fmla="*/ 6 w 7"/>
                    <a:gd name="T13" fmla="*/ 8 h 8"/>
                    <a:gd name="T14" fmla="*/ 7 w 7"/>
                    <a:gd name="T15" fmla="*/ 7 h 8"/>
                    <a:gd name="T16" fmla="*/ 6 w 7"/>
                    <a:gd name="T17" fmla="*/ 5 h 8"/>
                    <a:gd name="T18" fmla="*/ 4 w 7"/>
                    <a:gd name="T19" fmla="*/ 4 h 8"/>
                    <a:gd name="T20" fmla="*/ 4 w 7"/>
                    <a:gd name="T21" fmla="*/ 2 h 8"/>
                    <a:gd name="T22" fmla="*/ 3 w 7"/>
                    <a:gd name="T2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7"/>
                      </a:lnTo>
                      <a:lnTo>
                        <a:pt x="6" y="8"/>
                      </a:lnTo>
                      <a:lnTo>
                        <a:pt x="7" y="7"/>
                      </a:lnTo>
                      <a:lnTo>
                        <a:pt x="6" y="5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0" name="Freeform 408">
                  <a:extLst>
                    <a:ext uri="{FF2B5EF4-FFF2-40B4-BE49-F238E27FC236}">
                      <a16:creationId xmlns:a16="http://schemas.microsoft.com/office/drawing/2014/main" id="{3D58F41E-B994-4750-979A-1E5DF429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898"/>
                  <a:ext cx="4" cy="9"/>
                </a:xfrm>
                <a:custGeom>
                  <a:avLst/>
                  <a:gdLst>
                    <a:gd name="T0" fmla="*/ 1 w 5"/>
                    <a:gd name="T1" fmla="*/ 1 h 11"/>
                    <a:gd name="T2" fmla="*/ 1 w 5"/>
                    <a:gd name="T3" fmla="*/ 4 h 11"/>
                    <a:gd name="T4" fmla="*/ 0 w 5"/>
                    <a:gd name="T5" fmla="*/ 5 h 11"/>
                    <a:gd name="T6" fmla="*/ 1 w 5"/>
                    <a:gd name="T7" fmla="*/ 10 h 11"/>
                    <a:gd name="T8" fmla="*/ 3 w 5"/>
                    <a:gd name="T9" fmla="*/ 11 h 11"/>
                    <a:gd name="T10" fmla="*/ 5 w 5"/>
                    <a:gd name="T11" fmla="*/ 9 h 11"/>
                    <a:gd name="T12" fmla="*/ 4 w 5"/>
                    <a:gd name="T13" fmla="*/ 4 h 11"/>
                    <a:gd name="T14" fmla="*/ 2 w 5"/>
                    <a:gd name="T15" fmla="*/ 0 h 11"/>
                    <a:gd name="T16" fmla="*/ 1 w 5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1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1" name="Freeform 409">
                  <a:extLst>
                    <a:ext uri="{FF2B5EF4-FFF2-40B4-BE49-F238E27FC236}">
                      <a16:creationId xmlns:a16="http://schemas.microsoft.com/office/drawing/2014/main" id="{621A1A40-D938-4CA5-A279-D8C9D9B9E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6" y="293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2" name="Freeform 410">
                  <a:extLst>
                    <a:ext uri="{FF2B5EF4-FFF2-40B4-BE49-F238E27FC236}">
                      <a16:creationId xmlns:a16="http://schemas.microsoft.com/office/drawing/2014/main" id="{981F8F8F-35D9-4B26-B0AB-9E4FDF024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954"/>
                  <a:ext cx="10" cy="5"/>
                </a:xfrm>
                <a:custGeom>
                  <a:avLst/>
                  <a:gdLst>
                    <a:gd name="T0" fmla="*/ 1 w 10"/>
                    <a:gd name="T1" fmla="*/ 5 h 5"/>
                    <a:gd name="T2" fmla="*/ 3 w 10"/>
                    <a:gd name="T3" fmla="*/ 5 h 5"/>
                    <a:gd name="T4" fmla="*/ 8 w 10"/>
                    <a:gd name="T5" fmla="*/ 3 h 5"/>
                    <a:gd name="T6" fmla="*/ 10 w 10"/>
                    <a:gd name="T7" fmla="*/ 2 h 5"/>
                    <a:gd name="T8" fmla="*/ 8 w 10"/>
                    <a:gd name="T9" fmla="*/ 0 h 5"/>
                    <a:gd name="T10" fmla="*/ 4 w 10"/>
                    <a:gd name="T11" fmla="*/ 1 h 5"/>
                    <a:gd name="T12" fmla="*/ 3 w 10"/>
                    <a:gd name="T13" fmla="*/ 0 h 5"/>
                    <a:gd name="T14" fmla="*/ 0 w 10"/>
                    <a:gd name="T15" fmla="*/ 2 h 5"/>
                    <a:gd name="T16" fmla="*/ 2 w 10"/>
                    <a:gd name="T17" fmla="*/ 2 h 5"/>
                    <a:gd name="T18" fmla="*/ 1 w 10"/>
                    <a:gd name="T19" fmla="*/ 3 h 5"/>
                    <a:gd name="T20" fmla="*/ 1 w 10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5">
                      <a:moveTo>
                        <a:pt x="1" y="5"/>
                      </a:moveTo>
                      <a:lnTo>
                        <a:pt x="3" y="5"/>
                      </a:lnTo>
                      <a:lnTo>
                        <a:pt x="8" y="3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3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3" name="Freeform 411">
                  <a:extLst>
                    <a:ext uri="{FF2B5EF4-FFF2-40B4-BE49-F238E27FC236}">
                      <a16:creationId xmlns:a16="http://schemas.microsoft.com/office/drawing/2014/main" id="{48D111AB-EA5D-4360-BDB2-6ADCC033AE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4" y="2818"/>
                  <a:ext cx="3" cy="2"/>
                </a:xfrm>
                <a:custGeom>
                  <a:avLst/>
                  <a:gdLst>
                    <a:gd name="T0" fmla="*/ 0 w 3"/>
                    <a:gd name="T1" fmla="*/ 0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4" name="Freeform 412">
                  <a:extLst>
                    <a:ext uri="{FF2B5EF4-FFF2-40B4-BE49-F238E27FC236}">
                      <a16:creationId xmlns:a16="http://schemas.microsoft.com/office/drawing/2014/main" id="{1075CD2A-607A-4C11-B2B3-8157C809C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9" y="2768"/>
                  <a:ext cx="6" cy="8"/>
                </a:xfrm>
                <a:custGeom>
                  <a:avLst/>
                  <a:gdLst>
                    <a:gd name="T0" fmla="*/ 4 w 6"/>
                    <a:gd name="T1" fmla="*/ 6 h 8"/>
                    <a:gd name="T2" fmla="*/ 6 w 6"/>
                    <a:gd name="T3" fmla="*/ 4 h 8"/>
                    <a:gd name="T4" fmla="*/ 5 w 6"/>
                    <a:gd name="T5" fmla="*/ 2 h 8"/>
                    <a:gd name="T6" fmla="*/ 4 w 6"/>
                    <a:gd name="T7" fmla="*/ 0 h 8"/>
                    <a:gd name="T8" fmla="*/ 1 w 6"/>
                    <a:gd name="T9" fmla="*/ 2 h 8"/>
                    <a:gd name="T10" fmla="*/ 0 w 6"/>
                    <a:gd name="T11" fmla="*/ 2 h 8"/>
                    <a:gd name="T12" fmla="*/ 0 w 6"/>
                    <a:gd name="T13" fmla="*/ 8 h 8"/>
                    <a:gd name="T14" fmla="*/ 2 w 6"/>
                    <a:gd name="T15" fmla="*/ 6 h 8"/>
                    <a:gd name="T16" fmla="*/ 4 w 6"/>
                    <a:gd name="T17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4" y="6"/>
                      </a:moveTo>
                      <a:lnTo>
                        <a:pt x="6" y="4"/>
                      </a:ln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5" name="Freeform 413">
                  <a:extLst>
                    <a:ext uri="{FF2B5EF4-FFF2-40B4-BE49-F238E27FC236}">
                      <a16:creationId xmlns:a16="http://schemas.microsoft.com/office/drawing/2014/main" id="{E5491E5B-64EB-41E4-B476-8455DEF4E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2" y="2892"/>
                  <a:ext cx="7" cy="12"/>
                </a:xfrm>
                <a:custGeom>
                  <a:avLst/>
                  <a:gdLst>
                    <a:gd name="T0" fmla="*/ 0 w 9"/>
                    <a:gd name="T1" fmla="*/ 14 h 16"/>
                    <a:gd name="T2" fmla="*/ 1 w 9"/>
                    <a:gd name="T3" fmla="*/ 16 h 16"/>
                    <a:gd name="T4" fmla="*/ 5 w 9"/>
                    <a:gd name="T5" fmla="*/ 15 h 16"/>
                    <a:gd name="T6" fmla="*/ 5 w 9"/>
                    <a:gd name="T7" fmla="*/ 13 h 16"/>
                    <a:gd name="T8" fmla="*/ 6 w 9"/>
                    <a:gd name="T9" fmla="*/ 13 h 16"/>
                    <a:gd name="T10" fmla="*/ 7 w 9"/>
                    <a:gd name="T11" fmla="*/ 9 h 16"/>
                    <a:gd name="T12" fmla="*/ 9 w 9"/>
                    <a:gd name="T13" fmla="*/ 6 h 16"/>
                    <a:gd name="T14" fmla="*/ 9 w 9"/>
                    <a:gd name="T15" fmla="*/ 4 h 16"/>
                    <a:gd name="T16" fmla="*/ 8 w 9"/>
                    <a:gd name="T17" fmla="*/ 0 h 16"/>
                    <a:gd name="T18" fmla="*/ 4 w 9"/>
                    <a:gd name="T19" fmla="*/ 2 h 16"/>
                    <a:gd name="T20" fmla="*/ 2 w 9"/>
                    <a:gd name="T21" fmla="*/ 5 h 16"/>
                    <a:gd name="T22" fmla="*/ 3 w 9"/>
                    <a:gd name="T23" fmla="*/ 8 h 16"/>
                    <a:gd name="T24" fmla="*/ 0 w 9"/>
                    <a:gd name="T25" fmla="*/ 12 h 16"/>
                    <a:gd name="T26" fmla="*/ 0 w 9"/>
                    <a:gd name="T2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6">
                      <a:moveTo>
                        <a:pt x="0" y="14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4"/>
                        <a:pt x="0" y="1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6" name="Freeform 414">
                  <a:extLst>
                    <a:ext uri="{FF2B5EF4-FFF2-40B4-BE49-F238E27FC236}">
                      <a16:creationId xmlns:a16="http://schemas.microsoft.com/office/drawing/2014/main" id="{4176C267-9462-40F1-BCF7-67551B7F6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815"/>
                  <a:ext cx="142" cy="155"/>
                </a:xfrm>
                <a:custGeom>
                  <a:avLst/>
                  <a:gdLst>
                    <a:gd name="T0" fmla="*/ 142 w 142"/>
                    <a:gd name="T1" fmla="*/ 41 h 155"/>
                    <a:gd name="T2" fmla="*/ 138 w 142"/>
                    <a:gd name="T3" fmla="*/ 39 h 155"/>
                    <a:gd name="T4" fmla="*/ 131 w 142"/>
                    <a:gd name="T5" fmla="*/ 35 h 155"/>
                    <a:gd name="T6" fmla="*/ 114 w 142"/>
                    <a:gd name="T7" fmla="*/ 30 h 155"/>
                    <a:gd name="T8" fmla="*/ 100 w 142"/>
                    <a:gd name="T9" fmla="*/ 23 h 155"/>
                    <a:gd name="T10" fmla="*/ 86 w 142"/>
                    <a:gd name="T11" fmla="*/ 27 h 155"/>
                    <a:gd name="T12" fmla="*/ 81 w 142"/>
                    <a:gd name="T13" fmla="*/ 34 h 155"/>
                    <a:gd name="T14" fmla="*/ 76 w 142"/>
                    <a:gd name="T15" fmla="*/ 38 h 155"/>
                    <a:gd name="T16" fmla="*/ 69 w 142"/>
                    <a:gd name="T17" fmla="*/ 48 h 155"/>
                    <a:gd name="T18" fmla="*/ 62 w 142"/>
                    <a:gd name="T19" fmla="*/ 55 h 155"/>
                    <a:gd name="T20" fmla="*/ 55 w 142"/>
                    <a:gd name="T21" fmla="*/ 47 h 155"/>
                    <a:gd name="T22" fmla="*/ 51 w 142"/>
                    <a:gd name="T23" fmla="*/ 39 h 155"/>
                    <a:gd name="T24" fmla="*/ 48 w 142"/>
                    <a:gd name="T25" fmla="*/ 43 h 155"/>
                    <a:gd name="T26" fmla="*/ 46 w 142"/>
                    <a:gd name="T27" fmla="*/ 24 h 155"/>
                    <a:gd name="T28" fmla="*/ 45 w 142"/>
                    <a:gd name="T29" fmla="*/ 10 h 155"/>
                    <a:gd name="T30" fmla="*/ 34 w 142"/>
                    <a:gd name="T31" fmla="*/ 7 h 155"/>
                    <a:gd name="T32" fmla="*/ 17 w 142"/>
                    <a:gd name="T33" fmla="*/ 3 h 155"/>
                    <a:gd name="T34" fmla="*/ 6 w 142"/>
                    <a:gd name="T35" fmla="*/ 9 h 155"/>
                    <a:gd name="T36" fmla="*/ 1 w 142"/>
                    <a:gd name="T37" fmla="*/ 18 h 155"/>
                    <a:gd name="T38" fmla="*/ 6 w 142"/>
                    <a:gd name="T39" fmla="*/ 18 h 155"/>
                    <a:gd name="T40" fmla="*/ 13 w 142"/>
                    <a:gd name="T41" fmla="*/ 27 h 155"/>
                    <a:gd name="T42" fmla="*/ 22 w 142"/>
                    <a:gd name="T43" fmla="*/ 34 h 155"/>
                    <a:gd name="T44" fmla="*/ 31 w 142"/>
                    <a:gd name="T45" fmla="*/ 34 h 155"/>
                    <a:gd name="T46" fmla="*/ 41 w 142"/>
                    <a:gd name="T47" fmla="*/ 33 h 155"/>
                    <a:gd name="T48" fmla="*/ 38 w 142"/>
                    <a:gd name="T49" fmla="*/ 41 h 155"/>
                    <a:gd name="T50" fmla="*/ 29 w 142"/>
                    <a:gd name="T51" fmla="*/ 39 h 155"/>
                    <a:gd name="T52" fmla="*/ 20 w 142"/>
                    <a:gd name="T53" fmla="*/ 44 h 155"/>
                    <a:gd name="T54" fmla="*/ 15 w 142"/>
                    <a:gd name="T55" fmla="*/ 47 h 155"/>
                    <a:gd name="T56" fmla="*/ 23 w 142"/>
                    <a:gd name="T57" fmla="*/ 55 h 155"/>
                    <a:gd name="T58" fmla="*/ 24 w 142"/>
                    <a:gd name="T59" fmla="*/ 59 h 155"/>
                    <a:gd name="T60" fmla="*/ 31 w 142"/>
                    <a:gd name="T61" fmla="*/ 67 h 155"/>
                    <a:gd name="T62" fmla="*/ 37 w 142"/>
                    <a:gd name="T63" fmla="*/ 55 h 155"/>
                    <a:gd name="T64" fmla="*/ 40 w 142"/>
                    <a:gd name="T65" fmla="*/ 49 h 155"/>
                    <a:gd name="T66" fmla="*/ 42 w 142"/>
                    <a:gd name="T67" fmla="*/ 62 h 155"/>
                    <a:gd name="T68" fmla="*/ 45 w 142"/>
                    <a:gd name="T69" fmla="*/ 64 h 155"/>
                    <a:gd name="T70" fmla="*/ 50 w 142"/>
                    <a:gd name="T71" fmla="*/ 65 h 155"/>
                    <a:gd name="T72" fmla="*/ 54 w 142"/>
                    <a:gd name="T73" fmla="*/ 65 h 155"/>
                    <a:gd name="T74" fmla="*/ 55 w 142"/>
                    <a:gd name="T75" fmla="*/ 69 h 155"/>
                    <a:gd name="T76" fmla="*/ 72 w 142"/>
                    <a:gd name="T77" fmla="*/ 76 h 155"/>
                    <a:gd name="T78" fmla="*/ 87 w 142"/>
                    <a:gd name="T79" fmla="*/ 83 h 155"/>
                    <a:gd name="T80" fmla="*/ 93 w 142"/>
                    <a:gd name="T81" fmla="*/ 87 h 155"/>
                    <a:gd name="T82" fmla="*/ 100 w 142"/>
                    <a:gd name="T83" fmla="*/ 88 h 155"/>
                    <a:gd name="T84" fmla="*/ 100 w 142"/>
                    <a:gd name="T85" fmla="*/ 94 h 155"/>
                    <a:gd name="T86" fmla="*/ 103 w 142"/>
                    <a:gd name="T87" fmla="*/ 102 h 155"/>
                    <a:gd name="T88" fmla="*/ 110 w 142"/>
                    <a:gd name="T89" fmla="*/ 113 h 155"/>
                    <a:gd name="T90" fmla="*/ 107 w 142"/>
                    <a:gd name="T91" fmla="*/ 117 h 155"/>
                    <a:gd name="T92" fmla="*/ 117 w 142"/>
                    <a:gd name="T93" fmla="*/ 120 h 155"/>
                    <a:gd name="T94" fmla="*/ 109 w 142"/>
                    <a:gd name="T95" fmla="*/ 122 h 155"/>
                    <a:gd name="T96" fmla="*/ 111 w 142"/>
                    <a:gd name="T97" fmla="*/ 131 h 155"/>
                    <a:gd name="T98" fmla="*/ 111 w 142"/>
                    <a:gd name="T99" fmla="*/ 139 h 155"/>
                    <a:gd name="T100" fmla="*/ 120 w 142"/>
                    <a:gd name="T101" fmla="*/ 137 h 155"/>
                    <a:gd name="T102" fmla="*/ 127 w 142"/>
                    <a:gd name="T103" fmla="*/ 136 h 155"/>
                    <a:gd name="T104" fmla="*/ 130 w 142"/>
                    <a:gd name="T105" fmla="*/ 144 h 155"/>
                    <a:gd name="T106" fmla="*/ 138 w 142"/>
                    <a:gd name="T107" fmla="*/ 155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42" h="155">
                      <a:moveTo>
                        <a:pt x="140" y="112"/>
                      </a:moveTo>
                      <a:lnTo>
                        <a:pt x="140" y="110"/>
                      </a:lnTo>
                      <a:lnTo>
                        <a:pt x="141" y="105"/>
                      </a:lnTo>
                      <a:lnTo>
                        <a:pt x="142" y="41"/>
                      </a:lnTo>
                      <a:lnTo>
                        <a:pt x="142" y="41"/>
                      </a:lnTo>
                      <a:lnTo>
                        <a:pt x="140" y="42"/>
                      </a:lnTo>
                      <a:lnTo>
                        <a:pt x="138" y="41"/>
                      </a:lnTo>
                      <a:lnTo>
                        <a:pt x="138" y="39"/>
                      </a:lnTo>
                      <a:lnTo>
                        <a:pt x="138" y="37"/>
                      </a:lnTo>
                      <a:lnTo>
                        <a:pt x="136" y="36"/>
                      </a:lnTo>
                      <a:lnTo>
                        <a:pt x="134" y="36"/>
                      </a:lnTo>
                      <a:lnTo>
                        <a:pt x="131" y="35"/>
                      </a:lnTo>
                      <a:lnTo>
                        <a:pt x="128" y="34"/>
                      </a:lnTo>
                      <a:lnTo>
                        <a:pt x="126" y="35"/>
                      </a:ln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12" y="29"/>
                      </a:lnTo>
                      <a:lnTo>
                        <a:pt x="109" y="27"/>
                      </a:lnTo>
                      <a:lnTo>
                        <a:pt x="104" y="25"/>
                      </a:lnTo>
                      <a:lnTo>
                        <a:pt x="100" y="23"/>
                      </a:lnTo>
                      <a:lnTo>
                        <a:pt x="97" y="20"/>
                      </a:lnTo>
                      <a:lnTo>
                        <a:pt x="94" y="20"/>
                      </a:lnTo>
                      <a:lnTo>
                        <a:pt x="87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7" y="32"/>
                      </a:lnTo>
                      <a:lnTo>
                        <a:pt x="83" y="33"/>
                      </a:lnTo>
                      <a:lnTo>
                        <a:pt x="81" y="34"/>
                      </a:lnTo>
                      <a:lnTo>
                        <a:pt x="79" y="34"/>
                      </a:lnTo>
                      <a:lnTo>
                        <a:pt x="78" y="33"/>
                      </a:lnTo>
                      <a:lnTo>
                        <a:pt x="76" y="35"/>
                      </a:lnTo>
                      <a:lnTo>
                        <a:pt x="76" y="38"/>
                      </a:lnTo>
                      <a:lnTo>
                        <a:pt x="73" y="40"/>
                      </a:lnTo>
                      <a:lnTo>
                        <a:pt x="71" y="41"/>
                      </a:lnTo>
                      <a:lnTo>
                        <a:pt x="69" y="44"/>
                      </a:lnTo>
                      <a:lnTo>
                        <a:pt x="69" y="48"/>
                      </a:lnTo>
                      <a:lnTo>
                        <a:pt x="68" y="48"/>
                      </a:lnTo>
                      <a:lnTo>
                        <a:pt x="66" y="50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0" y="55"/>
                      </a:lnTo>
                      <a:lnTo>
                        <a:pt x="58" y="53"/>
                      </a:lnTo>
                      <a:lnTo>
                        <a:pt x="55" y="50"/>
                      </a:lnTo>
                      <a:lnTo>
                        <a:pt x="55" y="47"/>
                      </a:lnTo>
                      <a:lnTo>
                        <a:pt x="54" y="48"/>
                      </a:lnTo>
                      <a:lnTo>
                        <a:pt x="52" y="44"/>
                      </a:lnTo>
                      <a:lnTo>
                        <a:pt x="53" y="41"/>
                      </a:lnTo>
                      <a:lnTo>
                        <a:pt x="51" y="39"/>
                      </a:lnTo>
                      <a:lnTo>
                        <a:pt x="50" y="41"/>
                      </a:lnTo>
                      <a:lnTo>
                        <a:pt x="50" y="45"/>
                      </a:lnTo>
                      <a:lnTo>
                        <a:pt x="49" y="45"/>
                      </a:lnTo>
                      <a:lnTo>
                        <a:pt x="48" y="43"/>
                      </a:lnTo>
                      <a:lnTo>
                        <a:pt x="45" y="39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6" y="24"/>
                      </a:lnTo>
                      <a:lnTo>
                        <a:pt x="48" y="20"/>
                      </a:lnTo>
                      <a:lnTo>
                        <a:pt x="47" y="17"/>
                      </a:lnTo>
                      <a:lnTo>
                        <a:pt x="45" y="15"/>
                      </a:lnTo>
                      <a:lnTo>
                        <a:pt x="45" y="10"/>
                      </a:lnTo>
                      <a:lnTo>
                        <a:pt x="45" y="9"/>
                      </a:lnTo>
                      <a:lnTo>
                        <a:pt x="44" y="7"/>
                      </a:lnTo>
                      <a:lnTo>
                        <a:pt x="39" y="7"/>
                      </a:lnTo>
                      <a:lnTo>
                        <a:pt x="34" y="7"/>
                      </a:lnTo>
                      <a:lnTo>
                        <a:pt x="31" y="3"/>
                      </a:lnTo>
                      <a:lnTo>
                        <a:pt x="23" y="0"/>
                      </a:lnTo>
                      <a:lnTo>
                        <a:pt x="18" y="1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1" y="6"/>
                      </a:lnTo>
                      <a:lnTo>
                        <a:pt x="10" y="9"/>
                      </a:lnTo>
                      <a:lnTo>
                        <a:pt x="6" y="9"/>
                      </a:lnTo>
                      <a:lnTo>
                        <a:pt x="3" y="11"/>
                      </a:lnTo>
                      <a:lnTo>
                        <a:pt x="4" y="13"/>
                      </a:lnTo>
                      <a:lnTo>
                        <a:pt x="4" y="16"/>
                      </a:lnTo>
                      <a:lnTo>
                        <a:pt x="1" y="18"/>
                      </a:lnTo>
                      <a:lnTo>
                        <a:pt x="0" y="20"/>
                      </a:lnTo>
                      <a:lnTo>
                        <a:pt x="3" y="21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2" y="23"/>
                      </a:lnTo>
                      <a:lnTo>
                        <a:pt x="13" y="26"/>
                      </a:lnTo>
                      <a:lnTo>
                        <a:pt x="13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4" y="35"/>
                      </a:lnTo>
                      <a:lnTo>
                        <a:pt x="25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41" y="33"/>
                      </a:lnTo>
                      <a:lnTo>
                        <a:pt x="41" y="35"/>
                      </a:lnTo>
                      <a:lnTo>
                        <a:pt x="41" y="39"/>
                      </a:lnTo>
                      <a:lnTo>
                        <a:pt x="40" y="38"/>
                      </a:lnTo>
                      <a:lnTo>
                        <a:pt x="38" y="41"/>
                      </a:lnTo>
                      <a:lnTo>
                        <a:pt x="37" y="44"/>
                      </a:lnTo>
                      <a:lnTo>
                        <a:pt x="35" y="41"/>
                      </a:lnTo>
                      <a:lnTo>
                        <a:pt x="31" y="38"/>
                      </a:lnTo>
                      <a:lnTo>
                        <a:pt x="29" y="39"/>
                      </a:lnTo>
                      <a:lnTo>
                        <a:pt x="28" y="43"/>
                      </a:lnTo>
                      <a:lnTo>
                        <a:pt x="25" y="45"/>
                      </a:lnTo>
                      <a:lnTo>
                        <a:pt x="23" y="44"/>
                      </a:lnTo>
                      <a:lnTo>
                        <a:pt x="20" y="44"/>
                      </a:lnTo>
                      <a:lnTo>
                        <a:pt x="19" y="42"/>
                      </a:lnTo>
                      <a:lnTo>
                        <a:pt x="16" y="42"/>
                      </a:lnTo>
                      <a:lnTo>
                        <a:pt x="13" y="45"/>
                      </a:lnTo>
                      <a:lnTo>
                        <a:pt x="15" y="47"/>
                      </a:lnTo>
                      <a:lnTo>
                        <a:pt x="18" y="48"/>
                      </a:lnTo>
                      <a:lnTo>
                        <a:pt x="20" y="49"/>
                      </a:lnTo>
                      <a:lnTo>
                        <a:pt x="22" y="53"/>
                      </a:lnTo>
                      <a:lnTo>
                        <a:pt x="23" y="55"/>
                      </a:lnTo>
                      <a:lnTo>
                        <a:pt x="25" y="54"/>
                      </a:lnTo>
                      <a:lnTo>
                        <a:pt x="25" y="56"/>
                      </a:lnTo>
                      <a:lnTo>
                        <a:pt x="25" y="58"/>
                      </a:lnTo>
                      <a:lnTo>
                        <a:pt x="24" y="59"/>
                      </a:lnTo>
                      <a:lnTo>
                        <a:pt x="24" y="61"/>
                      </a:lnTo>
                      <a:lnTo>
                        <a:pt x="26" y="67"/>
                      </a:lnTo>
                      <a:lnTo>
                        <a:pt x="28" y="68"/>
                      </a:lnTo>
                      <a:lnTo>
                        <a:pt x="31" y="67"/>
                      </a:lnTo>
                      <a:lnTo>
                        <a:pt x="34" y="62"/>
                      </a:lnTo>
                      <a:lnTo>
                        <a:pt x="34" y="60"/>
                      </a:lnTo>
                      <a:lnTo>
                        <a:pt x="36" y="55"/>
                      </a:lnTo>
                      <a:lnTo>
                        <a:pt x="37" y="55"/>
                      </a:lnTo>
                      <a:lnTo>
                        <a:pt x="38" y="52"/>
                      </a:lnTo>
                      <a:lnTo>
                        <a:pt x="38" y="48"/>
                      </a:lnTo>
                      <a:lnTo>
                        <a:pt x="40" y="45"/>
                      </a:lnTo>
                      <a:lnTo>
                        <a:pt x="40" y="49"/>
                      </a:lnTo>
                      <a:lnTo>
                        <a:pt x="38" y="51"/>
                      </a:lnTo>
                      <a:lnTo>
                        <a:pt x="40" y="55"/>
                      </a:lnTo>
                      <a:lnTo>
                        <a:pt x="41" y="59"/>
                      </a:lnTo>
                      <a:lnTo>
                        <a:pt x="42" y="62"/>
                      </a:lnTo>
                      <a:lnTo>
                        <a:pt x="43" y="60"/>
                      </a:lnTo>
                      <a:lnTo>
                        <a:pt x="44" y="59"/>
                      </a:lnTo>
                      <a:lnTo>
                        <a:pt x="45" y="60"/>
                      </a:lnTo>
                      <a:lnTo>
                        <a:pt x="45" y="64"/>
                      </a:lnTo>
                      <a:lnTo>
                        <a:pt x="47" y="62"/>
                      </a:lnTo>
                      <a:lnTo>
                        <a:pt x="48" y="62"/>
                      </a:lnTo>
                      <a:lnTo>
                        <a:pt x="48" y="64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5" y="64"/>
                      </a:lnTo>
                      <a:lnTo>
                        <a:pt x="55" y="65"/>
                      </a:lnTo>
                      <a:lnTo>
                        <a:pt x="54" y="65"/>
                      </a:lnTo>
                      <a:lnTo>
                        <a:pt x="51" y="65"/>
                      </a:lnTo>
                      <a:lnTo>
                        <a:pt x="51" y="67"/>
                      </a:lnTo>
                      <a:lnTo>
                        <a:pt x="55" y="68"/>
                      </a:lnTo>
                      <a:lnTo>
                        <a:pt x="55" y="69"/>
                      </a:lnTo>
                      <a:lnTo>
                        <a:pt x="55" y="71"/>
                      </a:lnTo>
                      <a:lnTo>
                        <a:pt x="59" y="72"/>
                      </a:lnTo>
                      <a:lnTo>
                        <a:pt x="63" y="73"/>
                      </a:lnTo>
                      <a:lnTo>
                        <a:pt x="72" y="76"/>
                      </a:lnTo>
                      <a:lnTo>
                        <a:pt x="80" y="79"/>
                      </a:lnTo>
                      <a:lnTo>
                        <a:pt x="83" y="79"/>
                      </a:lnTo>
                      <a:lnTo>
                        <a:pt x="86" y="80"/>
                      </a:lnTo>
                      <a:lnTo>
                        <a:pt x="87" y="83"/>
                      </a:lnTo>
                      <a:lnTo>
                        <a:pt x="91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93" y="87"/>
                      </a:lnTo>
                      <a:lnTo>
                        <a:pt x="95" y="88"/>
                      </a:lnTo>
                      <a:lnTo>
                        <a:pt x="96" y="87"/>
                      </a:lnTo>
                      <a:lnTo>
                        <a:pt x="97" y="89"/>
                      </a:lnTo>
                      <a:lnTo>
                        <a:pt x="100" y="88"/>
                      </a:lnTo>
                      <a:lnTo>
                        <a:pt x="98" y="90"/>
                      </a:lnTo>
                      <a:lnTo>
                        <a:pt x="100" y="92"/>
                      </a:lnTo>
                      <a:lnTo>
                        <a:pt x="99" y="93"/>
                      </a:lnTo>
                      <a:lnTo>
                        <a:pt x="100" y="94"/>
                      </a:lnTo>
                      <a:lnTo>
                        <a:pt x="103" y="94"/>
                      </a:lnTo>
                      <a:lnTo>
                        <a:pt x="100" y="96"/>
                      </a:lnTo>
                      <a:lnTo>
                        <a:pt x="100" y="98"/>
                      </a:lnTo>
                      <a:lnTo>
                        <a:pt x="103" y="102"/>
                      </a:lnTo>
                      <a:lnTo>
                        <a:pt x="103" y="106"/>
                      </a:lnTo>
                      <a:lnTo>
                        <a:pt x="103" y="108"/>
                      </a:lnTo>
                      <a:lnTo>
                        <a:pt x="106" y="110"/>
                      </a:lnTo>
                      <a:lnTo>
                        <a:pt x="110" y="113"/>
                      </a:lnTo>
                      <a:lnTo>
                        <a:pt x="110" y="115"/>
                      </a:lnTo>
                      <a:lnTo>
                        <a:pt x="109" y="114"/>
                      </a:lnTo>
                      <a:lnTo>
                        <a:pt x="107" y="114"/>
                      </a:lnTo>
                      <a:lnTo>
                        <a:pt x="107" y="117"/>
                      </a:lnTo>
                      <a:lnTo>
                        <a:pt x="109" y="119"/>
                      </a:lnTo>
                      <a:lnTo>
                        <a:pt x="111" y="120"/>
                      </a:lnTo>
                      <a:lnTo>
                        <a:pt x="114" y="120"/>
                      </a:lnTo>
                      <a:lnTo>
                        <a:pt x="117" y="120"/>
                      </a:lnTo>
                      <a:lnTo>
                        <a:pt x="114" y="120"/>
                      </a:lnTo>
                      <a:lnTo>
                        <a:pt x="112" y="122"/>
                      </a:lnTo>
                      <a:lnTo>
                        <a:pt x="110" y="121"/>
                      </a:lnTo>
                      <a:lnTo>
                        <a:pt x="109" y="122"/>
                      </a:lnTo>
                      <a:lnTo>
                        <a:pt x="110" y="124"/>
                      </a:lnTo>
                      <a:lnTo>
                        <a:pt x="113" y="125"/>
                      </a:lnTo>
                      <a:lnTo>
                        <a:pt x="112" y="130"/>
                      </a:lnTo>
                      <a:lnTo>
                        <a:pt x="111" y="131"/>
                      </a:lnTo>
                      <a:lnTo>
                        <a:pt x="111" y="133"/>
                      </a:lnTo>
                      <a:lnTo>
                        <a:pt x="110" y="135"/>
                      </a:lnTo>
                      <a:lnTo>
                        <a:pt x="109" y="136"/>
                      </a:lnTo>
                      <a:lnTo>
                        <a:pt x="111" y="139"/>
                      </a:lnTo>
                      <a:lnTo>
                        <a:pt x="114" y="137"/>
                      </a:lnTo>
                      <a:lnTo>
                        <a:pt x="115" y="138"/>
                      </a:lnTo>
                      <a:lnTo>
                        <a:pt x="117" y="138"/>
                      </a:lnTo>
                      <a:lnTo>
                        <a:pt x="120" y="137"/>
                      </a:lnTo>
                      <a:lnTo>
                        <a:pt x="124" y="137"/>
                      </a:lnTo>
                      <a:lnTo>
                        <a:pt x="126" y="135"/>
                      </a:lnTo>
                      <a:lnTo>
                        <a:pt x="127" y="132"/>
                      </a:lnTo>
                      <a:lnTo>
                        <a:pt x="127" y="136"/>
                      </a:lnTo>
                      <a:lnTo>
                        <a:pt x="125" y="138"/>
                      </a:lnTo>
                      <a:lnTo>
                        <a:pt x="126" y="141"/>
                      </a:lnTo>
                      <a:lnTo>
                        <a:pt x="128" y="141"/>
                      </a:lnTo>
                      <a:lnTo>
                        <a:pt x="130" y="144"/>
                      </a:lnTo>
                      <a:lnTo>
                        <a:pt x="130" y="146"/>
                      </a:lnTo>
                      <a:lnTo>
                        <a:pt x="131" y="148"/>
                      </a:lnTo>
                      <a:lnTo>
                        <a:pt x="135" y="153"/>
                      </a:lnTo>
                      <a:lnTo>
                        <a:pt x="138" y="155"/>
                      </a:lnTo>
                      <a:lnTo>
                        <a:pt x="139" y="155"/>
                      </a:lnTo>
                      <a:lnTo>
                        <a:pt x="140" y="113"/>
                      </a:lnTo>
                      <a:lnTo>
                        <a:pt x="140" y="1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7" name="Freeform 415">
                  <a:extLst>
                    <a:ext uri="{FF2B5EF4-FFF2-40B4-BE49-F238E27FC236}">
                      <a16:creationId xmlns:a16="http://schemas.microsoft.com/office/drawing/2014/main" id="{18C9D6FC-4C85-49C5-A8AB-09383C0D3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3" y="2830"/>
                  <a:ext cx="6" cy="6"/>
                </a:xfrm>
                <a:custGeom>
                  <a:avLst/>
                  <a:gdLst>
                    <a:gd name="T0" fmla="*/ 1 w 7"/>
                    <a:gd name="T1" fmla="*/ 8 h 8"/>
                    <a:gd name="T2" fmla="*/ 4 w 7"/>
                    <a:gd name="T3" fmla="*/ 7 h 8"/>
                    <a:gd name="T4" fmla="*/ 7 w 7"/>
                    <a:gd name="T5" fmla="*/ 3 h 8"/>
                    <a:gd name="T6" fmla="*/ 4 w 7"/>
                    <a:gd name="T7" fmla="*/ 0 h 8"/>
                    <a:gd name="T8" fmla="*/ 0 w 7"/>
                    <a:gd name="T9" fmla="*/ 0 h 8"/>
                    <a:gd name="T10" fmla="*/ 0 w 7"/>
                    <a:gd name="T11" fmla="*/ 3 h 8"/>
                    <a:gd name="T12" fmla="*/ 0 w 7"/>
                    <a:gd name="T13" fmla="*/ 5 h 8"/>
                    <a:gd name="T14" fmla="*/ 1 w 7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1" y="8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8" name="Freeform 416">
                  <a:extLst>
                    <a:ext uri="{FF2B5EF4-FFF2-40B4-BE49-F238E27FC236}">
                      <a16:creationId xmlns:a16="http://schemas.microsoft.com/office/drawing/2014/main" id="{F7B920AD-AB5B-4E78-86E9-33E01D10E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6" y="2931"/>
                  <a:ext cx="19" cy="7"/>
                </a:xfrm>
                <a:custGeom>
                  <a:avLst/>
                  <a:gdLst>
                    <a:gd name="T0" fmla="*/ 13 w 19"/>
                    <a:gd name="T1" fmla="*/ 2 h 7"/>
                    <a:gd name="T2" fmla="*/ 12 w 19"/>
                    <a:gd name="T3" fmla="*/ 1 h 7"/>
                    <a:gd name="T4" fmla="*/ 4 w 19"/>
                    <a:gd name="T5" fmla="*/ 1 h 7"/>
                    <a:gd name="T6" fmla="*/ 2 w 19"/>
                    <a:gd name="T7" fmla="*/ 0 h 7"/>
                    <a:gd name="T8" fmla="*/ 0 w 19"/>
                    <a:gd name="T9" fmla="*/ 3 h 7"/>
                    <a:gd name="T10" fmla="*/ 3 w 19"/>
                    <a:gd name="T11" fmla="*/ 7 h 7"/>
                    <a:gd name="T12" fmla="*/ 5 w 19"/>
                    <a:gd name="T13" fmla="*/ 7 h 7"/>
                    <a:gd name="T14" fmla="*/ 7 w 19"/>
                    <a:gd name="T15" fmla="*/ 5 h 7"/>
                    <a:gd name="T16" fmla="*/ 12 w 19"/>
                    <a:gd name="T17" fmla="*/ 6 h 7"/>
                    <a:gd name="T18" fmla="*/ 14 w 19"/>
                    <a:gd name="T19" fmla="*/ 4 h 7"/>
                    <a:gd name="T20" fmla="*/ 17 w 19"/>
                    <a:gd name="T21" fmla="*/ 4 h 7"/>
                    <a:gd name="T22" fmla="*/ 19 w 19"/>
                    <a:gd name="T23" fmla="*/ 2 h 7"/>
                    <a:gd name="T24" fmla="*/ 17 w 19"/>
                    <a:gd name="T25" fmla="*/ 1 h 7"/>
                    <a:gd name="T26" fmla="*/ 13 w 19"/>
                    <a:gd name="T2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7">
                      <a:moveTo>
                        <a:pt x="13" y="2"/>
                      </a:moveTo>
                      <a:lnTo>
                        <a:pt x="12" y="1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12" y="6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9" y="2"/>
                      </a:lnTo>
                      <a:lnTo>
                        <a:pt x="17" y="1"/>
                      </a:lnTo>
                      <a:lnTo>
                        <a:pt x="1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9" name="Freeform 417">
                  <a:extLst>
                    <a:ext uri="{FF2B5EF4-FFF2-40B4-BE49-F238E27FC236}">
                      <a16:creationId xmlns:a16="http://schemas.microsoft.com/office/drawing/2014/main" id="{D0726BD6-35A0-45C0-AD69-1EB3147D4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930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5 w 6"/>
                    <a:gd name="T3" fmla="*/ 2 h 5"/>
                    <a:gd name="T4" fmla="*/ 6 w 6"/>
                    <a:gd name="T5" fmla="*/ 2 h 5"/>
                    <a:gd name="T6" fmla="*/ 6 w 6"/>
                    <a:gd name="T7" fmla="*/ 2 h 5"/>
                    <a:gd name="T8" fmla="*/ 3 w 6"/>
                    <a:gd name="T9" fmla="*/ 1 h 5"/>
                    <a:gd name="T10" fmla="*/ 1 w 6"/>
                    <a:gd name="T11" fmla="*/ 0 h 5"/>
                    <a:gd name="T12" fmla="*/ 0 w 6"/>
                    <a:gd name="T13" fmla="*/ 2 h 5"/>
                    <a:gd name="T14" fmla="*/ 0 w 6"/>
                    <a:gd name="T15" fmla="*/ 2 h 5"/>
                    <a:gd name="T16" fmla="*/ 2 w 6"/>
                    <a:gd name="T17" fmla="*/ 5 h 5"/>
                    <a:gd name="T18" fmla="*/ 3 w 6"/>
                    <a:gd name="T1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0" name="Freeform 418">
                  <a:extLst>
                    <a:ext uri="{FF2B5EF4-FFF2-40B4-BE49-F238E27FC236}">
                      <a16:creationId xmlns:a16="http://schemas.microsoft.com/office/drawing/2014/main" id="{DB691C3F-DB8D-42A3-ACD5-2226803D5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56"/>
                  <a:ext cx="12" cy="10"/>
                </a:xfrm>
                <a:custGeom>
                  <a:avLst/>
                  <a:gdLst>
                    <a:gd name="T0" fmla="*/ 12 w 12"/>
                    <a:gd name="T1" fmla="*/ 1 h 10"/>
                    <a:gd name="T2" fmla="*/ 8 w 12"/>
                    <a:gd name="T3" fmla="*/ 0 h 10"/>
                    <a:gd name="T4" fmla="*/ 5 w 12"/>
                    <a:gd name="T5" fmla="*/ 2 h 10"/>
                    <a:gd name="T6" fmla="*/ 4 w 12"/>
                    <a:gd name="T7" fmla="*/ 7 h 10"/>
                    <a:gd name="T8" fmla="*/ 1 w 12"/>
                    <a:gd name="T9" fmla="*/ 7 h 10"/>
                    <a:gd name="T10" fmla="*/ 0 w 12"/>
                    <a:gd name="T11" fmla="*/ 7 h 10"/>
                    <a:gd name="T12" fmla="*/ 1 w 12"/>
                    <a:gd name="T13" fmla="*/ 9 h 10"/>
                    <a:gd name="T14" fmla="*/ 5 w 12"/>
                    <a:gd name="T15" fmla="*/ 10 h 10"/>
                    <a:gd name="T16" fmla="*/ 8 w 12"/>
                    <a:gd name="T17" fmla="*/ 10 h 10"/>
                    <a:gd name="T18" fmla="*/ 10 w 12"/>
                    <a:gd name="T19" fmla="*/ 10 h 10"/>
                    <a:gd name="T20" fmla="*/ 10 w 12"/>
                    <a:gd name="T21" fmla="*/ 7 h 10"/>
                    <a:gd name="T22" fmla="*/ 12 w 12"/>
                    <a:gd name="T23" fmla="*/ 5 h 10"/>
                    <a:gd name="T24" fmla="*/ 12 w 12"/>
                    <a:gd name="T25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0">
                      <a:moveTo>
                        <a:pt x="12" y="1"/>
                      </a:moveTo>
                      <a:lnTo>
                        <a:pt x="8" y="0"/>
                      </a:lnTo>
                      <a:lnTo>
                        <a:pt x="5" y="2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5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2" y="5"/>
                      </a:lnTo>
                      <a:lnTo>
                        <a:pt x="1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1" name="Freeform 419">
                  <a:extLst>
                    <a:ext uri="{FF2B5EF4-FFF2-40B4-BE49-F238E27FC236}">
                      <a16:creationId xmlns:a16="http://schemas.microsoft.com/office/drawing/2014/main" id="{30D10EE4-53E7-46D2-80EF-6E8312E006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9" y="2818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0 h 3"/>
                    <a:gd name="T4" fmla="*/ 0 w 4"/>
                    <a:gd name="T5" fmla="*/ 0 h 3"/>
                    <a:gd name="T6" fmla="*/ 0 w 4"/>
                    <a:gd name="T7" fmla="*/ 1 h 3"/>
                    <a:gd name="T8" fmla="*/ 3 w 4"/>
                    <a:gd name="T9" fmla="*/ 3 h 3"/>
                    <a:gd name="T10" fmla="*/ 4 w 4"/>
                    <a:gd name="T11" fmla="*/ 1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2" name="Freeform 420">
                  <a:extLst>
                    <a:ext uri="{FF2B5EF4-FFF2-40B4-BE49-F238E27FC236}">
                      <a16:creationId xmlns:a16="http://schemas.microsoft.com/office/drawing/2014/main" id="{879197ED-ABC2-49FD-AF42-8084F34C4B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" y="2840"/>
                  <a:ext cx="3" cy="2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2 h 2"/>
                    <a:gd name="T4" fmla="*/ 3 w 3"/>
                    <a:gd name="T5" fmla="*/ 1 h 2"/>
                    <a:gd name="T6" fmla="*/ 2 w 3"/>
                    <a:gd name="T7" fmla="*/ 0 h 2"/>
                    <a:gd name="T8" fmla="*/ 0 w 3"/>
                    <a:gd name="T9" fmla="*/ 0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3" name="Freeform 421">
                  <a:extLst>
                    <a:ext uri="{FF2B5EF4-FFF2-40B4-BE49-F238E27FC236}">
                      <a16:creationId xmlns:a16="http://schemas.microsoft.com/office/drawing/2014/main" id="{529EA054-9F59-46ED-9A7D-8E7B6005F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7" y="2871"/>
                  <a:ext cx="2" cy="6"/>
                </a:xfrm>
                <a:custGeom>
                  <a:avLst/>
                  <a:gdLst>
                    <a:gd name="T0" fmla="*/ 2 w 2"/>
                    <a:gd name="T1" fmla="*/ 1 h 6"/>
                    <a:gd name="T2" fmla="*/ 1 w 2"/>
                    <a:gd name="T3" fmla="*/ 0 h 6"/>
                    <a:gd name="T4" fmla="*/ 0 w 2"/>
                    <a:gd name="T5" fmla="*/ 1 h 6"/>
                    <a:gd name="T6" fmla="*/ 1 w 2"/>
                    <a:gd name="T7" fmla="*/ 6 h 6"/>
                    <a:gd name="T8" fmla="*/ 2 w 2"/>
                    <a:gd name="T9" fmla="*/ 6 h 6"/>
                    <a:gd name="T10" fmla="*/ 2 w 2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6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4" name="Freeform 422">
                  <a:extLst>
                    <a:ext uri="{FF2B5EF4-FFF2-40B4-BE49-F238E27FC236}">
                      <a16:creationId xmlns:a16="http://schemas.microsoft.com/office/drawing/2014/main" id="{FEB3ECF2-6F7C-45FB-8D26-4AC2ECE94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3" y="2870"/>
                  <a:ext cx="4" cy="12"/>
                </a:xfrm>
                <a:custGeom>
                  <a:avLst/>
                  <a:gdLst>
                    <a:gd name="T0" fmla="*/ 4 w 4"/>
                    <a:gd name="T1" fmla="*/ 7 h 12"/>
                    <a:gd name="T2" fmla="*/ 3 w 4"/>
                    <a:gd name="T3" fmla="*/ 1 h 12"/>
                    <a:gd name="T4" fmla="*/ 3 w 4"/>
                    <a:gd name="T5" fmla="*/ 0 h 12"/>
                    <a:gd name="T6" fmla="*/ 2 w 4"/>
                    <a:gd name="T7" fmla="*/ 0 h 12"/>
                    <a:gd name="T8" fmla="*/ 0 w 4"/>
                    <a:gd name="T9" fmla="*/ 6 h 12"/>
                    <a:gd name="T10" fmla="*/ 0 w 4"/>
                    <a:gd name="T11" fmla="*/ 10 h 12"/>
                    <a:gd name="T12" fmla="*/ 1 w 4"/>
                    <a:gd name="T13" fmla="*/ 12 h 12"/>
                    <a:gd name="T14" fmla="*/ 3 w 4"/>
                    <a:gd name="T15" fmla="*/ 10 h 12"/>
                    <a:gd name="T16" fmla="*/ 4 w 4"/>
                    <a:gd name="T17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2">
                      <a:moveTo>
                        <a:pt x="4" y="7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5" name="Freeform 423">
                  <a:extLst>
                    <a:ext uri="{FF2B5EF4-FFF2-40B4-BE49-F238E27FC236}">
                      <a16:creationId xmlns:a16="http://schemas.microsoft.com/office/drawing/2014/main" id="{28883C9C-DE77-4DAF-B799-2E6D1B47A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2821"/>
                  <a:ext cx="14" cy="9"/>
                </a:xfrm>
                <a:custGeom>
                  <a:avLst/>
                  <a:gdLst>
                    <a:gd name="T0" fmla="*/ 9 w 14"/>
                    <a:gd name="T1" fmla="*/ 8 h 9"/>
                    <a:gd name="T2" fmla="*/ 10 w 14"/>
                    <a:gd name="T3" fmla="*/ 8 h 9"/>
                    <a:gd name="T4" fmla="*/ 10 w 14"/>
                    <a:gd name="T5" fmla="*/ 9 h 9"/>
                    <a:gd name="T6" fmla="*/ 14 w 14"/>
                    <a:gd name="T7" fmla="*/ 8 h 9"/>
                    <a:gd name="T8" fmla="*/ 13 w 14"/>
                    <a:gd name="T9" fmla="*/ 7 h 9"/>
                    <a:gd name="T10" fmla="*/ 10 w 14"/>
                    <a:gd name="T11" fmla="*/ 6 h 9"/>
                    <a:gd name="T12" fmla="*/ 9 w 14"/>
                    <a:gd name="T13" fmla="*/ 2 h 9"/>
                    <a:gd name="T14" fmla="*/ 7 w 14"/>
                    <a:gd name="T15" fmla="*/ 0 h 9"/>
                    <a:gd name="T16" fmla="*/ 4 w 14"/>
                    <a:gd name="T17" fmla="*/ 0 h 9"/>
                    <a:gd name="T18" fmla="*/ 0 w 14"/>
                    <a:gd name="T19" fmla="*/ 0 h 9"/>
                    <a:gd name="T20" fmla="*/ 1 w 14"/>
                    <a:gd name="T21" fmla="*/ 0 h 9"/>
                    <a:gd name="T22" fmla="*/ 3 w 14"/>
                    <a:gd name="T23" fmla="*/ 4 h 9"/>
                    <a:gd name="T24" fmla="*/ 3 w 14"/>
                    <a:gd name="T25" fmla="*/ 1 h 9"/>
                    <a:gd name="T26" fmla="*/ 4 w 14"/>
                    <a:gd name="T27" fmla="*/ 2 h 9"/>
                    <a:gd name="T28" fmla="*/ 7 w 14"/>
                    <a:gd name="T29" fmla="*/ 6 h 9"/>
                    <a:gd name="T30" fmla="*/ 7 w 14"/>
                    <a:gd name="T31" fmla="*/ 7 h 9"/>
                    <a:gd name="T32" fmla="*/ 9 w 14"/>
                    <a:gd name="T3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9">
                      <a:moveTo>
                        <a:pt x="9" y="8"/>
                      </a:moveTo>
                      <a:lnTo>
                        <a:pt x="10" y="8"/>
                      </a:lnTo>
                      <a:lnTo>
                        <a:pt x="10" y="9"/>
                      </a:lnTo>
                      <a:lnTo>
                        <a:pt x="14" y="8"/>
                      </a:lnTo>
                      <a:lnTo>
                        <a:pt x="13" y="7"/>
                      </a:lnTo>
                      <a:lnTo>
                        <a:pt x="10" y="6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7" y="7"/>
                      </a:lnTo>
                      <a:lnTo>
                        <a:pt x="9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6" name="Freeform 424">
                  <a:extLst>
                    <a:ext uri="{FF2B5EF4-FFF2-40B4-BE49-F238E27FC236}">
                      <a16:creationId xmlns:a16="http://schemas.microsoft.com/office/drawing/2014/main" id="{0880FF3D-8584-4861-803A-0BE683348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3" y="2962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7" name="Freeform 425">
                  <a:extLst>
                    <a:ext uri="{FF2B5EF4-FFF2-40B4-BE49-F238E27FC236}">
                      <a16:creationId xmlns:a16="http://schemas.microsoft.com/office/drawing/2014/main" id="{5FB2849B-92CF-407D-B878-7765C94DC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8" y="293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2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  <a:gd name="T8" fmla="*/ 2 w 3"/>
                    <a:gd name="T9" fmla="*/ 1 h 1"/>
                    <a:gd name="T10" fmla="*/ 3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8" name="Freeform 426">
                  <a:extLst>
                    <a:ext uri="{FF2B5EF4-FFF2-40B4-BE49-F238E27FC236}">
                      <a16:creationId xmlns:a16="http://schemas.microsoft.com/office/drawing/2014/main" id="{6B2A0681-B794-4644-96B2-01690100B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5" y="2731"/>
                  <a:ext cx="140" cy="152"/>
                </a:xfrm>
                <a:custGeom>
                  <a:avLst/>
                  <a:gdLst>
                    <a:gd name="T0" fmla="*/ 105 w 140"/>
                    <a:gd name="T1" fmla="*/ 119 h 152"/>
                    <a:gd name="T2" fmla="*/ 105 w 140"/>
                    <a:gd name="T3" fmla="*/ 114 h 152"/>
                    <a:gd name="T4" fmla="*/ 101 w 140"/>
                    <a:gd name="T5" fmla="*/ 110 h 152"/>
                    <a:gd name="T6" fmla="*/ 109 w 140"/>
                    <a:gd name="T7" fmla="*/ 103 h 152"/>
                    <a:gd name="T8" fmla="*/ 111 w 140"/>
                    <a:gd name="T9" fmla="*/ 101 h 152"/>
                    <a:gd name="T10" fmla="*/ 118 w 140"/>
                    <a:gd name="T11" fmla="*/ 87 h 152"/>
                    <a:gd name="T12" fmla="*/ 122 w 140"/>
                    <a:gd name="T13" fmla="*/ 70 h 152"/>
                    <a:gd name="T14" fmla="*/ 126 w 140"/>
                    <a:gd name="T15" fmla="*/ 65 h 152"/>
                    <a:gd name="T16" fmla="*/ 136 w 140"/>
                    <a:gd name="T17" fmla="*/ 65 h 152"/>
                    <a:gd name="T18" fmla="*/ 138 w 140"/>
                    <a:gd name="T19" fmla="*/ 61 h 152"/>
                    <a:gd name="T20" fmla="*/ 126 w 140"/>
                    <a:gd name="T21" fmla="*/ 49 h 152"/>
                    <a:gd name="T22" fmla="*/ 123 w 140"/>
                    <a:gd name="T23" fmla="*/ 41 h 152"/>
                    <a:gd name="T24" fmla="*/ 122 w 140"/>
                    <a:gd name="T25" fmla="*/ 28 h 152"/>
                    <a:gd name="T26" fmla="*/ 120 w 140"/>
                    <a:gd name="T27" fmla="*/ 20 h 152"/>
                    <a:gd name="T28" fmla="*/ 118 w 140"/>
                    <a:gd name="T29" fmla="*/ 13 h 152"/>
                    <a:gd name="T30" fmla="*/ 119 w 140"/>
                    <a:gd name="T31" fmla="*/ 7 h 152"/>
                    <a:gd name="T32" fmla="*/ 121 w 140"/>
                    <a:gd name="T33" fmla="*/ 3 h 152"/>
                    <a:gd name="T34" fmla="*/ 106 w 140"/>
                    <a:gd name="T35" fmla="*/ 1 h 152"/>
                    <a:gd name="T36" fmla="*/ 97 w 140"/>
                    <a:gd name="T37" fmla="*/ 6 h 152"/>
                    <a:gd name="T38" fmla="*/ 87 w 140"/>
                    <a:gd name="T39" fmla="*/ 32 h 152"/>
                    <a:gd name="T40" fmla="*/ 74 w 140"/>
                    <a:gd name="T41" fmla="*/ 53 h 152"/>
                    <a:gd name="T42" fmla="*/ 60 w 140"/>
                    <a:gd name="T43" fmla="*/ 53 h 152"/>
                    <a:gd name="T44" fmla="*/ 35 w 140"/>
                    <a:gd name="T45" fmla="*/ 59 h 152"/>
                    <a:gd name="T46" fmla="*/ 25 w 140"/>
                    <a:gd name="T47" fmla="*/ 63 h 152"/>
                    <a:gd name="T48" fmla="*/ 18 w 140"/>
                    <a:gd name="T49" fmla="*/ 55 h 152"/>
                    <a:gd name="T50" fmla="*/ 7 w 140"/>
                    <a:gd name="T51" fmla="*/ 49 h 152"/>
                    <a:gd name="T52" fmla="*/ 2 w 140"/>
                    <a:gd name="T53" fmla="*/ 63 h 152"/>
                    <a:gd name="T54" fmla="*/ 4 w 140"/>
                    <a:gd name="T55" fmla="*/ 80 h 152"/>
                    <a:gd name="T56" fmla="*/ 5 w 140"/>
                    <a:gd name="T57" fmla="*/ 86 h 152"/>
                    <a:gd name="T58" fmla="*/ 18 w 140"/>
                    <a:gd name="T59" fmla="*/ 83 h 152"/>
                    <a:gd name="T60" fmla="*/ 9 w 140"/>
                    <a:gd name="T61" fmla="*/ 88 h 152"/>
                    <a:gd name="T62" fmla="*/ 8 w 140"/>
                    <a:gd name="T63" fmla="*/ 93 h 152"/>
                    <a:gd name="T64" fmla="*/ 18 w 140"/>
                    <a:gd name="T65" fmla="*/ 106 h 152"/>
                    <a:gd name="T66" fmla="*/ 17 w 140"/>
                    <a:gd name="T67" fmla="*/ 116 h 152"/>
                    <a:gd name="T68" fmla="*/ 21 w 140"/>
                    <a:gd name="T69" fmla="*/ 132 h 152"/>
                    <a:gd name="T70" fmla="*/ 29 w 140"/>
                    <a:gd name="T71" fmla="*/ 133 h 152"/>
                    <a:gd name="T72" fmla="*/ 39 w 140"/>
                    <a:gd name="T73" fmla="*/ 131 h 152"/>
                    <a:gd name="T74" fmla="*/ 40 w 140"/>
                    <a:gd name="T75" fmla="*/ 131 h 152"/>
                    <a:gd name="T76" fmla="*/ 43 w 140"/>
                    <a:gd name="T77" fmla="*/ 144 h 152"/>
                    <a:gd name="T78" fmla="*/ 52 w 140"/>
                    <a:gd name="T79" fmla="*/ 139 h 152"/>
                    <a:gd name="T80" fmla="*/ 60 w 140"/>
                    <a:gd name="T81" fmla="*/ 134 h 152"/>
                    <a:gd name="T82" fmla="*/ 65 w 140"/>
                    <a:gd name="T83" fmla="*/ 139 h 152"/>
                    <a:gd name="T84" fmla="*/ 69 w 140"/>
                    <a:gd name="T85" fmla="*/ 137 h 152"/>
                    <a:gd name="T86" fmla="*/ 75 w 140"/>
                    <a:gd name="T87" fmla="*/ 142 h 152"/>
                    <a:gd name="T88" fmla="*/ 78 w 140"/>
                    <a:gd name="T89" fmla="*/ 147 h 152"/>
                    <a:gd name="T90" fmla="*/ 91 w 140"/>
                    <a:gd name="T91" fmla="*/ 147 h 152"/>
                    <a:gd name="T92" fmla="*/ 100 w 140"/>
                    <a:gd name="T93" fmla="*/ 131 h 152"/>
                    <a:gd name="T94" fmla="*/ 104 w 140"/>
                    <a:gd name="T95" fmla="*/ 12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0" h="152">
                      <a:moveTo>
                        <a:pt x="103" y="123"/>
                      </a:moveTo>
                      <a:lnTo>
                        <a:pt x="105" y="124"/>
                      </a:lnTo>
                      <a:lnTo>
                        <a:pt x="106" y="121"/>
                      </a:lnTo>
                      <a:lnTo>
                        <a:pt x="105" y="119"/>
                      </a:lnTo>
                      <a:lnTo>
                        <a:pt x="104" y="119"/>
                      </a:lnTo>
                      <a:lnTo>
                        <a:pt x="103" y="118"/>
                      </a:lnTo>
                      <a:lnTo>
                        <a:pt x="105" y="117"/>
                      </a:lnTo>
                      <a:lnTo>
                        <a:pt x="105" y="114"/>
                      </a:lnTo>
                      <a:lnTo>
                        <a:pt x="105" y="114"/>
                      </a:lnTo>
                      <a:lnTo>
                        <a:pt x="101" y="114"/>
                      </a:lnTo>
                      <a:lnTo>
                        <a:pt x="102" y="111"/>
                      </a:lnTo>
                      <a:lnTo>
                        <a:pt x="101" y="110"/>
                      </a:lnTo>
                      <a:lnTo>
                        <a:pt x="104" y="111"/>
                      </a:lnTo>
                      <a:lnTo>
                        <a:pt x="106" y="109"/>
                      </a:lnTo>
                      <a:lnTo>
                        <a:pt x="107" y="106"/>
                      </a:lnTo>
                      <a:lnTo>
                        <a:pt x="109" y="103"/>
                      </a:lnTo>
                      <a:lnTo>
                        <a:pt x="109" y="100"/>
                      </a:lnTo>
                      <a:lnTo>
                        <a:pt x="108" y="97"/>
                      </a:lnTo>
                      <a:lnTo>
                        <a:pt x="110" y="98"/>
                      </a:lnTo>
                      <a:lnTo>
                        <a:pt x="111" y="101"/>
                      </a:lnTo>
                      <a:lnTo>
                        <a:pt x="113" y="98"/>
                      </a:lnTo>
                      <a:lnTo>
                        <a:pt x="115" y="95"/>
                      </a:lnTo>
                      <a:lnTo>
                        <a:pt x="114" y="90"/>
                      </a:lnTo>
                      <a:lnTo>
                        <a:pt x="118" y="87"/>
                      </a:lnTo>
                      <a:lnTo>
                        <a:pt x="119" y="81"/>
                      </a:lnTo>
                      <a:lnTo>
                        <a:pt x="120" y="79"/>
                      </a:lnTo>
                      <a:lnTo>
                        <a:pt x="120" y="73"/>
                      </a:lnTo>
                      <a:lnTo>
                        <a:pt x="122" y="70"/>
                      </a:lnTo>
                      <a:lnTo>
                        <a:pt x="122" y="68"/>
                      </a:lnTo>
                      <a:lnTo>
                        <a:pt x="125" y="65"/>
                      </a:lnTo>
                      <a:lnTo>
                        <a:pt x="126" y="66"/>
                      </a:lnTo>
                      <a:lnTo>
                        <a:pt x="126" y="65"/>
                      </a:lnTo>
                      <a:lnTo>
                        <a:pt x="126" y="60"/>
                      </a:lnTo>
                      <a:lnTo>
                        <a:pt x="130" y="66"/>
                      </a:lnTo>
                      <a:lnTo>
                        <a:pt x="133" y="66"/>
                      </a:lnTo>
                      <a:lnTo>
                        <a:pt x="136" y="65"/>
                      </a:lnTo>
                      <a:lnTo>
                        <a:pt x="138" y="66"/>
                      </a:lnTo>
                      <a:lnTo>
                        <a:pt x="139" y="65"/>
                      </a:lnTo>
                      <a:lnTo>
                        <a:pt x="140" y="62"/>
                      </a:lnTo>
                      <a:lnTo>
                        <a:pt x="138" y="61"/>
                      </a:lnTo>
                      <a:lnTo>
                        <a:pt x="137" y="59"/>
                      </a:lnTo>
                      <a:lnTo>
                        <a:pt x="135" y="56"/>
                      </a:lnTo>
                      <a:lnTo>
                        <a:pt x="132" y="56"/>
                      </a:lnTo>
                      <a:lnTo>
                        <a:pt x="126" y="49"/>
                      </a:lnTo>
                      <a:lnTo>
                        <a:pt x="125" y="47"/>
                      </a:lnTo>
                      <a:lnTo>
                        <a:pt x="124" y="45"/>
                      </a:lnTo>
                      <a:lnTo>
                        <a:pt x="122" y="43"/>
                      </a:lnTo>
                      <a:lnTo>
                        <a:pt x="123" y="41"/>
                      </a:lnTo>
                      <a:lnTo>
                        <a:pt x="127" y="40"/>
                      </a:lnTo>
                      <a:lnTo>
                        <a:pt x="128" y="37"/>
                      </a:lnTo>
                      <a:lnTo>
                        <a:pt x="126" y="35"/>
                      </a:lnTo>
                      <a:lnTo>
                        <a:pt x="122" y="28"/>
                      </a:lnTo>
                      <a:lnTo>
                        <a:pt x="120" y="25"/>
                      </a:lnTo>
                      <a:lnTo>
                        <a:pt x="118" y="23"/>
                      </a:lnTo>
                      <a:lnTo>
                        <a:pt x="119" y="20"/>
                      </a:lnTo>
                      <a:lnTo>
                        <a:pt x="120" y="20"/>
                      </a:lnTo>
                      <a:lnTo>
                        <a:pt x="120" y="18"/>
                      </a:lnTo>
                      <a:lnTo>
                        <a:pt x="119" y="17"/>
                      </a:lnTo>
                      <a:lnTo>
                        <a:pt x="116" y="14"/>
                      </a:lnTo>
                      <a:lnTo>
                        <a:pt x="118" y="13"/>
                      </a:lnTo>
                      <a:lnTo>
                        <a:pt x="121" y="14"/>
                      </a:lnTo>
                      <a:lnTo>
                        <a:pt x="124" y="13"/>
                      </a:lnTo>
                      <a:lnTo>
                        <a:pt x="122" y="9"/>
                      </a:lnTo>
                      <a:lnTo>
                        <a:pt x="119" y="7"/>
                      </a:lnTo>
                      <a:lnTo>
                        <a:pt x="119" y="6"/>
                      </a:lnTo>
                      <a:lnTo>
                        <a:pt x="119" y="4"/>
                      </a:lnTo>
                      <a:lnTo>
                        <a:pt x="121" y="4"/>
                      </a:lnTo>
                      <a:lnTo>
                        <a:pt x="121" y="3"/>
                      </a:lnTo>
                      <a:lnTo>
                        <a:pt x="118" y="2"/>
                      </a:lnTo>
                      <a:lnTo>
                        <a:pt x="114" y="2"/>
                      </a:lnTo>
                      <a:lnTo>
                        <a:pt x="112" y="1"/>
                      </a:lnTo>
                      <a:lnTo>
                        <a:pt x="106" y="1"/>
                      </a:lnTo>
                      <a:lnTo>
                        <a:pt x="101" y="1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7" y="6"/>
                      </a:lnTo>
                      <a:lnTo>
                        <a:pt x="95" y="9"/>
                      </a:lnTo>
                      <a:lnTo>
                        <a:pt x="95" y="11"/>
                      </a:lnTo>
                      <a:lnTo>
                        <a:pt x="92" y="25"/>
                      </a:lnTo>
                      <a:lnTo>
                        <a:pt x="87" y="32"/>
                      </a:lnTo>
                      <a:lnTo>
                        <a:pt x="85" y="39"/>
                      </a:lnTo>
                      <a:lnTo>
                        <a:pt x="80" y="49"/>
                      </a:lnTo>
                      <a:lnTo>
                        <a:pt x="81" y="52"/>
                      </a:lnTo>
                      <a:lnTo>
                        <a:pt x="74" y="53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3" y="56"/>
                      </a:lnTo>
                      <a:lnTo>
                        <a:pt x="60" y="53"/>
                      </a:lnTo>
                      <a:lnTo>
                        <a:pt x="53" y="53"/>
                      </a:lnTo>
                      <a:lnTo>
                        <a:pt x="51" y="56"/>
                      </a:lnTo>
                      <a:lnTo>
                        <a:pt x="43" y="59"/>
                      </a:lnTo>
                      <a:lnTo>
                        <a:pt x="35" y="59"/>
                      </a:lnTo>
                      <a:lnTo>
                        <a:pt x="33" y="60"/>
                      </a:lnTo>
                      <a:lnTo>
                        <a:pt x="29" y="60"/>
                      </a:lnTo>
                      <a:lnTo>
                        <a:pt x="29" y="62"/>
                      </a:lnTo>
                      <a:lnTo>
                        <a:pt x="25" y="63"/>
                      </a:lnTo>
                      <a:lnTo>
                        <a:pt x="23" y="63"/>
                      </a:lnTo>
                      <a:lnTo>
                        <a:pt x="22" y="60"/>
                      </a:lnTo>
                      <a:lnTo>
                        <a:pt x="18" y="56"/>
                      </a:lnTo>
                      <a:lnTo>
                        <a:pt x="18" y="55"/>
                      </a:lnTo>
                      <a:lnTo>
                        <a:pt x="14" y="51"/>
                      </a:lnTo>
                      <a:lnTo>
                        <a:pt x="11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4"/>
                      </a:lnTo>
                      <a:lnTo>
                        <a:pt x="1" y="59"/>
                      </a:lnTo>
                      <a:lnTo>
                        <a:pt x="1" y="61"/>
                      </a:lnTo>
                      <a:lnTo>
                        <a:pt x="2" y="63"/>
                      </a:lnTo>
                      <a:lnTo>
                        <a:pt x="2" y="65"/>
                      </a:lnTo>
                      <a:lnTo>
                        <a:pt x="0" y="66"/>
                      </a:lnTo>
                      <a:lnTo>
                        <a:pt x="1" y="73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4" y="81"/>
                      </a:lnTo>
                      <a:lnTo>
                        <a:pt x="3" y="82"/>
                      </a:lnTo>
                      <a:lnTo>
                        <a:pt x="5" y="86"/>
                      </a:lnTo>
                      <a:lnTo>
                        <a:pt x="8" y="87"/>
                      </a:lnTo>
                      <a:lnTo>
                        <a:pt x="10" y="87"/>
                      </a:lnTo>
                      <a:lnTo>
                        <a:pt x="14" y="86"/>
                      </a:lnTo>
                      <a:lnTo>
                        <a:pt x="18" y="83"/>
                      </a:lnTo>
                      <a:lnTo>
                        <a:pt x="21" y="83"/>
                      </a:lnTo>
                      <a:lnTo>
                        <a:pt x="18" y="83"/>
                      </a:lnTo>
                      <a:lnTo>
                        <a:pt x="15" y="87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8" y="93"/>
                      </a:lnTo>
                      <a:lnTo>
                        <a:pt x="11" y="95"/>
                      </a:lnTo>
                      <a:lnTo>
                        <a:pt x="15" y="101"/>
                      </a:lnTo>
                      <a:lnTo>
                        <a:pt x="17" y="103"/>
                      </a:lnTo>
                      <a:lnTo>
                        <a:pt x="18" y="106"/>
                      </a:lnTo>
                      <a:lnTo>
                        <a:pt x="15" y="110"/>
                      </a:lnTo>
                      <a:lnTo>
                        <a:pt x="14" y="112"/>
                      </a:lnTo>
                      <a:lnTo>
                        <a:pt x="15" y="114"/>
                      </a:lnTo>
                      <a:lnTo>
                        <a:pt x="17" y="116"/>
                      </a:lnTo>
                      <a:lnTo>
                        <a:pt x="18" y="124"/>
                      </a:lnTo>
                      <a:lnTo>
                        <a:pt x="18" y="128"/>
                      </a:lnTo>
                      <a:lnTo>
                        <a:pt x="19" y="132"/>
                      </a:lnTo>
                      <a:lnTo>
                        <a:pt x="21" y="132"/>
                      </a:lnTo>
                      <a:lnTo>
                        <a:pt x="23" y="130"/>
                      </a:lnTo>
                      <a:lnTo>
                        <a:pt x="24" y="132"/>
                      </a:lnTo>
                      <a:lnTo>
                        <a:pt x="27" y="132"/>
                      </a:lnTo>
                      <a:lnTo>
                        <a:pt x="29" y="133"/>
                      </a:lnTo>
                      <a:lnTo>
                        <a:pt x="33" y="133"/>
                      </a:lnTo>
                      <a:lnTo>
                        <a:pt x="35" y="131"/>
                      </a:lnTo>
                      <a:lnTo>
                        <a:pt x="37" y="132"/>
                      </a:lnTo>
                      <a:lnTo>
                        <a:pt x="39" y="131"/>
                      </a:lnTo>
                      <a:lnTo>
                        <a:pt x="40" y="128"/>
                      </a:lnTo>
                      <a:lnTo>
                        <a:pt x="39" y="126"/>
                      </a:lnTo>
                      <a:lnTo>
                        <a:pt x="41" y="128"/>
                      </a:lnTo>
                      <a:lnTo>
                        <a:pt x="40" y="131"/>
                      </a:lnTo>
                      <a:lnTo>
                        <a:pt x="41" y="135"/>
                      </a:lnTo>
                      <a:lnTo>
                        <a:pt x="42" y="141"/>
                      </a:lnTo>
                      <a:lnTo>
                        <a:pt x="42" y="144"/>
                      </a:lnTo>
                      <a:lnTo>
                        <a:pt x="43" y="144"/>
                      </a:lnTo>
                      <a:lnTo>
                        <a:pt x="46" y="139"/>
                      </a:lnTo>
                      <a:lnTo>
                        <a:pt x="48" y="139"/>
                      </a:lnTo>
                      <a:lnTo>
                        <a:pt x="49" y="140"/>
                      </a:lnTo>
                      <a:lnTo>
                        <a:pt x="52" y="139"/>
                      </a:lnTo>
                      <a:lnTo>
                        <a:pt x="53" y="138"/>
                      </a:lnTo>
                      <a:lnTo>
                        <a:pt x="56" y="137"/>
                      </a:lnTo>
                      <a:lnTo>
                        <a:pt x="58" y="135"/>
                      </a:lnTo>
                      <a:lnTo>
                        <a:pt x="60" y="134"/>
                      </a:lnTo>
                      <a:lnTo>
                        <a:pt x="62" y="136"/>
                      </a:lnTo>
                      <a:lnTo>
                        <a:pt x="63" y="135"/>
                      </a:lnTo>
                      <a:lnTo>
                        <a:pt x="65" y="136"/>
                      </a:lnTo>
                      <a:lnTo>
                        <a:pt x="65" y="139"/>
                      </a:lnTo>
                      <a:lnTo>
                        <a:pt x="67" y="141"/>
                      </a:lnTo>
                      <a:lnTo>
                        <a:pt x="69" y="142"/>
                      </a:lnTo>
                      <a:lnTo>
                        <a:pt x="68" y="139"/>
                      </a:lnTo>
                      <a:lnTo>
                        <a:pt x="69" y="137"/>
                      </a:lnTo>
                      <a:lnTo>
                        <a:pt x="70" y="139"/>
                      </a:lnTo>
                      <a:lnTo>
                        <a:pt x="73" y="140"/>
                      </a:lnTo>
                      <a:lnTo>
                        <a:pt x="74" y="139"/>
                      </a:lnTo>
                      <a:lnTo>
                        <a:pt x="75" y="142"/>
                      </a:lnTo>
                      <a:lnTo>
                        <a:pt x="77" y="141"/>
                      </a:lnTo>
                      <a:lnTo>
                        <a:pt x="77" y="142"/>
                      </a:lnTo>
                      <a:lnTo>
                        <a:pt x="79" y="145"/>
                      </a:lnTo>
                      <a:lnTo>
                        <a:pt x="78" y="147"/>
                      </a:lnTo>
                      <a:lnTo>
                        <a:pt x="79" y="152"/>
                      </a:lnTo>
                      <a:lnTo>
                        <a:pt x="81" y="152"/>
                      </a:lnTo>
                      <a:lnTo>
                        <a:pt x="87" y="149"/>
                      </a:lnTo>
                      <a:lnTo>
                        <a:pt x="91" y="147"/>
                      </a:lnTo>
                      <a:lnTo>
                        <a:pt x="96" y="143"/>
                      </a:lnTo>
                      <a:lnTo>
                        <a:pt x="99" y="137"/>
                      </a:lnTo>
                      <a:lnTo>
                        <a:pt x="99" y="135"/>
                      </a:lnTo>
                      <a:lnTo>
                        <a:pt x="100" y="131"/>
                      </a:lnTo>
                      <a:lnTo>
                        <a:pt x="101" y="132"/>
                      </a:lnTo>
                      <a:lnTo>
                        <a:pt x="102" y="132"/>
                      </a:lnTo>
                      <a:lnTo>
                        <a:pt x="105" y="126"/>
                      </a:lnTo>
                      <a:lnTo>
                        <a:pt x="104" y="125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103" y="1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9" name="Freeform 427">
                  <a:extLst>
                    <a:ext uri="{FF2B5EF4-FFF2-40B4-BE49-F238E27FC236}">
                      <a16:creationId xmlns:a16="http://schemas.microsoft.com/office/drawing/2014/main" id="{9B468423-8386-4FFC-A8B8-929952397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0" y="2952"/>
                  <a:ext cx="17" cy="12"/>
                </a:xfrm>
                <a:custGeom>
                  <a:avLst/>
                  <a:gdLst>
                    <a:gd name="T0" fmla="*/ 17 w 17"/>
                    <a:gd name="T1" fmla="*/ 4 h 12"/>
                    <a:gd name="T2" fmla="*/ 14 w 17"/>
                    <a:gd name="T3" fmla="*/ 0 h 12"/>
                    <a:gd name="T4" fmla="*/ 10 w 17"/>
                    <a:gd name="T5" fmla="*/ 0 h 12"/>
                    <a:gd name="T6" fmla="*/ 6 w 17"/>
                    <a:gd name="T7" fmla="*/ 1 h 12"/>
                    <a:gd name="T8" fmla="*/ 3 w 17"/>
                    <a:gd name="T9" fmla="*/ 0 h 12"/>
                    <a:gd name="T10" fmla="*/ 0 w 17"/>
                    <a:gd name="T11" fmla="*/ 1 h 12"/>
                    <a:gd name="T12" fmla="*/ 0 w 17"/>
                    <a:gd name="T13" fmla="*/ 4 h 12"/>
                    <a:gd name="T14" fmla="*/ 1 w 17"/>
                    <a:gd name="T15" fmla="*/ 6 h 12"/>
                    <a:gd name="T16" fmla="*/ 5 w 17"/>
                    <a:gd name="T17" fmla="*/ 7 h 12"/>
                    <a:gd name="T18" fmla="*/ 9 w 17"/>
                    <a:gd name="T19" fmla="*/ 10 h 12"/>
                    <a:gd name="T20" fmla="*/ 9 w 17"/>
                    <a:gd name="T21" fmla="*/ 12 h 12"/>
                    <a:gd name="T22" fmla="*/ 10 w 17"/>
                    <a:gd name="T23" fmla="*/ 10 h 12"/>
                    <a:gd name="T24" fmla="*/ 12 w 17"/>
                    <a:gd name="T25" fmla="*/ 8 h 12"/>
                    <a:gd name="T26" fmla="*/ 13 w 17"/>
                    <a:gd name="T27" fmla="*/ 7 h 12"/>
                    <a:gd name="T28" fmla="*/ 16 w 17"/>
                    <a:gd name="T29" fmla="*/ 7 h 12"/>
                    <a:gd name="T30" fmla="*/ 17 w 17"/>
                    <a:gd name="T3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2">
                      <a:moveTo>
                        <a:pt x="17" y="4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5" y="7"/>
                      </a:lnTo>
                      <a:lnTo>
                        <a:pt x="9" y="10"/>
                      </a:lnTo>
                      <a:lnTo>
                        <a:pt x="9" y="12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0" name="Freeform 428">
                  <a:extLst>
                    <a:ext uri="{FF2B5EF4-FFF2-40B4-BE49-F238E27FC236}">
                      <a16:creationId xmlns:a16="http://schemas.microsoft.com/office/drawing/2014/main" id="{A72A1529-9EC0-4C7A-B94D-F98C69311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0" y="2825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6 w 6"/>
                    <a:gd name="T3" fmla="*/ 3 h 4"/>
                    <a:gd name="T4" fmla="*/ 6 w 6"/>
                    <a:gd name="T5" fmla="*/ 2 h 4"/>
                    <a:gd name="T6" fmla="*/ 4 w 6"/>
                    <a:gd name="T7" fmla="*/ 0 h 4"/>
                    <a:gd name="T8" fmla="*/ 0 w 6"/>
                    <a:gd name="T9" fmla="*/ 0 h 4"/>
                    <a:gd name="T10" fmla="*/ 0 w 6"/>
                    <a:gd name="T11" fmla="*/ 1 h 4"/>
                    <a:gd name="T12" fmla="*/ 2 w 6"/>
                    <a:gd name="T13" fmla="*/ 3 h 4"/>
                    <a:gd name="T14" fmla="*/ 3 w 6"/>
                    <a:gd name="T15" fmla="*/ 3 h 4"/>
                    <a:gd name="T16" fmla="*/ 6 w 6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6" y="3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1" name="Freeform 429">
                  <a:extLst>
                    <a:ext uri="{FF2B5EF4-FFF2-40B4-BE49-F238E27FC236}">
                      <a16:creationId xmlns:a16="http://schemas.microsoft.com/office/drawing/2014/main" id="{ABF6DFFA-03F3-4477-8580-29DA523AB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2" name="Freeform 430">
                  <a:extLst>
                    <a:ext uri="{FF2B5EF4-FFF2-40B4-BE49-F238E27FC236}">
                      <a16:creationId xmlns:a16="http://schemas.microsoft.com/office/drawing/2014/main" id="{2C32F685-749F-4B34-8CBF-EBF9B9080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5" y="2837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3" name="Freeform 431">
                  <a:extLst>
                    <a:ext uri="{FF2B5EF4-FFF2-40B4-BE49-F238E27FC236}">
                      <a16:creationId xmlns:a16="http://schemas.microsoft.com/office/drawing/2014/main" id="{FBDB4000-55B0-4E04-AA7D-3B45A3CD7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39"/>
                  <a:ext cx="4" cy="2"/>
                </a:xfrm>
                <a:custGeom>
                  <a:avLst/>
                  <a:gdLst>
                    <a:gd name="T0" fmla="*/ 0 w 4"/>
                    <a:gd name="T1" fmla="*/ 1 h 2"/>
                    <a:gd name="T2" fmla="*/ 2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4" name="Freeform 432">
                  <a:extLst>
                    <a:ext uri="{FF2B5EF4-FFF2-40B4-BE49-F238E27FC236}">
                      <a16:creationId xmlns:a16="http://schemas.microsoft.com/office/drawing/2014/main" id="{77764390-4537-4019-814B-CAEB858DA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826"/>
                  <a:ext cx="6" cy="8"/>
                </a:xfrm>
                <a:custGeom>
                  <a:avLst/>
                  <a:gdLst>
                    <a:gd name="T0" fmla="*/ 6 w 6"/>
                    <a:gd name="T1" fmla="*/ 1 h 8"/>
                    <a:gd name="T2" fmla="*/ 4 w 6"/>
                    <a:gd name="T3" fmla="*/ 0 h 8"/>
                    <a:gd name="T4" fmla="*/ 0 w 6"/>
                    <a:gd name="T5" fmla="*/ 2 h 8"/>
                    <a:gd name="T6" fmla="*/ 0 w 6"/>
                    <a:gd name="T7" fmla="*/ 7 h 8"/>
                    <a:gd name="T8" fmla="*/ 4 w 6"/>
                    <a:gd name="T9" fmla="*/ 8 h 8"/>
                    <a:gd name="T10" fmla="*/ 5 w 6"/>
                    <a:gd name="T11" fmla="*/ 6 h 8"/>
                    <a:gd name="T12" fmla="*/ 6 w 6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7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5" name="Freeform 433">
                  <a:extLst>
                    <a:ext uri="{FF2B5EF4-FFF2-40B4-BE49-F238E27FC236}">
                      <a16:creationId xmlns:a16="http://schemas.microsoft.com/office/drawing/2014/main" id="{C3E823AA-04AA-46C1-8851-30EEEFC81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2826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2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6" name="Freeform 434">
                  <a:extLst>
                    <a:ext uri="{FF2B5EF4-FFF2-40B4-BE49-F238E27FC236}">
                      <a16:creationId xmlns:a16="http://schemas.microsoft.com/office/drawing/2014/main" id="{FD99A00E-77F1-4624-8FE0-9C5F3D6C46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4" y="295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4 w 4"/>
                    <a:gd name="T3" fmla="*/ 0 h 3"/>
                    <a:gd name="T4" fmla="*/ 3 w 4"/>
                    <a:gd name="T5" fmla="*/ 0 h 3"/>
                    <a:gd name="T6" fmla="*/ 0 w 4"/>
                    <a:gd name="T7" fmla="*/ 1 h 3"/>
                    <a:gd name="T8" fmla="*/ 0 w 4"/>
                    <a:gd name="T9" fmla="*/ 3 h 3"/>
                    <a:gd name="T10" fmla="*/ 2 w 4"/>
                    <a:gd name="T11" fmla="*/ 3 h 3"/>
                    <a:gd name="T12" fmla="*/ 4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7" name="Freeform 435">
                  <a:extLst>
                    <a:ext uri="{FF2B5EF4-FFF2-40B4-BE49-F238E27FC236}">
                      <a16:creationId xmlns:a16="http://schemas.microsoft.com/office/drawing/2014/main" id="{D2BB53F4-1A5A-4304-9BA8-EE40AD8FC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9" y="2811"/>
                  <a:ext cx="15" cy="7"/>
                </a:xfrm>
                <a:custGeom>
                  <a:avLst/>
                  <a:gdLst>
                    <a:gd name="T0" fmla="*/ 12 w 15"/>
                    <a:gd name="T1" fmla="*/ 5 h 7"/>
                    <a:gd name="T2" fmla="*/ 13 w 15"/>
                    <a:gd name="T3" fmla="*/ 6 h 7"/>
                    <a:gd name="T4" fmla="*/ 15 w 15"/>
                    <a:gd name="T5" fmla="*/ 4 h 7"/>
                    <a:gd name="T6" fmla="*/ 15 w 15"/>
                    <a:gd name="T7" fmla="*/ 2 h 7"/>
                    <a:gd name="T8" fmla="*/ 12 w 15"/>
                    <a:gd name="T9" fmla="*/ 0 h 7"/>
                    <a:gd name="T10" fmla="*/ 7 w 15"/>
                    <a:gd name="T11" fmla="*/ 0 h 7"/>
                    <a:gd name="T12" fmla="*/ 5 w 15"/>
                    <a:gd name="T13" fmla="*/ 2 h 7"/>
                    <a:gd name="T14" fmla="*/ 2 w 15"/>
                    <a:gd name="T15" fmla="*/ 2 h 7"/>
                    <a:gd name="T16" fmla="*/ 1 w 15"/>
                    <a:gd name="T17" fmla="*/ 2 h 7"/>
                    <a:gd name="T18" fmla="*/ 2 w 15"/>
                    <a:gd name="T19" fmla="*/ 3 h 7"/>
                    <a:gd name="T20" fmla="*/ 0 w 15"/>
                    <a:gd name="T21" fmla="*/ 4 h 7"/>
                    <a:gd name="T22" fmla="*/ 4 w 15"/>
                    <a:gd name="T23" fmla="*/ 5 h 7"/>
                    <a:gd name="T24" fmla="*/ 7 w 15"/>
                    <a:gd name="T25" fmla="*/ 7 h 7"/>
                    <a:gd name="T26" fmla="*/ 9 w 15"/>
                    <a:gd name="T27" fmla="*/ 6 h 7"/>
                    <a:gd name="T28" fmla="*/ 9 w 15"/>
                    <a:gd name="T29" fmla="*/ 4 h 7"/>
                    <a:gd name="T30" fmla="*/ 7 w 15"/>
                    <a:gd name="T31" fmla="*/ 3 h 7"/>
                    <a:gd name="T32" fmla="*/ 6 w 15"/>
                    <a:gd name="T33" fmla="*/ 3 h 7"/>
                    <a:gd name="T34" fmla="*/ 7 w 15"/>
                    <a:gd name="T35" fmla="*/ 2 h 7"/>
                    <a:gd name="T36" fmla="*/ 12 w 15"/>
                    <a:gd name="T3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" h="7">
                      <a:moveTo>
                        <a:pt x="12" y="5"/>
                      </a:moveTo>
                      <a:lnTo>
                        <a:pt x="13" y="6"/>
                      </a:lnTo>
                      <a:lnTo>
                        <a:pt x="15" y="4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4" y="5"/>
                      </a:lnTo>
                      <a:lnTo>
                        <a:pt x="7" y="7"/>
                      </a:lnTo>
                      <a:lnTo>
                        <a:pt x="9" y="6"/>
                      </a:lnTo>
                      <a:lnTo>
                        <a:pt x="9" y="4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1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8" name="Freeform 436">
                  <a:extLst>
                    <a:ext uri="{FF2B5EF4-FFF2-40B4-BE49-F238E27FC236}">
                      <a16:creationId xmlns:a16="http://schemas.microsoft.com/office/drawing/2014/main" id="{E0A00DDB-09AA-4AA8-9130-13618D6A9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2" y="2809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6 w 6"/>
                    <a:gd name="T3" fmla="*/ 5 h 5"/>
                    <a:gd name="T4" fmla="*/ 5 w 6"/>
                    <a:gd name="T5" fmla="*/ 3 h 5"/>
                    <a:gd name="T6" fmla="*/ 0 w 6"/>
                    <a:gd name="T7" fmla="*/ 0 h 5"/>
                    <a:gd name="T8" fmla="*/ 2 w 6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6" y="5"/>
                      </a:lnTo>
                      <a:lnTo>
                        <a:pt x="5" y="3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9" name="Freeform 437">
                  <a:extLst>
                    <a:ext uri="{FF2B5EF4-FFF2-40B4-BE49-F238E27FC236}">
                      <a16:creationId xmlns:a16="http://schemas.microsoft.com/office/drawing/2014/main" id="{41818ACB-C76A-47B2-AC77-91FAC4782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771"/>
                  <a:ext cx="21" cy="57"/>
                </a:xfrm>
                <a:custGeom>
                  <a:avLst/>
                  <a:gdLst>
                    <a:gd name="T0" fmla="*/ 19 w 21"/>
                    <a:gd name="T1" fmla="*/ 21 h 57"/>
                    <a:gd name="T2" fmla="*/ 21 w 21"/>
                    <a:gd name="T3" fmla="*/ 15 h 57"/>
                    <a:gd name="T4" fmla="*/ 20 w 21"/>
                    <a:gd name="T5" fmla="*/ 12 h 57"/>
                    <a:gd name="T6" fmla="*/ 19 w 21"/>
                    <a:gd name="T7" fmla="*/ 11 h 57"/>
                    <a:gd name="T8" fmla="*/ 14 w 21"/>
                    <a:gd name="T9" fmla="*/ 12 h 57"/>
                    <a:gd name="T10" fmla="*/ 10 w 21"/>
                    <a:gd name="T11" fmla="*/ 15 h 57"/>
                    <a:gd name="T12" fmla="*/ 10 w 21"/>
                    <a:gd name="T13" fmla="*/ 17 h 57"/>
                    <a:gd name="T14" fmla="*/ 11 w 21"/>
                    <a:gd name="T15" fmla="*/ 18 h 57"/>
                    <a:gd name="T16" fmla="*/ 10 w 21"/>
                    <a:gd name="T17" fmla="*/ 19 h 57"/>
                    <a:gd name="T18" fmla="*/ 8 w 21"/>
                    <a:gd name="T19" fmla="*/ 20 h 57"/>
                    <a:gd name="T20" fmla="*/ 6 w 21"/>
                    <a:gd name="T21" fmla="*/ 23 h 57"/>
                    <a:gd name="T22" fmla="*/ 5 w 21"/>
                    <a:gd name="T23" fmla="*/ 23 h 57"/>
                    <a:gd name="T24" fmla="*/ 4 w 21"/>
                    <a:gd name="T25" fmla="*/ 21 h 57"/>
                    <a:gd name="T26" fmla="*/ 6 w 21"/>
                    <a:gd name="T27" fmla="*/ 19 h 57"/>
                    <a:gd name="T28" fmla="*/ 8 w 21"/>
                    <a:gd name="T29" fmla="*/ 18 h 57"/>
                    <a:gd name="T30" fmla="*/ 9 w 21"/>
                    <a:gd name="T31" fmla="*/ 14 h 57"/>
                    <a:gd name="T32" fmla="*/ 9 w 21"/>
                    <a:gd name="T33" fmla="*/ 9 h 57"/>
                    <a:gd name="T34" fmla="*/ 7 w 21"/>
                    <a:gd name="T35" fmla="*/ 8 h 57"/>
                    <a:gd name="T36" fmla="*/ 6 w 21"/>
                    <a:gd name="T37" fmla="*/ 5 h 57"/>
                    <a:gd name="T38" fmla="*/ 9 w 21"/>
                    <a:gd name="T39" fmla="*/ 3 h 57"/>
                    <a:gd name="T40" fmla="*/ 9 w 21"/>
                    <a:gd name="T41" fmla="*/ 0 h 57"/>
                    <a:gd name="T42" fmla="*/ 7 w 21"/>
                    <a:gd name="T43" fmla="*/ 1 h 57"/>
                    <a:gd name="T44" fmla="*/ 3 w 21"/>
                    <a:gd name="T45" fmla="*/ 5 h 57"/>
                    <a:gd name="T46" fmla="*/ 2 w 21"/>
                    <a:gd name="T47" fmla="*/ 11 h 57"/>
                    <a:gd name="T48" fmla="*/ 2 w 21"/>
                    <a:gd name="T49" fmla="*/ 15 h 57"/>
                    <a:gd name="T50" fmla="*/ 1 w 21"/>
                    <a:gd name="T51" fmla="*/ 16 h 57"/>
                    <a:gd name="T52" fmla="*/ 0 w 21"/>
                    <a:gd name="T53" fmla="*/ 21 h 57"/>
                    <a:gd name="T54" fmla="*/ 1 w 21"/>
                    <a:gd name="T55" fmla="*/ 23 h 57"/>
                    <a:gd name="T56" fmla="*/ 3 w 21"/>
                    <a:gd name="T57" fmla="*/ 26 h 57"/>
                    <a:gd name="T58" fmla="*/ 2 w 21"/>
                    <a:gd name="T59" fmla="*/ 29 h 57"/>
                    <a:gd name="T60" fmla="*/ 1 w 21"/>
                    <a:gd name="T61" fmla="*/ 32 h 57"/>
                    <a:gd name="T62" fmla="*/ 4 w 21"/>
                    <a:gd name="T63" fmla="*/ 35 h 57"/>
                    <a:gd name="T64" fmla="*/ 3 w 21"/>
                    <a:gd name="T65" fmla="*/ 37 h 57"/>
                    <a:gd name="T66" fmla="*/ 4 w 21"/>
                    <a:gd name="T67" fmla="*/ 39 h 57"/>
                    <a:gd name="T68" fmla="*/ 3 w 21"/>
                    <a:gd name="T69" fmla="*/ 43 h 57"/>
                    <a:gd name="T70" fmla="*/ 5 w 21"/>
                    <a:gd name="T71" fmla="*/ 46 h 57"/>
                    <a:gd name="T72" fmla="*/ 8 w 21"/>
                    <a:gd name="T73" fmla="*/ 48 h 57"/>
                    <a:gd name="T74" fmla="*/ 10 w 21"/>
                    <a:gd name="T75" fmla="*/ 54 h 57"/>
                    <a:gd name="T76" fmla="*/ 12 w 21"/>
                    <a:gd name="T77" fmla="*/ 55 h 57"/>
                    <a:gd name="T78" fmla="*/ 13 w 21"/>
                    <a:gd name="T79" fmla="*/ 57 h 57"/>
                    <a:gd name="T80" fmla="*/ 13 w 21"/>
                    <a:gd name="T81" fmla="*/ 56 h 57"/>
                    <a:gd name="T82" fmla="*/ 14 w 21"/>
                    <a:gd name="T83" fmla="*/ 55 h 57"/>
                    <a:gd name="T84" fmla="*/ 13 w 21"/>
                    <a:gd name="T85" fmla="*/ 54 h 57"/>
                    <a:gd name="T86" fmla="*/ 10 w 21"/>
                    <a:gd name="T87" fmla="*/ 50 h 57"/>
                    <a:gd name="T88" fmla="*/ 9 w 21"/>
                    <a:gd name="T89" fmla="*/ 45 h 57"/>
                    <a:gd name="T90" fmla="*/ 6 w 21"/>
                    <a:gd name="T91" fmla="*/ 40 h 57"/>
                    <a:gd name="T92" fmla="*/ 6 w 21"/>
                    <a:gd name="T93" fmla="*/ 33 h 57"/>
                    <a:gd name="T94" fmla="*/ 9 w 21"/>
                    <a:gd name="T95" fmla="*/ 32 h 57"/>
                    <a:gd name="T96" fmla="*/ 12 w 21"/>
                    <a:gd name="T97" fmla="*/ 33 h 57"/>
                    <a:gd name="T98" fmla="*/ 16 w 21"/>
                    <a:gd name="T99" fmla="*/ 33 h 57"/>
                    <a:gd name="T100" fmla="*/ 17 w 21"/>
                    <a:gd name="T101" fmla="*/ 36 h 57"/>
                    <a:gd name="T102" fmla="*/ 20 w 21"/>
                    <a:gd name="T103" fmla="*/ 35 h 57"/>
                    <a:gd name="T104" fmla="*/ 19 w 21"/>
                    <a:gd name="T105" fmla="*/ 33 h 57"/>
                    <a:gd name="T106" fmla="*/ 18 w 21"/>
                    <a:gd name="T107" fmla="*/ 31 h 57"/>
                    <a:gd name="T108" fmla="*/ 15 w 21"/>
                    <a:gd name="T109" fmla="*/ 28 h 57"/>
                    <a:gd name="T110" fmla="*/ 12 w 21"/>
                    <a:gd name="T111" fmla="*/ 28 h 57"/>
                    <a:gd name="T112" fmla="*/ 12 w 21"/>
                    <a:gd name="T113" fmla="*/ 26 h 57"/>
                    <a:gd name="T114" fmla="*/ 13 w 21"/>
                    <a:gd name="T115" fmla="*/ 23 h 57"/>
                    <a:gd name="T116" fmla="*/ 19 w 21"/>
                    <a:gd name="T117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1" h="57">
                      <a:moveTo>
                        <a:pt x="19" y="21"/>
                      </a:moveTo>
                      <a:lnTo>
                        <a:pt x="21" y="15"/>
                      </a:lnTo>
                      <a:lnTo>
                        <a:pt x="20" y="12"/>
                      </a:lnTo>
                      <a:lnTo>
                        <a:pt x="19" y="11"/>
                      </a:lnTo>
                      <a:lnTo>
                        <a:pt x="14" y="12"/>
                      </a:lnTo>
                      <a:lnTo>
                        <a:pt x="10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6" y="23"/>
                      </a:lnTo>
                      <a:lnTo>
                        <a:pt x="5" y="23"/>
                      </a:lnTo>
                      <a:lnTo>
                        <a:pt x="4" y="21"/>
                      </a:lnTo>
                      <a:lnTo>
                        <a:pt x="6" y="19"/>
                      </a:lnTo>
                      <a:lnTo>
                        <a:pt x="8" y="18"/>
                      </a:lnTo>
                      <a:lnTo>
                        <a:pt x="9" y="14"/>
                      </a:lnTo>
                      <a:lnTo>
                        <a:pt x="9" y="9"/>
                      </a:lnTo>
                      <a:lnTo>
                        <a:pt x="7" y="8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9" y="0"/>
                      </a:lnTo>
                      <a:lnTo>
                        <a:pt x="7" y="1"/>
                      </a:lnTo>
                      <a:lnTo>
                        <a:pt x="3" y="5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1" y="23"/>
                      </a:lnTo>
                      <a:lnTo>
                        <a:pt x="3" y="26"/>
                      </a:lnTo>
                      <a:lnTo>
                        <a:pt x="2" y="29"/>
                      </a:lnTo>
                      <a:lnTo>
                        <a:pt x="1" y="32"/>
                      </a:lnTo>
                      <a:lnTo>
                        <a:pt x="4" y="35"/>
                      </a:lnTo>
                      <a:lnTo>
                        <a:pt x="3" y="37"/>
                      </a:lnTo>
                      <a:lnTo>
                        <a:pt x="4" y="39"/>
                      </a:lnTo>
                      <a:lnTo>
                        <a:pt x="3" y="43"/>
                      </a:lnTo>
                      <a:lnTo>
                        <a:pt x="5" y="46"/>
                      </a:lnTo>
                      <a:lnTo>
                        <a:pt x="8" y="48"/>
                      </a:lnTo>
                      <a:lnTo>
                        <a:pt x="10" y="54"/>
                      </a:lnTo>
                      <a:lnTo>
                        <a:pt x="12" y="55"/>
                      </a:lnTo>
                      <a:lnTo>
                        <a:pt x="13" y="57"/>
                      </a:lnTo>
                      <a:lnTo>
                        <a:pt x="13" y="56"/>
                      </a:lnTo>
                      <a:lnTo>
                        <a:pt x="14" y="55"/>
                      </a:lnTo>
                      <a:lnTo>
                        <a:pt x="13" y="54"/>
                      </a:lnTo>
                      <a:lnTo>
                        <a:pt x="10" y="50"/>
                      </a:lnTo>
                      <a:lnTo>
                        <a:pt x="9" y="45"/>
                      </a:lnTo>
                      <a:lnTo>
                        <a:pt x="6" y="40"/>
                      </a:lnTo>
                      <a:lnTo>
                        <a:pt x="6" y="33"/>
                      </a:lnTo>
                      <a:lnTo>
                        <a:pt x="9" y="32"/>
                      </a:lnTo>
                      <a:lnTo>
                        <a:pt x="12" y="33"/>
                      </a:lnTo>
                      <a:lnTo>
                        <a:pt x="16" y="33"/>
                      </a:lnTo>
                      <a:lnTo>
                        <a:pt x="17" y="36"/>
                      </a:lnTo>
                      <a:lnTo>
                        <a:pt x="20" y="35"/>
                      </a:lnTo>
                      <a:lnTo>
                        <a:pt x="19" y="33"/>
                      </a:lnTo>
                      <a:lnTo>
                        <a:pt x="18" y="31"/>
                      </a:lnTo>
                      <a:lnTo>
                        <a:pt x="15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3" y="23"/>
                      </a:lnTo>
                      <a:lnTo>
                        <a:pt x="19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0" name="Freeform 438">
                  <a:extLst>
                    <a:ext uri="{FF2B5EF4-FFF2-40B4-BE49-F238E27FC236}">
                      <a16:creationId xmlns:a16="http://schemas.microsoft.com/office/drawing/2014/main" id="{6CED083D-7932-45EF-88FF-F12A6E4B14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1" y="2838"/>
                  <a:ext cx="20" cy="4"/>
                </a:xfrm>
                <a:custGeom>
                  <a:avLst/>
                  <a:gdLst>
                    <a:gd name="T0" fmla="*/ 1 w 25"/>
                    <a:gd name="T1" fmla="*/ 2 h 6"/>
                    <a:gd name="T2" fmla="*/ 7 w 25"/>
                    <a:gd name="T3" fmla="*/ 5 h 6"/>
                    <a:gd name="T4" fmla="*/ 15 w 25"/>
                    <a:gd name="T5" fmla="*/ 6 h 6"/>
                    <a:gd name="T6" fmla="*/ 23 w 25"/>
                    <a:gd name="T7" fmla="*/ 5 h 6"/>
                    <a:gd name="T8" fmla="*/ 25 w 25"/>
                    <a:gd name="T9" fmla="*/ 3 h 6"/>
                    <a:gd name="T10" fmla="*/ 19 w 25"/>
                    <a:gd name="T11" fmla="*/ 2 h 6"/>
                    <a:gd name="T12" fmla="*/ 16 w 25"/>
                    <a:gd name="T13" fmla="*/ 3 h 6"/>
                    <a:gd name="T14" fmla="*/ 10 w 25"/>
                    <a:gd name="T15" fmla="*/ 1 h 6"/>
                    <a:gd name="T16" fmla="*/ 6 w 25"/>
                    <a:gd name="T17" fmla="*/ 3 h 6"/>
                    <a:gd name="T18" fmla="*/ 0 w 25"/>
                    <a:gd name="T19" fmla="*/ 0 h 6"/>
                    <a:gd name="T20" fmla="*/ 1 w 25"/>
                    <a:gd name="T2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6">
                      <a:moveTo>
                        <a:pt x="1" y="2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1" name="Freeform 439">
                  <a:extLst>
                    <a:ext uri="{FF2B5EF4-FFF2-40B4-BE49-F238E27FC236}">
                      <a16:creationId xmlns:a16="http://schemas.microsoft.com/office/drawing/2014/main" id="{9A6E1352-B795-4F08-830F-A0C5E96FE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5" y="2823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2" name="Freeform 440">
                  <a:extLst>
                    <a:ext uri="{FF2B5EF4-FFF2-40B4-BE49-F238E27FC236}">
                      <a16:creationId xmlns:a16="http://schemas.microsoft.com/office/drawing/2014/main" id="{37AB972B-FD49-4BD9-A8B6-096B6BD50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0" y="2825"/>
                  <a:ext cx="6" cy="2"/>
                </a:xfrm>
                <a:custGeom>
                  <a:avLst/>
                  <a:gdLst>
                    <a:gd name="T0" fmla="*/ 0 w 6"/>
                    <a:gd name="T1" fmla="*/ 0 h 2"/>
                    <a:gd name="T2" fmla="*/ 2 w 6"/>
                    <a:gd name="T3" fmla="*/ 2 h 2"/>
                    <a:gd name="T4" fmla="*/ 6 w 6"/>
                    <a:gd name="T5" fmla="*/ 1 h 2"/>
                    <a:gd name="T6" fmla="*/ 3 w 6"/>
                    <a:gd name="T7" fmla="*/ 0 h 2"/>
                    <a:gd name="T8" fmla="*/ 0 w 6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3" name="Freeform 441">
                  <a:extLst>
                    <a:ext uri="{FF2B5EF4-FFF2-40B4-BE49-F238E27FC236}">
                      <a16:creationId xmlns:a16="http://schemas.microsoft.com/office/drawing/2014/main" id="{5F3558A8-A38D-4A3B-B193-704C1F72B4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0" y="2907"/>
                  <a:ext cx="2" cy="7"/>
                </a:xfrm>
                <a:custGeom>
                  <a:avLst/>
                  <a:gdLst>
                    <a:gd name="T0" fmla="*/ 1 w 2"/>
                    <a:gd name="T1" fmla="*/ 3 h 7"/>
                    <a:gd name="T2" fmla="*/ 1 w 2"/>
                    <a:gd name="T3" fmla="*/ 5 h 7"/>
                    <a:gd name="T4" fmla="*/ 2 w 2"/>
                    <a:gd name="T5" fmla="*/ 7 h 7"/>
                    <a:gd name="T6" fmla="*/ 2 w 2"/>
                    <a:gd name="T7" fmla="*/ 3 h 7"/>
                    <a:gd name="T8" fmla="*/ 0 w 2"/>
                    <a:gd name="T9" fmla="*/ 0 h 7"/>
                    <a:gd name="T10" fmla="*/ 1 w 2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1" y="3"/>
                      </a:move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4" name="Freeform 442">
                  <a:extLst>
                    <a:ext uri="{FF2B5EF4-FFF2-40B4-BE49-F238E27FC236}">
                      <a16:creationId xmlns:a16="http://schemas.microsoft.com/office/drawing/2014/main" id="{412F6C89-B3AA-4226-9CF5-6EEB4D7CC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0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  <a:gd name="T8" fmla="*/ 3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5" name="Freeform 443">
                  <a:extLst>
                    <a:ext uri="{FF2B5EF4-FFF2-40B4-BE49-F238E27FC236}">
                      <a16:creationId xmlns:a16="http://schemas.microsoft.com/office/drawing/2014/main" id="{254C2E3E-8CEF-4936-80FC-5F7EA1563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92" y="2903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0 w 6"/>
                    <a:gd name="T3" fmla="*/ 11 h 11"/>
                    <a:gd name="T4" fmla="*/ 3 w 6"/>
                    <a:gd name="T5" fmla="*/ 10 h 11"/>
                    <a:gd name="T6" fmla="*/ 4 w 6"/>
                    <a:gd name="T7" fmla="*/ 3 h 11"/>
                    <a:gd name="T8" fmla="*/ 6 w 6"/>
                    <a:gd name="T9" fmla="*/ 0 h 11"/>
                    <a:gd name="T10" fmla="*/ 3 w 6"/>
                    <a:gd name="T11" fmla="*/ 2 h 11"/>
                    <a:gd name="T12" fmla="*/ 1 w 6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0" y="11"/>
                      </a:lnTo>
                      <a:lnTo>
                        <a:pt x="3" y="10"/>
                      </a:lnTo>
                      <a:lnTo>
                        <a:pt x="4" y="3"/>
                      </a:lnTo>
                      <a:lnTo>
                        <a:pt x="6" y="0"/>
                      </a:lnTo>
                      <a:lnTo>
                        <a:pt x="3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6" name="Freeform 444">
                  <a:extLst>
                    <a:ext uri="{FF2B5EF4-FFF2-40B4-BE49-F238E27FC236}">
                      <a16:creationId xmlns:a16="http://schemas.microsoft.com/office/drawing/2014/main" id="{7CEE1D2D-080B-40E5-826D-E8DD1B4A3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6" y="2921"/>
                  <a:ext cx="3" cy="4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2 h 5"/>
                    <a:gd name="T4" fmla="*/ 1 w 4"/>
                    <a:gd name="T5" fmla="*/ 1 h 5"/>
                    <a:gd name="T6" fmla="*/ 0 w 4"/>
                    <a:gd name="T7" fmla="*/ 1 h 5"/>
                    <a:gd name="T8" fmla="*/ 0 w 4"/>
                    <a:gd name="T9" fmla="*/ 4 h 5"/>
                    <a:gd name="T10" fmla="*/ 2 w 4"/>
                    <a:gd name="T11" fmla="*/ 5 h 5"/>
                    <a:gd name="T12" fmla="*/ 4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7" name="Freeform 445">
                  <a:extLst>
                    <a:ext uri="{FF2B5EF4-FFF2-40B4-BE49-F238E27FC236}">
                      <a16:creationId xmlns:a16="http://schemas.microsoft.com/office/drawing/2014/main" id="{92ED2A6B-FF80-469C-8847-3304B2972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9" y="292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0 w 1"/>
                    <a:gd name="T7" fmla="*/ 2 h 2"/>
                    <a:gd name="T8" fmla="*/ 1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8" name="Freeform 446">
                  <a:extLst>
                    <a:ext uri="{FF2B5EF4-FFF2-40B4-BE49-F238E27FC236}">
                      <a16:creationId xmlns:a16="http://schemas.microsoft.com/office/drawing/2014/main" id="{2F7BB4DC-2318-4045-BB8D-80E197BE1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14"/>
                  <a:ext cx="6" cy="7"/>
                </a:xfrm>
                <a:custGeom>
                  <a:avLst/>
                  <a:gdLst>
                    <a:gd name="T0" fmla="*/ 6 w 6"/>
                    <a:gd name="T1" fmla="*/ 3 h 7"/>
                    <a:gd name="T2" fmla="*/ 6 w 6"/>
                    <a:gd name="T3" fmla="*/ 2 h 7"/>
                    <a:gd name="T4" fmla="*/ 6 w 6"/>
                    <a:gd name="T5" fmla="*/ 1 h 7"/>
                    <a:gd name="T6" fmla="*/ 6 w 6"/>
                    <a:gd name="T7" fmla="*/ 0 h 7"/>
                    <a:gd name="T8" fmla="*/ 5 w 6"/>
                    <a:gd name="T9" fmla="*/ 0 h 7"/>
                    <a:gd name="T10" fmla="*/ 3 w 6"/>
                    <a:gd name="T11" fmla="*/ 0 h 7"/>
                    <a:gd name="T12" fmla="*/ 0 w 6"/>
                    <a:gd name="T13" fmla="*/ 3 h 7"/>
                    <a:gd name="T14" fmla="*/ 1 w 6"/>
                    <a:gd name="T15" fmla="*/ 4 h 7"/>
                    <a:gd name="T16" fmla="*/ 4 w 6"/>
                    <a:gd name="T17" fmla="*/ 6 h 7"/>
                    <a:gd name="T18" fmla="*/ 5 w 6"/>
                    <a:gd name="T19" fmla="*/ 7 h 7"/>
                    <a:gd name="T20" fmla="*/ 6 w 6"/>
                    <a:gd name="T21" fmla="*/ 4 h 7"/>
                    <a:gd name="T22" fmla="*/ 6 w 6"/>
                    <a:gd name="T2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7">
                      <a:moveTo>
                        <a:pt x="6" y="3"/>
                      </a:moveTo>
                      <a:lnTo>
                        <a:pt x="6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4" y="6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9" name="Freeform 447">
                  <a:extLst>
                    <a:ext uri="{FF2B5EF4-FFF2-40B4-BE49-F238E27FC236}">
                      <a16:creationId xmlns:a16="http://schemas.microsoft.com/office/drawing/2014/main" id="{1FAD5260-1DAB-409F-8906-45AD1DF5F3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0"/>
                  <a:ext cx="2" cy="1"/>
                </a:xfrm>
                <a:custGeom>
                  <a:avLst/>
                  <a:gdLst>
                    <a:gd name="T0" fmla="*/ 1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  <a:gd name="T8" fmla="*/ 1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0" name="Freeform 448">
                  <a:extLst>
                    <a:ext uri="{FF2B5EF4-FFF2-40B4-BE49-F238E27FC236}">
                      <a16:creationId xmlns:a16="http://schemas.microsoft.com/office/drawing/2014/main" id="{AC60B194-4B8E-48B2-ABE0-7178587D24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3" y="2906"/>
                  <a:ext cx="6" cy="8"/>
                </a:xfrm>
                <a:custGeom>
                  <a:avLst/>
                  <a:gdLst>
                    <a:gd name="T0" fmla="*/ 2 w 6"/>
                    <a:gd name="T1" fmla="*/ 0 h 8"/>
                    <a:gd name="T2" fmla="*/ 1 w 6"/>
                    <a:gd name="T3" fmla="*/ 2 h 8"/>
                    <a:gd name="T4" fmla="*/ 0 w 6"/>
                    <a:gd name="T5" fmla="*/ 3 h 8"/>
                    <a:gd name="T6" fmla="*/ 1 w 6"/>
                    <a:gd name="T7" fmla="*/ 3 h 8"/>
                    <a:gd name="T8" fmla="*/ 1 w 6"/>
                    <a:gd name="T9" fmla="*/ 5 h 8"/>
                    <a:gd name="T10" fmla="*/ 3 w 6"/>
                    <a:gd name="T11" fmla="*/ 5 h 8"/>
                    <a:gd name="T12" fmla="*/ 0 w 6"/>
                    <a:gd name="T13" fmla="*/ 6 h 8"/>
                    <a:gd name="T14" fmla="*/ 1 w 6"/>
                    <a:gd name="T15" fmla="*/ 8 h 8"/>
                    <a:gd name="T16" fmla="*/ 2 w 6"/>
                    <a:gd name="T17" fmla="*/ 8 h 8"/>
                    <a:gd name="T18" fmla="*/ 4 w 6"/>
                    <a:gd name="T19" fmla="*/ 6 h 8"/>
                    <a:gd name="T20" fmla="*/ 6 w 6"/>
                    <a:gd name="T21" fmla="*/ 6 h 8"/>
                    <a:gd name="T22" fmla="*/ 6 w 6"/>
                    <a:gd name="T23" fmla="*/ 5 h 8"/>
                    <a:gd name="T24" fmla="*/ 6 w 6"/>
                    <a:gd name="T25" fmla="*/ 2 h 8"/>
                    <a:gd name="T26" fmla="*/ 5 w 6"/>
                    <a:gd name="T27" fmla="*/ 2 h 8"/>
                    <a:gd name="T28" fmla="*/ 3 w 6"/>
                    <a:gd name="T29" fmla="*/ 0 h 8"/>
                    <a:gd name="T30" fmla="*/ 2 w 6"/>
                    <a:gd name="T3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8">
                      <a:moveTo>
                        <a:pt x="2" y="0"/>
                      </a:move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5"/>
                      </a:lnTo>
                      <a:lnTo>
                        <a:pt x="6" y="2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1" name="Freeform 449">
                  <a:extLst>
                    <a:ext uri="{FF2B5EF4-FFF2-40B4-BE49-F238E27FC236}">
                      <a16:creationId xmlns:a16="http://schemas.microsoft.com/office/drawing/2014/main" id="{8AE1561E-6ADD-4E11-868D-7195B4798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7" y="2841"/>
                  <a:ext cx="14" cy="4"/>
                </a:xfrm>
                <a:custGeom>
                  <a:avLst/>
                  <a:gdLst>
                    <a:gd name="T0" fmla="*/ 1 w 14"/>
                    <a:gd name="T1" fmla="*/ 3 h 4"/>
                    <a:gd name="T2" fmla="*/ 4 w 14"/>
                    <a:gd name="T3" fmla="*/ 4 h 4"/>
                    <a:gd name="T4" fmla="*/ 11 w 14"/>
                    <a:gd name="T5" fmla="*/ 2 h 4"/>
                    <a:gd name="T6" fmla="*/ 14 w 14"/>
                    <a:gd name="T7" fmla="*/ 1 h 4"/>
                    <a:gd name="T8" fmla="*/ 11 w 14"/>
                    <a:gd name="T9" fmla="*/ 1 h 4"/>
                    <a:gd name="T10" fmla="*/ 6 w 14"/>
                    <a:gd name="T11" fmla="*/ 0 h 4"/>
                    <a:gd name="T12" fmla="*/ 4 w 14"/>
                    <a:gd name="T13" fmla="*/ 1 h 4"/>
                    <a:gd name="T14" fmla="*/ 1 w 14"/>
                    <a:gd name="T15" fmla="*/ 1 h 4"/>
                    <a:gd name="T16" fmla="*/ 0 w 14"/>
                    <a:gd name="T17" fmla="*/ 1 h 4"/>
                    <a:gd name="T18" fmla="*/ 1 w 14"/>
                    <a:gd name="T19" fmla="*/ 2 h 4"/>
                    <a:gd name="T20" fmla="*/ 1 w 14"/>
                    <a:gd name="T2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lnTo>
                        <a:pt x="4" y="4"/>
                      </a:lnTo>
                      <a:lnTo>
                        <a:pt x="11" y="2"/>
                      </a:lnTo>
                      <a:lnTo>
                        <a:pt x="14" y="1"/>
                      </a:lnTo>
                      <a:lnTo>
                        <a:pt x="11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2" name="Freeform 450">
                  <a:extLst>
                    <a:ext uri="{FF2B5EF4-FFF2-40B4-BE49-F238E27FC236}">
                      <a16:creationId xmlns:a16="http://schemas.microsoft.com/office/drawing/2014/main" id="{4DA7538E-78CE-4AEC-B0F9-BC96175549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6" y="295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2 h 2"/>
                    <a:gd name="T6" fmla="*/ 1 w 2"/>
                    <a:gd name="T7" fmla="*/ 2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3" name="Freeform 451">
                  <a:extLst>
                    <a:ext uri="{FF2B5EF4-FFF2-40B4-BE49-F238E27FC236}">
                      <a16:creationId xmlns:a16="http://schemas.microsoft.com/office/drawing/2014/main" id="{155DA53B-5C53-45C0-948B-78E3E484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4" y="2846"/>
                  <a:ext cx="3" cy="8"/>
                </a:xfrm>
                <a:custGeom>
                  <a:avLst/>
                  <a:gdLst>
                    <a:gd name="T0" fmla="*/ 0 w 3"/>
                    <a:gd name="T1" fmla="*/ 1 h 8"/>
                    <a:gd name="T2" fmla="*/ 1 w 3"/>
                    <a:gd name="T3" fmla="*/ 3 h 8"/>
                    <a:gd name="T4" fmla="*/ 1 w 3"/>
                    <a:gd name="T5" fmla="*/ 8 h 8"/>
                    <a:gd name="T6" fmla="*/ 3 w 3"/>
                    <a:gd name="T7" fmla="*/ 8 h 8"/>
                    <a:gd name="T8" fmla="*/ 3 w 3"/>
                    <a:gd name="T9" fmla="*/ 6 h 8"/>
                    <a:gd name="T10" fmla="*/ 1 w 3"/>
                    <a:gd name="T11" fmla="*/ 3 h 8"/>
                    <a:gd name="T12" fmla="*/ 1 w 3"/>
                    <a:gd name="T13" fmla="*/ 0 h 8"/>
                    <a:gd name="T14" fmla="*/ 0 w 3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8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1" y="8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4" name="Freeform 452">
                  <a:extLst>
                    <a:ext uri="{FF2B5EF4-FFF2-40B4-BE49-F238E27FC236}">
                      <a16:creationId xmlns:a16="http://schemas.microsoft.com/office/drawing/2014/main" id="{C51FAB2C-7D8F-451C-AC8B-0D68A52D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1" y="2915"/>
                  <a:ext cx="5" cy="6"/>
                </a:xfrm>
                <a:custGeom>
                  <a:avLst/>
                  <a:gdLst>
                    <a:gd name="T0" fmla="*/ 0 w 5"/>
                    <a:gd name="T1" fmla="*/ 3 h 6"/>
                    <a:gd name="T2" fmla="*/ 2 w 5"/>
                    <a:gd name="T3" fmla="*/ 5 h 6"/>
                    <a:gd name="T4" fmla="*/ 4 w 5"/>
                    <a:gd name="T5" fmla="*/ 6 h 6"/>
                    <a:gd name="T6" fmla="*/ 5 w 5"/>
                    <a:gd name="T7" fmla="*/ 6 h 6"/>
                    <a:gd name="T8" fmla="*/ 2 w 5"/>
                    <a:gd name="T9" fmla="*/ 3 h 6"/>
                    <a:gd name="T10" fmla="*/ 2 w 5"/>
                    <a:gd name="T11" fmla="*/ 1 h 6"/>
                    <a:gd name="T12" fmla="*/ 0 w 5"/>
                    <a:gd name="T13" fmla="*/ 0 h 6"/>
                    <a:gd name="T14" fmla="*/ 0 w 5"/>
                    <a:gd name="T15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6"/>
                      </a:lnTo>
                      <a:lnTo>
                        <a:pt x="5" y="6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5" name="Freeform 453">
                  <a:extLst>
                    <a:ext uri="{FF2B5EF4-FFF2-40B4-BE49-F238E27FC236}">
                      <a16:creationId xmlns:a16="http://schemas.microsoft.com/office/drawing/2014/main" id="{27228941-C77F-4467-93E8-667AD9538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3" y="2840"/>
                  <a:ext cx="13" cy="6"/>
                </a:xfrm>
                <a:custGeom>
                  <a:avLst/>
                  <a:gdLst>
                    <a:gd name="T0" fmla="*/ 11 w 13"/>
                    <a:gd name="T1" fmla="*/ 3 h 6"/>
                    <a:gd name="T2" fmla="*/ 13 w 13"/>
                    <a:gd name="T3" fmla="*/ 4 h 6"/>
                    <a:gd name="T4" fmla="*/ 13 w 13"/>
                    <a:gd name="T5" fmla="*/ 1 h 6"/>
                    <a:gd name="T6" fmla="*/ 11 w 13"/>
                    <a:gd name="T7" fmla="*/ 0 h 6"/>
                    <a:gd name="T8" fmla="*/ 10 w 13"/>
                    <a:gd name="T9" fmla="*/ 2 h 6"/>
                    <a:gd name="T10" fmla="*/ 8 w 13"/>
                    <a:gd name="T11" fmla="*/ 1 h 6"/>
                    <a:gd name="T12" fmla="*/ 5 w 13"/>
                    <a:gd name="T13" fmla="*/ 0 h 6"/>
                    <a:gd name="T14" fmla="*/ 3 w 13"/>
                    <a:gd name="T15" fmla="*/ 1 h 6"/>
                    <a:gd name="T16" fmla="*/ 2 w 13"/>
                    <a:gd name="T17" fmla="*/ 0 h 6"/>
                    <a:gd name="T18" fmla="*/ 0 w 13"/>
                    <a:gd name="T19" fmla="*/ 2 h 6"/>
                    <a:gd name="T20" fmla="*/ 0 w 13"/>
                    <a:gd name="T21" fmla="*/ 4 h 6"/>
                    <a:gd name="T22" fmla="*/ 1 w 13"/>
                    <a:gd name="T23" fmla="*/ 6 h 6"/>
                    <a:gd name="T24" fmla="*/ 4 w 13"/>
                    <a:gd name="T25" fmla="*/ 6 h 6"/>
                    <a:gd name="T26" fmla="*/ 7 w 13"/>
                    <a:gd name="T27" fmla="*/ 5 h 6"/>
                    <a:gd name="T28" fmla="*/ 8 w 13"/>
                    <a:gd name="T29" fmla="*/ 5 h 6"/>
                    <a:gd name="T30" fmla="*/ 11 w 13"/>
                    <a:gd name="T3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" h="6">
                      <a:moveTo>
                        <a:pt x="11" y="3"/>
                      </a:moveTo>
                      <a:lnTo>
                        <a:pt x="13" y="4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10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6" name="Freeform 454">
                  <a:extLst>
                    <a:ext uri="{FF2B5EF4-FFF2-40B4-BE49-F238E27FC236}">
                      <a16:creationId xmlns:a16="http://schemas.microsoft.com/office/drawing/2014/main" id="{F6DB0CD4-D782-47C2-AF1A-DDA2B969E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10" y="2919"/>
                  <a:ext cx="6" cy="12"/>
                </a:xfrm>
                <a:custGeom>
                  <a:avLst/>
                  <a:gdLst>
                    <a:gd name="T0" fmla="*/ 0 w 6"/>
                    <a:gd name="T1" fmla="*/ 6 h 12"/>
                    <a:gd name="T2" fmla="*/ 0 w 6"/>
                    <a:gd name="T3" fmla="*/ 10 h 12"/>
                    <a:gd name="T4" fmla="*/ 2 w 6"/>
                    <a:gd name="T5" fmla="*/ 12 h 12"/>
                    <a:gd name="T6" fmla="*/ 3 w 6"/>
                    <a:gd name="T7" fmla="*/ 11 h 12"/>
                    <a:gd name="T8" fmla="*/ 6 w 6"/>
                    <a:gd name="T9" fmla="*/ 9 h 12"/>
                    <a:gd name="T10" fmla="*/ 6 w 6"/>
                    <a:gd name="T11" fmla="*/ 7 h 12"/>
                    <a:gd name="T12" fmla="*/ 5 w 6"/>
                    <a:gd name="T13" fmla="*/ 6 h 12"/>
                    <a:gd name="T14" fmla="*/ 4 w 6"/>
                    <a:gd name="T15" fmla="*/ 3 h 12"/>
                    <a:gd name="T16" fmla="*/ 2 w 6"/>
                    <a:gd name="T17" fmla="*/ 1 h 12"/>
                    <a:gd name="T18" fmla="*/ 0 w 6"/>
                    <a:gd name="T19" fmla="*/ 0 h 12"/>
                    <a:gd name="T20" fmla="*/ 1 w 6"/>
                    <a:gd name="T21" fmla="*/ 2 h 12"/>
                    <a:gd name="T22" fmla="*/ 1 w 6"/>
                    <a:gd name="T23" fmla="*/ 5 h 12"/>
                    <a:gd name="T24" fmla="*/ 2 w 6"/>
                    <a:gd name="T25" fmla="*/ 6 h 12"/>
                    <a:gd name="T26" fmla="*/ 3 w 6"/>
                    <a:gd name="T27" fmla="*/ 8 h 12"/>
                    <a:gd name="T28" fmla="*/ 2 w 6"/>
                    <a:gd name="T29" fmla="*/ 7 h 12"/>
                    <a:gd name="T30" fmla="*/ 0 w 6"/>
                    <a:gd name="T3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12">
                      <a:moveTo>
                        <a:pt x="0" y="6"/>
                      </a:move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3" y="11"/>
                      </a:lnTo>
                      <a:lnTo>
                        <a:pt x="6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5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2" y="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7" name="Freeform 455">
                  <a:extLst>
                    <a:ext uri="{FF2B5EF4-FFF2-40B4-BE49-F238E27FC236}">
                      <a16:creationId xmlns:a16="http://schemas.microsoft.com/office/drawing/2014/main" id="{15776792-BD88-4816-B85F-65E04A3E18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68" y="2935"/>
                  <a:ext cx="8" cy="16"/>
                </a:xfrm>
                <a:custGeom>
                  <a:avLst/>
                  <a:gdLst>
                    <a:gd name="T0" fmla="*/ 8 w 8"/>
                    <a:gd name="T1" fmla="*/ 0 h 16"/>
                    <a:gd name="T2" fmla="*/ 6 w 8"/>
                    <a:gd name="T3" fmla="*/ 0 h 16"/>
                    <a:gd name="T4" fmla="*/ 5 w 8"/>
                    <a:gd name="T5" fmla="*/ 1 h 16"/>
                    <a:gd name="T6" fmla="*/ 5 w 8"/>
                    <a:gd name="T7" fmla="*/ 3 h 16"/>
                    <a:gd name="T8" fmla="*/ 1 w 8"/>
                    <a:gd name="T9" fmla="*/ 7 h 16"/>
                    <a:gd name="T10" fmla="*/ 1 w 8"/>
                    <a:gd name="T11" fmla="*/ 8 h 16"/>
                    <a:gd name="T12" fmla="*/ 2 w 8"/>
                    <a:gd name="T13" fmla="*/ 10 h 16"/>
                    <a:gd name="T14" fmla="*/ 0 w 8"/>
                    <a:gd name="T15" fmla="*/ 11 h 16"/>
                    <a:gd name="T16" fmla="*/ 0 w 8"/>
                    <a:gd name="T17" fmla="*/ 14 h 16"/>
                    <a:gd name="T18" fmla="*/ 2 w 8"/>
                    <a:gd name="T19" fmla="*/ 16 h 16"/>
                    <a:gd name="T20" fmla="*/ 3 w 8"/>
                    <a:gd name="T21" fmla="*/ 15 h 16"/>
                    <a:gd name="T22" fmla="*/ 7 w 8"/>
                    <a:gd name="T23" fmla="*/ 11 h 16"/>
                    <a:gd name="T24" fmla="*/ 8 w 8"/>
                    <a:gd name="T25" fmla="*/ 6 h 16"/>
                    <a:gd name="T26" fmla="*/ 7 w 8"/>
                    <a:gd name="T27" fmla="*/ 4 h 16"/>
                    <a:gd name="T28" fmla="*/ 8 w 8"/>
                    <a:gd name="T29" fmla="*/ 2 h 16"/>
                    <a:gd name="T30" fmla="*/ 8 w 8"/>
                    <a:gd name="T3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16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2" y="10"/>
                      </a:ln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7" y="11"/>
                      </a:lnTo>
                      <a:lnTo>
                        <a:pt x="8" y="6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8" name="Freeform 456">
                  <a:extLst>
                    <a:ext uri="{FF2B5EF4-FFF2-40B4-BE49-F238E27FC236}">
                      <a16:creationId xmlns:a16="http://schemas.microsoft.com/office/drawing/2014/main" id="{88D0B742-4BF3-49F1-92D4-7BBEE0369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" y="2952"/>
                  <a:ext cx="5" cy="5"/>
                </a:xfrm>
                <a:custGeom>
                  <a:avLst/>
                  <a:gdLst>
                    <a:gd name="T0" fmla="*/ 2 w 5"/>
                    <a:gd name="T1" fmla="*/ 0 h 5"/>
                    <a:gd name="T2" fmla="*/ 0 w 5"/>
                    <a:gd name="T3" fmla="*/ 4 h 5"/>
                    <a:gd name="T4" fmla="*/ 2 w 5"/>
                    <a:gd name="T5" fmla="*/ 4 h 5"/>
                    <a:gd name="T6" fmla="*/ 4 w 5"/>
                    <a:gd name="T7" fmla="*/ 5 h 5"/>
                    <a:gd name="T8" fmla="*/ 5 w 5"/>
                    <a:gd name="T9" fmla="*/ 4 h 5"/>
                    <a:gd name="T10" fmla="*/ 4 w 5"/>
                    <a:gd name="T11" fmla="*/ 0 h 5"/>
                    <a:gd name="T12" fmla="*/ 2 w 5"/>
                    <a:gd name="T13" fmla="*/ 0 h 5"/>
                    <a:gd name="T14" fmla="*/ 2 w 5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9" name="Freeform 457">
                  <a:extLst>
                    <a:ext uri="{FF2B5EF4-FFF2-40B4-BE49-F238E27FC236}">
                      <a16:creationId xmlns:a16="http://schemas.microsoft.com/office/drawing/2014/main" id="{912D35D2-5E03-445F-9CC0-F02BD9B56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959"/>
                  <a:ext cx="55" cy="35"/>
                </a:xfrm>
                <a:custGeom>
                  <a:avLst/>
                  <a:gdLst>
                    <a:gd name="T0" fmla="*/ 26 w 55"/>
                    <a:gd name="T1" fmla="*/ 18 h 35"/>
                    <a:gd name="T2" fmla="*/ 27 w 55"/>
                    <a:gd name="T3" fmla="*/ 18 h 35"/>
                    <a:gd name="T4" fmla="*/ 28 w 55"/>
                    <a:gd name="T5" fmla="*/ 18 h 35"/>
                    <a:gd name="T6" fmla="*/ 30 w 55"/>
                    <a:gd name="T7" fmla="*/ 14 h 35"/>
                    <a:gd name="T8" fmla="*/ 33 w 55"/>
                    <a:gd name="T9" fmla="*/ 14 h 35"/>
                    <a:gd name="T10" fmla="*/ 36 w 55"/>
                    <a:gd name="T11" fmla="*/ 14 h 35"/>
                    <a:gd name="T12" fmla="*/ 41 w 55"/>
                    <a:gd name="T13" fmla="*/ 13 h 35"/>
                    <a:gd name="T14" fmla="*/ 45 w 55"/>
                    <a:gd name="T15" fmla="*/ 10 h 35"/>
                    <a:gd name="T16" fmla="*/ 50 w 55"/>
                    <a:gd name="T17" fmla="*/ 8 h 35"/>
                    <a:gd name="T18" fmla="*/ 50 w 55"/>
                    <a:gd name="T19" fmla="*/ 6 h 35"/>
                    <a:gd name="T20" fmla="*/ 52 w 55"/>
                    <a:gd name="T21" fmla="*/ 6 h 35"/>
                    <a:gd name="T22" fmla="*/ 55 w 55"/>
                    <a:gd name="T23" fmla="*/ 4 h 35"/>
                    <a:gd name="T24" fmla="*/ 55 w 55"/>
                    <a:gd name="T25" fmla="*/ 2 h 35"/>
                    <a:gd name="T26" fmla="*/ 54 w 55"/>
                    <a:gd name="T27" fmla="*/ 0 h 35"/>
                    <a:gd name="T28" fmla="*/ 48 w 55"/>
                    <a:gd name="T29" fmla="*/ 2 h 35"/>
                    <a:gd name="T30" fmla="*/ 45 w 55"/>
                    <a:gd name="T31" fmla="*/ 2 h 35"/>
                    <a:gd name="T32" fmla="*/ 42 w 55"/>
                    <a:gd name="T33" fmla="*/ 3 h 35"/>
                    <a:gd name="T34" fmla="*/ 39 w 55"/>
                    <a:gd name="T35" fmla="*/ 3 h 35"/>
                    <a:gd name="T36" fmla="*/ 35 w 55"/>
                    <a:gd name="T37" fmla="*/ 4 h 35"/>
                    <a:gd name="T38" fmla="*/ 29 w 55"/>
                    <a:gd name="T39" fmla="*/ 4 h 35"/>
                    <a:gd name="T40" fmla="*/ 25 w 55"/>
                    <a:gd name="T41" fmla="*/ 8 h 35"/>
                    <a:gd name="T42" fmla="*/ 21 w 55"/>
                    <a:gd name="T43" fmla="*/ 10 h 35"/>
                    <a:gd name="T44" fmla="*/ 20 w 55"/>
                    <a:gd name="T45" fmla="*/ 11 h 35"/>
                    <a:gd name="T46" fmla="*/ 18 w 55"/>
                    <a:gd name="T47" fmla="*/ 11 h 35"/>
                    <a:gd name="T48" fmla="*/ 16 w 55"/>
                    <a:gd name="T49" fmla="*/ 12 h 35"/>
                    <a:gd name="T50" fmla="*/ 12 w 55"/>
                    <a:gd name="T51" fmla="*/ 13 h 35"/>
                    <a:gd name="T52" fmla="*/ 10 w 55"/>
                    <a:gd name="T53" fmla="*/ 15 h 35"/>
                    <a:gd name="T54" fmla="*/ 9 w 55"/>
                    <a:gd name="T55" fmla="*/ 16 h 35"/>
                    <a:gd name="T56" fmla="*/ 6 w 55"/>
                    <a:gd name="T57" fmla="*/ 18 h 35"/>
                    <a:gd name="T58" fmla="*/ 5 w 55"/>
                    <a:gd name="T59" fmla="*/ 21 h 35"/>
                    <a:gd name="T60" fmla="*/ 2 w 55"/>
                    <a:gd name="T61" fmla="*/ 27 h 35"/>
                    <a:gd name="T62" fmla="*/ 2 w 55"/>
                    <a:gd name="T63" fmla="*/ 28 h 35"/>
                    <a:gd name="T64" fmla="*/ 3 w 55"/>
                    <a:gd name="T65" fmla="*/ 30 h 35"/>
                    <a:gd name="T66" fmla="*/ 4 w 55"/>
                    <a:gd name="T67" fmla="*/ 31 h 35"/>
                    <a:gd name="T68" fmla="*/ 2 w 55"/>
                    <a:gd name="T69" fmla="*/ 31 h 35"/>
                    <a:gd name="T70" fmla="*/ 1 w 55"/>
                    <a:gd name="T71" fmla="*/ 30 h 35"/>
                    <a:gd name="T72" fmla="*/ 0 w 55"/>
                    <a:gd name="T73" fmla="*/ 34 h 35"/>
                    <a:gd name="T74" fmla="*/ 2 w 55"/>
                    <a:gd name="T75" fmla="*/ 35 h 35"/>
                    <a:gd name="T76" fmla="*/ 6 w 55"/>
                    <a:gd name="T77" fmla="*/ 35 h 35"/>
                    <a:gd name="T78" fmla="*/ 10 w 55"/>
                    <a:gd name="T79" fmla="*/ 31 h 35"/>
                    <a:gd name="T80" fmla="*/ 13 w 55"/>
                    <a:gd name="T81" fmla="*/ 31 h 35"/>
                    <a:gd name="T82" fmla="*/ 15 w 55"/>
                    <a:gd name="T83" fmla="*/ 31 h 35"/>
                    <a:gd name="T84" fmla="*/ 18 w 55"/>
                    <a:gd name="T85" fmla="*/ 28 h 35"/>
                    <a:gd name="T86" fmla="*/ 19 w 55"/>
                    <a:gd name="T87" fmla="*/ 25 h 35"/>
                    <a:gd name="T88" fmla="*/ 25 w 55"/>
                    <a:gd name="T89" fmla="*/ 21 h 35"/>
                    <a:gd name="T90" fmla="*/ 26 w 55"/>
                    <a:gd name="T9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55" h="35">
                      <a:moveTo>
                        <a:pt x="26" y="18"/>
                      </a:move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30" y="14"/>
                      </a:lnTo>
                      <a:lnTo>
                        <a:pt x="33" y="14"/>
                      </a:lnTo>
                      <a:lnTo>
                        <a:pt x="36" y="14"/>
                      </a:lnTo>
                      <a:lnTo>
                        <a:pt x="41" y="13"/>
                      </a:lnTo>
                      <a:lnTo>
                        <a:pt x="45" y="10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2" y="6"/>
                      </a:lnTo>
                      <a:lnTo>
                        <a:pt x="55" y="4"/>
                      </a:lnTo>
                      <a:lnTo>
                        <a:pt x="55" y="2"/>
                      </a:ln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2" y="3"/>
                      </a:lnTo>
                      <a:lnTo>
                        <a:pt x="39" y="3"/>
                      </a:lnTo>
                      <a:lnTo>
                        <a:pt x="35" y="4"/>
                      </a:lnTo>
                      <a:lnTo>
                        <a:pt x="29" y="4"/>
                      </a:lnTo>
                      <a:lnTo>
                        <a:pt x="25" y="8"/>
                      </a:lnTo>
                      <a:lnTo>
                        <a:pt x="21" y="10"/>
                      </a:lnTo>
                      <a:lnTo>
                        <a:pt x="20" y="11"/>
                      </a:lnTo>
                      <a:lnTo>
                        <a:pt x="18" y="11"/>
                      </a:lnTo>
                      <a:lnTo>
                        <a:pt x="16" y="12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9" y="16"/>
                      </a:lnTo>
                      <a:lnTo>
                        <a:pt x="6" y="18"/>
                      </a:lnTo>
                      <a:lnTo>
                        <a:pt x="5" y="21"/>
                      </a:lnTo>
                      <a:lnTo>
                        <a:pt x="2" y="27"/>
                      </a:lnTo>
                      <a:lnTo>
                        <a:pt x="2" y="28"/>
                      </a:lnTo>
                      <a:lnTo>
                        <a:pt x="3" y="30"/>
                      </a:lnTo>
                      <a:lnTo>
                        <a:pt x="4" y="31"/>
                      </a:lnTo>
                      <a:lnTo>
                        <a:pt x="2" y="31"/>
                      </a:lnTo>
                      <a:lnTo>
                        <a:pt x="1" y="30"/>
                      </a:lnTo>
                      <a:lnTo>
                        <a:pt x="0" y="34"/>
                      </a:lnTo>
                      <a:lnTo>
                        <a:pt x="2" y="35"/>
                      </a:lnTo>
                      <a:lnTo>
                        <a:pt x="6" y="35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5" y="31"/>
                      </a:lnTo>
                      <a:lnTo>
                        <a:pt x="18" y="28"/>
                      </a:lnTo>
                      <a:lnTo>
                        <a:pt x="19" y="25"/>
                      </a:lnTo>
                      <a:lnTo>
                        <a:pt x="25" y="21"/>
                      </a:lnTo>
                      <a:lnTo>
                        <a:pt x="26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0" name="Freeform 458">
                  <a:extLst>
                    <a:ext uri="{FF2B5EF4-FFF2-40B4-BE49-F238E27FC236}">
                      <a16:creationId xmlns:a16="http://schemas.microsoft.com/office/drawing/2014/main" id="{409D902C-3CAA-492C-ADC6-8BC71DE1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3" y="2955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3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  <a:gd name="T8" fmla="*/ 4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1" name="Freeform 459">
                  <a:extLst>
                    <a:ext uri="{FF2B5EF4-FFF2-40B4-BE49-F238E27FC236}">
                      <a16:creationId xmlns:a16="http://schemas.microsoft.com/office/drawing/2014/main" id="{080088BE-9658-4C31-8191-14B6DDC2B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59"/>
                  <a:ext cx="42" cy="19"/>
                </a:xfrm>
                <a:custGeom>
                  <a:avLst/>
                  <a:gdLst>
                    <a:gd name="T0" fmla="*/ 17 w 42"/>
                    <a:gd name="T1" fmla="*/ 11 h 19"/>
                    <a:gd name="T2" fmla="*/ 23 w 42"/>
                    <a:gd name="T3" fmla="*/ 12 h 19"/>
                    <a:gd name="T4" fmla="*/ 24 w 42"/>
                    <a:gd name="T5" fmla="*/ 11 h 19"/>
                    <a:gd name="T6" fmla="*/ 27 w 42"/>
                    <a:gd name="T7" fmla="*/ 11 h 19"/>
                    <a:gd name="T8" fmla="*/ 33 w 42"/>
                    <a:gd name="T9" fmla="*/ 14 h 19"/>
                    <a:gd name="T10" fmla="*/ 35 w 42"/>
                    <a:gd name="T11" fmla="*/ 15 h 19"/>
                    <a:gd name="T12" fmla="*/ 38 w 42"/>
                    <a:gd name="T13" fmla="*/ 19 h 19"/>
                    <a:gd name="T14" fmla="*/ 41 w 42"/>
                    <a:gd name="T15" fmla="*/ 19 h 19"/>
                    <a:gd name="T16" fmla="*/ 42 w 42"/>
                    <a:gd name="T17" fmla="*/ 16 h 19"/>
                    <a:gd name="T18" fmla="*/ 41 w 42"/>
                    <a:gd name="T19" fmla="*/ 9 h 19"/>
                    <a:gd name="T20" fmla="*/ 34 w 42"/>
                    <a:gd name="T21" fmla="*/ 4 h 19"/>
                    <a:gd name="T22" fmla="*/ 28 w 42"/>
                    <a:gd name="T23" fmla="*/ 4 h 19"/>
                    <a:gd name="T24" fmla="*/ 25 w 42"/>
                    <a:gd name="T25" fmla="*/ 0 h 19"/>
                    <a:gd name="T26" fmla="*/ 22 w 42"/>
                    <a:gd name="T27" fmla="*/ 0 h 19"/>
                    <a:gd name="T28" fmla="*/ 20 w 42"/>
                    <a:gd name="T29" fmla="*/ 3 h 19"/>
                    <a:gd name="T30" fmla="*/ 17 w 42"/>
                    <a:gd name="T31" fmla="*/ 3 h 19"/>
                    <a:gd name="T32" fmla="*/ 15 w 42"/>
                    <a:gd name="T33" fmla="*/ 1 h 19"/>
                    <a:gd name="T34" fmla="*/ 10 w 42"/>
                    <a:gd name="T35" fmla="*/ 2 h 19"/>
                    <a:gd name="T36" fmla="*/ 5 w 42"/>
                    <a:gd name="T37" fmla="*/ 2 h 19"/>
                    <a:gd name="T38" fmla="*/ 3 w 42"/>
                    <a:gd name="T39" fmla="*/ 4 h 19"/>
                    <a:gd name="T40" fmla="*/ 3 w 42"/>
                    <a:gd name="T41" fmla="*/ 6 h 19"/>
                    <a:gd name="T42" fmla="*/ 1 w 42"/>
                    <a:gd name="T43" fmla="*/ 7 h 19"/>
                    <a:gd name="T44" fmla="*/ 0 w 42"/>
                    <a:gd name="T45" fmla="*/ 10 h 19"/>
                    <a:gd name="T46" fmla="*/ 1 w 42"/>
                    <a:gd name="T47" fmla="*/ 11 h 19"/>
                    <a:gd name="T48" fmla="*/ 3 w 42"/>
                    <a:gd name="T49" fmla="*/ 11 h 19"/>
                    <a:gd name="T50" fmla="*/ 5 w 42"/>
                    <a:gd name="T51" fmla="*/ 7 h 19"/>
                    <a:gd name="T52" fmla="*/ 7 w 42"/>
                    <a:gd name="T53" fmla="*/ 10 h 19"/>
                    <a:gd name="T54" fmla="*/ 8 w 42"/>
                    <a:gd name="T55" fmla="*/ 12 h 19"/>
                    <a:gd name="T56" fmla="*/ 11 w 42"/>
                    <a:gd name="T57" fmla="*/ 11 h 19"/>
                    <a:gd name="T58" fmla="*/ 13 w 42"/>
                    <a:gd name="T59" fmla="*/ 8 h 19"/>
                    <a:gd name="T60" fmla="*/ 15 w 42"/>
                    <a:gd name="T61" fmla="*/ 8 h 19"/>
                    <a:gd name="T62" fmla="*/ 17 w 42"/>
                    <a:gd name="T63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19">
                      <a:moveTo>
                        <a:pt x="17" y="11"/>
                      </a:moveTo>
                      <a:lnTo>
                        <a:pt x="23" y="12"/>
                      </a:lnTo>
                      <a:lnTo>
                        <a:pt x="24" y="11"/>
                      </a:lnTo>
                      <a:lnTo>
                        <a:pt x="27" y="11"/>
                      </a:lnTo>
                      <a:lnTo>
                        <a:pt x="33" y="14"/>
                      </a:lnTo>
                      <a:lnTo>
                        <a:pt x="35" y="15"/>
                      </a:lnTo>
                      <a:lnTo>
                        <a:pt x="38" y="19"/>
                      </a:lnTo>
                      <a:lnTo>
                        <a:pt x="41" y="19"/>
                      </a:lnTo>
                      <a:lnTo>
                        <a:pt x="42" y="16"/>
                      </a:lnTo>
                      <a:lnTo>
                        <a:pt x="41" y="9"/>
                      </a:lnTo>
                      <a:lnTo>
                        <a:pt x="34" y="4"/>
                      </a:lnTo>
                      <a:lnTo>
                        <a:pt x="28" y="4"/>
                      </a:lnTo>
                      <a:lnTo>
                        <a:pt x="25" y="0"/>
                      </a:lnTo>
                      <a:lnTo>
                        <a:pt x="22" y="0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5" y="1"/>
                      </a:lnTo>
                      <a:lnTo>
                        <a:pt x="10" y="2"/>
                      </a:lnTo>
                      <a:lnTo>
                        <a:pt x="5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1" y="7"/>
                      </a:lnTo>
                      <a:lnTo>
                        <a:pt x="0" y="10"/>
                      </a:lnTo>
                      <a:lnTo>
                        <a:pt x="1" y="11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10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5" y="8"/>
                      </a:lnTo>
                      <a:lnTo>
                        <a:pt x="17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2" name="Freeform 460">
                  <a:extLst>
                    <a:ext uri="{FF2B5EF4-FFF2-40B4-BE49-F238E27FC236}">
                      <a16:creationId xmlns:a16="http://schemas.microsoft.com/office/drawing/2014/main" id="{13DE5E6E-BEB4-4551-B5C7-39A1D93BA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994"/>
                  <a:ext cx="5" cy="4"/>
                </a:xfrm>
                <a:custGeom>
                  <a:avLst/>
                  <a:gdLst>
                    <a:gd name="T0" fmla="*/ 2 w 5"/>
                    <a:gd name="T1" fmla="*/ 2 h 4"/>
                    <a:gd name="T2" fmla="*/ 0 w 5"/>
                    <a:gd name="T3" fmla="*/ 4 h 4"/>
                    <a:gd name="T4" fmla="*/ 2 w 5"/>
                    <a:gd name="T5" fmla="*/ 4 h 4"/>
                    <a:gd name="T6" fmla="*/ 5 w 5"/>
                    <a:gd name="T7" fmla="*/ 3 h 4"/>
                    <a:gd name="T8" fmla="*/ 4 w 5"/>
                    <a:gd name="T9" fmla="*/ 2 h 4"/>
                    <a:gd name="T10" fmla="*/ 2 w 5"/>
                    <a:gd name="T11" fmla="*/ 0 h 4"/>
                    <a:gd name="T12" fmla="*/ 2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3" name="Freeform 461">
                  <a:extLst>
                    <a:ext uri="{FF2B5EF4-FFF2-40B4-BE49-F238E27FC236}">
                      <a16:creationId xmlns:a16="http://schemas.microsoft.com/office/drawing/2014/main" id="{05448778-93A2-42E4-934E-DA4063A981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4" y="2951"/>
                  <a:ext cx="47" cy="17"/>
                </a:xfrm>
                <a:custGeom>
                  <a:avLst/>
                  <a:gdLst>
                    <a:gd name="T0" fmla="*/ 47 w 61"/>
                    <a:gd name="T1" fmla="*/ 17 h 22"/>
                    <a:gd name="T2" fmla="*/ 49 w 61"/>
                    <a:gd name="T3" fmla="*/ 18 h 22"/>
                    <a:gd name="T4" fmla="*/ 51 w 61"/>
                    <a:gd name="T5" fmla="*/ 16 h 22"/>
                    <a:gd name="T6" fmla="*/ 55 w 61"/>
                    <a:gd name="T7" fmla="*/ 15 h 22"/>
                    <a:gd name="T8" fmla="*/ 57 w 61"/>
                    <a:gd name="T9" fmla="*/ 11 h 22"/>
                    <a:gd name="T10" fmla="*/ 60 w 61"/>
                    <a:gd name="T11" fmla="*/ 10 h 22"/>
                    <a:gd name="T12" fmla="*/ 61 w 61"/>
                    <a:gd name="T13" fmla="*/ 6 h 22"/>
                    <a:gd name="T14" fmla="*/ 61 w 61"/>
                    <a:gd name="T15" fmla="*/ 2 h 22"/>
                    <a:gd name="T16" fmla="*/ 57 w 61"/>
                    <a:gd name="T17" fmla="*/ 0 h 22"/>
                    <a:gd name="T18" fmla="*/ 54 w 61"/>
                    <a:gd name="T19" fmla="*/ 3 h 22"/>
                    <a:gd name="T20" fmla="*/ 56 w 61"/>
                    <a:gd name="T21" fmla="*/ 4 h 22"/>
                    <a:gd name="T22" fmla="*/ 53 w 61"/>
                    <a:gd name="T23" fmla="*/ 7 h 22"/>
                    <a:gd name="T24" fmla="*/ 50 w 61"/>
                    <a:gd name="T25" fmla="*/ 9 h 22"/>
                    <a:gd name="T26" fmla="*/ 48 w 61"/>
                    <a:gd name="T27" fmla="*/ 12 h 22"/>
                    <a:gd name="T28" fmla="*/ 44 w 61"/>
                    <a:gd name="T29" fmla="*/ 12 h 22"/>
                    <a:gd name="T30" fmla="*/ 42 w 61"/>
                    <a:gd name="T31" fmla="*/ 10 h 22"/>
                    <a:gd name="T32" fmla="*/ 36 w 61"/>
                    <a:gd name="T33" fmla="*/ 10 h 22"/>
                    <a:gd name="T34" fmla="*/ 33 w 61"/>
                    <a:gd name="T35" fmla="*/ 12 h 22"/>
                    <a:gd name="T36" fmla="*/ 28 w 61"/>
                    <a:gd name="T37" fmla="*/ 8 h 22"/>
                    <a:gd name="T38" fmla="*/ 23 w 61"/>
                    <a:gd name="T39" fmla="*/ 6 h 22"/>
                    <a:gd name="T40" fmla="*/ 20 w 61"/>
                    <a:gd name="T41" fmla="*/ 7 h 22"/>
                    <a:gd name="T42" fmla="*/ 16 w 61"/>
                    <a:gd name="T43" fmla="*/ 4 h 22"/>
                    <a:gd name="T44" fmla="*/ 7 w 61"/>
                    <a:gd name="T45" fmla="*/ 7 h 22"/>
                    <a:gd name="T46" fmla="*/ 2 w 61"/>
                    <a:gd name="T47" fmla="*/ 10 h 22"/>
                    <a:gd name="T48" fmla="*/ 1 w 61"/>
                    <a:gd name="T49" fmla="*/ 14 h 22"/>
                    <a:gd name="T50" fmla="*/ 2 w 61"/>
                    <a:gd name="T51" fmla="*/ 18 h 22"/>
                    <a:gd name="T52" fmla="*/ 5 w 61"/>
                    <a:gd name="T53" fmla="*/ 19 h 22"/>
                    <a:gd name="T54" fmla="*/ 7 w 61"/>
                    <a:gd name="T55" fmla="*/ 19 h 22"/>
                    <a:gd name="T56" fmla="*/ 10 w 61"/>
                    <a:gd name="T57" fmla="*/ 20 h 22"/>
                    <a:gd name="T58" fmla="*/ 12 w 61"/>
                    <a:gd name="T59" fmla="*/ 19 h 22"/>
                    <a:gd name="T60" fmla="*/ 15 w 61"/>
                    <a:gd name="T61" fmla="*/ 19 h 22"/>
                    <a:gd name="T62" fmla="*/ 17 w 61"/>
                    <a:gd name="T63" fmla="*/ 22 h 22"/>
                    <a:gd name="T64" fmla="*/ 21 w 61"/>
                    <a:gd name="T65" fmla="*/ 20 h 22"/>
                    <a:gd name="T66" fmla="*/ 23 w 61"/>
                    <a:gd name="T67" fmla="*/ 21 h 22"/>
                    <a:gd name="T68" fmla="*/ 25 w 61"/>
                    <a:gd name="T69" fmla="*/ 21 h 22"/>
                    <a:gd name="T70" fmla="*/ 26 w 61"/>
                    <a:gd name="T71" fmla="*/ 20 h 22"/>
                    <a:gd name="T72" fmla="*/ 30 w 61"/>
                    <a:gd name="T73" fmla="*/ 18 h 22"/>
                    <a:gd name="T74" fmla="*/ 36 w 61"/>
                    <a:gd name="T75" fmla="*/ 19 h 22"/>
                    <a:gd name="T76" fmla="*/ 41 w 61"/>
                    <a:gd name="T77" fmla="*/ 17 h 22"/>
                    <a:gd name="T78" fmla="*/ 47 w 61"/>
                    <a:gd name="T79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22">
                      <a:moveTo>
                        <a:pt x="47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2"/>
                        <a:pt x="61" y="2"/>
                        <a:pt x="61" y="2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4" y="3"/>
                        <a:pt x="54" y="3"/>
                        <a:pt x="54" y="3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3" y="7"/>
                        <a:pt x="53" y="7"/>
                        <a:pt x="53" y="7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0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lnTo>
                        <a:pt x="4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4" name="Rectangle 462">
                  <a:extLst>
                    <a:ext uri="{FF2B5EF4-FFF2-40B4-BE49-F238E27FC236}">
                      <a16:creationId xmlns:a16="http://schemas.microsoft.com/office/drawing/2014/main" id="{9FBF1DCC-A4B7-4960-81BE-CBEA7A1A3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33" y="2873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5" name="Freeform 463">
                  <a:extLst>
                    <a:ext uri="{FF2B5EF4-FFF2-40B4-BE49-F238E27FC236}">
                      <a16:creationId xmlns:a16="http://schemas.microsoft.com/office/drawing/2014/main" id="{4D60DDCC-F9A8-4BAF-8409-BB88AB3EB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9" y="29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6" name="Freeform 464">
                  <a:extLst>
                    <a:ext uri="{FF2B5EF4-FFF2-40B4-BE49-F238E27FC236}">
                      <a16:creationId xmlns:a16="http://schemas.microsoft.com/office/drawing/2014/main" id="{B2546AAB-A8DD-49DB-BEEC-96DFF96F7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7" y="293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1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7" name="Freeform 465">
                  <a:extLst>
                    <a:ext uri="{FF2B5EF4-FFF2-40B4-BE49-F238E27FC236}">
                      <a16:creationId xmlns:a16="http://schemas.microsoft.com/office/drawing/2014/main" id="{0DF24922-CC08-4DAB-89A5-CAAB7E084D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0" y="2952"/>
                  <a:ext cx="35" cy="18"/>
                </a:xfrm>
                <a:custGeom>
                  <a:avLst/>
                  <a:gdLst>
                    <a:gd name="T0" fmla="*/ 2 w 45"/>
                    <a:gd name="T1" fmla="*/ 21 h 23"/>
                    <a:gd name="T2" fmla="*/ 5 w 45"/>
                    <a:gd name="T3" fmla="*/ 23 h 23"/>
                    <a:gd name="T4" fmla="*/ 10 w 45"/>
                    <a:gd name="T5" fmla="*/ 22 h 23"/>
                    <a:gd name="T6" fmla="*/ 12 w 45"/>
                    <a:gd name="T7" fmla="*/ 23 h 23"/>
                    <a:gd name="T8" fmla="*/ 16 w 45"/>
                    <a:gd name="T9" fmla="*/ 21 h 23"/>
                    <a:gd name="T10" fmla="*/ 18 w 45"/>
                    <a:gd name="T11" fmla="*/ 19 h 23"/>
                    <a:gd name="T12" fmla="*/ 21 w 45"/>
                    <a:gd name="T13" fmla="*/ 20 h 23"/>
                    <a:gd name="T14" fmla="*/ 25 w 45"/>
                    <a:gd name="T15" fmla="*/ 18 h 23"/>
                    <a:gd name="T16" fmla="*/ 29 w 45"/>
                    <a:gd name="T17" fmla="*/ 19 h 23"/>
                    <a:gd name="T18" fmla="*/ 33 w 45"/>
                    <a:gd name="T19" fmla="*/ 15 h 23"/>
                    <a:gd name="T20" fmla="*/ 34 w 45"/>
                    <a:gd name="T21" fmla="*/ 18 h 23"/>
                    <a:gd name="T22" fmla="*/ 37 w 45"/>
                    <a:gd name="T23" fmla="*/ 17 h 23"/>
                    <a:gd name="T24" fmla="*/ 42 w 45"/>
                    <a:gd name="T25" fmla="*/ 18 h 23"/>
                    <a:gd name="T26" fmla="*/ 40 w 45"/>
                    <a:gd name="T27" fmla="*/ 16 h 23"/>
                    <a:gd name="T28" fmla="*/ 45 w 45"/>
                    <a:gd name="T29" fmla="*/ 16 h 23"/>
                    <a:gd name="T30" fmla="*/ 45 w 45"/>
                    <a:gd name="T31" fmla="*/ 11 h 23"/>
                    <a:gd name="T32" fmla="*/ 44 w 45"/>
                    <a:gd name="T33" fmla="*/ 13 h 23"/>
                    <a:gd name="T34" fmla="*/ 43 w 45"/>
                    <a:gd name="T35" fmla="*/ 9 h 23"/>
                    <a:gd name="T36" fmla="*/ 43 w 45"/>
                    <a:gd name="T37" fmla="*/ 6 h 23"/>
                    <a:gd name="T38" fmla="*/ 39 w 45"/>
                    <a:gd name="T39" fmla="*/ 4 h 23"/>
                    <a:gd name="T40" fmla="*/ 40 w 45"/>
                    <a:gd name="T41" fmla="*/ 8 h 23"/>
                    <a:gd name="T42" fmla="*/ 38 w 45"/>
                    <a:gd name="T43" fmla="*/ 9 h 23"/>
                    <a:gd name="T44" fmla="*/ 38 w 45"/>
                    <a:gd name="T45" fmla="*/ 5 h 23"/>
                    <a:gd name="T46" fmla="*/ 34 w 45"/>
                    <a:gd name="T47" fmla="*/ 2 h 23"/>
                    <a:gd name="T48" fmla="*/ 30 w 45"/>
                    <a:gd name="T49" fmla="*/ 4 h 23"/>
                    <a:gd name="T50" fmla="*/ 27 w 45"/>
                    <a:gd name="T51" fmla="*/ 1 h 23"/>
                    <a:gd name="T52" fmla="*/ 24 w 45"/>
                    <a:gd name="T53" fmla="*/ 0 h 23"/>
                    <a:gd name="T54" fmla="*/ 19 w 45"/>
                    <a:gd name="T55" fmla="*/ 3 h 23"/>
                    <a:gd name="T56" fmla="*/ 20 w 45"/>
                    <a:gd name="T57" fmla="*/ 5 h 23"/>
                    <a:gd name="T58" fmla="*/ 27 w 45"/>
                    <a:gd name="T59" fmla="*/ 9 h 23"/>
                    <a:gd name="T60" fmla="*/ 30 w 45"/>
                    <a:gd name="T61" fmla="*/ 12 h 23"/>
                    <a:gd name="T62" fmla="*/ 25 w 45"/>
                    <a:gd name="T63" fmla="*/ 13 h 23"/>
                    <a:gd name="T64" fmla="*/ 22 w 45"/>
                    <a:gd name="T65" fmla="*/ 15 h 23"/>
                    <a:gd name="T66" fmla="*/ 18 w 45"/>
                    <a:gd name="T67" fmla="*/ 11 h 23"/>
                    <a:gd name="T68" fmla="*/ 17 w 45"/>
                    <a:gd name="T69" fmla="*/ 8 h 23"/>
                    <a:gd name="T70" fmla="*/ 14 w 45"/>
                    <a:gd name="T71" fmla="*/ 7 h 23"/>
                    <a:gd name="T72" fmla="*/ 11 w 45"/>
                    <a:gd name="T73" fmla="*/ 8 h 23"/>
                    <a:gd name="T74" fmla="*/ 8 w 45"/>
                    <a:gd name="T75" fmla="*/ 7 h 23"/>
                    <a:gd name="T76" fmla="*/ 3 w 45"/>
                    <a:gd name="T77" fmla="*/ 9 h 23"/>
                    <a:gd name="T78" fmla="*/ 0 w 45"/>
                    <a:gd name="T79" fmla="*/ 13 h 23"/>
                    <a:gd name="T80" fmla="*/ 0 w 45"/>
                    <a:gd name="T81" fmla="*/ 15 h 23"/>
                    <a:gd name="T82" fmla="*/ 1 w 45"/>
                    <a:gd name="T83" fmla="*/ 17 h 23"/>
                    <a:gd name="T84" fmla="*/ 0 w 45"/>
                    <a:gd name="T85" fmla="*/ 19 h 23"/>
                    <a:gd name="T86" fmla="*/ 2 w 45"/>
                    <a:gd name="T87" fmla="*/ 2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" h="23">
                      <a:moveTo>
                        <a:pt x="2" y="21"/>
                      </a:move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40" y="8"/>
                        <a:pt x="40" y="8"/>
                        <a:pt x="40" y="8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0" y="13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lnTo>
                        <a:pt x="2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8" name="Freeform 466">
                  <a:extLst>
                    <a:ext uri="{FF2B5EF4-FFF2-40B4-BE49-F238E27FC236}">
                      <a16:creationId xmlns:a16="http://schemas.microsoft.com/office/drawing/2014/main" id="{8BDABD08-5AB2-45B4-A71E-BEFAB556E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93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1 h 3"/>
                    <a:gd name="T8" fmla="*/ 1 w 3"/>
                    <a:gd name="T9" fmla="*/ 2 h 3"/>
                    <a:gd name="T10" fmla="*/ 3 w 3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9" name="Freeform 467">
                  <a:extLst>
                    <a:ext uri="{FF2B5EF4-FFF2-40B4-BE49-F238E27FC236}">
                      <a16:creationId xmlns:a16="http://schemas.microsoft.com/office/drawing/2014/main" id="{49A2F9DF-7303-463A-A29B-54B1666C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873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2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0" name="Freeform 468">
                  <a:extLst>
                    <a:ext uri="{FF2B5EF4-FFF2-40B4-BE49-F238E27FC236}">
                      <a16:creationId xmlns:a16="http://schemas.microsoft.com/office/drawing/2014/main" id="{8E0BCB34-4679-48C5-B85D-739578ED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9" y="2952"/>
                  <a:ext cx="7" cy="4"/>
                </a:xfrm>
                <a:custGeom>
                  <a:avLst/>
                  <a:gdLst>
                    <a:gd name="T0" fmla="*/ 4 w 7"/>
                    <a:gd name="T1" fmla="*/ 4 h 4"/>
                    <a:gd name="T2" fmla="*/ 7 w 7"/>
                    <a:gd name="T3" fmla="*/ 3 h 4"/>
                    <a:gd name="T4" fmla="*/ 7 w 7"/>
                    <a:gd name="T5" fmla="*/ 0 h 4"/>
                    <a:gd name="T6" fmla="*/ 4 w 7"/>
                    <a:gd name="T7" fmla="*/ 1 h 4"/>
                    <a:gd name="T8" fmla="*/ 0 w 7"/>
                    <a:gd name="T9" fmla="*/ 1 h 4"/>
                    <a:gd name="T10" fmla="*/ 0 w 7"/>
                    <a:gd name="T11" fmla="*/ 3 h 4"/>
                    <a:gd name="T12" fmla="*/ 4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4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1" name="Freeform 469">
                  <a:extLst>
                    <a:ext uri="{FF2B5EF4-FFF2-40B4-BE49-F238E27FC236}">
                      <a16:creationId xmlns:a16="http://schemas.microsoft.com/office/drawing/2014/main" id="{036DCE3B-4FE4-45BF-AFA1-C8A2EE7D3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902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1 h 4"/>
                    <a:gd name="T4" fmla="*/ 3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2" name="Freeform 470">
                  <a:extLst>
                    <a:ext uri="{FF2B5EF4-FFF2-40B4-BE49-F238E27FC236}">
                      <a16:creationId xmlns:a16="http://schemas.microsoft.com/office/drawing/2014/main" id="{584993EC-73FF-4176-B5F6-77E83C811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84"/>
                  <a:ext cx="12" cy="17"/>
                </a:xfrm>
                <a:custGeom>
                  <a:avLst/>
                  <a:gdLst>
                    <a:gd name="T0" fmla="*/ 6 w 12"/>
                    <a:gd name="T1" fmla="*/ 1 h 17"/>
                    <a:gd name="T2" fmla="*/ 4 w 12"/>
                    <a:gd name="T3" fmla="*/ 0 h 17"/>
                    <a:gd name="T4" fmla="*/ 3 w 12"/>
                    <a:gd name="T5" fmla="*/ 2 h 17"/>
                    <a:gd name="T6" fmla="*/ 0 w 12"/>
                    <a:gd name="T7" fmla="*/ 2 h 17"/>
                    <a:gd name="T8" fmla="*/ 3 w 12"/>
                    <a:gd name="T9" fmla="*/ 6 h 17"/>
                    <a:gd name="T10" fmla="*/ 4 w 12"/>
                    <a:gd name="T11" fmla="*/ 10 h 17"/>
                    <a:gd name="T12" fmla="*/ 6 w 12"/>
                    <a:gd name="T13" fmla="*/ 10 h 17"/>
                    <a:gd name="T14" fmla="*/ 9 w 12"/>
                    <a:gd name="T15" fmla="*/ 17 h 17"/>
                    <a:gd name="T16" fmla="*/ 10 w 12"/>
                    <a:gd name="T17" fmla="*/ 16 h 17"/>
                    <a:gd name="T18" fmla="*/ 11 w 12"/>
                    <a:gd name="T19" fmla="*/ 11 h 17"/>
                    <a:gd name="T20" fmla="*/ 12 w 12"/>
                    <a:gd name="T21" fmla="*/ 9 h 17"/>
                    <a:gd name="T22" fmla="*/ 9 w 12"/>
                    <a:gd name="T23" fmla="*/ 6 h 17"/>
                    <a:gd name="T24" fmla="*/ 6 w 12"/>
                    <a:gd name="T2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7">
                      <a:moveTo>
                        <a:pt x="6" y="1"/>
                      </a:moveTo>
                      <a:lnTo>
                        <a:pt x="4" y="0"/>
                      </a:lnTo>
                      <a:lnTo>
                        <a:pt x="3" y="2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9" y="17"/>
                      </a:lnTo>
                      <a:lnTo>
                        <a:pt x="10" y="16"/>
                      </a:lnTo>
                      <a:lnTo>
                        <a:pt x="11" y="11"/>
                      </a:lnTo>
                      <a:lnTo>
                        <a:pt x="12" y="9"/>
                      </a:lnTo>
                      <a:lnTo>
                        <a:pt x="9" y="6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3" name="Freeform 471">
                  <a:extLst>
                    <a:ext uri="{FF2B5EF4-FFF2-40B4-BE49-F238E27FC236}">
                      <a16:creationId xmlns:a16="http://schemas.microsoft.com/office/drawing/2014/main" id="{D40E90C3-E089-48FE-8573-3876FCFA2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846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2 w 5"/>
                    <a:gd name="T3" fmla="*/ 5 h 6"/>
                    <a:gd name="T4" fmla="*/ 5 w 5"/>
                    <a:gd name="T5" fmla="*/ 6 h 6"/>
                    <a:gd name="T6" fmla="*/ 2 w 5"/>
                    <a:gd name="T7" fmla="*/ 0 h 6"/>
                    <a:gd name="T8" fmla="*/ 0 w 5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2" y="5"/>
                      </a:lnTo>
                      <a:lnTo>
                        <a:pt x="5" y="6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4" name="Freeform 472">
                  <a:extLst>
                    <a:ext uri="{FF2B5EF4-FFF2-40B4-BE49-F238E27FC236}">
                      <a16:creationId xmlns:a16="http://schemas.microsoft.com/office/drawing/2014/main" id="{D8D9A296-744E-41BE-8E73-19F6167F8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1" y="2860"/>
                  <a:ext cx="4" cy="9"/>
                </a:xfrm>
                <a:custGeom>
                  <a:avLst/>
                  <a:gdLst>
                    <a:gd name="T0" fmla="*/ 4 w 4"/>
                    <a:gd name="T1" fmla="*/ 3 h 9"/>
                    <a:gd name="T2" fmla="*/ 1 w 4"/>
                    <a:gd name="T3" fmla="*/ 0 h 9"/>
                    <a:gd name="T4" fmla="*/ 0 w 4"/>
                    <a:gd name="T5" fmla="*/ 3 h 9"/>
                    <a:gd name="T6" fmla="*/ 4 w 4"/>
                    <a:gd name="T7" fmla="*/ 9 h 9"/>
                    <a:gd name="T8" fmla="*/ 4 w 4"/>
                    <a:gd name="T9" fmla="*/ 6 h 9"/>
                    <a:gd name="T10" fmla="*/ 4 w 4"/>
                    <a:gd name="T11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4" y="9"/>
                      </a:lnTo>
                      <a:lnTo>
                        <a:pt x="4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5" name="Freeform 473">
                  <a:extLst>
                    <a:ext uri="{FF2B5EF4-FFF2-40B4-BE49-F238E27FC236}">
                      <a16:creationId xmlns:a16="http://schemas.microsoft.com/office/drawing/2014/main" id="{96DDD0B2-78A5-40FC-9A2F-0B40F92A5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28"/>
                  <a:ext cx="10" cy="14"/>
                </a:xfrm>
                <a:custGeom>
                  <a:avLst/>
                  <a:gdLst>
                    <a:gd name="T0" fmla="*/ 3 w 10"/>
                    <a:gd name="T1" fmla="*/ 0 h 14"/>
                    <a:gd name="T2" fmla="*/ 0 w 10"/>
                    <a:gd name="T3" fmla="*/ 3 h 14"/>
                    <a:gd name="T4" fmla="*/ 0 w 10"/>
                    <a:gd name="T5" fmla="*/ 5 h 14"/>
                    <a:gd name="T6" fmla="*/ 3 w 10"/>
                    <a:gd name="T7" fmla="*/ 7 h 14"/>
                    <a:gd name="T8" fmla="*/ 7 w 10"/>
                    <a:gd name="T9" fmla="*/ 14 h 14"/>
                    <a:gd name="T10" fmla="*/ 10 w 10"/>
                    <a:gd name="T11" fmla="*/ 14 h 14"/>
                    <a:gd name="T12" fmla="*/ 10 w 10"/>
                    <a:gd name="T13" fmla="*/ 8 h 14"/>
                    <a:gd name="T14" fmla="*/ 7 w 10"/>
                    <a:gd name="T15" fmla="*/ 1 h 14"/>
                    <a:gd name="T16" fmla="*/ 3 w 1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4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3" y="7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8"/>
                      </a:lnTo>
                      <a:lnTo>
                        <a:pt x="7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6" name="Freeform 474">
                  <a:extLst>
                    <a:ext uri="{FF2B5EF4-FFF2-40B4-BE49-F238E27FC236}">
                      <a16:creationId xmlns:a16="http://schemas.microsoft.com/office/drawing/2014/main" id="{EF983F24-65E7-4A5D-9C64-7029D459D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87" y="2773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3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7" name="Freeform 475">
                  <a:extLst>
                    <a:ext uri="{FF2B5EF4-FFF2-40B4-BE49-F238E27FC236}">
                      <a16:creationId xmlns:a16="http://schemas.microsoft.com/office/drawing/2014/main" id="{79DD2D5A-A9D8-4605-B265-437CBE0A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7" y="2807"/>
                  <a:ext cx="5" cy="3"/>
                </a:xfrm>
                <a:custGeom>
                  <a:avLst/>
                  <a:gdLst>
                    <a:gd name="T0" fmla="*/ 5 w 5"/>
                    <a:gd name="T1" fmla="*/ 3 h 3"/>
                    <a:gd name="T2" fmla="*/ 5 w 5"/>
                    <a:gd name="T3" fmla="*/ 1 h 3"/>
                    <a:gd name="T4" fmla="*/ 2 w 5"/>
                    <a:gd name="T5" fmla="*/ 0 h 3"/>
                    <a:gd name="T6" fmla="*/ 0 w 5"/>
                    <a:gd name="T7" fmla="*/ 2 h 3"/>
                    <a:gd name="T8" fmla="*/ 3 w 5"/>
                    <a:gd name="T9" fmla="*/ 2 h 3"/>
                    <a:gd name="T10" fmla="*/ 5 w 5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3">
                      <a:moveTo>
                        <a:pt x="5" y="3"/>
                      </a:move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8" name="Freeform 476">
                  <a:extLst>
                    <a:ext uri="{FF2B5EF4-FFF2-40B4-BE49-F238E27FC236}">
                      <a16:creationId xmlns:a16="http://schemas.microsoft.com/office/drawing/2014/main" id="{8E129538-988E-4F6A-9A17-92301FA98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4" y="2818"/>
                  <a:ext cx="4" cy="6"/>
                </a:xfrm>
                <a:custGeom>
                  <a:avLst/>
                  <a:gdLst>
                    <a:gd name="T0" fmla="*/ 4 w 4"/>
                    <a:gd name="T1" fmla="*/ 1 h 6"/>
                    <a:gd name="T2" fmla="*/ 2 w 4"/>
                    <a:gd name="T3" fmla="*/ 0 h 6"/>
                    <a:gd name="T4" fmla="*/ 0 w 4"/>
                    <a:gd name="T5" fmla="*/ 3 h 6"/>
                    <a:gd name="T6" fmla="*/ 2 w 4"/>
                    <a:gd name="T7" fmla="*/ 6 h 6"/>
                    <a:gd name="T8" fmla="*/ 4 w 4"/>
                    <a:gd name="T9" fmla="*/ 3 h 6"/>
                    <a:gd name="T10" fmla="*/ 4 w 4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9" name="Freeform 477">
                  <a:extLst>
                    <a:ext uri="{FF2B5EF4-FFF2-40B4-BE49-F238E27FC236}">
                      <a16:creationId xmlns:a16="http://schemas.microsoft.com/office/drawing/2014/main" id="{7875B853-F1FA-4CD0-B84B-3A0AB14C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857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3 h 3"/>
                    <a:gd name="T4" fmla="*/ 3 w 3"/>
                    <a:gd name="T5" fmla="*/ 1 h 3"/>
                    <a:gd name="T6" fmla="*/ 0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0" name="Freeform 478">
                  <a:extLst>
                    <a:ext uri="{FF2B5EF4-FFF2-40B4-BE49-F238E27FC236}">
                      <a16:creationId xmlns:a16="http://schemas.microsoft.com/office/drawing/2014/main" id="{AA8836E0-CE4F-4480-B228-04BB68BF3B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3" y="2926"/>
                  <a:ext cx="3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2 h 2"/>
                    <a:gd name="T4" fmla="*/ 3 w 3"/>
                    <a:gd name="T5" fmla="*/ 2 h 2"/>
                    <a:gd name="T6" fmla="*/ 2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1" name="Freeform 479">
                  <a:extLst>
                    <a:ext uri="{FF2B5EF4-FFF2-40B4-BE49-F238E27FC236}">
                      <a16:creationId xmlns:a16="http://schemas.microsoft.com/office/drawing/2014/main" id="{188213EB-E75A-4233-95F6-5A222C7F5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9" y="2709"/>
                  <a:ext cx="156" cy="205"/>
                </a:xfrm>
                <a:custGeom>
                  <a:avLst/>
                  <a:gdLst>
                    <a:gd name="T0" fmla="*/ 150 w 156"/>
                    <a:gd name="T1" fmla="*/ 202 h 205"/>
                    <a:gd name="T2" fmla="*/ 153 w 156"/>
                    <a:gd name="T3" fmla="*/ 183 h 205"/>
                    <a:gd name="T4" fmla="*/ 152 w 156"/>
                    <a:gd name="T5" fmla="*/ 168 h 205"/>
                    <a:gd name="T6" fmla="*/ 156 w 156"/>
                    <a:gd name="T7" fmla="*/ 158 h 205"/>
                    <a:gd name="T8" fmla="*/ 152 w 156"/>
                    <a:gd name="T9" fmla="*/ 151 h 205"/>
                    <a:gd name="T10" fmla="*/ 148 w 156"/>
                    <a:gd name="T11" fmla="*/ 144 h 205"/>
                    <a:gd name="T12" fmla="*/ 138 w 156"/>
                    <a:gd name="T13" fmla="*/ 143 h 205"/>
                    <a:gd name="T14" fmla="*/ 134 w 156"/>
                    <a:gd name="T15" fmla="*/ 136 h 205"/>
                    <a:gd name="T16" fmla="*/ 134 w 156"/>
                    <a:gd name="T17" fmla="*/ 120 h 205"/>
                    <a:gd name="T18" fmla="*/ 124 w 156"/>
                    <a:gd name="T19" fmla="*/ 120 h 205"/>
                    <a:gd name="T20" fmla="*/ 121 w 156"/>
                    <a:gd name="T21" fmla="*/ 112 h 205"/>
                    <a:gd name="T22" fmla="*/ 120 w 156"/>
                    <a:gd name="T23" fmla="*/ 109 h 205"/>
                    <a:gd name="T24" fmla="*/ 117 w 156"/>
                    <a:gd name="T25" fmla="*/ 107 h 205"/>
                    <a:gd name="T26" fmla="*/ 124 w 156"/>
                    <a:gd name="T27" fmla="*/ 100 h 205"/>
                    <a:gd name="T28" fmla="*/ 114 w 156"/>
                    <a:gd name="T29" fmla="*/ 96 h 205"/>
                    <a:gd name="T30" fmla="*/ 109 w 156"/>
                    <a:gd name="T31" fmla="*/ 99 h 205"/>
                    <a:gd name="T32" fmla="*/ 114 w 156"/>
                    <a:gd name="T33" fmla="*/ 94 h 205"/>
                    <a:gd name="T34" fmla="*/ 104 w 156"/>
                    <a:gd name="T35" fmla="*/ 90 h 205"/>
                    <a:gd name="T36" fmla="*/ 100 w 156"/>
                    <a:gd name="T37" fmla="*/ 80 h 205"/>
                    <a:gd name="T38" fmla="*/ 91 w 156"/>
                    <a:gd name="T39" fmla="*/ 73 h 205"/>
                    <a:gd name="T40" fmla="*/ 84 w 156"/>
                    <a:gd name="T41" fmla="*/ 60 h 205"/>
                    <a:gd name="T42" fmla="*/ 74 w 156"/>
                    <a:gd name="T43" fmla="*/ 57 h 205"/>
                    <a:gd name="T44" fmla="*/ 70 w 156"/>
                    <a:gd name="T45" fmla="*/ 54 h 205"/>
                    <a:gd name="T46" fmla="*/ 65 w 156"/>
                    <a:gd name="T47" fmla="*/ 43 h 205"/>
                    <a:gd name="T48" fmla="*/ 54 w 156"/>
                    <a:gd name="T49" fmla="*/ 33 h 205"/>
                    <a:gd name="T50" fmla="*/ 44 w 156"/>
                    <a:gd name="T51" fmla="*/ 28 h 205"/>
                    <a:gd name="T52" fmla="*/ 40 w 156"/>
                    <a:gd name="T53" fmla="*/ 18 h 205"/>
                    <a:gd name="T54" fmla="*/ 34 w 156"/>
                    <a:gd name="T55" fmla="*/ 9 h 205"/>
                    <a:gd name="T56" fmla="*/ 27 w 156"/>
                    <a:gd name="T57" fmla="*/ 9 h 205"/>
                    <a:gd name="T58" fmla="*/ 17 w 156"/>
                    <a:gd name="T59" fmla="*/ 9 h 205"/>
                    <a:gd name="T60" fmla="*/ 3 w 156"/>
                    <a:gd name="T61" fmla="*/ 0 h 205"/>
                    <a:gd name="T62" fmla="*/ 1 w 156"/>
                    <a:gd name="T63" fmla="*/ 9 h 205"/>
                    <a:gd name="T64" fmla="*/ 13 w 156"/>
                    <a:gd name="T65" fmla="*/ 27 h 205"/>
                    <a:gd name="T66" fmla="*/ 20 w 156"/>
                    <a:gd name="T67" fmla="*/ 33 h 205"/>
                    <a:gd name="T68" fmla="*/ 32 w 156"/>
                    <a:gd name="T69" fmla="*/ 47 h 205"/>
                    <a:gd name="T70" fmla="*/ 38 w 156"/>
                    <a:gd name="T71" fmla="*/ 57 h 205"/>
                    <a:gd name="T72" fmla="*/ 42 w 156"/>
                    <a:gd name="T73" fmla="*/ 64 h 205"/>
                    <a:gd name="T74" fmla="*/ 51 w 156"/>
                    <a:gd name="T75" fmla="*/ 71 h 205"/>
                    <a:gd name="T76" fmla="*/ 51 w 156"/>
                    <a:gd name="T77" fmla="*/ 75 h 205"/>
                    <a:gd name="T78" fmla="*/ 55 w 156"/>
                    <a:gd name="T79" fmla="*/ 83 h 205"/>
                    <a:gd name="T80" fmla="*/ 62 w 156"/>
                    <a:gd name="T81" fmla="*/ 99 h 205"/>
                    <a:gd name="T82" fmla="*/ 70 w 156"/>
                    <a:gd name="T83" fmla="*/ 112 h 205"/>
                    <a:gd name="T84" fmla="*/ 79 w 156"/>
                    <a:gd name="T85" fmla="*/ 135 h 205"/>
                    <a:gd name="T86" fmla="*/ 86 w 156"/>
                    <a:gd name="T87" fmla="*/ 149 h 205"/>
                    <a:gd name="T88" fmla="*/ 96 w 156"/>
                    <a:gd name="T89" fmla="*/ 162 h 205"/>
                    <a:gd name="T90" fmla="*/ 102 w 156"/>
                    <a:gd name="T91" fmla="*/ 171 h 205"/>
                    <a:gd name="T92" fmla="*/ 114 w 156"/>
                    <a:gd name="T93" fmla="*/ 183 h 205"/>
                    <a:gd name="T94" fmla="*/ 128 w 156"/>
                    <a:gd name="T95" fmla="*/ 197 h 205"/>
                    <a:gd name="T96" fmla="*/ 133 w 156"/>
                    <a:gd name="T97" fmla="*/ 205 h 205"/>
                    <a:gd name="T98" fmla="*/ 133 w 156"/>
                    <a:gd name="T99" fmla="*/ 199 h 205"/>
                    <a:gd name="T100" fmla="*/ 141 w 156"/>
                    <a:gd name="T101" fmla="*/ 204 h 205"/>
                    <a:gd name="T102" fmla="*/ 144 w 156"/>
                    <a:gd name="T103" fmla="*/ 196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56" h="205">
                      <a:moveTo>
                        <a:pt x="146" y="197"/>
                      </a:moveTo>
                      <a:lnTo>
                        <a:pt x="148" y="202"/>
                      </a:lnTo>
                      <a:lnTo>
                        <a:pt x="150" y="202"/>
                      </a:lnTo>
                      <a:lnTo>
                        <a:pt x="152" y="200"/>
                      </a:lnTo>
                      <a:lnTo>
                        <a:pt x="152" y="192"/>
                      </a:lnTo>
                      <a:lnTo>
                        <a:pt x="153" y="183"/>
                      </a:lnTo>
                      <a:lnTo>
                        <a:pt x="152" y="177"/>
                      </a:lnTo>
                      <a:lnTo>
                        <a:pt x="154" y="170"/>
                      </a:lnTo>
                      <a:lnTo>
                        <a:pt x="152" y="168"/>
                      </a:lnTo>
                      <a:lnTo>
                        <a:pt x="153" y="162"/>
                      </a:lnTo>
                      <a:lnTo>
                        <a:pt x="155" y="161"/>
                      </a:lnTo>
                      <a:lnTo>
                        <a:pt x="156" y="158"/>
                      </a:lnTo>
                      <a:lnTo>
                        <a:pt x="156" y="155"/>
                      </a:lnTo>
                      <a:lnTo>
                        <a:pt x="154" y="154"/>
                      </a:lnTo>
                      <a:lnTo>
                        <a:pt x="152" y="151"/>
                      </a:lnTo>
                      <a:lnTo>
                        <a:pt x="150" y="147"/>
                      </a:lnTo>
                      <a:lnTo>
                        <a:pt x="148" y="147"/>
                      </a:lnTo>
                      <a:lnTo>
                        <a:pt x="148" y="144"/>
                      </a:lnTo>
                      <a:lnTo>
                        <a:pt x="145" y="143"/>
                      </a:lnTo>
                      <a:lnTo>
                        <a:pt x="141" y="143"/>
                      </a:lnTo>
                      <a:lnTo>
                        <a:pt x="138" y="143"/>
                      </a:lnTo>
                      <a:lnTo>
                        <a:pt x="138" y="137"/>
                      </a:lnTo>
                      <a:lnTo>
                        <a:pt x="135" y="134"/>
                      </a:lnTo>
                      <a:lnTo>
                        <a:pt x="134" y="136"/>
                      </a:lnTo>
                      <a:lnTo>
                        <a:pt x="135" y="133"/>
                      </a:lnTo>
                      <a:lnTo>
                        <a:pt x="134" y="129"/>
                      </a:lnTo>
                      <a:lnTo>
                        <a:pt x="134" y="120"/>
                      </a:lnTo>
                      <a:lnTo>
                        <a:pt x="131" y="122"/>
                      </a:lnTo>
                      <a:lnTo>
                        <a:pt x="129" y="120"/>
                      </a:lnTo>
                      <a:lnTo>
                        <a:pt x="124" y="120"/>
                      </a:lnTo>
                      <a:lnTo>
                        <a:pt x="118" y="116"/>
                      </a:lnTo>
                      <a:lnTo>
                        <a:pt x="119" y="113"/>
                      </a:lnTo>
                      <a:lnTo>
                        <a:pt x="121" y="112"/>
                      </a:lnTo>
                      <a:lnTo>
                        <a:pt x="124" y="110"/>
                      </a:lnTo>
                      <a:lnTo>
                        <a:pt x="123" y="109"/>
                      </a:lnTo>
                      <a:lnTo>
                        <a:pt x="120" y="109"/>
                      </a:lnTo>
                      <a:lnTo>
                        <a:pt x="118" y="108"/>
                      </a:lnTo>
                      <a:lnTo>
                        <a:pt x="115" y="109"/>
                      </a:lnTo>
                      <a:lnTo>
                        <a:pt x="117" y="107"/>
                      </a:lnTo>
                      <a:lnTo>
                        <a:pt x="121" y="104"/>
                      </a:lnTo>
                      <a:lnTo>
                        <a:pt x="124" y="103"/>
                      </a:lnTo>
                      <a:lnTo>
                        <a:pt x="124" y="100"/>
                      </a:lnTo>
                      <a:lnTo>
                        <a:pt x="120" y="94"/>
                      </a:lnTo>
                      <a:lnTo>
                        <a:pt x="117" y="94"/>
                      </a:lnTo>
                      <a:lnTo>
                        <a:pt x="114" y="96"/>
                      </a:lnTo>
                      <a:lnTo>
                        <a:pt x="110" y="99"/>
                      </a:lnTo>
                      <a:lnTo>
                        <a:pt x="107" y="99"/>
                      </a:lnTo>
                      <a:lnTo>
                        <a:pt x="109" y="99"/>
                      </a:lnTo>
                      <a:lnTo>
                        <a:pt x="110" y="97"/>
                      </a:lnTo>
                      <a:lnTo>
                        <a:pt x="112" y="96"/>
                      </a:lnTo>
                      <a:lnTo>
                        <a:pt x="114" y="94"/>
                      </a:lnTo>
                      <a:lnTo>
                        <a:pt x="113" y="92"/>
                      </a:lnTo>
                      <a:lnTo>
                        <a:pt x="110" y="90"/>
                      </a:lnTo>
                      <a:lnTo>
                        <a:pt x="104" y="90"/>
                      </a:lnTo>
                      <a:lnTo>
                        <a:pt x="101" y="87"/>
                      </a:lnTo>
                      <a:lnTo>
                        <a:pt x="101" y="85"/>
                      </a:lnTo>
                      <a:lnTo>
                        <a:pt x="100" y="80"/>
                      </a:lnTo>
                      <a:lnTo>
                        <a:pt x="94" y="73"/>
                      </a:lnTo>
                      <a:lnTo>
                        <a:pt x="93" y="72"/>
                      </a:lnTo>
                      <a:lnTo>
                        <a:pt x="91" y="73"/>
                      </a:lnTo>
                      <a:lnTo>
                        <a:pt x="89" y="71"/>
                      </a:lnTo>
                      <a:lnTo>
                        <a:pt x="88" y="65"/>
                      </a:lnTo>
                      <a:lnTo>
                        <a:pt x="84" y="60"/>
                      </a:lnTo>
                      <a:lnTo>
                        <a:pt x="79" y="57"/>
                      </a:lnTo>
                      <a:lnTo>
                        <a:pt x="75" y="56"/>
                      </a:lnTo>
                      <a:lnTo>
                        <a:pt x="74" y="57"/>
                      </a:lnTo>
                      <a:lnTo>
                        <a:pt x="72" y="57"/>
                      </a:lnTo>
                      <a:lnTo>
                        <a:pt x="72" y="52"/>
                      </a:lnTo>
                      <a:lnTo>
                        <a:pt x="70" y="54"/>
                      </a:lnTo>
                      <a:lnTo>
                        <a:pt x="69" y="52"/>
                      </a:lnTo>
                      <a:lnTo>
                        <a:pt x="69" y="47"/>
                      </a:lnTo>
                      <a:lnTo>
                        <a:pt x="65" y="43"/>
                      </a:lnTo>
                      <a:lnTo>
                        <a:pt x="63" y="42"/>
                      </a:lnTo>
                      <a:lnTo>
                        <a:pt x="62" y="40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29"/>
                      </a:lnTo>
                      <a:lnTo>
                        <a:pt x="44" y="28"/>
                      </a:lnTo>
                      <a:lnTo>
                        <a:pt x="43" y="25"/>
                      </a:lnTo>
                      <a:lnTo>
                        <a:pt x="42" y="19"/>
                      </a:lnTo>
                      <a:lnTo>
                        <a:pt x="40" y="18"/>
                      </a:lnTo>
                      <a:lnTo>
                        <a:pt x="38" y="14"/>
                      </a:lnTo>
                      <a:lnTo>
                        <a:pt x="37" y="13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28" y="8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1" y="7"/>
                      </a:lnTo>
                      <a:lnTo>
                        <a:pt x="17" y="9"/>
                      </a:lnTo>
                      <a:lnTo>
                        <a:pt x="15" y="7"/>
                      </a:lnTo>
                      <a:lnTo>
                        <a:pt x="9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1" y="9"/>
                      </a:lnTo>
                      <a:lnTo>
                        <a:pt x="4" y="18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15" y="27"/>
                      </a:lnTo>
                      <a:lnTo>
                        <a:pt x="18" y="33"/>
                      </a:lnTo>
                      <a:lnTo>
                        <a:pt x="20" y="33"/>
                      </a:lnTo>
                      <a:lnTo>
                        <a:pt x="23" y="33"/>
                      </a:lnTo>
                      <a:lnTo>
                        <a:pt x="27" y="37"/>
                      </a:lnTo>
                      <a:lnTo>
                        <a:pt x="32" y="47"/>
                      </a:lnTo>
                      <a:lnTo>
                        <a:pt x="37" y="53"/>
                      </a:lnTo>
                      <a:lnTo>
                        <a:pt x="38" y="53"/>
                      </a:lnTo>
                      <a:lnTo>
                        <a:pt x="38" y="57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2" y="64"/>
                      </a:lnTo>
                      <a:lnTo>
                        <a:pt x="45" y="64"/>
                      </a:lnTo>
                      <a:lnTo>
                        <a:pt x="49" y="71"/>
                      </a:lnTo>
                      <a:lnTo>
                        <a:pt x="51" y="71"/>
                      </a:lnTo>
                      <a:lnTo>
                        <a:pt x="52" y="71"/>
                      </a:lnTo>
                      <a:lnTo>
                        <a:pt x="53" y="73"/>
                      </a:lnTo>
                      <a:lnTo>
                        <a:pt x="51" y="75"/>
                      </a:lnTo>
                      <a:lnTo>
                        <a:pt x="54" y="78"/>
                      </a:lnTo>
                      <a:lnTo>
                        <a:pt x="55" y="82"/>
                      </a:lnTo>
                      <a:lnTo>
                        <a:pt x="55" y="83"/>
                      </a:lnTo>
                      <a:lnTo>
                        <a:pt x="58" y="92"/>
                      </a:lnTo>
                      <a:lnTo>
                        <a:pt x="59" y="97"/>
                      </a:lnTo>
                      <a:lnTo>
                        <a:pt x="62" y="99"/>
                      </a:lnTo>
                      <a:lnTo>
                        <a:pt x="67" y="102"/>
                      </a:lnTo>
                      <a:lnTo>
                        <a:pt x="67" y="105"/>
                      </a:lnTo>
                      <a:lnTo>
                        <a:pt x="70" y="112"/>
                      </a:lnTo>
                      <a:lnTo>
                        <a:pt x="73" y="115"/>
                      </a:lnTo>
                      <a:lnTo>
                        <a:pt x="74" y="123"/>
                      </a:lnTo>
                      <a:lnTo>
                        <a:pt x="79" y="135"/>
                      </a:lnTo>
                      <a:lnTo>
                        <a:pt x="79" y="140"/>
                      </a:lnTo>
                      <a:lnTo>
                        <a:pt x="80" y="144"/>
                      </a:lnTo>
                      <a:lnTo>
                        <a:pt x="86" y="149"/>
                      </a:lnTo>
                      <a:lnTo>
                        <a:pt x="91" y="157"/>
                      </a:lnTo>
                      <a:lnTo>
                        <a:pt x="92" y="161"/>
                      </a:lnTo>
                      <a:lnTo>
                        <a:pt x="96" y="162"/>
                      </a:lnTo>
                      <a:lnTo>
                        <a:pt x="97" y="164"/>
                      </a:lnTo>
                      <a:lnTo>
                        <a:pt x="101" y="167"/>
                      </a:lnTo>
                      <a:lnTo>
                        <a:pt x="102" y="171"/>
                      </a:lnTo>
                      <a:lnTo>
                        <a:pt x="104" y="174"/>
                      </a:lnTo>
                      <a:lnTo>
                        <a:pt x="108" y="178"/>
                      </a:lnTo>
                      <a:lnTo>
                        <a:pt x="114" y="183"/>
                      </a:lnTo>
                      <a:lnTo>
                        <a:pt x="116" y="187"/>
                      </a:lnTo>
                      <a:lnTo>
                        <a:pt x="120" y="188"/>
                      </a:lnTo>
                      <a:lnTo>
                        <a:pt x="128" y="197"/>
                      </a:lnTo>
                      <a:lnTo>
                        <a:pt x="129" y="201"/>
                      </a:lnTo>
                      <a:lnTo>
                        <a:pt x="131" y="202"/>
                      </a:lnTo>
                      <a:lnTo>
                        <a:pt x="133" y="205"/>
                      </a:lnTo>
                      <a:lnTo>
                        <a:pt x="134" y="204"/>
                      </a:lnTo>
                      <a:lnTo>
                        <a:pt x="134" y="201"/>
                      </a:lnTo>
                      <a:lnTo>
                        <a:pt x="133" y="199"/>
                      </a:lnTo>
                      <a:lnTo>
                        <a:pt x="133" y="197"/>
                      </a:lnTo>
                      <a:lnTo>
                        <a:pt x="135" y="198"/>
                      </a:lnTo>
                      <a:lnTo>
                        <a:pt x="141" y="204"/>
                      </a:lnTo>
                      <a:lnTo>
                        <a:pt x="142" y="203"/>
                      </a:lnTo>
                      <a:lnTo>
                        <a:pt x="142" y="199"/>
                      </a:lnTo>
                      <a:lnTo>
                        <a:pt x="144" y="196"/>
                      </a:lnTo>
                      <a:lnTo>
                        <a:pt x="146" y="19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2" name="Freeform 480">
                  <a:extLst>
                    <a:ext uri="{FF2B5EF4-FFF2-40B4-BE49-F238E27FC236}">
                      <a16:creationId xmlns:a16="http://schemas.microsoft.com/office/drawing/2014/main" id="{8E1D9886-4BF2-4082-ADAE-EBC175EE9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1" y="2919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1 w 3"/>
                    <a:gd name="T3" fmla="*/ 0 h 2"/>
                    <a:gd name="T4" fmla="*/ 0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3" name="Freeform 481">
                  <a:extLst>
                    <a:ext uri="{FF2B5EF4-FFF2-40B4-BE49-F238E27FC236}">
                      <a16:creationId xmlns:a16="http://schemas.microsoft.com/office/drawing/2014/main" id="{ECD72897-2F47-458A-B8D6-C6D14B1420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6" y="2946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4 h 4"/>
                    <a:gd name="T4" fmla="*/ 3 w 4"/>
                    <a:gd name="T5" fmla="*/ 1 h 4"/>
                    <a:gd name="T6" fmla="*/ 1 w 4"/>
                    <a:gd name="T7" fmla="*/ 0 h 4"/>
                    <a:gd name="T8" fmla="*/ 0 w 4"/>
                    <a:gd name="T9" fmla="*/ 1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4" name="Freeform 482">
                  <a:extLst>
                    <a:ext uri="{FF2B5EF4-FFF2-40B4-BE49-F238E27FC236}">
                      <a16:creationId xmlns:a16="http://schemas.microsoft.com/office/drawing/2014/main" id="{831E1AB6-1621-40C0-B1F9-136DA7F52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2" y="292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1 w 2"/>
                    <a:gd name="T7" fmla="*/ 1 h 2"/>
                    <a:gd name="T8" fmla="*/ 2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5" name="Freeform 483">
                  <a:extLst>
                    <a:ext uri="{FF2B5EF4-FFF2-40B4-BE49-F238E27FC236}">
                      <a16:creationId xmlns:a16="http://schemas.microsoft.com/office/drawing/2014/main" id="{6710604A-345C-4319-A755-3A28B3B42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47" y="295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6" name="Freeform 484">
                  <a:extLst>
                    <a:ext uri="{FF2B5EF4-FFF2-40B4-BE49-F238E27FC236}">
                      <a16:creationId xmlns:a16="http://schemas.microsoft.com/office/drawing/2014/main" id="{3712E296-BDE3-45B8-BADC-24CBF937B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913"/>
                  <a:ext cx="126" cy="52"/>
                </a:xfrm>
                <a:custGeom>
                  <a:avLst/>
                  <a:gdLst>
                    <a:gd name="T0" fmla="*/ 89 w 126"/>
                    <a:gd name="T1" fmla="*/ 44 h 52"/>
                    <a:gd name="T2" fmla="*/ 96 w 126"/>
                    <a:gd name="T3" fmla="*/ 42 h 52"/>
                    <a:gd name="T4" fmla="*/ 104 w 126"/>
                    <a:gd name="T5" fmla="*/ 44 h 52"/>
                    <a:gd name="T6" fmla="*/ 110 w 126"/>
                    <a:gd name="T7" fmla="*/ 42 h 52"/>
                    <a:gd name="T8" fmla="*/ 115 w 126"/>
                    <a:gd name="T9" fmla="*/ 46 h 52"/>
                    <a:gd name="T10" fmla="*/ 122 w 126"/>
                    <a:gd name="T11" fmla="*/ 50 h 52"/>
                    <a:gd name="T12" fmla="*/ 126 w 126"/>
                    <a:gd name="T13" fmla="*/ 52 h 52"/>
                    <a:gd name="T14" fmla="*/ 124 w 126"/>
                    <a:gd name="T15" fmla="*/ 45 h 52"/>
                    <a:gd name="T16" fmla="*/ 126 w 126"/>
                    <a:gd name="T17" fmla="*/ 36 h 52"/>
                    <a:gd name="T18" fmla="*/ 122 w 126"/>
                    <a:gd name="T19" fmla="*/ 33 h 52"/>
                    <a:gd name="T20" fmla="*/ 119 w 126"/>
                    <a:gd name="T21" fmla="*/ 32 h 52"/>
                    <a:gd name="T22" fmla="*/ 115 w 126"/>
                    <a:gd name="T23" fmla="*/ 33 h 52"/>
                    <a:gd name="T24" fmla="*/ 109 w 126"/>
                    <a:gd name="T25" fmla="*/ 33 h 52"/>
                    <a:gd name="T26" fmla="*/ 105 w 126"/>
                    <a:gd name="T27" fmla="*/ 29 h 52"/>
                    <a:gd name="T28" fmla="*/ 101 w 126"/>
                    <a:gd name="T29" fmla="*/ 22 h 52"/>
                    <a:gd name="T30" fmla="*/ 98 w 126"/>
                    <a:gd name="T31" fmla="*/ 18 h 52"/>
                    <a:gd name="T32" fmla="*/ 94 w 126"/>
                    <a:gd name="T33" fmla="*/ 16 h 52"/>
                    <a:gd name="T34" fmla="*/ 88 w 126"/>
                    <a:gd name="T35" fmla="*/ 13 h 52"/>
                    <a:gd name="T36" fmla="*/ 84 w 126"/>
                    <a:gd name="T37" fmla="*/ 12 h 52"/>
                    <a:gd name="T38" fmla="*/ 78 w 126"/>
                    <a:gd name="T39" fmla="*/ 8 h 52"/>
                    <a:gd name="T40" fmla="*/ 75 w 126"/>
                    <a:gd name="T41" fmla="*/ 15 h 52"/>
                    <a:gd name="T42" fmla="*/ 67 w 126"/>
                    <a:gd name="T43" fmla="*/ 19 h 52"/>
                    <a:gd name="T44" fmla="*/ 50 w 126"/>
                    <a:gd name="T45" fmla="*/ 17 h 52"/>
                    <a:gd name="T46" fmla="*/ 45 w 126"/>
                    <a:gd name="T47" fmla="*/ 13 h 52"/>
                    <a:gd name="T48" fmla="*/ 43 w 126"/>
                    <a:gd name="T49" fmla="*/ 6 h 52"/>
                    <a:gd name="T50" fmla="*/ 32 w 126"/>
                    <a:gd name="T51" fmla="*/ 4 h 52"/>
                    <a:gd name="T52" fmla="*/ 25 w 126"/>
                    <a:gd name="T53" fmla="*/ 1 h 52"/>
                    <a:gd name="T54" fmla="*/ 22 w 126"/>
                    <a:gd name="T55" fmla="*/ 4 h 52"/>
                    <a:gd name="T56" fmla="*/ 16 w 126"/>
                    <a:gd name="T57" fmla="*/ 1 h 52"/>
                    <a:gd name="T58" fmla="*/ 11 w 126"/>
                    <a:gd name="T59" fmla="*/ 0 h 52"/>
                    <a:gd name="T60" fmla="*/ 8 w 126"/>
                    <a:gd name="T61" fmla="*/ 7 h 52"/>
                    <a:gd name="T62" fmla="*/ 4 w 126"/>
                    <a:gd name="T63" fmla="*/ 12 h 52"/>
                    <a:gd name="T64" fmla="*/ 2 w 126"/>
                    <a:gd name="T65" fmla="*/ 15 h 52"/>
                    <a:gd name="T66" fmla="*/ 0 w 126"/>
                    <a:gd name="T67" fmla="*/ 15 h 52"/>
                    <a:gd name="T68" fmla="*/ 2 w 126"/>
                    <a:gd name="T69" fmla="*/ 18 h 52"/>
                    <a:gd name="T70" fmla="*/ 11 w 126"/>
                    <a:gd name="T71" fmla="*/ 16 h 52"/>
                    <a:gd name="T72" fmla="*/ 14 w 126"/>
                    <a:gd name="T73" fmla="*/ 21 h 52"/>
                    <a:gd name="T74" fmla="*/ 18 w 126"/>
                    <a:gd name="T75" fmla="*/ 19 h 52"/>
                    <a:gd name="T76" fmla="*/ 15 w 126"/>
                    <a:gd name="T77" fmla="*/ 26 h 52"/>
                    <a:gd name="T78" fmla="*/ 19 w 126"/>
                    <a:gd name="T79" fmla="*/ 28 h 52"/>
                    <a:gd name="T80" fmla="*/ 25 w 126"/>
                    <a:gd name="T81" fmla="*/ 27 h 52"/>
                    <a:gd name="T82" fmla="*/ 32 w 126"/>
                    <a:gd name="T83" fmla="*/ 29 h 52"/>
                    <a:gd name="T84" fmla="*/ 42 w 126"/>
                    <a:gd name="T85" fmla="*/ 35 h 52"/>
                    <a:gd name="T86" fmla="*/ 46 w 126"/>
                    <a:gd name="T87" fmla="*/ 31 h 52"/>
                    <a:gd name="T88" fmla="*/ 51 w 126"/>
                    <a:gd name="T89" fmla="*/ 34 h 52"/>
                    <a:gd name="T90" fmla="*/ 55 w 126"/>
                    <a:gd name="T91" fmla="*/ 32 h 52"/>
                    <a:gd name="T92" fmla="*/ 63 w 126"/>
                    <a:gd name="T93" fmla="*/ 35 h 52"/>
                    <a:gd name="T94" fmla="*/ 77 w 126"/>
                    <a:gd name="T95" fmla="*/ 43 h 52"/>
                    <a:gd name="T96" fmla="*/ 85 w 126"/>
                    <a:gd name="T97" fmla="*/ 4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6" h="52">
                      <a:moveTo>
                        <a:pt x="85" y="42"/>
                      </a:moveTo>
                      <a:lnTo>
                        <a:pt x="89" y="44"/>
                      </a:lnTo>
                      <a:lnTo>
                        <a:pt x="92" y="41"/>
                      </a:lnTo>
                      <a:lnTo>
                        <a:pt x="96" y="42"/>
                      </a:lnTo>
                      <a:lnTo>
                        <a:pt x="99" y="45"/>
                      </a:lnTo>
                      <a:lnTo>
                        <a:pt x="104" y="44"/>
                      </a:lnTo>
                      <a:lnTo>
                        <a:pt x="108" y="42"/>
                      </a:lnTo>
                      <a:lnTo>
                        <a:pt x="110" y="42"/>
                      </a:lnTo>
                      <a:lnTo>
                        <a:pt x="112" y="46"/>
                      </a:lnTo>
                      <a:lnTo>
                        <a:pt x="115" y="46"/>
                      </a:lnTo>
                      <a:lnTo>
                        <a:pt x="119" y="50"/>
                      </a:lnTo>
                      <a:lnTo>
                        <a:pt x="122" y="50"/>
                      </a:lnTo>
                      <a:lnTo>
                        <a:pt x="124" y="52"/>
                      </a:lnTo>
                      <a:lnTo>
                        <a:pt x="126" y="52"/>
                      </a:lnTo>
                      <a:lnTo>
                        <a:pt x="126" y="46"/>
                      </a:lnTo>
                      <a:lnTo>
                        <a:pt x="124" y="45"/>
                      </a:lnTo>
                      <a:lnTo>
                        <a:pt x="125" y="43"/>
                      </a:lnTo>
                      <a:lnTo>
                        <a:pt x="126" y="36"/>
                      </a:lnTo>
                      <a:lnTo>
                        <a:pt x="124" y="33"/>
                      </a:lnTo>
                      <a:lnTo>
                        <a:pt x="122" y="33"/>
                      </a:lnTo>
                      <a:lnTo>
                        <a:pt x="121" y="32"/>
                      </a:lnTo>
                      <a:lnTo>
                        <a:pt x="119" y="32"/>
                      </a:lnTo>
                      <a:lnTo>
                        <a:pt x="117" y="33"/>
                      </a:lnTo>
                      <a:lnTo>
                        <a:pt x="115" y="33"/>
                      </a:lnTo>
                      <a:lnTo>
                        <a:pt x="112" y="32"/>
                      </a:lnTo>
                      <a:lnTo>
                        <a:pt x="109" y="33"/>
                      </a:lnTo>
                      <a:lnTo>
                        <a:pt x="106" y="32"/>
                      </a:lnTo>
                      <a:lnTo>
                        <a:pt x="105" y="29"/>
                      </a:lnTo>
                      <a:lnTo>
                        <a:pt x="105" y="26"/>
                      </a:lnTo>
                      <a:lnTo>
                        <a:pt x="101" y="22"/>
                      </a:lnTo>
                      <a:lnTo>
                        <a:pt x="101" y="18"/>
                      </a:lnTo>
                      <a:lnTo>
                        <a:pt x="98" y="18"/>
                      </a:lnTo>
                      <a:lnTo>
                        <a:pt x="96" y="19"/>
                      </a:lnTo>
                      <a:lnTo>
                        <a:pt x="94" y="16"/>
                      </a:lnTo>
                      <a:lnTo>
                        <a:pt x="91" y="16"/>
                      </a:lnTo>
                      <a:lnTo>
                        <a:pt x="88" y="13"/>
                      </a:lnTo>
                      <a:lnTo>
                        <a:pt x="87" y="12"/>
                      </a:lnTo>
                      <a:lnTo>
                        <a:pt x="84" y="12"/>
                      </a:lnTo>
                      <a:lnTo>
                        <a:pt x="81" y="12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5" y="15"/>
                      </a:lnTo>
                      <a:lnTo>
                        <a:pt x="73" y="17"/>
                      </a:lnTo>
                      <a:lnTo>
                        <a:pt x="67" y="19"/>
                      </a:lnTo>
                      <a:lnTo>
                        <a:pt x="59" y="17"/>
                      </a:lnTo>
                      <a:lnTo>
                        <a:pt x="50" y="17"/>
                      </a:lnTo>
                      <a:lnTo>
                        <a:pt x="46" y="15"/>
                      </a:lnTo>
                      <a:lnTo>
                        <a:pt x="45" y="13"/>
                      </a:lnTo>
                      <a:lnTo>
                        <a:pt x="45" y="10"/>
                      </a:lnTo>
                      <a:lnTo>
                        <a:pt x="43" y="6"/>
                      </a:lnTo>
                      <a:lnTo>
                        <a:pt x="37" y="5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4" y="3"/>
                      </a:lnTo>
                      <a:lnTo>
                        <a:pt x="22" y="4"/>
                      </a:lnTo>
                      <a:lnTo>
                        <a:pt x="21" y="2"/>
                      </a:lnTo>
                      <a:lnTo>
                        <a:pt x="16" y="1"/>
                      </a:lnTo>
                      <a:lnTo>
                        <a:pt x="13" y="1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7"/>
                      </a:lnTo>
                      <a:lnTo>
                        <a:pt x="8" y="11"/>
                      </a:lnTo>
                      <a:lnTo>
                        <a:pt x="4" y="12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8" y="18"/>
                      </a:lnTo>
                      <a:lnTo>
                        <a:pt x="11" y="16"/>
                      </a:lnTo>
                      <a:lnTo>
                        <a:pt x="12" y="19"/>
                      </a:lnTo>
                      <a:lnTo>
                        <a:pt x="14" y="21"/>
                      </a:lnTo>
                      <a:lnTo>
                        <a:pt x="15" y="19"/>
                      </a:lnTo>
                      <a:lnTo>
                        <a:pt x="18" y="19"/>
                      </a:lnTo>
                      <a:lnTo>
                        <a:pt x="16" y="21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9" y="28"/>
                      </a:lnTo>
                      <a:lnTo>
                        <a:pt x="22" y="29"/>
                      </a:lnTo>
                      <a:lnTo>
                        <a:pt x="25" y="27"/>
                      </a:lnTo>
                      <a:lnTo>
                        <a:pt x="27" y="29"/>
                      </a:lnTo>
                      <a:lnTo>
                        <a:pt x="32" y="29"/>
                      </a:lnTo>
                      <a:lnTo>
                        <a:pt x="36" y="33"/>
                      </a:lnTo>
                      <a:lnTo>
                        <a:pt x="42" y="35"/>
                      </a:lnTo>
                      <a:lnTo>
                        <a:pt x="45" y="31"/>
                      </a:lnTo>
                      <a:lnTo>
                        <a:pt x="46" y="31"/>
                      </a:lnTo>
                      <a:lnTo>
                        <a:pt x="49" y="34"/>
                      </a:lnTo>
                      <a:lnTo>
                        <a:pt x="51" y="34"/>
                      </a:lnTo>
                      <a:lnTo>
                        <a:pt x="53" y="32"/>
                      </a:lnTo>
                      <a:lnTo>
                        <a:pt x="55" y="32"/>
                      </a:lnTo>
                      <a:lnTo>
                        <a:pt x="59" y="35"/>
                      </a:lnTo>
                      <a:lnTo>
                        <a:pt x="63" y="35"/>
                      </a:lnTo>
                      <a:lnTo>
                        <a:pt x="70" y="39"/>
                      </a:lnTo>
                      <a:lnTo>
                        <a:pt x="77" y="43"/>
                      </a:lnTo>
                      <a:lnTo>
                        <a:pt x="81" y="41"/>
                      </a:lnTo>
                      <a:lnTo>
                        <a:pt x="85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7" name="Freeform 485">
                  <a:extLst>
                    <a:ext uri="{FF2B5EF4-FFF2-40B4-BE49-F238E27FC236}">
                      <a16:creationId xmlns:a16="http://schemas.microsoft.com/office/drawing/2014/main" id="{32FDF103-29AD-4918-8404-F8E77E41F5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0" y="2787"/>
                  <a:ext cx="7" cy="10"/>
                </a:xfrm>
                <a:custGeom>
                  <a:avLst/>
                  <a:gdLst>
                    <a:gd name="T0" fmla="*/ 5 w 7"/>
                    <a:gd name="T1" fmla="*/ 0 h 10"/>
                    <a:gd name="T2" fmla="*/ 4 w 7"/>
                    <a:gd name="T3" fmla="*/ 2 h 10"/>
                    <a:gd name="T4" fmla="*/ 1 w 7"/>
                    <a:gd name="T5" fmla="*/ 2 h 10"/>
                    <a:gd name="T6" fmla="*/ 0 w 7"/>
                    <a:gd name="T7" fmla="*/ 6 h 10"/>
                    <a:gd name="T8" fmla="*/ 3 w 7"/>
                    <a:gd name="T9" fmla="*/ 7 h 10"/>
                    <a:gd name="T10" fmla="*/ 4 w 7"/>
                    <a:gd name="T11" fmla="*/ 10 h 10"/>
                    <a:gd name="T12" fmla="*/ 6 w 7"/>
                    <a:gd name="T13" fmla="*/ 10 h 10"/>
                    <a:gd name="T14" fmla="*/ 7 w 7"/>
                    <a:gd name="T15" fmla="*/ 5 h 10"/>
                    <a:gd name="T16" fmla="*/ 5 w 7"/>
                    <a:gd name="T17" fmla="*/ 3 h 10"/>
                    <a:gd name="T18" fmla="*/ 7 w 7"/>
                    <a:gd name="T19" fmla="*/ 0 h 10"/>
                    <a:gd name="T20" fmla="*/ 5 w 7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lnTo>
                        <a:pt x="4" y="2"/>
                      </a:lnTo>
                      <a:lnTo>
                        <a:pt x="1" y="2"/>
                      </a:lnTo>
                      <a:lnTo>
                        <a:pt x="0" y="6"/>
                      </a:lnTo>
                      <a:lnTo>
                        <a:pt x="3" y="7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7" y="5"/>
                      </a:lnTo>
                      <a:lnTo>
                        <a:pt x="5" y="3"/>
                      </a:lnTo>
                      <a:lnTo>
                        <a:pt x="7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8" name="Freeform 486">
                  <a:extLst>
                    <a:ext uri="{FF2B5EF4-FFF2-40B4-BE49-F238E27FC236}">
                      <a16:creationId xmlns:a16="http://schemas.microsoft.com/office/drawing/2014/main" id="{955CD285-C325-4B2B-847B-BBE15D78B8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3" y="2812"/>
                  <a:ext cx="8" cy="6"/>
                </a:xfrm>
                <a:custGeom>
                  <a:avLst/>
                  <a:gdLst>
                    <a:gd name="T0" fmla="*/ 7 w 8"/>
                    <a:gd name="T1" fmla="*/ 6 h 6"/>
                    <a:gd name="T2" fmla="*/ 8 w 8"/>
                    <a:gd name="T3" fmla="*/ 6 h 6"/>
                    <a:gd name="T4" fmla="*/ 4 w 8"/>
                    <a:gd name="T5" fmla="*/ 1 h 6"/>
                    <a:gd name="T6" fmla="*/ 1 w 8"/>
                    <a:gd name="T7" fmla="*/ 0 h 6"/>
                    <a:gd name="T8" fmla="*/ 0 w 8"/>
                    <a:gd name="T9" fmla="*/ 3 h 6"/>
                    <a:gd name="T10" fmla="*/ 1 w 8"/>
                    <a:gd name="T11" fmla="*/ 6 h 6"/>
                    <a:gd name="T12" fmla="*/ 4 w 8"/>
                    <a:gd name="T13" fmla="*/ 5 h 6"/>
                    <a:gd name="T14" fmla="*/ 7 w 8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7" y="6"/>
                      </a:moveTo>
                      <a:lnTo>
                        <a:pt x="8" y="6"/>
                      </a:ln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9" name="Freeform 487">
                  <a:extLst>
                    <a:ext uri="{FF2B5EF4-FFF2-40B4-BE49-F238E27FC236}">
                      <a16:creationId xmlns:a16="http://schemas.microsoft.com/office/drawing/2014/main" id="{48FDB7A9-C722-4852-A143-C8084B0A4D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4" y="2787"/>
                  <a:ext cx="5" cy="7"/>
                </a:xfrm>
                <a:custGeom>
                  <a:avLst/>
                  <a:gdLst>
                    <a:gd name="T0" fmla="*/ 3 w 5"/>
                    <a:gd name="T1" fmla="*/ 7 h 7"/>
                    <a:gd name="T2" fmla="*/ 5 w 5"/>
                    <a:gd name="T3" fmla="*/ 3 h 7"/>
                    <a:gd name="T4" fmla="*/ 4 w 5"/>
                    <a:gd name="T5" fmla="*/ 0 h 7"/>
                    <a:gd name="T6" fmla="*/ 0 w 5"/>
                    <a:gd name="T7" fmla="*/ 5 h 7"/>
                    <a:gd name="T8" fmla="*/ 3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7"/>
                      </a:moveTo>
                      <a:lnTo>
                        <a:pt x="5" y="3"/>
                      </a:lnTo>
                      <a:lnTo>
                        <a:pt x="4" y="0"/>
                      </a:lnTo>
                      <a:lnTo>
                        <a:pt x="0" y="5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0" name="Freeform 488">
                  <a:extLst>
                    <a:ext uri="{FF2B5EF4-FFF2-40B4-BE49-F238E27FC236}">
                      <a16:creationId xmlns:a16="http://schemas.microsoft.com/office/drawing/2014/main" id="{BF9C3160-1ACE-47F7-BD9F-740DC907ED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1" y="2819"/>
                  <a:ext cx="5" cy="6"/>
                </a:xfrm>
                <a:custGeom>
                  <a:avLst/>
                  <a:gdLst>
                    <a:gd name="T0" fmla="*/ 5 w 5"/>
                    <a:gd name="T1" fmla="*/ 3 h 6"/>
                    <a:gd name="T2" fmla="*/ 4 w 5"/>
                    <a:gd name="T3" fmla="*/ 0 h 6"/>
                    <a:gd name="T4" fmla="*/ 1 w 5"/>
                    <a:gd name="T5" fmla="*/ 0 h 6"/>
                    <a:gd name="T6" fmla="*/ 0 w 5"/>
                    <a:gd name="T7" fmla="*/ 2 h 6"/>
                    <a:gd name="T8" fmla="*/ 3 w 5"/>
                    <a:gd name="T9" fmla="*/ 6 h 6"/>
                    <a:gd name="T10" fmla="*/ 5 w 5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5" y="3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3" y="6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1" name="Freeform 489">
                  <a:extLst>
                    <a:ext uri="{FF2B5EF4-FFF2-40B4-BE49-F238E27FC236}">
                      <a16:creationId xmlns:a16="http://schemas.microsoft.com/office/drawing/2014/main" id="{C86396C4-0AB6-4DD8-A820-C7E2BC254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73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6 w 6"/>
                    <a:gd name="T3" fmla="*/ 0 h 4"/>
                    <a:gd name="T4" fmla="*/ 4 w 6"/>
                    <a:gd name="T5" fmla="*/ 0 h 4"/>
                    <a:gd name="T6" fmla="*/ 3 w 6"/>
                    <a:gd name="T7" fmla="*/ 0 h 4"/>
                    <a:gd name="T8" fmla="*/ 0 w 6"/>
                    <a:gd name="T9" fmla="*/ 2 h 4"/>
                    <a:gd name="T10" fmla="*/ 2 w 6"/>
                    <a:gd name="T11" fmla="*/ 4 h 4"/>
                    <a:gd name="T12" fmla="*/ 3 w 6"/>
                    <a:gd name="T13" fmla="*/ 3 h 4"/>
                    <a:gd name="T14" fmla="*/ 4 w 6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2" name="Freeform 490">
                  <a:extLst>
                    <a:ext uri="{FF2B5EF4-FFF2-40B4-BE49-F238E27FC236}">
                      <a16:creationId xmlns:a16="http://schemas.microsoft.com/office/drawing/2014/main" id="{683DDF30-172D-4112-9D3C-ADEF341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2773"/>
                  <a:ext cx="6" cy="8"/>
                </a:xfrm>
                <a:custGeom>
                  <a:avLst/>
                  <a:gdLst>
                    <a:gd name="T0" fmla="*/ 2 w 6"/>
                    <a:gd name="T1" fmla="*/ 2 h 8"/>
                    <a:gd name="T2" fmla="*/ 0 w 6"/>
                    <a:gd name="T3" fmla="*/ 3 h 8"/>
                    <a:gd name="T4" fmla="*/ 1 w 6"/>
                    <a:gd name="T5" fmla="*/ 8 h 8"/>
                    <a:gd name="T6" fmla="*/ 3 w 6"/>
                    <a:gd name="T7" fmla="*/ 7 h 8"/>
                    <a:gd name="T8" fmla="*/ 6 w 6"/>
                    <a:gd name="T9" fmla="*/ 4 h 8"/>
                    <a:gd name="T10" fmla="*/ 3 w 6"/>
                    <a:gd name="T11" fmla="*/ 0 h 8"/>
                    <a:gd name="T12" fmla="*/ 2 w 6"/>
                    <a:gd name="T1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2" y="2"/>
                      </a:moveTo>
                      <a:lnTo>
                        <a:pt x="0" y="3"/>
                      </a:ln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4"/>
                      </a:lnTo>
                      <a:lnTo>
                        <a:pt x="3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3" name="Freeform 491">
                  <a:extLst>
                    <a:ext uri="{FF2B5EF4-FFF2-40B4-BE49-F238E27FC236}">
                      <a16:creationId xmlns:a16="http://schemas.microsoft.com/office/drawing/2014/main" id="{20D464D2-B80C-4EF5-B788-B2FFE7DE4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7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4" name="Freeform 492">
                  <a:extLst>
                    <a:ext uri="{FF2B5EF4-FFF2-40B4-BE49-F238E27FC236}">
                      <a16:creationId xmlns:a16="http://schemas.microsoft.com/office/drawing/2014/main" id="{1EA76860-03D3-41CE-BA33-11753AB5C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2784"/>
                  <a:ext cx="6" cy="8"/>
                </a:xfrm>
                <a:custGeom>
                  <a:avLst/>
                  <a:gdLst>
                    <a:gd name="T0" fmla="*/ 1 w 6"/>
                    <a:gd name="T1" fmla="*/ 0 h 8"/>
                    <a:gd name="T2" fmla="*/ 0 w 6"/>
                    <a:gd name="T3" fmla="*/ 0 h 8"/>
                    <a:gd name="T4" fmla="*/ 3 w 6"/>
                    <a:gd name="T5" fmla="*/ 6 h 8"/>
                    <a:gd name="T6" fmla="*/ 4 w 6"/>
                    <a:gd name="T7" fmla="*/ 8 h 8"/>
                    <a:gd name="T8" fmla="*/ 6 w 6"/>
                    <a:gd name="T9" fmla="*/ 4 h 8"/>
                    <a:gd name="T10" fmla="*/ 4 w 6"/>
                    <a:gd name="T11" fmla="*/ 2 h 8"/>
                    <a:gd name="T12" fmla="*/ 1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5" name="Freeform 493">
                  <a:extLst>
                    <a:ext uri="{FF2B5EF4-FFF2-40B4-BE49-F238E27FC236}">
                      <a16:creationId xmlns:a16="http://schemas.microsoft.com/office/drawing/2014/main" id="{17DA9914-2E62-4BB1-B71D-BBED2E8E4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2759"/>
                  <a:ext cx="6" cy="5"/>
                </a:xfrm>
                <a:custGeom>
                  <a:avLst/>
                  <a:gdLst>
                    <a:gd name="T0" fmla="*/ 2 w 6"/>
                    <a:gd name="T1" fmla="*/ 0 h 5"/>
                    <a:gd name="T2" fmla="*/ 1 w 6"/>
                    <a:gd name="T3" fmla="*/ 0 h 5"/>
                    <a:gd name="T4" fmla="*/ 0 w 6"/>
                    <a:gd name="T5" fmla="*/ 3 h 5"/>
                    <a:gd name="T6" fmla="*/ 3 w 6"/>
                    <a:gd name="T7" fmla="*/ 5 h 5"/>
                    <a:gd name="T8" fmla="*/ 6 w 6"/>
                    <a:gd name="T9" fmla="*/ 4 h 5"/>
                    <a:gd name="T10" fmla="*/ 4 w 6"/>
                    <a:gd name="T11" fmla="*/ 1 h 5"/>
                    <a:gd name="T12" fmla="*/ 2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6" name="Freeform 494">
                  <a:extLst>
                    <a:ext uri="{FF2B5EF4-FFF2-40B4-BE49-F238E27FC236}">
                      <a16:creationId xmlns:a16="http://schemas.microsoft.com/office/drawing/2014/main" id="{63DF15C5-7620-454B-B86E-478DE193D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790"/>
                  <a:ext cx="10" cy="10"/>
                </a:xfrm>
                <a:custGeom>
                  <a:avLst/>
                  <a:gdLst>
                    <a:gd name="T0" fmla="*/ 5 w 10"/>
                    <a:gd name="T1" fmla="*/ 7 h 10"/>
                    <a:gd name="T2" fmla="*/ 9 w 10"/>
                    <a:gd name="T3" fmla="*/ 10 h 10"/>
                    <a:gd name="T4" fmla="*/ 10 w 10"/>
                    <a:gd name="T5" fmla="*/ 8 h 10"/>
                    <a:gd name="T6" fmla="*/ 9 w 10"/>
                    <a:gd name="T7" fmla="*/ 4 h 10"/>
                    <a:gd name="T8" fmla="*/ 6 w 10"/>
                    <a:gd name="T9" fmla="*/ 0 h 10"/>
                    <a:gd name="T10" fmla="*/ 2 w 10"/>
                    <a:gd name="T11" fmla="*/ 0 h 10"/>
                    <a:gd name="T12" fmla="*/ 0 w 10"/>
                    <a:gd name="T13" fmla="*/ 4 h 10"/>
                    <a:gd name="T14" fmla="*/ 1 w 10"/>
                    <a:gd name="T15" fmla="*/ 7 h 10"/>
                    <a:gd name="T16" fmla="*/ 5 w 10"/>
                    <a:gd name="T17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0">
                      <a:moveTo>
                        <a:pt x="5" y="7"/>
                      </a:moveTo>
                      <a:lnTo>
                        <a:pt x="9" y="10"/>
                      </a:lnTo>
                      <a:lnTo>
                        <a:pt x="10" y="8"/>
                      </a:lnTo>
                      <a:lnTo>
                        <a:pt x="9" y="4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7" name="Freeform 495">
                  <a:extLst>
                    <a:ext uri="{FF2B5EF4-FFF2-40B4-BE49-F238E27FC236}">
                      <a16:creationId xmlns:a16="http://schemas.microsoft.com/office/drawing/2014/main" id="{03FB8954-62F4-42E9-BE19-12F6942CF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1" y="2732"/>
                  <a:ext cx="7" cy="10"/>
                </a:xfrm>
                <a:custGeom>
                  <a:avLst/>
                  <a:gdLst>
                    <a:gd name="T0" fmla="*/ 4 w 7"/>
                    <a:gd name="T1" fmla="*/ 0 h 10"/>
                    <a:gd name="T2" fmla="*/ 1 w 7"/>
                    <a:gd name="T3" fmla="*/ 2 h 10"/>
                    <a:gd name="T4" fmla="*/ 0 w 7"/>
                    <a:gd name="T5" fmla="*/ 4 h 10"/>
                    <a:gd name="T6" fmla="*/ 2 w 7"/>
                    <a:gd name="T7" fmla="*/ 8 h 10"/>
                    <a:gd name="T8" fmla="*/ 4 w 7"/>
                    <a:gd name="T9" fmla="*/ 8 h 10"/>
                    <a:gd name="T10" fmla="*/ 4 w 7"/>
                    <a:gd name="T11" fmla="*/ 10 h 10"/>
                    <a:gd name="T12" fmla="*/ 5 w 7"/>
                    <a:gd name="T13" fmla="*/ 10 h 10"/>
                    <a:gd name="T14" fmla="*/ 7 w 7"/>
                    <a:gd name="T15" fmla="*/ 6 h 10"/>
                    <a:gd name="T16" fmla="*/ 4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4" y="0"/>
                      </a:move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8" name="Freeform 496">
                  <a:extLst>
                    <a:ext uri="{FF2B5EF4-FFF2-40B4-BE49-F238E27FC236}">
                      <a16:creationId xmlns:a16="http://schemas.microsoft.com/office/drawing/2014/main" id="{F0A70074-2CD0-4441-8CA8-006B86D05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2" y="2855"/>
                  <a:ext cx="16" cy="13"/>
                </a:xfrm>
                <a:custGeom>
                  <a:avLst/>
                  <a:gdLst>
                    <a:gd name="T0" fmla="*/ 7 w 16"/>
                    <a:gd name="T1" fmla="*/ 13 h 13"/>
                    <a:gd name="T2" fmla="*/ 9 w 16"/>
                    <a:gd name="T3" fmla="*/ 8 h 13"/>
                    <a:gd name="T4" fmla="*/ 10 w 16"/>
                    <a:gd name="T5" fmla="*/ 11 h 13"/>
                    <a:gd name="T6" fmla="*/ 13 w 16"/>
                    <a:gd name="T7" fmla="*/ 11 h 13"/>
                    <a:gd name="T8" fmla="*/ 13 w 16"/>
                    <a:gd name="T9" fmla="*/ 9 h 13"/>
                    <a:gd name="T10" fmla="*/ 16 w 16"/>
                    <a:gd name="T11" fmla="*/ 8 h 13"/>
                    <a:gd name="T12" fmla="*/ 14 w 16"/>
                    <a:gd name="T13" fmla="*/ 4 h 13"/>
                    <a:gd name="T14" fmla="*/ 10 w 16"/>
                    <a:gd name="T15" fmla="*/ 1 h 13"/>
                    <a:gd name="T16" fmla="*/ 5 w 16"/>
                    <a:gd name="T17" fmla="*/ 0 h 13"/>
                    <a:gd name="T18" fmla="*/ 3 w 16"/>
                    <a:gd name="T19" fmla="*/ 1 h 13"/>
                    <a:gd name="T20" fmla="*/ 4 w 16"/>
                    <a:gd name="T21" fmla="*/ 4 h 13"/>
                    <a:gd name="T22" fmla="*/ 4 w 16"/>
                    <a:gd name="T23" fmla="*/ 5 h 13"/>
                    <a:gd name="T24" fmla="*/ 1 w 16"/>
                    <a:gd name="T25" fmla="*/ 6 h 13"/>
                    <a:gd name="T26" fmla="*/ 0 w 16"/>
                    <a:gd name="T27" fmla="*/ 8 h 13"/>
                    <a:gd name="T28" fmla="*/ 3 w 16"/>
                    <a:gd name="T29" fmla="*/ 8 h 13"/>
                    <a:gd name="T30" fmla="*/ 3 w 16"/>
                    <a:gd name="T31" fmla="*/ 7 h 13"/>
                    <a:gd name="T32" fmla="*/ 4 w 16"/>
                    <a:gd name="T33" fmla="*/ 5 h 13"/>
                    <a:gd name="T34" fmla="*/ 4 w 16"/>
                    <a:gd name="T35" fmla="*/ 11 h 13"/>
                    <a:gd name="T36" fmla="*/ 7 w 16"/>
                    <a:gd name="T3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13">
                      <a:moveTo>
                        <a:pt x="7" y="13"/>
                      </a:moveTo>
                      <a:lnTo>
                        <a:pt x="9" y="8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9"/>
                      </a:lnTo>
                      <a:lnTo>
                        <a:pt x="16" y="8"/>
                      </a:lnTo>
                      <a:lnTo>
                        <a:pt x="14" y="4"/>
                      </a:lnTo>
                      <a:lnTo>
                        <a:pt x="10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4" y="11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9" name="Freeform 497">
                  <a:extLst>
                    <a:ext uri="{FF2B5EF4-FFF2-40B4-BE49-F238E27FC236}">
                      <a16:creationId xmlns:a16="http://schemas.microsoft.com/office/drawing/2014/main" id="{C3E16196-6979-4821-8C7E-1A37C2950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286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0" name="Freeform 498">
                  <a:extLst>
                    <a:ext uri="{FF2B5EF4-FFF2-40B4-BE49-F238E27FC236}">
                      <a16:creationId xmlns:a16="http://schemas.microsoft.com/office/drawing/2014/main" id="{83A1ED0F-7FD9-4880-9E7B-F3BBA487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8" y="2754"/>
                  <a:ext cx="4" cy="5"/>
                </a:xfrm>
                <a:custGeom>
                  <a:avLst/>
                  <a:gdLst>
                    <a:gd name="T0" fmla="*/ 4 w 4"/>
                    <a:gd name="T1" fmla="*/ 2 h 5"/>
                    <a:gd name="T2" fmla="*/ 3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2 w 4"/>
                    <a:gd name="T9" fmla="*/ 5 h 5"/>
                    <a:gd name="T10" fmla="*/ 4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4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1" name="Freeform 499">
                  <a:extLst>
                    <a:ext uri="{FF2B5EF4-FFF2-40B4-BE49-F238E27FC236}">
                      <a16:creationId xmlns:a16="http://schemas.microsoft.com/office/drawing/2014/main" id="{DF386D6F-9264-4CCF-AAC0-92511D8E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838"/>
                  <a:ext cx="22" cy="28"/>
                </a:xfrm>
                <a:custGeom>
                  <a:avLst/>
                  <a:gdLst>
                    <a:gd name="T0" fmla="*/ 17 w 22"/>
                    <a:gd name="T1" fmla="*/ 17 h 28"/>
                    <a:gd name="T2" fmla="*/ 14 w 22"/>
                    <a:gd name="T3" fmla="*/ 13 h 28"/>
                    <a:gd name="T4" fmla="*/ 12 w 22"/>
                    <a:gd name="T5" fmla="*/ 5 h 28"/>
                    <a:gd name="T6" fmla="*/ 11 w 22"/>
                    <a:gd name="T7" fmla="*/ 4 h 28"/>
                    <a:gd name="T8" fmla="*/ 11 w 22"/>
                    <a:gd name="T9" fmla="*/ 1 h 28"/>
                    <a:gd name="T10" fmla="*/ 9 w 22"/>
                    <a:gd name="T11" fmla="*/ 0 h 28"/>
                    <a:gd name="T12" fmla="*/ 7 w 22"/>
                    <a:gd name="T13" fmla="*/ 0 h 28"/>
                    <a:gd name="T14" fmla="*/ 8 w 22"/>
                    <a:gd name="T15" fmla="*/ 3 h 28"/>
                    <a:gd name="T16" fmla="*/ 8 w 22"/>
                    <a:gd name="T17" fmla="*/ 5 h 28"/>
                    <a:gd name="T18" fmla="*/ 6 w 22"/>
                    <a:gd name="T19" fmla="*/ 4 h 28"/>
                    <a:gd name="T20" fmla="*/ 4 w 22"/>
                    <a:gd name="T21" fmla="*/ 1 h 28"/>
                    <a:gd name="T22" fmla="*/ 3 w 22"/>
                    <a:gd name="T23" fmla="*/ 2 h 28"/>
                    <a:gd name="T24" fmla="*/ 3 w 22"/>
                    <a:gd name="T25" fmla="*/ 5 h 28"/>
                    <a:gd name="T26" fmla="*/ 0 w 22"/>
                    <a:gd name="T27" fmla="*/ 7 h 28"/>
                    <a:gd name="T28" fmla="*/ 2 w 22"/>
                    <a:gd name="T29" fmla="*/ 10 h 28"/>
                    <a:gd name="T30" fmla="*/ 7 w 22"/>
                    <a:gd name="T31" fmla="*/ 11 h 28"/>
                    <a:gd name="T32" fmla="*/ 8 w 22"/>
                    <a:gd name="T33" fmla="*/ 12 h 28"/>
                    <a:gd name="T34" fmla="*/ 8 w 22"/>
                    <a:gd name="T35" fmla="*/ 16 h 28"/>
                    <a:gd name="T36" fmla="*/ 10 w 22"/>
                    <a:gd name="T37" fmla="*/ 17 h 28"/>
                    <a:gd name="T38" fmla="*/ 11 w 22"/>
                    <a:gd name="T39" fmla="*/ 21 h 28"/>
                    <a:gd name="T40" fmla="*/ 15 w 22"/>
                    <a:gd name="T41" fmla="*/ 24 h 28"/>
                    <a:gd name="T42" fmla="*/ 17 w 22"/>
                    <a:gd name="T43" fmla="*/ 24 h 28"/>
                    <a:gd name="T44" fmla="*/ 18 w 22"/>
                    <a:gd name="T45" fmla="*/ 27 h 28"/>
                    <a:gd name="T46" fmla="*/ 19 w 22"/>
                    <a:gd name="T47" fmla="*/ 28 h 28"/>
                    <a:gd name="T48" fmla="*/ 21 w 22"/>
                    <a:gd name="T49" fmla="*/ 25 h 28"/>
                    <a:gd name="T50" fmla="*/ 20 w 22"/>
                    <a:gd name="T51" fmla="*/ 22 h 28"/>
                    <a:gd name="T52" fmla="*/ 22 w 22"/>
                    <a:gd name="T53" fmla="*/ 18 h 28"/>
                    <a:gd name="T54" fmla="*/ 17 w 22"/>
                    <a:gd name="T55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2" h="28">
                      <a:moveTo>
                        <a:pt x="17" y="17"/>
                      </a:moveTo>
                      <a:lnTo>
                        <a:pt x="14" y="13"/>
                      </a:lnTo>
                      <a:lnTo>
                        <a:pt x="12" y="5"/>
                      </a:lnTo>
                      <a:lnTo>
                        <a:pt x="11" y="4"/>
                      </a:lnTo>
                      <a:lnTo>
                        <a:pt x="11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7" y="11"/>
                      </a:lnTo>
                      <a:lnTo>
                        <a:pt x="8" y="12"/>
                      </a:lnTo>
                      <a:lnTo>
                        <a:pt x="8" y="16"/>
                      </a:lnTo>
                      <a:lnTo>
                        <a:pt x="10" y="17"/>
                      </a:lnTo>
                      <a:lnTo>
                        <a:pt x="11" y="21"/>
                      </a:lnTo>
                      <a:lnTo>
                        <a:pt x="15" y="24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19" y="28"/>
                      </a:lnTo>
                      <a:lnTo>
                        <a:pt x="21" y="25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17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2" name="Freeform 500">
                  <a:extLst>
                    <a:ext uri="{FF2B5EF4-FFF2-40B4-BE49-F238E27FC236}">
                      <a16:creationId xmlns:a16="http://schemas.microsoft.com/office/drawing/2014/main" id="{E200A7B0-74CB-48EC-A988-5B17D280D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5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3" name="Freeform 501">
                  <a:extLst>
                    <a:ext uri="{FF2B5EF4-FFF2-40B4-BE49-F238E27FC236}">
                      <a16:creationId xmlns:a16="http://schemas.microsoft.com/office/drawing/2014/main" id="{4105C8A4-BDD4-4A31-9C76-E738521F6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7" y="2747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4" name="Freeform 502">
                  <a:extLst>
                    <a:ext uri="{FF2B5EF4-FFF2-40B4-BE49-F238E27FC236}">
                      <a16:creationId xmlns:a16="http://schemas.microsoft.com/office/drawing/2014/main" id="{895FDBA6-426E-4FD4-8243-66AD2E145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1" y="2973"/>
                  <a:ext cx="28" cy="18"/>
                </a:xfrm>
                <a:custGeom>
                  <a:avLst/>
                  <a:gdLst>
                    <a:gd name="T0" fmla="*/ 7 w 28"/>
                    <a:gd name="T1" fmla="*/ 9 h 18"/>
                    <a:gd name="T2" fmla="*/ 10 w 28"/>
                    <a:gd name="T3" fmla="*/ 9 h 18"/>
                    <a:gd name="T4" fmla="*/ 12 w 28"/>
                    <a:gd name="T5" fmla="*/ 12 h 18"/>
                    <a:gd name="T6" fmla="*/ 14 w 28"/>
                    <a:gd name="T7" fmla="*/ 13 h 18"/>
                    <a:gd name="T8" fmla="*/ 17 w 28"/>
                    <a:gd name="T9" fmla="*/ 17 h 18"/>
                    <a:gd name="T10" fmla="*/ 20 w 28"/>
                    <a:gd name="T11" fmla="*/ 18 h 18"/>
                    <a:gd name="T12" fmla="*/ 24 w 28"/>
                    <a:gd name="T13" fmla="*/ 17 h 18"/>
                    <a:gd name="T14" fmla="*/ 28 w 28"/>
                    <a:gd name="T15" fmla="*/ 16 h 18"/>
                    <a:gd name="T16" fmla="*/ 28 w 28"/>
                    <a:gd name="T17" fmla="*/ 14 h 18"/>
                    <a:gd name="T18" fmla="*/ 25 w 28"/>
                    <a:gd name="T19" fmla="*/ 11 h 18"/>
                    <a:gd name="T20" fmla="*/ 23 w 28"/>
                    <a:gd name="T21" fmla="*/ 7 h 18"/>
                    <a:gd name="T22" fmla="*/ 20 w 28"/>
                    <a:gd name="T23" fmla="*/ 7 h 18"/>
                    <a:gd name="T24" fmla="*/ 19 w 28"/>
                    <a:gd name="T25" fmla="*/ 4 h 18"/>
                    <a:gd name="T26" fmla="*/ 16 w 28"/>
                    <a:gd name="T27" fmla="*/ 1 h 18"/>
                    <a:gd name="T28" fmla="*/ 13 w 28"/>
                    <a:gd name="T29" fmla="*/ 4 h 18"/>
                    <a:gd name="T30" fmla="*/ 10 w 28"/>
                    <a:gd name="T31" fmla="*/ 4 h 18"/>
                    <a:gd name="T32" fmla="*/ 7 w 28"/>
                    <a:gd name="T33" fmla="*/ 0 h 18"/>
                    <a:gd name="T34" fmla="*/ 0 w 28"/>
                    <a:gd name="T35" fmla="*/ 4 h 18"/>
                    <a:gd name="T36" fmla="*/ 0 w 28"/>
                    <a:gd name="T37" fmla="*/ 6 h 18"/>
                    <a:gd name="T38" fmla="*/ 3 w 28"/>
                    <a:gd name="T39" fmla="*/ 8 h 18"/>
                    <a:gd name="T40" fmla="*/ 7 w 28"/>
                    <a:gd name="T4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8" h="18">
                      <a:moveTo>
                        <a:pt x="7" y="9"/>
                      </a:moveTo>
                      <a:lnTo>
                        <a:pt x="10" y="9"/>
                      </a:lnTo>
                      <a:lnTo>
                        <a:pt x="12" y="12"/>
                      </a:lnTo>
                      <a:lnTo>
                        <a:pt x="14" y="13"/>
                      </a:lnTo>
                      <a:lnTo>
                        <a:pt x="17" y="17"/>
                      </a:lnTo>
                      <a:lnTo>
                        <a:pt x="20" y="18"/>
                      </a:lnTo>
                      <a:lnTo>
                        <a:pt x="24" y="17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5" y="11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19" y="4"/>
                      </a:lnTo>
                      <a:lnTo>
                        <a:pt x="16" y="1"/>
                      </a:lnTo>
                      <a:lnTo>
                        <a:pt x="13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5" name="Freeform 503">
                  <a:extLst>
                    <a:ext uri="{FF2B5EF4-FFF2-40B4-BE49-F238E27FC236}">
                      <a16:creationId xmlns:a16="http://schemas.microsoft.com/office/drawing/2014/main" id="{CBDF4B86-3F26-4BB9-BB8A-F47FA33D0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8" y="2888"/>
                  <a:ext cx="9" cy="21"/>
                </a:xfrm>
                <a:custGeom>
                  <a:avLst/>
                  <a:gdLst>
                    <a:gd name="T0" fmla="*/ 7 w 9"/>
                    <a:gd name="T1" fmla="*/ 13 h 21"/>
                    <a:gd name="T2" fmla="*/ 5 w 9"/>
                    <a:gd name="T3" fmla="*/ 13 h 21"/>
                    <a:gd name="T4" fmla="*/ 5 w 9"/>
                    <a:gd name="T5" fmla="*/ 9 h 21"/>
                    <a:gd name="T6" fmla="*/ 5 w 9"/>
                    <a:gd name="T7" fmla="*/ 9 h 21"/>
                    <a:gd name="T8" fmla="*/ 7 w 9"/>
                    <a:gd name="T9" fmla="*/ 7 h 21"/>
                    <a:gd name="T10" fmla="*/ 8 w 9"/>
                    <a:gd name="T11" fmla="*/ 6 h 21"/>
                    <a:gd name="T12" fmla="*/ 8 w 9"/>
                    <a:gd name="T13" fmla="*/ 6 h 21"/>
                    <a:gd name="T14" fmla="*/ 9 w 9"/>
                    <a:gd name="T15" fmla="*/ 5 h 21"/>
                    <a:gd name="T16" fmla="*/ 7 w 9"/>
                    <a:gd name="T17" fmla="*/ 2 h 21"/>
                    <a:gd name="T18" fmla="*/ 7 w 9"/>
                    <a:gd name="T19" fmla="*/ 1 h 21"/>
                    <a:gd name="T20" fmla="*/ 5 w 9"/>
                    <a:gd name="T21" fmla="*/ 0 h 21"/>
                    <a:gd name="T22" fmla="*/ 4 w 9"/>
                    <a:gd name="T23" fmla="*/ 2 h 21"/>
                    <a:gd name="T24" fmla="*/ 4 w 9"/>
                    <a:gd name="T25" fmla="*/ 7 h 21"/>
                    <a:gd name="T26" fmla="*/ 2 w 9"/>
                    <a:gd name="T27" fmla="*/ 12 h 21"/>
                    <a:gd name="T28" fmla="*/ 0 w 9"/>
                    <a:gd name="T29" fmla="*/ 17 h 21"/>
                    <a:gd name="T30" fmla="*/ 0 w 9"/>
                    <a:gd name="T31" fmla="*/ 20 h 21"/>
                    <a:gd name="T32" fmla="*/ 2 w 9"/>
                    <a:gd name="T33" fmla="*/ 21 h 21"/>
                    <a:gd name="T34" fmla="*/ 4 w 9"/>
                    <a:gd name="T35" fmla="*/ 20 h 21"/>
                    <a:gd name="T36" fmla="*/ 5 w 9"/>
                    <a:gd name="T37" fmla="*/ 16 h 21"/>
                    <a:gd name="T38" fmla="*/ 7 w 9"/>
                    <a:gd name="T39" fmla="*/ 16 h 21"/>
                    <a:gd name="T40" fmla="*/ 8 w 9"/>
                    <a:gd name="T41" fmla="*/ 14 h 21"/>
                    <a:gd name="T42" fmla="*/ 7 w 9"/>
                    <a:gd name="T43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" h="21">
                      <a:moveTo>
                        <a:pt x="7" y="13"/>
                      </a:moveTo>
                      <a:lnTo>
                        <a:pt x="5" y="13"/>
                      </a:lnTo>
                      <a:lnTo>
                        <a:pt x="5" y="9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9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7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4" y="20"/>
                      </a:lnTo>
                      <a:lnTo>
                        <a:pt x="5" y="16"/>
                      </a:lnTo>
                      <a:lnTo>
                        <a:pt x="7" y="16"/>
                      </a:lnTo>
                      <a:lnTo>
                        <a:pt x="8" y="14"/>
                      </a:lnTo>
                      <a:lnTo>
                        <a:pt x="7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6" name="Freeform 504">
                  <a:extLst>
                    <a:ext uri="{FF2B5EF4-FFF2-40B4-BE49-F238E27FC236}">
                      <a16:creationId xmlns:a16="http://schemas.microsoft.com/office/drawing/2014/main" id="{4014DF75-BEAE-469D-86F0-9015B42C1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9" y="2952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1 h 3"/>
                    <a:gd name="T6" fmla="*/ 1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7" name="Freeform 505">
                  <a:extLst>
                    <a:ext uri="{FF2B5EF4-FFF2-40B4-BE49-F238E27FC236}">
                      <a16:creationId xmlns:a16="http://schemas.microsoft.com/office/drawing/2014/main" id="{254A3573-05A3-4984-9B17-E7D49BD4A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3" y="2955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8" name="Freeform 506">
                  <a:extLst>
                    <a:ext uri="{FF2B5EF4-FFF2-40B4-BE49-F238E27FC236}">
                      <a16:creationId xmlns:a16="http://schemas.microsoft.com/office/drawing/2014/main" id="{01EED1FD-E870-433E-B947-963623F82E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995"/>
                  <a:ext cx="9" cy="8"/>
                </a:xfrm>
                <a:custGeom>
                  <a:avLst/>
                  <a:gdLst>
                    <a:gd name="T0" fmla="*/ 8 w 9"/>
                    <a:gd name="T1" fmla="*/ 5 h 8"/>
                    <a:gd name="T2" fmla="*/ 9 w 9"/>
                    <a:gd name="T3" fmla="*/ 2 h 8"/>
                    <a:gd name="T4" fmla="*/ 8 w 9"/>
                    <a:gd name="T5" fmla="*/ 0 h 8"/>
                    <a:gd name="T6" fmla="*/ 6 w 9"/>
                    <a:gd name="T7" fmla="*/ 2 h 8"/>
                    <a:gd name="T8" fmla="*/ 6 w 9"/>
                    <a:gd name="T9" fmla="*/ 2 h 8"/>
                    <a:gd name="T10" fmla="*/ 2 w 9"/>
                    <a:gd name="T11" fmla="*/ 5 h 8"/>
                    <a:gd name="T12" fmla="*/ 0 w 9"/>
                    <a:gd name="T13" fmla="*/ 7 h 8"/>
                    <a:gd name="T14" fmla="*/ 2 w 9"/>
                    <a:gd name="T15" fmla="*/ 8 h 8"/>
                    <a:gd name="T16" fmla="*/ 8 w 9"/>
                    <a:gd name="T17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8">
                      <a:moveTo>
                        <a:pt x="8" y="5"/>
                      </a:move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8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9" name="Freeform 507">
                  <a:extLst>
                    <a:ext uri="{FF2B5EF4-FFF2-40B4-BE49-F238E27FC236}">
                      <a16:creationId xmlns:a16="http://schemas.microsoft.com/office/drawing/2014/main" id="{65356CB6-9A02-4469-9FEB-3774594B0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2" y="299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0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0" name="Freeform 508">
                  <a:extLst>
                    <a:ext uri="{FF2B5EF4-FFF2-40B4-BE49-F238E27FC236}">
                      <a16:creationId xmlns:a16="http://schemas.microsoft.com/office/drawing/2014/main" id="{0B5975ED-BA03-4788-A64F-714E2F222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9" y="2960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1 w 4"/>
                    <a:gd name="T3" fmla="*/ 1 h 3"/>
                    <a:gd name="T4" fmla="*/ 4 w 4"/>
                    <a:gd name="T5" fmla="*/ 0 h 3"/>
                    <a:gd name="T6" fmla="*/ 1 w 4"/>
                    <a:gd name="T7" fmla="*/ 1 h 3"/>
                    <a:gd name="T8" fmla="*/ 0 w 4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1" name="Freeform 509">
                  <a:extLst>
                    <a:ext uri="{FF2B5EF4-FFF2-40B4-BE49-F238E27FC236}">
                      <a16:creationId xmlns:a16="http://schemas.microsoft.com/office/drawing/2014/main" id="{65C010BC-9DB9-4313-94BB-C37CD0966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940"/>
                  <a:ext cx="3" cy="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2 h 3"/>
                    <a:gd name="T4" fmla="*/ 0 w 3"/>
                    <a:gd name="T5" fmla="*/ 3 h 3"/>
                    <a:gd name="T6" fmla="*/ 3 w 3"/>
                    <a:gd name="T7" fmla="*/ 1 h 3"/>
                    <a:gd name="T8" fmla="*/ 0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2" name="Rectangle 510">
                  <a:extLst>
                    <a:ext uri="{FF2B5EF4-FFF2-40B4-BE49-F238E27FC236}">
                      <a16:creationId xmlns:a16="http://schemas.microsoft.com/office/drawing/2014/main" id="{835CB0BC-BAE8-4636-8307-896EE01EC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6" y="2749"/>
                  <a:ext cx="1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3" name="Freeform 511">
                  <a:extLst>
                    <a:ext uri="{FF2B5EF4-FFF2-40B4-BE49-F238E27FC236}">
                      <a16:creationId xmlns:a16="http://schemas.microsoft.com/office/drawing/2014/main" id="{4FF0460E-0BD5-4F8D-B33D-D1BA5BFA1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2" y="2823"/>
                  <a:ext cx="4" cy="3"/>
                </a:xfrm>
                <a:custGeom>
                  <a:avLst/>
                  <a:gdLst>
                    <a:gd name="T0" fmla="*/ 2 w 4"/>
                    <a:gd name="T1" fmla="*/ 1 h 3"/>
                    <a:gd name="T2" fmla="*/ 1 w 4"/>
                    <a:gd name="T3" fmla="*/ 0 h 3"/>
                    <a:gd name="T4" fmla="*/ 0 w 4"/>
                    <a:gd name="T5" fmla="*/ 2 h 3"/>
                    <a:gd name="T6" fmla="*/ 4 w 4"/>
                    <a:gd name="T7" fmla="*/ 3 h 3"/>
                    <a:gd name="T8" fmla="*/ 2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4" name="Freeform 512">
                  <a:extLst>
                    <a:ext uri="{FF2B5EF4-FFF2-40B4-BE49-F238E27FC236}">
                      <a16:creationId xmlns:a16="http://schemas.microsoft.com/office/drawing/2014/main" id="{E2995BE0-64D4-4B09-B048-E1F3A46E2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835"/>
                  <a:ext cx="11" cy="7"/>
                </a:xfrm>
                <a:custGeom>
                  <a:avLst/>
                  <a:gdLst>
                    <a:gd name="T0" fmla="*/ 4 w 11"/>
                    <a:gd name="T1" fmla="*/ 7 h 7"/>
                    <a:gd name="T2" fmla="*/ 6 w 11"/>
                    <a:gd name="T3" fmla="*/ 6 h 7"/>
                    <a:gd name="T4" fmla="*/ 8 w 11"/>
                    <a:gd name="T5" fmla="*/ 6 h 7"/>
                    <a:gd name="T6" fmla="*/ 10 w 11"/>
                    <a:gd name="T7" fmla="*/ 6 h 7"/>
                    <a:gd name="T8" fmla="*/ 11 w 11"/>
                    <a:gd name="T9" fmla="*/ 4 h 7"/>
                    <a:gd name="T10" fmla="*/ 7 w 11"/>
                    <a:gd name="T11" fmla="*/ 0 h 7"/>
                    <a:gd name="T12" fmla="*/ 4 w 11"/>
                    <a:gd name="T13" fmla="*/ 0 h 7"/>
                    <a:gd name="T14" fmla="*/ 0 w 11"/>
                    <a:gd name="T15" fmla="*/ 4 h 7"/>
                    <a:gd name="T16" fmla="*/ 2 w 11"/>
                    <a:gd name="T17" fmla="*/ 5 h 7"/>
                    <a:gd name="T18" fmla="*/ 4 w 11"/>
                    <a:gd name="T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7">
                      <a:moveTo>
                        <a:pt x="4" y="7"/>
                      </a:move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1" y="4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5" name="Freeform 513">
                  <a:extLst>
                    <a:ext uri="{FF2B5EF4-FFF2-40B4-BE49-F238E27FC236}">
                      <a16:creationId xmlns:a16="http://schemas.microsoft.com/office/drawing/2014/main" id="{08884C8B-02EB-4319-918A-BE8E6791D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0" y="28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6" name="Freeform 514">
                  <a:extLst>
                    <a:ext uri="{FF2B5EF4-FFF2-40B4-BE49-F238E27FC236}">
                      <a16:creationId xmlns:a16="http://schemas.microsoft.com/office/drawing/2014/main" id="{26B6B45E-4A81-45A4-953E-E3C05CBAA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23" y="2861"/>
                  <a:ext cx="2" cy="2"/>
                </a:xfrm>
                <a:custGeom>
                  <a:avLst/>
                  <a:gdLst>
                    <a:gd name="T0" fmla="*/ 0 w 2"/>
                    <a:gd name="T1" fmla="*/ 2 h 2"/>
                    <a:gd name="T2" fmla="*/ 1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7" name="Freeform 515">
                  <a:extLst>
                    <a:ext uri="{FF2B5EF4-FFF2-40B4-BE49-F238E27FC236}">
                      <a16:creationId xmlns:a16="http://schemas.microsoft.com/office/drawing/2014/main" id="{D49B72D3-9BD7-4026-AB9C-5BB728DE7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6" y="295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8" name="Freeform 516">
                  <a:extLst>
                    <a:ext uri="{FF2B5EF4-FFF2-40B4-BE49-F238E27FC236}">
                      <a16:creationId xmlns:a16="http://schemas.microsoft.com/office/drawing/2014/main" id="{3AB689FD-911B-4E97-9C8C-DC361B245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689"/>
                  <a:ext cx="62" cy="98"/>
                </a:xfrm>
                <a:custGeom>
                  <a:avLst/>
                  <a:gdLst>
                    <a:gd name="T0" fmla="*/ 24 w 62"/>
                    <a:gd name="T1" fmla="*/ 17 h 98"/>
                    <a:gd name="T2" fmla="*/ 21 w 62"/>
                    <a:gd name="T3" fmla="*/ 15 h 98"/>
                    <a:gd name="T4" fmla="*/ 14 w 62"/>
                    <a:gd name="T5" fmla="*/ 18 h 98"/>
                    <a:gd name="T6" fmla="*/ 15 w 62"/>
                    <a:gd name="T7" fmla="*/ 13 h 98"/>
                    <a:gd name="T8" fmla="*/ 14 w 62"/>
                    <a:gd name="T9" fmla="*/ 6 h 98"/>
                    <a:gd name="T10" fmla="*/ 10 w 62"/>
                    <a:gd name="T11" fmla="*/ 4 h 98"/>
                    <a:gd name="T12" fmla="*/ 3 w 62"/>
                    <a:gd name="T13" fmla="*/ 0 h 98"/>
                    <a:gd name="T14" fmla="*/ 0 w 62"/>
                    <a:gd name="T15" fmla="*/ 7 h 98"/>
                    <a:gd name="T16" fmla="*/ 5 w 62"/>
                    <a:gd name="T17" fmla="*/ 26 h 98"/>
                    <a:gd name="T18" fmla="*/ 8 w 62"/>
                    <a:gd name="T19" fmla="*/ 35 h 98"/>
                    <a:gd name="T20" fmla="*/ 7 w 62"/>
                    <a:gd name="T21" fmla="*/ 42 h 98"/>
                    <a:gd name="T22" fmla="*/ 10 w 62"/>
                    <a:gd name="T23" fmla="*/ 48 h 98"/>
                    <a:gd name="T24" fmla="*/ 10 w 62"/>
                    <a:gd name="T25" fmla="*/ 52 h 98"/>
                    <a:gd name="T26" fmla="*/ 17 w 62"/>
                    <a:gd name="T27" fmla="*/ 60 h 98"/>
                    <a:gd name="T28" fmla="*/ 21 w 62"/>
                    <a:gd name="T29" fmla="*/ 64 h 98"/>
                    <a:gd name="T30" fmla="*/ 18 w 62"/>
                    <a:gd name="T31" fmla="*/ 69 h 98"/>
                    <a:gd name="T32" fmla="*/ 25 w 62"/>
                    <a:gd name="T33" fmla="*/ 74 h 98"/>
                    <a:gd name="T34" fmla="*/ 29 w 62"/>
                    <a:gd name="T35" fmla="*/ 81 h 98"/>
                    <a:gd name="T36" fmla="*/ 34 w 62"/>
                    <a:gd name="T37" fmla="*/ 85 h 98"/>
                    <a:gd name="T38" fmla="*/ 38 w 62"/>
                    <a:gd name="T39" fmla="*/ 86 h 98"/>
                    <a:gd name="T40" fmla="*/ 45 w 62"/>
                    <a:gd name="T41" fmla="*/ 91 h 98"/>
                    <a:gd name="T42" fmla="*/ 51 w 62"/>
                    <a:gd name="T43" fmla="*/ 95 h 98"/>
                    <a:gd name="T44" fmla="*/ 55 w 62"/>
                    <a:gd name="T45" fmla="*/ 95 h 98"/>
                    <a:gd name="T46" fmla="*/ 59 w 62"/>
                    <a:gd name="T47" fmla="*/ 95 h 98"/>
                    <a:gd name="T48" fmla="*/ 57 w 62"/>
                    <a:gd name="T49" fmla="*/ 94 h 98"/>
                    <a:gd name="T50" fmla="*/ 59 w 62"/>
                    <a:gd name="T51" fmla="*/ 92 h 98"/>
                    <a:gd name="T52" fmla="*/ 59 w 62"/>
                    <a:gd name="T53" fmla="*/ 92 h 98"/>
                    <a:gd name="T54" fmla="*/ 59 w 62"/>
                    <a:gd name="T55" fmla="*/ 95 h 98"/>
                    <a:gd name="T56" fmla="*/ 62 w 62"/>
                    <a:gd name="T57" fmla="*/ 91 h 98"/>
                    <a:gd name="T58" fmla="*/ 58 w 62"/>
                    <a:gd name="T59" fmla="*/ 84 h 98"/>
                    <a:gd name="T60" fmla="*/ 57 w 62"/>
                    <a:gd name="T61" fmla="*/ 81 h 98"/>
                    <a:gd name="T62" fmla="*/ 55 w 62"/>
                    <a:gd name="T63" fmla="*/ 76 h 98"/>
                    <a:gd name="T64" fmla="*/ 55 w 62"/>
                    <a:gd name="T65" fmla="*/ 73 h 98"/>
                    <a:gd name="T66" fmla="*/ 50 w 62"/>
                    <a:gd name="T67" fmla="*/ 69 h 98"/>
                    <a:gd name="T68" fmla="*/ 48 w 62"/>
                    <a:gd name="T69" fmla="*/ 56 h 98"/>
                    <a:gd name="T70" fmla="*/ 47 w 62"/>
                    <a:gd name="T71" fmla="*/ 51 h 98"/>
                    <a:gd name="T72" fmla="*/ 48 w 62"/>
                    <a:gd name="T73" fmla="*/ 41 h 98"/>
                    <a:gd name="T74" fmla="*/ 47 w 62"/>
                    <a:gd name="T75" fmla="*/ 32 h 98"/>
                    <a:gd name="T76" fmla="*/ 34 w 62"/>
                    <a:gd name="T77" fmla="*/ 14 h 98"/>
                    <a:gd name="T78" fmla="*/ 31 w 62"/>
                    <a:gd name="T79" fmla="*/ 10 h 98"/>
                    <a:gd name="T80" fmla="*/ 27 w 62"/>
                    <a:gd name="T81" fmla="*/ 12 h 98"/>
                    <a:gd name="T82" fmla="*/ 27 w 62"/>
                    <a:gd name="T83" fmla="*/ 12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2" h="98">
                      <a:moveTo>
                        <a:pt x="27" y="15"/>
                      </a:moveTo>
                      <a:lnTo>
                        <a:pt x="24" y="17"/>
                      </a:lnTo>
                      <a:lnTo>
                        <a:pt x="23" y="15"/>
                      </a:lnTo>
                      <a:lnTo>
                        <a:pt x="21" y="15"/>
                      </a:lnTo>
                      <a:lnTo>
                        <a:pt x="17" y="19"/>
                      </a:lnTo>
                      <a:lnTo>
                        <a:pt x="14" y="18"/>
                      </a:lnTo>
                      <a:lnTo>
                        <a:pt x="14" y="15"/>
                      </a:lnTo>
                      <a:lnTo>
                        <a:pt x="15" y="13"/>
                      </a:lnTo>
                      <a:lnTo>
                        <a:pt x="15" y="8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3" y="12"/>
                      </a:lnTo>
                      <a:lnTo>
                        <a:pt x="5" y="26"/>
                      </a:lnTo>
                      <a:lnTo>
                        <a:pt x="7" y="31"/>
                      </a:lnTo>
                      <a:lnTo>
                        <a:pt x="8" y="35"/>
                      </a:lnTo>
                      <a:lnTo>
                        <a:pt x="8" y="41"/>
                      </a:lnTo>
                      <a:lnTo>
                        <a:pt x="7" y="42"/>
                      </a:lnTo>
                      <a:lnTo>
                        <a:pt x="7" y="45"/>
                      </a:lnTo>
                      <a:lnTo>
                        <a:pt x="10" y="48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4" y="55"/>
                      </a:lnTo>
                      <a:lnTo>
                        <a:pt x="17" y="60"/>
                      </a:lnTo>
                      <a:lnTo>
                        <a:pt x="19" y="61"/>
                      </a:lnTo>
                      <a:lnTo>
                        <a:pt x="21" y="64"/>
                      </a:lnTo>
                      <a:lnTo>
                        <a:pt x="19" y="67"/>
                      </a:lnTo>
                      <a:lnTo>
                        <a:pt x="18" y="69"/>
                      </a:lnTo>
                      <a:lnTo>
                        <a:pt x="21" y="71"/>
                      </a:lnTo>
                      <a:lnTo>
                        <a:pt x="25" y="74"/>
                      </a:lnTo>
                      <a:lnTo>
                        <a:pt x="30" y="77"/>
                      </a:lnTo>
                      <a:lnTo>
                        <a:pt x="29" y="81"/>
                      </a:lnTo>
                      <a:lnTo>
                        <a:pt x="33" y="85"/>
                      </a:lnTo>
                      <a:lnTo>
                        <a:pt x="34" y="85"/>
                      </a:lnTo>
                      <a:lnTo>
                        <a:pt x="37" y="84"/>
                      </a:lnTo>
                      <a:lnTo>
                        <a:pt x="38" y="86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9" y="93"/>
                      </a:lnTo>
                      <a:lnTo>
                        <a:pt x="51" y="95"/>
                      </a:lnTo>
                      <a:lnTo>
                        <a:pt x="54" y="97"/>
                      </a:lnTo>
                      <a:lnTo>
                        <a:pt x="55" y="95"/>
                      </a:lnTo>
                      <a:lnTo>
                        <a:pt x="55" y="98"/>
                      </a:lnTo>
                      <a:lnTo>
                        <a:pt x="59" y="95"/>
                      </a:lnTo>
                      <a:lnTo>
                        <a:pt x="59" y="94"/>
                      </a:lnTo>
                      <a:lnTo>
                        <a:pt x="57" y="94"/>
                      </a:lnTo>
                      <a:lnTo>
                        <a:pt x="59" y="94"/>
                      </a:lnTo>
                      <a:lnTo>
                        <a:pt x="59" y="92"/>
                      </a:lnTo>
                      <a:lnTo>
                        <a:pt x="58" y="91"/>
                      </a:lnTo>
                      <a:lnTo>
                        <a:pt x="59" y="92"/>
                      </a:lnTo>
                      <a:lnTo>
                        <a:pt x="59" y="94"/>
                      </a:lnTo>
                      <a:lnTo>
                        <a:pt x="59" y="95"/>
                      </a:lnTo>
                      <a:lnTo>
                        <a:pt x="62" y="96"/>
                      </a:lnTo>
                      <a:lnTo>
                        <a:pt x="62" y="91"/>
                      </a:lnTo>
                      <a:lnTo>
                        <a:pt x="59" y="84"/>
                      </a:lnTo>
                      <a:lnTo>
                        <a:pt x="58" y="84"/>
                      </a:lnTo>
                      <a:lnTo>
                        <a:pt x="58" y="83"/>
                      </a:lnTo>
                      <a:lnTo>
                        <a:pt x="57" y="81"/>
                      </a:lnTo>
                      <a:lnTo>
                        <a:pt x="56" y="81"/>
                      </a:lnTo>
                      <a:lnTo>
                        <a:pt x="55" y="76"/>
                      </a:lnTo>
                      <a:lnTo>
                        <a:pt x="56" y="74"/>
                      </a:lnTo>
                      <a:lnTo>
                        <a:pt x="55" y="73"/>
                      </a:lnTo>
                      <a:lnTo>
                        <a:pt x="53" y="73"/>
                      </a:lnTo>
                      <a:lnTo>
                        <a:pt x="50" y="69"/>
                      </a:lnTo>
                      <a:lnTo>
                        <a:pt x="48" y="65"/>
                      </a:lnTo>
                      <a:lnTo>
                        <a:pt x="48" y="56"/>
                      </a:lnTo>
                      <a:lnTo>
                        <a:pt x="47" y="54"/>
                      </a:lnTo>
                      <a:lnTo>
                        <a:pt x="47" y="51"/>
                      </a:lnTo>
                      <a:lnTo>
                        <a:pt x="48" y="49"/>
                      </a:lnTo>
                      <a:lnTo>
                        <a:pt x="48" y="41"/>
                      </a:lnTo>
                      <a:lnTo>
                        <a:pt x="48" y="39"/>
                      </a:lnTo>
                      <a:lnTo>
                        <a:pt x="47" y="32"/>
                      </a:lnTo>
                      <a:lnTo>
                        <a:pt x="44" y="27"/>
                      </a:lnTo>
                      <a:lnTo>
                        <a:pt x="34" y="14"/>
                      </a:lnTo>
                      <a:lnTo>
                        <a:pt x="31" y="9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2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9" name="Freeform 517">
                  <a:extLst>
                    <a:ext uri="{FF2B5EF4-FFF2-40B4-BE49-F238E27FC236}">
                      <a16:creationId xmlns:a16="http://schemas.microsoft.com/office/drawing/2014/main" id="{2E8B8AC5-BA42-4B7F-A4FD-262EBABB0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62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2 w 3"/>
                    <a:gd name="T3" fmla="*/ 0 h 5"/>
                    <a:gd name="T4" fmla="*/ 1 w 3"/>
                    <a:gd name="T5" fmla="*/ 1 h 5"/>
                    <a:gd name="T6" fmla="*/ 1 w 3"/>
                    <a:gd name="T7" fmla="*/ 1 h 5"/>
                    <a:gd name="T8" fmla="*/ 0 w 3"/>
                    <a:gd name="T9" fmla="*/ 1 h 5"/>
                    <a:gd name="T10" fmla="*/ 0 w 3"/>
                    <a:gd name="T11" fmla="*/ 3 h 5"/>
                    <a:gd name="T12" fmla="*/ 1 w 3"/>
                    <a:gd name="T13" fmla="*/ 5 h 5"/>
                    <a:gd name="T14" fmla="*/ 3 w 3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0" name="Freeform 518">
                  <a:extLst>
                    <a:ext uri="{FF2B5EF4-FFF2-40B4-BE49-F238E27FC236}">
                      <a16:creationId xmlns:a16="http://schemas.microsoft.com/office/drawing/2014/main" id="{4F53BB8A-0EE3-44DB-A5D5-E77027B8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79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4 w 4"/>
                    <a:gd name="T3" fmla="*/ 3 h 4"/>
                    <a:gd name="T4" fmla="*/ 4 w 4"/>
                    <a:gd name="T5" fmla="*/ 1 h 4"/>
                    <a:gd name="T6" fmla="*/ 3 w 4"/>
                    <a:gd name="T7" fmla="*/ 0 h 4"/>
                    <a:gd name="T8" fmla="*/ 0 w 4"/>
                    <a:gd name="T9" fmla="*/ 3 h 4"/>
                    <a:gd name="T10" fmla="*/ 1 w 4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1" name="Freeform 519">
                  <a:extLst>
                    <a:ext uri="{FF2B5EF4-FFF2-40B4-BE49-F238E27FC236}">
                      <a16:creationId xmlns:a16="http://schemas.microsoft.com/office/drawing/2014/main" id="{C3E8637D-4D7F-452C-B6B0-64298FB8C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3" y="2679"/>
                  <a:ext cx="4" cy="3"/>
                </a:xfrm>
                <a:custGeom>
                  <a:avLst/>
                  <a:gdLst>
                    <a:gd name="T0" fmla="*/ 1 w 4"/>
                    <a:gd name="T1" fmla="*/ 2 h 3"/>
                    <a:gd name="T2" fmla="*/ 4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  <a:gd name="T8" fmla="*/ 1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2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2" name="Freeform 520">
                  <a:extLst>
                    <a:ext uri="{FF2B5EF4-FFF2-40B4-BE49-F238E27FC236}">
                      <a16:creationId xmlns:a16="http://schemas.microsoft.com/office/drawing/2014/main" id="{4976F022-D8BD-40EA-A4B6-FEF4478B71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76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3 h 3"/>
                    <a:gd name="T4" fmla="*/ 1 w 1"/>
                    <a:gd name="T5" fmla="*/ 0 h 3"/>
                    <a:gd name="T6" fmla="*/ 1 w 1"/>
                    <a:gd name="T7" fmla="*/ 0 h 3"/>
                    <a:gd name="T8" fmla="*/ 0 w 1"/>
                    <a:gd name="T9" fmla="*/ 2 h 3"/>
                    <a:gd name="T10" fmla="*/ 0 w 1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3" name="Freeform 521">
                  <a:extLst>
                    <a:ext uri="{FF2B5EF4-FFF2-40B4-BE49-F238E27FC236}">
                      <a16:creationId xmlns:a16="http://schemas.microsoft.com/office/drawing/2014/main" id="{792A0E4A-9343-4A2A-A598-E6B9B36E60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6" y="2685"/>
                  <a:ext cx="134" cy="109"/>
                </a:xfrm>
                <a:custGeom>
                  <a:avLst/>
                  <a:gdLst>
                    <a:gd name="T0" fmla="*/ 11 w 134"/>
                    <a:gd name="T1" fmla="*/ 106 h 109"/>
                    <a:gd name="T2" fmla="*/ 18 w 134"/>
                    <a:gd name="T3" fmla="*/ 108 h 109"/>
                    <a:gd name="T4" fmla="*/ 24 w 134"/>
                    <a:gd name="T5" fmla="*/ 105 h 109"/>
                    <a:gd name="T6" fmla="*/ 42 w 134"/>
                    <a:gd name="T7" fmla="*/ 99 h 109"/>
                    <a:gd name="T8" fmla="*/ 53 w 134"/>
                    <a:gd name="T9" fmla="*/ 103 h 109"/>
                    <a:gd name="T10" fmla="*/ 70 w 134"/>
                    <a:gd name="T11" fmla="*/ 98 h 109"/>
                    <a:gd name="T12" fmla="*/ 76 w 134"/>
                    <a:gd name="T13" fmla="*/ 78 h 109"/>
                    <a:gd name="T14" fmla="*/ 84 w 134"/>
                    <a:gd name="T15" fmla="*/ 55 h 109"/>
                    <a:gd name="T16" fmla="*/ 88 w 134"/>
                    <a:gd name="T17" fmla="*/ 46 h 109"/>
                    <a:gd name="T18" fmla="*/ 101 w 134"/>
                    <a:gd name="T19" fmla="*/ 47 h 109"/>
                    <a:gd name="T20" fmla="*/ 110 w 134"/>
                    <a:gd name="T21" fmla="*/ 49 h 109"/>
                    <a:gd name="T22" fmla="*/ 116 w 134"/>
                    <a:gd name="T23" fmla="*/ 50 h 109"/>
                    <a:gd name="T24" fmla="*/ 122 w 134"/>
                    <a:gd name="T25" fmla="*/ 46 h 109"/>
                    <a:gd name="T26" fmla="*/ 120 w 134"/>
                    <a:gd name="T27" fmla="*/ 36 h 109"/>
                    <a:gd name="T28" fmla="*/ 134 w 134"/>
                    <a:gd name="T29" fmla="*/ 33 h 109"/>
                    <a:gd name="T30" fmla="*/ 128 w 134"/>
                    <a:gd name="T31" fmla="*/ 29 h 109"/>
                    <a:gd name="T32" fmla="*/ 119 w 134"/>
                    <a:gd name="T33" fmla="*/ 23 h 109"/>
                    <a:gd name="T34" fmla="*/ 114 w 134"/>
                    <a:gd name="T35" fmla="*/ 24 h 109"/>
                    <a:gd name="T36" fmla="*/ 114 w 134"/>
                    <a:gd name="T37" fmla="*/ 19 h 109"/>
                    <a:gd name="T38" fmla="*/ 110 w 134"/>
                    <a:gd name="T39" fmla="*/ 20 h 109"/>
                    <a:gd name="T40" fmla="*/ 112 w 134"/>
                    <a:gd name="T41" fmla="*/ 12 h 109"/>
                    <a:gd name="T42" fmla="*/ 105 w 134"/>
                    <a:gd name="T43" fmla="*/ 7 h 109"/>
                    <a:gd name="T44" fmla="*/ 101 w 134"/>
                    <a:gd name="T45" fmla="*/ 2 h 109"/>
                    <a:gd name="T46" fmla="*/ 97 w 134"/>
                    <a:gd name="T47" fmla="*/ 8 h 109"/>
                    <a:gd name="T48" fmla="*/ 96 w 134"/>
                    <a:gd name="T49" fmla="*/ 2 h 109"/>
                    <a:gd name="T50" fmla="*/ 89 w 134"/>
                    <a:gd name="T51" fmla="*/ 18 h 109"/>
                    <a:gd name="T52" fmla="*/ 81 w 134"/>
                    <a:gd name="T53" fmla="*/ 29 h 109"/>
                    <a:gd name="T54" fmla="*/ 76 w 134"/>
                    <a:gd name="T55" fmla="*/ 33 h 109"/>
                    <a:gd name="T56" fmla="*/ 80 w 134"/>
                    <a:gd name="T57" fmla="*/ 34 h 109"/>
                    <a:gd name="T58" fmla="*/ 76 w 134"/>
                    <a:gd name="T59" fmla="*/ 39 h 109"/>
                    <a:gd name="T60" fmla="*/ 77 w 134"/>
                    <a:gd name="T61" fmla="*/ 49 h 109"/>
                    <a:gd name="T62" fmla="*/ 74 w 134"/>
                    <a:gd name="T63" fmla="*/ 40 h 109"/>
                    <a:gd name="T64" fmla="*/ 73 w 134"/>
                    <a:gd name="T65" fmla="*/ 40 h 109"/>
                    <a:gd name="T66" fmla="*/ 71 w 134"/>
                    <a:gd name="T67" fmla="*/ 51 h 109"/>
                    <a:gd name="T68" fmla="*/ 64 w 134"/>
                    <a:gd name="T69" fmla="*/ 43 h 109"/>
                    <a:gd name="T70" fmla="*/ 60 w 134"/>
                    <a:gd name="T71" fmla="*/ 49 h 109"/>
                    <a:gd name="T72" fmla="*/ 51 w 134"/>
                    <a:gd name="T73" fmla="*/ 60 h 109"/>
                    <a:gd name="T74" fmla="*/ 43 w 134"/>
                    <a:gd name="T75" fmla="*/ 73 h 109"/>
                    <a:gd name="T76" fmla="*/ 31 w 134"/>
                    <a:gd name="T77" fmla="*/ 81 h 109"/>
                    <a:gd name="T78" fmla="*/ 28 w 134"/>
                    <a:gd name="T79" fmla="*/ 84 h 109"/>
                    <a:gd name="T80" fmla="*/ 23 w 134"/>
                    <a:gd name="T81" fmla="*/ 90 h 109"/>
                    <a:gd name="T82" fmla="*/ 21 w 134"/>
                    <a:gd name="T83" fmla="*/ 100 h 109"/>
                    <a:gd name="T84" fmla="*/ 5 w 134"/>
                    <a:gd name="T85" fmla="*/ 97 h 109"/>
                    <a:gd name="T86" fmla="*/ 0 w 134"/>
                    <a:gd name="T87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4" h="109">
                      <a:moveTo>
                        <a:pt x="7" y="101"/>
                      </a:moveTo>
                      <a:lnTo>
                        <a:pt x="7" y="102"/>
                      </a:lnTo>
                      <a:lnTo>
                        <a:pt x="11" y="106"/>
                      </a:lnTo>
                      <a:lnTo>
                        <a:pt x="12" y="109"/>
                      </a:lnTo>
                      <a:lnTo>
                        <a:pt x="14" y="109"/>
                      </a:lnTo>
                      <a:lnTo>
                        <a:pt x="18" y="108"/>
                      </a:lnTo>
                      <a:lnTo>
                        <a:pt x="18" y="106"/>
                      </a:lnTo>
                      <a:lnTo>
                        <a:pt x="22" y="106"/>
                      </a:lnTo>
                      <a:lnTo>
                        <a:pt x="24" y="105"/>
                      </a:lnTo>
                      <a:lnTo>
                        <a:pt x="32" y="105"/>
                      </a:lnTo>
                      <a:lnTo>
                        <a:pt x="40" y="102"/>
                      </a:lnTo>
                      <a:lnTo>
                        <a:pt x="42" y="99"/>
                      </a:lnTo>
                      <a:lnTo>
                        <a:pt x="49" y="99"/>
                      </a:lnTo>
                      <a:lnTo>
                        <a:pt x="52" y="102"/>
                      </a:lnTo>
                      <a:lnTo>
                        <a:pt x="53" y="103"/>
                      </a:lnTo>
                      <a:lnTo>
                        <a:pt x="57" y="103"/>
                      </a:lnTo>
                      <a:lnTo>
                        <a:pt x="63" y="99"/>
                      </a:lnTo>
                      <a:lnTo>
                        <a:pt x="70" y="98"/>
                      </a:lnTo>
                      <a:lnTo>
                        <a:pt x="69" y="95"/>
                      </a:lnTo>
                      <a:lnTo>
                        <a:pt x="74" y="85"/>
                      </a:lnTo>
                      <a:lnTo>
                        <a:pt x="76" y="78"/>
                      </a:lnTo>
                      <a:lnTo>
                        <a:pt x="81" y="71"/>
                      </a:lnTo>
                      <a:lnTo>
                        <a:pt x="84" y="57"/>
                      </a:lnTo>
                      <a:lnTo>
                        <a:pt x="84" y="55"/>
                      </a:lnTo>
                      <a:lnTo>
                        <a:pt x="86" y="52"/>
                      </a:lnTo>
                      <a:lnTo>
                        <a:pt x="85" y="50"/>
                      </a:lnTo>
                      <a:lnTo>
                        <a:pt x="88" y="46"/>
                      </a:lnTo>
                      <a:lnTo>
                        <a:pt x="90" y="47"/>
                      </a:lnTo>
                      <a:lnTo>
                        <a:pt x="95" y="47"/>
                      </a:lnTo>
                      <a:lnTo>
                        <a:pt x="101" y="47"/>
                      </a:lnTo>
                      <a:lnTo>
                        <a:pt x="103" y="48"/>
                      </a:lnTo>
                      <a:lnTo>
                        <a:pt x="107" y="48"/>
                      </a:lnTo>
                      <a:lnTo>
                        <a:pt x="110" y="49"/>
                      </a:lnTo>
                      <a:lnTo>
                        <a:pt x="110" y="47"/>
                      </a:lnTo>
                      <a:lnTo>
                        <a:pt x="114" y="50"/>
                      </a:lnTo>
                      <a:lnTo>
                        <a:pt x="116" y="50"/>
                      </a:lnTo>
                      <a:lnTo>
                        <a:pt x="118" y="49"/>
                      </a:lnTo>
                      <a:lnTo>
                        <a:pt x="122" y="48"/>
                      </a:lnTo>
                      <a:lnTo>
                        <a:pt x="122" y="46"/>
                      </a:lnTo>
                      <a:lnTo>
                        <a:pt x="118" y="43"/>
                      </a:lnTo>
                      <a:lnTo>
                        <a:pt x="118" y="38"/>
                      </a:lnTo>
                      <a:lnTo>
                        <a:pt x="120" y="36"/>
                      </a:lnTo>
                      <a:lnTo>
                        <a:pt x="126" y="37"/>
                      </a:lnTo>
                      <a:lnTo>
                        <a:pt x="131" y="36"/>
                      </a:lnTo>
                      <a:lnTo>
                        <a:pt x="134" y="33"/>
                      </a:lnTo>
                      <a:lnTo>
                        <a:pt x="133" y="30"/>
                      </a:lnTo>
                      <a:lnTo>
                        <a:pt x="131" y="30"/>
                      </a:lnTo>
                      <a:lnTo>
                        <a:pt x="128" y="29"/>
                      </a:lnTo>
                      <a:lnTo>
                        <a:pt x="125" y="27"/>
                      </a:lnTo>
                      <a:lnTo>
                        <a:pt x="123" y="27"/>
                      </a:lnTo>
                      <a:lnTo>
                        <a:pt x="119" y="23"/>
                      </a:lnTo>
                      <a:lnTo>
                        <a:pt x="118" y="23"/>
                      </a:lnTo>
                      <a:lnTo>
                        <a:pt x="115" y="26"/>
                      </a:lnTo>
                      <a:lnTo>
                        <a:pt x="114" y="24"/>
                      </a:lnTo>
                      <a:lnTo>
                        <a:pt x="117" y="21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2" y="22"/>
                      </a:lnTo>
                      <a:lnTo>
                        <a:pt x="111" y="21"/>
                      </a:lnTo>
                      <a:lnTo>
                        <a:pt x="110" y="20"/>
                      </a:lnTo>
                      <a:lnTo>
                        <a:pt x="110" y="15"/>
                      </a:lnTo>
                      <a:lnTo>
                        <a:pt x="112" y="14"/>
                      </a:lnTo>
                      <a:lnTo>
                        <a:pt x="112" y="12"/>
                      </a:lnTo>
                      <a:lnTo>
                        <a:pt x="109" y="9"/>
                      </a:lnTo>
                      <a:lnTo>
                        <a:pt x="108" y="10"/>
                      </a:lnTo>
                      <a:lnTo>
                        <a:pt x="105" y="7"/>
                      </a:lnTo>
                      <a:lnTo>
                        <a:pt x="105" y="2"/>
                      </a:lnTo>
                      <a:lnTo>
                        <a:pt x="102" y="0"/>
                      </a:lnTo>
                      <a:lnTo>
                        <a:pt x="101" y="2"/>
                      </a:lnTo>
                      <a:lnTo>
                        <a:pt x="101" y="4"/>
                      </a:lnTo>
                      <a:lnTo>
                        <a:pt x="98" y="8"/>
                      </a:lnTo>
                      <a:lnTo>
                        <a:pt x="97" y="8"/>
                      </a:lnTo>
                      <a:lnTo>
                        <a:pt x="98" y="5"/>
                      </a:lnTo>
                      <a:lnTo>
                        <a:pt x="97" y="2"/>
                      </a:lnTo>
                      <a:lnTo>
                        <a:pt x="96" y="2"/>
                      </a:lnTo>
                      <a:lnTo>
                        <a:pt x="94" y="9"/>
                      </a:lnTo>
                      <a:lnTo>
                        <a:pt x="92" y="10"/>
                      </a:lnTo>
                      <a:lnTo>
                        <a:pt x="89" y="18"/>
                      </a:lnTo>
                      <a:lnTo>
                        <a:pt x="88" y="22"/>
                      </a:lnTo>
                      <a:lnTo>
                        <a:pt x="83" y="29"/>
                      </a:lnTo>
                      <a:lnTo>
                        <a:pt x="81" y="29"/>
                      </a:lnTo>
                      <a:lnTo>
                        <a:pt x="76" y="31"/>
                      </a:lnTo>
                      <a:lnTo>
                        <a:pt x="76" y="33"/>
                      </a:lnTo>
                      <a:lnTo>
                        <a:pt x="76" y="33"/>
                      </a:lnTo>
                      <a:lnTo>
                        <a:pt x="76" y="35"/>
                      </a:lnTo>
                      <a:lnTo>
                        <a:pt x="77" y="35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6" y="38"/>
                      </a:lnTo>
                      <a:lnTo>
                        <a:pt x="76" y="39"/>
                      </a:lnTo>
                      <a:lnTo>
                        <a:pt x="76" y="40"/>
                      </a:lnTo>
                      <a:lnTo>
                        <a:pt x="79" y="46"/>
                      </a:lnTo>
                      <a:lnTo>
                        <a:pt x="77" y="49"/>
                      </a:lnTo>
                      <a:lnTo>
                        <a:pt x="76" y="47"/>
                      </a:lnTo>
                      <a:lnTo>
                        <a:pt x="75" y="43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3" y="40"/>
                      </a:lnTo>
                      <a:lnTo>
                        <a:pt x="71" y="43"/>
                      </a:lnTo>
                      <a:lnTo>
                        <a:pt x="73" y="50"/>
                      </a:lnTo>
                      <a:lnTo>
                        <a:pt x="71" y="51"/>
                      </a:lnTo>
                      <a:lnTo>
                        <a:pt x="68" y="48"/>
                      </a:lnTo>
                      <a:lnTo>
                        <a:pt x="66" y="43"/>
                      </a:lnTo>
                      <a:lnTo>
                        <a:pt x="64" y="43"/>
                      </a:lnTo>
                      <a:lnTo>
                        <a:pt x="62" y="42"/>
                      </a:lnTo>
                      <a:lnTo>
                        <a:pt x="60" y="45"/>
                      </a:lnTo>
                      <a:lnTo>
                        <a:pt x="60" y="49"/>
                      </a:lnTo>
                      <a:lnTo>
                        <a:pt x="56" y="53"/>
                      </a:lnTo>
                      <a:lnTo>
                        <a:pt x="55" y="56"/>
                      </a:lnTo>
                      <a:lnTo>
                        <a:pt x="51" y="60"/>
                      </a:lnTo>
                      <a:lnTo>
                        <a:pt x="50" y="64"/>
                      </a:lnTo>
                      <a:lnTo>
                        <a:pt x="47" y="69"/>
                      </a:lnTo>
                      <a:lnTo>
                        <a:pt x="43" y="73"/>
                      </a:lnTo>
                      <a:lnTo>
                        <a:pt x="31" y="76"/>
                      </a:lnTo>
                      <a:lnTo>
                        <a:pt x="30" y="77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31" y="82"/>
                      </a:lnTo>
                      <a:lnTo>
                        <a:pt x="28" y="84"/>
                      </a:lnTo>
                      <a:lnTo>
                        <a:pt x="25" y="84"/>
                      </a:lnTo>
                      <a:lnTo>
                        <a:pt x="24" y="86"/>
                      </a:lnTo>
                      <a:lnTo>
                        <a:pt x="23" y="90"/>
                      </a:lnTo>
                      <a:lnTo>
                        <a:pt x="23" y="95"/>
                      </a:lnTo>
                      <a:lnTo>
                        <a:pt x="20" y="98"/>
                      </a:lnTo>
                      <a:lnTo>
                        <a:pt x="21" y="100"/>
                      </a:lnTo>
                      <a:lnTo>
                        <a:pt x="14" y="99"/>
                      </a:lnTo>
                      <a:lnTo>
                        <a:pt x="9" y="97"/>
                      </a:lnTo>
                      <a:lnTo>
                        <a:pt x="5" y="97"/>
                      </a:lnTo>
                      <a:lnTo>
                        <a:pt x="4" y="94"/>
                      </a:lnTo>
                      <a:lnTo>
                        <a:pt x="0" y="91"/>
                      </a:lnTo>
                      <a:lnTo>
                        <a:pt x="0" y="91"/>
                      </a:lnTo>
                      <a:lnTo>
                        <a:pt x="3" y="97"/>
                      </a:lnTo>
                      <a:lnTo>
                        <a:pt x="7" y="10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4" name="Freeform 522">
                  <a:extLst>
                    <a:ext uri="{FF2B5EF4-FFF2-40B4-BE49-F238E27FC236}">
                      <a16:creationId xmlns:a16="http://schemas.microsoft.com/office/drawing/2014/main" id="{7EAD0C63-987C-4556-91FD-BA644B37E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2" y="27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  <a:gd name="T8" fmla="*/ 0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5" name="Freeform 523">
                  <a:extLst>
                    <a:ext uri="{FF2B5EF4-FFF2-40B4-BE49-F238E27FC236}">
                      <a16:creationId xmlns:a16="http://schemas.microsoft.com/office/drawing/2014/main" id="{909724C3-3BE4-47CE-9AD8-89F4FD929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8" y="2710"/>
                  <a:ext cx="3" cy="6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5 h 6"/>
                    <a:gd name="T8" fmla="*/ 3 w 3"/>
                    <a:gd name="T9" fmla="*/ 3 h 6"/>
                    <a:gd name="T10" fmla="*/ 1 w 3"/>
                    <a:gd name="T11" fmla="*/ 1 h 6"/>
                    <a:gd name="T12" fmla="*/ 0 w 3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5"/>
                      </a:ln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6" name="Freeform 524">
                  <a:extLst>
                    <a:ext uri="{FF2B5EF4-FFF2-40B4-BE49-F238E27FC236}">
                      <a16:creationId xmlns:a16="http://schemas.microsoft.com/office/drawing/2014/main" id="{21ED64A5-4003-466B-AE92-B2AD6D3E1B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0" y="2766"/>
                  <a:ext cx="2" cy="4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2 h 4"/>
                    <a:gd name="T4" fmla="*/ 1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7" name="Freeform 525">
                  <a:extLst>
                    <a:ext uri="{FF2B5EF4-FFF2-40B4-BE49-F238E27FC236}">
                      <a16:creationId xmlns:a16="http://schemas.microsoft.com/office/drawing/2014/main" id="{108BA13B-B35C-4B62-A807-5C800673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720"/>
                  <a:ext cx="12" cy="16"/>
                </a:xfrm>
                <a:custGeom>
                  <a:avLst/>
                  <a:gdLst>
                    <a:gd name="T0" fmla="*/ 4 w 12"/>
                    <a:gd name="T1" fmla="*/ 8 h 16"/>
                    <a:gd name="T2" fmla="*/ 6 w 12"/>
                    <a:gd name="T3" fmla="*/ 13 h 16"/>
                    <a:gd name="T4" fmla="*/ 9 w 12"/>
                    <a:gd name="T5" fmla="*/ 16 h 16"/>
                    <a:gd name="T6" fmla="*/ 11 w 12"/>
                    <a:gd name="T7" fmla="*/ 15 h 16"/>
                    <a:gd name="T8" fmla="*/ 9 w 12"/>
                    <a:gd name="T9" fmla="*/ 8 h 16"/>
                    <a:gd name="T10" fmla="*/ 11 w 12"/>
                    <a:gd name="T11" fmla="*/ 5 h 16"/>
                    <a:gd name="T12" fmla="*/ 12 w 12"/>
                    <a:gd name="T13" fmla="*/ 5 h 16"/>
                    <a:gd name="T14" fmla="*/ 12 w 12"/>
                    <a:gd name="T15" fmla="*/ 3 h 16"/>
                    <a:gd name="T16" fmla="*/ 12 w 12"/>
                    <a:gd name="T17" fmla="*/ 0 h 16"/>
                    <a:gd name="T18" fmla="*/ 9 w 12"/>
                    <a:gd name="T19" fmla="*/ 1 h 16"/>
                    <a:gd name="T20" fmla="*/ 6 w 12"/>
                    <a:gd name="T21" fmla="*/ 4 h 16"/>
                    <a:gd name="T22" fmla="*/ 1 w 12"/>
                    <a:gd name="T23" fmla="*/ 6 h 16"/>
                    <a:gd name="T24" fmla="*/ 0 w 12"/>
                    <a:gd name="T25" fmla="*/ 7 h 16"/>
                    <a:gd name="T26" fmla="*/ 2 w 12"/>
                    <a:gd name="T27" fmla="*/ 8 h 16"/>
                    <a:gd name="T28" fmla="*/ 4 w 12"/>
                    <a:gd name="T2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6">
                      <a:moveTo>
                        <a:pt x="4" y="8"/>
                      </a:move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1" y="15"/>
                      </a:lnTo>
                      <a:lnTo>
                        <a:pt x="9" y="8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2" y="3"/>
                      </a:lnTo>
                      <a:lnTo>
                        <a:pt x="12" y="0"/>
                      </a:lnTo>
                      <a:lnTo>
                        <a:pt x="9" y="1"/>
                      </a:lnTo>
                      <a:lnTo>
                        <a:pt x="6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8" name="Freeform 526">
                  <a:extLst>
                    <a:ext uri="{FF2B5EF4-FFF2-40B4-BE49-F238E27FC236}">
                      <a16:creationId xmlns:a16="http://schemas.microsoft.com/office/drawing/2014/main" id="{D7A55CA5-7692-4DB7-9CA5-B33266445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0" y="2724"/>
                  <a:ext cx="5" cy="10"/>
                </a:xfrm>
                <a:custGeom>
                  <a:avLst/>
                  <a:gdLst>
                    <a:gd name="T0" fmla="*/ 2 w 5"/>
                    <a:gd name="T1" fmla="*/ 8 h 10"/>
                    <a:gd name="T2" fmla="*/ 3 w 5"/>
                    <a:gd name="T3" fmla="*/ 10 h 10"/>
                    <a:gd name="T4" fmla="*/ 5 w 5"/>
                    <a:gd name="T5" fmla="*/ 7 h 10"/>
                    <a:gd name="T6" fmla="*/ 2 w 5"/>
                    <a:gd name="T7" fmla="*/ 1 h 10"/>
                    <a:gd name="T8" fmla="*/ 2 w 5"/>
                    <a:gd name="T9" fmla="*/ 0 h 10"/>
                    <a:gd name="T10" fmla="*/ 2 w 5"/>
                    <a:gd name="T11" fmla="*/ 1 h 10"/>
                    <a:gd name="T12" fmla="*/ 0 w 5"/>
                    <a:gd name="T13" fmla="*/ 1 h 10"/>
                    <a:gd name="T14" fmla="*/ 1 w 5"/>
                    <a:gd name="T15" fmla="*/ 4 h 10"/>
                    <a:gd name="T16" fmla="*/ 2 w 5"/>
                    <a:gd name="T1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0">
                      <a:moveTo>
                        <a:pt x="2" y="8"/>
                      </a:move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9" name="Freeform 527">
                  <a:extLst>
                    <a:ext uri="{FF2B5EF4-FFF2-40B4-BE49-F238E27FC236}">
                      <a16:creationId xmlns:a16="http://schemas.microsoft.com/office/drawing/2014/main" id="{2C3DB15B-4C7E-442F-AAF3-2AA726FBB4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2623"/>
                  <a:ext cx="4" cy="9"/>
                </a:xfrm>
                <a:custGeom>
                  <a:avLst/>
                  <a:gdLst>
                    <a:gd name="T0" fmla="*/ 2 w 4"/>
                    <a:gd name="T1" fmla="*/ 9 h 9"/>
                    <a:gd name="T2" fmla="*/ 4 w 4"/>
                    <a:gd name="T3" fmla="*/ 9 h 9"/>
                    <a:gd name="T4" fmla="*/ 4 w 4"/>
                    <a:gd name="T5" fmla="*/ 3 h 9"/>
                    <a:gd name="T6" fmla="*/ 4 w 4"/>
                    <a:gd name="T7" fmla="*/ 2 h 9"/>
                    <a:gd name="T8" fmla="*/ 3 w 4"/>
                    <a:gd name="T9" fmla="*/ 0 h 9"/>
                    <a:gd name="T10" fmla="*/ 0 w 4"/>
                    <a:gd name="T11" fmla="*/ 2 h 9"/>
                    <a:gd name="T12" fmla="*/ 1 w 4"/>
                    <a:gd name="T13" fmla="*/ 5 h 9"/>
                    <a:gd name="T14" fmla="*/ 1 w 4"/>
                    <a:gd name="T15" fmla="*/ 6 h 9"/>
                    <a:gd name="T16" fmla="*/ 2 w 4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9">
                      <a:moveTo>
                        <a:pt x="2" y="9"/>
                      </a:moveTo>
                      <a:lnTo>
                        <a:pt x="4" y="9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6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0" name="Freeform 528">
                  <a:extLst>
                    <a:ext uri="{FF2B5EF4-FFF2-40B4-BE49-F238E27FC236}">
                      <a16:creationId xmlns:a16="http://schemas.microsoft.com/office/drawing/2014/main" id="{7BECBE26-762A-4E74-88BC-B362FA18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385"/>
                  <a:ext cx="116" cy="272"/>
                </a:xfrm>
                <a:custGeom>
                  <a:avLst/>
                  <a:gdLst>
                    <a:gd name="T0" fmla="*/ 71 w 116"/>
                    <a:gd name="T1" fmla="*/ 29 h 272"/>
                    <a:gd name="T2" fmla="*/ 63 w 116"/>
                    <a:gd name="T3" fmla="*/ 14 h 272"/>
                    <a:gd name="T4" fmla="*/ 58 w 116"/>
                    <a:gd name="T5" fmla="*/ 8 h 272"/>
                    <a:gd name="T6" fmla="*/ 44 w 116"/>
                    <a:gd name="T7" fmla="*/ 0 h 272"/>
                    <a:gd name="T8" fmla="*/ 32 w 116"/>
                    <a:gd name="T9" fmla="*/ 12 h 272"/>
                    <a:gd name="T10" fmla="*/ 21 w 116"/>
                    <a:gd name="T11" fmla="*/ 12 h 272"/>
                    <a:gd name="T12" fmla="*/ 12 w 116"/>
                    <a:gd name="T13" fmla="*/ 16 h 272"/>
                    <a:gd name="T14" fmla="*/ 5 w 116"/>
                    <a:gd name="T15" fmla="*/ 14 h 272"/>
                    <a:gd name="T16" fmla="*/ 1 w 116"/>
                    <a:gd name="T17" fmla="*/ 21 h 272"/>
                    <a:gd name="T18" fmla="*/ 10 w 116"/>
                    <a:gd name="T19" fmla="*/ 36 h 272"/>
                    <a:gd name="T20" fmla="*/ 30 w 116"/>
                    <a:gd name="T21" fmla="*/ 46 h 272"/>
                    <a:gd name="T22" fmla="*/ 40 w 116"/>
                    <a:gd name="T23" fmla="*/ 57 h 272"/>
                    <a:gd name="T24" fmla="*/ 40 w 116"/>
                    <a:gd name="T25" fmla="*/ 70 h 272"/>
                    <a:gd name="T26" fmla="*/ 34 w 116"/>
                    <a:gd name="T27" fmla="*/ 79 h 272"/>
                    <a:gd name="T28" fmla="*/ 41 w 116"/>
                    <a:gd name="T29" fmla="*/ 89 h 272"/>
                    <a:gd name="T30" fmla="*/ 58 w 116"/>
                    <a:gd name="T31" fmla="*/ 105 h 272"/>
                    <a:gd name="T32" fmla="*/ 69 w 116"/>
                    <a:gd name="T33" fmla="*/ 119 h 272"/>
                    <a:gd name="T34" fmla="*/ 76 w 116"/>
                    <a:gd name="T35" fmla="*/ 127 h 272"/>
                    <a:gd name="T36" fmla="*/ 83 w 116"/>
                    <a:gd name="T37" fmla="*/ 136 h 272"/>
                    <a:gd name="T38" fmla="*/ 85 w 116"/>
                    <a:gd name="T39" fmla="*/ 146 h 272"/>
                    <a:gd name="T40" fmla="*/ 85 w 116"/>
                    <a:gd name="T41" fmla="*/ 160 h 272"/>
                    <a:gd name="T42" fmla="*/ 87 w 116"/>
                    <a:gd name="T43" fmla="*/ 174 h 272"/>
                    <a:gd name="T44" fmla="*/ 89 w 116"/>
                    <a:gd name="T45" fmla="*/ 198 h 272"/>
                    <a:gd name="T46" fmla="*/ 77 w 116"/>
                    <a:gd name="T47" fmla="*/ 211 h 272"/>
                    <a:gd name="T48" fmla="*/ 71 w 116"/>
                    <a:gd name="T49" fmla="*/ 223 h 272"/>
                    <a:gd name="T50" fmla="*/ 69 w 116"/>
                    <a:gd name="T51" fmla="*/ 230 h 272"/>
                    <a:gd name="T52" fmla="*/ 54 w 116"/>
                    <a:gd name="T53" fmla="*/ 234 h 272"/>
                    <a:gd name="T54" fmla="*/ 48 w 116"/>
                    <a:gd name="T55" fmla="*/ 243 h 272"/>
                    <a:gd name="T56" fmla="*/ 59 w 116"/>
                    <a:gd name="T57" fmla="*/ 244 h 272"/>
                    <a:gd name="T58" fmla="*/ 54 w 116"/>
                    <a:gd name="T59" fmla="*/ 258 h 272"/>
                    <a:gd name="T60" fmla="*/ 56 w 116"/>
                    <a:gd name="T61" fmla="*/ 267 h 272"/>
                    <a:gd name="T62" fmla="*/ 54 w 116"/>
                    <a:gd name="T63" fmla="*/ 272 h 272"/>
                    <a:gd name="T64" fmla="*/ 63 w 116"/>
                    <a:gd name="T65" fmla="*/ 263 h 272"/>
                    <a:gd name="T66" fmla="*/ 71 w 116"/>
                    <a:gd name="T67" fmla="*/ 257 h 272"/>
                    <a:gd name="T68" fmla="*/ 71 w 116"/>
                    <a:gd name="T69" fmla="*/ 250 h 272"/>
                    <a:gd name="T70" fmla="*/ 77 w 116"/>
                    <a:gd name="T71" fmla="*/ 249 h 272"/>
                    <a:gd name="T72" fmla="*/ 79 w 116"/>
                    <a:gd name="T73" fmla="*/ 243 h 272"/>
                    <a:gd name="T74" fmla="*/ 77 w 116"/>
                    <a:gd name="T75" fmla="*/ 238 h 272"/>
                    <a:gd name="T76" fmla="*/ 80 w 116"/>
                    <a:gd name="T77" fmla="*/ 240 h 272"/>
                    <a:gd name="T78" fmla="*/ 95 w 116"/>
                    <a:gd name="T79" fmla="*/ 236 h 272"/>
                    <a:gd name="T80" fmla="*/ 104 w 116"/>
                    <a:gd name="T81" fmla="*/ 227 h 272"/>
                    <a:gd name="T82" fmla="*/ 112 w 116"/>
                    <a:gd name="T83" fmla="*/ 215 h 272"/>
                    <a:gd name="T84" fmla="*/ 113 w 116"/>
                    <a:gd name="T85" fmla="*/ 204 h 272"/>
                    <a:gd name="T86" fmla="*/ 115 w 116"/>
                    <a:gd name="T87" fmla="*/ 195 h 272"/>
                    <a:gd name="T88" fmla="*/ 115 w 116"/>
                    <a:gd name="T89" fmla="*/ 191 h 272"/>
                    <a:gd name="T90" fmla="*/ 112 w 116"/>
                    <a:gd name="T91" fmla="*/ 181 h 272"/>
                    <a:gd name="T92" fmla="*/ 110 w 116"/>
                    <a:gd name="T93" fmla="*/ 167 h 272"/>
                    <a:gd name="T94" fmla="*/ 105 w 116"/>
                    <a:gd name="T95" fmla="*/ 153 h 272"/>
                    <a:gd name="T96" fmla="*/ 102 w 116"/>
                    <a:gd name="T97" fmla="*/ 143 h 272"/>
                    <a:gd name="T98" fmla="*/ 77 w 116"/>
                    <a:gd name="T99" fmla="*/ 119 h 272"/>
                    <a:gd name="T100" fmla="*/ 66 w 116"/>
                    <a:gd name="T101" fmla="*/ 104 h 272"/>
                    <a:gd name="T102" fmla="*/ 60 w 116"/>
                    <a:gd name="T103" fmla="*/ 93 h 272"/>
                    <a:gd name="T104" fmla="*/ 53 w 116"/>
                    <a:gd name="T105" fmla="*/ 84 h 272"/>
                    <a:gd name="T106" fmla="*/ 54 w 116"/>
                    <a:gd name="T107" fmla="*/ 70 h 272"/>
                    <a:gd name="T108" fmla="*/ 58 w 116"/>
                    <a:gd name="T109" fmla="*/ 64 h 272"/>
                    <a:gd name="T110" fmla="*/ 63 w 116"/>
                    <a:gd name="T111" fmla="*/ 57 h 272"/>
                    <a:gd name="T112" fmla="*/ 64 w 116"/>
                    <a:gd name="T113" fmla="*/ 48 h 272"/>
                    <a:gd name="T114" fmla="*/ 68 w 116"/>
                    <a:gd name="T115" fmla="*/ 46 h 272"/>
                    <a:gd name="T116" fmla="*/ 73 w 116"/>
                    <a:gd name="T117" fmla="*/ 41 h 272"/>
                    <a:gd name="T118" fmla="*/ 82 w 116"/>
                    <a:gd name="T119" fmla="*/ 37 h 272"/>
                    <a:gd name="T120" fmla="*/ 85 w 116"/>
                    <a:gd name="T121" fmla="*/ 33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6" h="272">
                      <a:moveTo>
                        <a:pt x="80" y="33"/>
                      </a:moveTo>
                      <a:lnTo>
                        <a:pt x="79" y="31"/>
                      </a:lnTo>
                      <a:lnTo>
                        <a:pt x="76" y="33"/>
                      </a:lnTo>
                      <a:lnTo>
                        <a:pt x="73" y="30"/>
                      </a:lnTo>
                      <a:lnTo>
                        <a:pt x="71" y="29"/>
                      </a:lnTo>
                      <a:lnTo>
                        <a:pt x="70" y="26"/>
                      </a:lnTo>
                      <a:lnTo>
                        <a:pt x="64" y="24"/>
                      </a:lnTo>
                      <a:lnTo>
                        <a:pt x="64" y="21"/>
                      </a:lnTo>
                      <a:lnTo>
                        <a:pt x="61" y="20"/>
                      </a:lnTo>
                      <a:lnTo>
                        <a:pt x="63" y="14"/>
                      </a:lnTo>
                      <a:lnTo>
                        <a:pt x="65" y="13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9"/>
                      </a:lnTo>
                      <a:lnTo>
                        <a:pt x="58" y="8"/>
                      </a:lnTo>
                      <a:lnTo>
                        <a:pt x="52" y="8"/>
                      </a:lnTo>
                      <a:lnTo>
                        <a:pt x="50" y="5"/>
                      </a:lnTo>
                      <a:lnTo>
                        <a:pt x="47" y="5"/>
                      </a:lnTo>
                      <a:lnTo>
                        <a:pt x="47" y="3"/>
                      </a:lnTo>
                      <a:lnTo>
                        <a:pt x="44" y="0"/>
                      </a:lnTo>
                      <a:lnTo>
                        <a:pt x="43" y="2"/>
                      </a:lnTo>
                      <a:lnTo>
                        <a:pt x="39" y="2"/>
                      </a:lnTo>
                      <a:lnTo>
                        <a:pt x="36" y="4"/>
                      </a:lnTo>
                      <a:lnTo>
                        <a:pt x="36" y="9"/>
                      </a:lnTo>
                      <a:lnTo>
                        <a:pt x="32" y="12"/>
                      </a:lnTo>
                      <a:lnTo>
                        <a:pt x="29" y="9"/>
                      </a:lnTo>
                      <a:lnTo>
                        <a:pt x="25" y="11"/>
                      </a:lnTo>
                      <a:lnTo>
                        <a:pt x="25" y="13"/>
                      </a:lnTo>
                      <a:lnTo>
                        <a:pt x="22" y="15"/>
                      </a:lnTo>
                      <a:lnTo>
                        <a:pt x="21" y="12"/>
                      </a:lnTo>
                      <a:lnTo>
                        <a:pt x="19" y="12"/>
                      </a:lnTo>
                      <a:lnTo>
                        <a:pt x="18" y="15"/>
                      </a:lnTo>
                      <a:lnTo>
                        <a:pt x="15" y="12"/>
                      </a:lnTo>
                      <a:lnTo>
                        <a:pt x="12" y="13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8" y="12"/>
                      </a:lnTo>
                      <a:lnTo>
                        <a:pt x="5" y="14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1" y="18"/>
                      </a:lnTo>
                      <a:lnTo>
                        <a:pt x="0" y="19"/>
                      </a:lnTo>
                      <a:lnTo>
                        <a:pt x="1" y="21"/>
                      </a:lnTo>
                      <a:lnTo>
                        <a:pt x="6" y="23"/>
                      </a:lnTo>
                      <a:lnTo>
                        <a:pt x="9" y="27"/>
                      </a:lnTo>
                      <a:lnTo>
                        <a:pt x="11" y="30"/>
                      </a:lnTo>
                      <a:lnTo>
                        <a:pt x="11" y="33"/>
                      </a:lnTo>
                      <a:lnTo>
                        <a:pt x="10" y="36"/>
                      </a:lnTo>
                      <a:lnTo>
                        <a:pt x="15" y="42"/>
                      </a:lnTo>
                      <a:lnTo>
                        <a:pt x="18" y="48"/>
                      </a:lnTo>
                      <a:lnTo>
                        <a:pt x="24" y="48"/>
                      </a:lnTo>
                      <a:lnTo>
                        <a:pt x="27" y="49"/>
                      </a:lnTo>
                      <a:lnTo>
                        <a:pt x="30" y="46"/>
                      </a:lnTo>
                      <a:lnTo>
                        <a:pt x="34" y="46"/>
                      </a:lnTo>
                      <a:lnTo>
                        <a:pt x="36" y="50"/>
                      </a:lnTo>
                      <a:lnTo>
                        <a:pt x="40" y="50"/>
                      </a:lnTo>
                      <a:lnTo>
                        <a:pt x="40" y="54"/>
                      </a:lnTo>
                      <a:lnTo>
                        <a:pt x="40" y="57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3" y="61"/>
                      </a:lnTo>
                      <a:lnTo>
                        <a:pt x="41" y="68"/>
                      </a:lnTo>
                      <a:lnTo>
                        <a:pt x="40" y="70"/>
                      </a:lnTo>
                      <a:lnTo>
                        <a:pt x="36" y="71"/>
                      </a:lnTo>
                      <a:lnTo>
                        <a:pt x="33" y="72"/>
                      </a:lnTo>
                      <a:lnTo>
                        <a:pt x="30" y="72"/>
                      </a:lnTo>
                      <a:lnTo>
                        <a:pt x="31" y="75"/>
                      </a:lnTo>
                      <a:lnTo>
                        <a:pt x="34" y="79"/>
                      </a:lnTo>
                      <a:lnTo>
                        <a:pt x="32" y="82"/>
                      </a:lnTo>
                      <a:lnTo>
                        <a:pt x="33" y="84"/>
                      </a:lnTo>
                      <a:lnTo>
                        <a:pt x="35" y="84"/>
                      </a:lnTo>
                      <a:lnTo>
                        <a:pt x="36" y="88"/>
                      </a:lnTo>
                      <a:lnTo>
                        <a:pt x="41" y="89"/>
                      </a:lnTo>
                      <a:lnTo>
                        <a:pt x="45" y="91"/>
                      </a:lnTo>
                      <a:lnTo>
                        <a:pt x="48" y="92"/>
                      </a:lnTo>
                      <a:lnTo>
                        <a:pt x="52" y="98"/>
                      </a:lnTo>
                      <a:lnTo>
                        <a:pt x="56" y="100"/>
                      </a:lnTo>
                      <a:lnTo>
                        <a:pt x="58" y="105"/>
                      </a:lnTo>
                      <a:lnTo>
                        <a:pt x="58" y="108"/>
                      </a:lnTo>
                      <a:lnTo>
                        <a:pt x="63" y="113"/>
                      </a:lnTo>
                      <a:lnTo>
                        <a:pt x="64" y="117"/>
                      </a:lnTo>
                      <a:lnTo>
                        <a:pt x="66" y="119"/>
                      </a:lnTo>
                      <a:lnTo>
                        <a:pt x="69" y="119"/>
                      </a:lnTo>
                      <a:lnTo>
                        <a:pt x="71" y="122"/>
                      </a:lnTo>
                      <a:lnTo>
                        <a:pt x="71" y="124"/>
                      </a:lnTo>
                      <a:lnTo>
                        <a:pt x="73" y="126"/>
                      </a:lnTo>
                      <a:lnTo>
                        <a:pt x="74" y="126"/>
                      </a:lnTo>
                      <a:lnTo>
                        <a:pt x="76" y="127"/>
                      </a:lnTo>
                      <a:lnTo>
                        <a:pt x="76" y="130"/>
                      </a:lnTo>
                      <a:lnTo>
                        <a:pt x="77" y="132"/>
                      </a:lnTo>
                      <a:lnTo>
                        <a:pt x="80" y="132"/>
                      </a:lnTo>
                      <a:lnTo>
                        <a:pt x="82" y="135"/>
                      </a:lnTo>
                      <a:lnTo>
                        <a:pt x="83" y="136"/>
                      </a:lnTo>
                      <a:lnTo>
                        <a:pt x="86" y="134"/>
                      </a:lnTo>
                      <a:lnTo>
                        <a:pt x="87" y="136"/>
                      </a:lnTo>
                      <a:lnTo>
                        <a:pt x="85" y="139"/>
                      </a:lnTo>
                      <a:lnTo>
                        <a:pt x="85" y="143"/>
                      </a:lnTo>
                      <a:lnTo>
                        <a:pt x="85" y="146"/>
                      </a:lnTo>
                      <a:lnTo>
                        <a:pt x="88" y="146"/>
                      </a:lnTo>
                      <a:lnTo>
                        <a:pt x="88" y="150"/>
                      </a:lnTo>
                      <a:lnTo>
                        <a:pt x="84" y="153"/>
                      </a:lnTo>
                      <a:lnTo>
                        <a:pt x="85" y="158"/>
                      </a:lnTo>
                      <a:lnTo>
                        <a:pt x="85" y="160"/>
                      </a:lnTo>
                      <a:lnTo>
                        <a:pt x="86" y="165"/>
                      </a:lnTo>
                      <a:lnTo>
                        <a:pt x="83" y="167"/>
                      </a:lnTo>
                      <a:lnTo>
                        <a:pt x="83" y="167"/>
                      </a:lnTo>
                      <a:lnTo>
                        <a:pt x="85" y="173"/>
                      </a:lnTo>
                      <a:lnTo>
                        <a:pt x="87" y="174"/>
                      </a:lnTo>
                      <a:lnTo>
                        <a:pt x="89" y="181"/>
                      </a:lnTo>
                      <a:lnTo>
                        <a:pt x="88" y="186"/>
                      </a:lnTo>
                      <a:lnTo>
                        <a:pt x="90" y="190"/>
                      </a:lnTo>
                      <a:lnTo>
                        <a:pt x="89" y="194"/>
                      </a:lnTo>
                      <a:lnTo>
                        <a:pt x="89" y="198"/>
                      </a:lnTo>
                      <a:lnTo>
                        <a:pt x="88" y="203"/>
                      </a:lnTo>
                      <a:lnTo>
                        <a:pt x="85" y="204"/>
                      </a:lnTo>
                      <a:lnTo>
                        <a:pt x="85" y="206"/>
                      </a:lnTo>
                      <a:lnTo>
                        <a:pt x="81" y="208"/>
                      </a:lnTo>
                      <a:lnTo>
                        <a:pt x="77" y="211"/>
                      </a:lnTo>
                      <a:lnTo>
                        <a:pt x="75" y="214"/>
                      </a:lnTo>
                      <a:lnTo>
                        <a:pt x="70" y="214"/>
                      </a:lnTo>
                      <a:lnTo>
                        <a:pt x="67" y="216"/>
                      </a:lnTo>
                      <a:lnTo>
                        <a:pt x="67" y="222"/>
                      </a:lnTo>
                      <a:lnTo>
                        <a:pt x="71" y="223"/>
                      </a:lnTo>
                      <a:lnTo>
                        <a:pt x="74" y="226"/>
                      </a:lnTo>
                      <a:lnTo>
                        <a:pt x="73" y="229"/>
                      </a:lnTo>
                      <a:lnTo>
                        <a:pt x="74" y="233"/>
                      </a:lnTo>
                      <a:lnTo>
                        <a:pt x="70" y="233"/>
                      </a:lnTo>
                      <a:lnTo>
                        <a:pt x="69" y="230"/>
                      </a:lnTo>
                      <a:lnTo>
                        <a:pt x="66" y="229"/>
                      </a:lnTo>
                      <a:lnTo>
                        <a:pt x="60" y="230"/>
                      </a:lnTo>
                      <a:lnTo>
                        <a:pt x="58" y="229"/>
                      </a:lnTo>
                      <a:lnTo>
                        <a:pt x="55" y="229"/>
                      </a:lnTo>
                      <a:lnTo>
                        <a:pt x="54" y="234"/>
                      </a:lnTo>
                      <a:lnTo>
                        <a:pt x="50" y="235"/>
                      </a:lnTo>
                      <a:lnTo>
                        <a:pt x="48" y="239"/>
                      </a:lnTo>
                      <a:lnTo>
                        <a:pt x="49" y="240"/>
                      </a:lnTo>
                      <a:lnTo>
                        <a:pt x="49" y="243"/>
                      </a:lnTo>
                      <a:lnTo>
                        <a:pt x="48" y="243"/>
                      </a:lnTo>
                      <a:lnTo>
                        <a:pt x="51" y="244"/>
                      </a:lnTo>
                      <a:lnTo>
                        <a:pt x="53" y="243"/>
                      </a:lnTo>
                      <a:lnTo>
                        <a:pt x="54" y="244"/>
                      </a:lnTo>
                      <a:lnTo>
                        <a:pt x="56" y="243"/>
                      </a:lnTo>
                      <a:lnTo>
                        <a:pt x="59" y="244"/>
                      </a:lnTo>
                      <a:lnTo>
                        <a:pt x="60" y="243"/>
                      </a:lnTo>
                      <a:lnTo>
                        <a:pt x="60" y="245"/>
                      </a:lnTo>
                      <a:lnTo>
                        <a:pt x="56" y="248"/>
                      </a:lnTo>
                      <a:lnTo>
                        <a:pt x="54" y="253"/>
                      </a:lnTo>
                      <a:lnTo>
                        <a:pt x="54" y="258"/>
                      </a:lnTo>
                      <a:lnTo>
                        <a:pt x="54" y="260"/>
                      </a:lnTo>
                      <a:lnTo>
                        <a:pt x="54" y="260"/>
                      </a:lnTo>
                      <a:lnTo>
                        <a:pt x="54" y="261"/>
                      </a:lnTo>
                      <a:lnTo>
                        <a:pt x="54" y="266"/>
                      </a:lnTo>
                      <a:lnTo>
                        <a:pt x="56" y="267"/>
                      </a:lnTo>
                      <a:lnTo>
                        <a:pt x="57" y="267"/>
                      </a:lnTo>
                      <a:lnTo>
                        <a:pt x="56" y="268"/>
                      </a:lnTo>
                      <a:lnTo>
                        <a:pt x="53" y="270"/>
                      </a:lnTo>
                      <a:lnTo>
                        <a:pt x="51" y="271"/>
                      </a:lnTo>
                      <a:lnTo>
                        <a:pt x="54" y="272"/>
                      </a:lnTo>
                      <a:lnTo>
                        <a:pt x="60" y="269"/>
                      </a:lnTo>
                      <a:lnTo>
                        <a:pt x="60" y="268"/>
                      </a:lnTo>
                      <a:lnTo>
                        <a:pt x="61" y="268"/>
                      </a:lnTo>
                      <a:lnTo>
                        <a:pt x="63" y="266"/>
                      </a:lnTo>
                      <a:lnTo>
                        <a:pt x="63" y="263"/>
                      </a:lnTo>
                      <a:lnTo>
                        <a:pt x="64" y="260"/>
                      </a:lnTo>
                      <a:lnTo>
                        <a:pt x="66" y="261"/>
                      </a:lnTo>
                      <a:lnTo>
                        <a:pt x="67" y="260"/>
                      </a:lnTo>
                      <a:lnTo>
                        <a:pt x="70" y="257"/>
                      </a:lnTo>
                      <a:lnTo>
                        <a:pt x="71" y="257"/>
                      </a:lnTo>
                      <a:lnTo>
                        <a:pt x="71" y="256"/>
                      </a:lnTo>
                      <a:lnTo>
                        <a:pt x="73" y="255"/>
                      </a:lnTo>
                      <a:lnTo>
                        <a:pt x="72" y="253"/>
                      </a:lnTo>
                      <a:lnTo>
                        <a:pt x="72" y="253"/>
                      </a:lnTo>
                      <a:lnTo>
                        <a:pt x="71" y="250"/>
                      </a:lnTo>
                      <a:lnTo>
                        <a:pt x="73" y="250"/>
                      </a:lnTo>
                      <a:lnTo>
                        <a:pt x="74" y="252"/>
                      </a:lnTo>
                      <a:lnTo>
                        <a:pt x="75" y="253"/>
                      </a:lnTo>
                      <a:lnTo>
                        <a:pt x="77" y="250"/>
                      </a:lnTo>
                      <a:lnTo>
                        <a:pt x="77" y="249"/>
                      </a:lnTo>
                      <a:lnTo>
                        <a:pt x="74" y="246"/>
                      </a:lnTo>
                      <a:lnTo>
                        <a:pt x="78" y="248"/>
                      </a:lnTo>
                      <a:lnTo>
                        <a:pt x="79" y="247"/>
                      </a:lnTo>
                      <a:lnTo>
                        <a:pt x="78" y="244"/>
                      </a:lnTo>
                      <a:lnTo>
                        <a:pt x="79" y="243"/>
                      </a:lnTo>
                      <a:lnTo>
                        <a:pt x="75" y="241"/>
                      </a:lnTo>
                      <a:lnTo>
                        <a:pt x="78" y="241"/>
                      </a:lnTo>
                      <a:lnTo>
                        <a:pt x="78" y="240"/>
                      </a:lnTo>
                      <a:lnTo>
                        <a:pt x="78" y="240"/>
                      </a:lnTo>
                      <a:lnTo>
                        <a:pt x="77" y="238"/>
                      </a:lnTo>
                      <a:lnTo>
                        <a:pt x="79" y="239"/>
                      </a:lnTo>
                      <a:lnTo>
                        <a:pt x="80" y="238"/>
                      </a:lnTo>
                      <a:lnTo>
                        <a:pt x="81" y="236"/>
                      </a:lnTo>
                      <a:lnTo>
                        <a:pt x="81" y="238"/>
                      </a:lnTo>
                      <a:lnTo>
                        <a:pt x="80" y="240"/>
                      </a:lnTo>
                      <a:lnTo>
                        <a:pt x="81" y="240"/>
                      </a:lnTo>
                      <a:lnTo>
                        <a:pt x="83" y="240"/>
                      </a:lnTo>
                      <a:lnTo>
                        <a:pt x="85" y="241"/>
                      </a:lnTo>
                      <a:lnTo>
                        <a:pt x="88" y="240"/>
                      </a:lnTo>
                      <a:lnTo>
                        <a:pt x="95" y="236"/>
                      </a:lnTo>
                      <a:lnTo>
                        <a:pt x="96" y="234"/>
                      </a:lnTo>
                      <a:lnTo>
                        <a:pt x="99" y="234"/>
                      </a:lnTo>
                      <a:lnTo>
                        <a:pt x="99" y="231"/>
                      </a:lnTo>
                      <a:lnTo>
                        <a:pt x="102" y="229"/>
                      </a:lnTo>
                      <a:lnTo>
                        <a:pt x="104" y="227"/>
                      </a:lnTo>
                      <a:lnTo>
                        <a:pt x="107" y="223"/>
                      </a:lnTo>
                      <a:lnTo>
                        <a:pt x="109" y="222"/>
                      </a:lnTo>
                      <a:lnTo>
                        <a:pt x="109" y="219"/>
                      </a:lnTo>
                      <a:lnTo>
                        <a:pt x="111" y="218"/>
                      </a:lnTo>
                      <a:lnTo>
                        <a:pt x="112" y="215"/>
                      </a:lnTo>
                      <a:lnTo>
                        <a:pt x="112" y="214"/>
                      </a:lnTo>
                      <a:lnTo>
                        <a:pt x="112" y="211"/>
                      </a:lnTo>
                      <a:lnTo>
                        <a:pt x="111" y="208"/>
                      </a:lnTo>
                      <a:lnTo>
                        <a:pt x="113" y="205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5" y="201"/>
                      </a:lnTo>
                      <a:lnTo>
                        <a:pt x="113" y="199"/>
                      </a:lnTo>
                      <a:lnTo>
                        <a:pt x="113" y="196"/>
                      </a:lnTo>
                      <a:lnTo>
                        <a:pt x="115" y="195"/>
                      </a:lnTo>
                      <a:lnTo>
                        <a:pt x="116" y="197"/>
                      </a:lnTo>
                      <a:lnTo>
                        <a:pt x="116" y="198"/>
                      </a:lnTo>
                      <a:lnTo>
                        <a:pt x="116" y="198"/>
                      </a:lnTo>
                      <a:lnTo>
                        <a:pt x="116" y="195"/>
                      </a:lnTo>
                      <a:lnTo>
                        <a:pt x="115" y="191"/>
                      </a:lnTo>
                      <a:lnTo>
                        <a:pt x="114" y="189"/>
                      </a:lnTo>
                      <a:lnTo>
                        <a:pt x="113" y="188"/>
                      </a:lnTo>
                      <a:lnTo>
                        <a:pt x="112" y="187"/>
                      </a:lnTo>
                      <a:lnTo>
                        <a:pt x="112" y="183"/>
                      </a:lnTo>
                      <a:lnTo>
                        <a:pt x="112" y="181"/>
                      </a:lnTo>
                      <a:lnTo>
                        <a:pt x="112" y="179"/>
                      </a:lnTo>
                      <a:lnTo>
                        <a:pt x="112" y="177"/>
                      </a:lnTo>
                      <a:lnTo>
                        <a:pt x="112" y="174"/>
                      </a:lnTo>
                      <a:lnTo>
                        <a:pt x="111" y="173"/>
                      </a:lnTo>
                      <a:lnTo>
                        <a:pt x="110" y="167"/>
                      </a:lnTo>
                      <a:lnTo>
                        <a:pt x="109" y="166"/>
                      </a:lnTo>
                      <a:lnTo>
                        <a:pt x="108" y="160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5" y="153"/>
                      </a:lnTo>
                      <a:lnTo>
                        <a:pt x="105" y="152"/>
                      </a:lnTo>
                      <a:lnTo>
                        <a:pt x="102" y="148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2" y="143"/>
                      </a:lnTo>
                      <a:lnTo>
                        <a:pt x="99" y="139"/>
                      </a:lnTo>
                      <a:lnTo>
                        <a:pt x="93" y="133"/>
                      </a:lnTo>
                      <a:lnTo>
                        <a:pt x="92" y="129"/>
                      </a:lnTo>
                      <a:lnTo>
                        <a:pt x="85" y="123"/>
                      </a:lnTo>
                      <a:lnTo>
                        <a:pt x="77" y="119"/>
                      </a:lnTo>
                      <a:lnTo>
                        <a:pt x="77" y="118"/>
                      </a:lnTo>
                      <a:lnTo>
                        <a:pt x="74" y="115"/>
                      </a:lnTo>
                      <a:lnTo>
                        <a:pt x="68" y="110"/>
                      </a:lnTo>
                      <a:lnTo>
                        <a:pt x="67" y="108"/>
                      </a:lnTo>
                      <a:lnTo>
                        <a:pt x="66" y="104"/>
                      </a:lnTo>
                      <a:lnTo>
                        <a:pt x="67" y="103"/>
                      </a:lnTo>
                      <a:lnTo>
                        <a:pt x="67" y="101"/>
                      </a:lnTo>
                      <a:lnTo>
                        <a:pt x="65" y="97"/>
                      </a:lnTo>
                      <a:lnTo>
                        <a:pt x="64" y="97"/>
                      </a:lnTo>
                      <a:lnTo>
                        <a:pt x="60" y="93"/>
                      </a:lnTo>
                      <a:lnTo>
                        <a:pt x="56" y="90"/>
                      </a:lnTo>
                      <a:lnTo>
                        <a:pt x="54" y="89"/>
                      </a:lnTo>
                      <a:lnTo>
                        <a:pt x="56" y="88"/>
                      </a:lnTo>
                      <a:lnTo>
                        <a:pt x="56" y="87"/>
                      </a:lnTo>
                      <a:lnTo>
                        <a:pt x="53" y="84"/>
                      </a:lnTo>
                      <a:lnTo>
                        <a:pt x="54" y="81"/>
                      </a:lnTo>
                      <a:lnTo>
                        <a:pt x="56" y="75"/>
                      </a:lnTo>
                      <a:lnTo>
                        <a:pt x="55" y="73"/>
                      </a:lnTo>
                      <a:lnTo>
                        <a:pt x="54" y="73"/>
                      </a:lnTo>
                      <a:lnTo>
                        <a:pt x="54" y="70"/>
                      </a:lnTo>
                      <a:lnTo>
                        <a:pt x="55" y="69"/>
                      </a:lnTo>
                      <a:lnTo>
                        <a:pt x="56" y="66"/>
                      </a:lnTo>
                      <a:lnTo>
                        <a:pt x="57" y="64"/>
                      </a:lnTo>
                      <a:lnTo>
                        <a:pt x="57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0"/>
                      </a:lnTo>
                      <a:lnTo>
                        <a:pt x="63" y="60"/>
                      </a:lnTo>
                      <a:lnTo>
                        <a:pt x="64" y="58"/>
                      </a:lnTo>
                      <a:lnTo>
                        <a:pt x="63" y="57"/>
                      </a:lnTo>
                      <a:lnTo>
                        <a:pt x="64" y="56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3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5" y="46"/>
                      </a:lnTo>
                      <a:lnTo>
                        <a:pt x="66" y="47"/>
                      </a:lnTo>
                      <a:lnTo>
                        <a:pt x="67" y="46"/>
                      </a:lnTo>
                      <a:lnTo>
                        <a:pt x="68" y="46"/>
                      </a:lnTo>
                      <a:lnTo>
                        <a:pt x="71" y="45"/>
                      </a:lnTo>
                      <a:lnTo>
                        <a:pt x="71" y="46"/>
                      </a:lnTo>
                      <a:lnTo>
                        <a:pt x="72" y="45"/>
                      </a:lnTo>
                      <a:lnTo>
                        <a:pt x="74" y="43"/>
                      </a:lnTo>
                      <a:lnTo>
                        <a:pt x="73" y="41"/>
                      </a:lnTo>
                      <a:lnTo>
                        <a:pt x="74" y="39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1" y="37"/>
                      </a:lnTo>
                      <a:lnTo>
                        <a:pt x="82" y="37"/>
                      </a:lnTo>
                      <a:lnTo>
                        <a:pt x="84" y="36"/>
                      </a:lnTo>
                      <a:lnTo>
                        <a:pt x="85" y="35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5" y="33"/>
                      </a:lnTo>
                      <a:lnTo>
                        <a:pt x="82" y="32"/>
                      </a:lnTo>
                      <a:lnTo>
                        <a:pt x="80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1" name="Freeform 529">
                  <a:extLst>
                    <a:ext uri="{FF2B5EF4-FFF2-40B4-BE49-F238E27FC236}">
                      <a16:creationId xmlns:a16="http://schemas.microsoft.com/office/drawing/2014/main" id="{5BE49E77-5E53-4B31-B427-D9023C8E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47"/>
                  <a:ext cx="75" cy="77"/>
                </a:xfrm>
                <a:custGeom>
                  <a:avLst/>
                  <a:gdLst>
                    <a:gd name="T0" fmla="*/ 40 w 75"/>
                    <a:gd name="T1" fmla="*/ 67 h 77"/>
                    <a:gd name="T2" fmla="*/ 45 w 75"/>
                    <a:gd name="T3" fmla="*/ 68 h 77"/>
                    <a:gd name="T4" fmla="*/ 54 w 75"/>
                    <a:gd name="T5" fmla="*/ 68 h 77"/>
                    <a:gd name="T6" fmla="*/ 59 w 75"/>
                    <a:gd name="T7" fmla="*/ 71 h 77"/>
                    <a:gd name="T8" fmla="*/ 59 w 75"/>
                    <a:gd name="T9" fmla="*/ 64 h 77"/>
                    <a:gd name="T10" fmla="*/ 52 w 75"/>
                    <a:gd name="T11" fmla="*/ 60 h 77"/>
                    <a:gd name="T12" fmla="*/ 55 w 75"/>
                    <a:gd name="T13" fmla="*/ 52 h 77"/>
                    <a:gd name="T14" fmla="*/ 62 w 75"/>
                    <a:gd name="T15" fmla="*/ 49 h 77"/>
                    <a:gd name="T16" fmla="*/ 70 w 75"/>
                    <a:gd name="T17" fmla="*/ 44 h 77"/>
                    <a:gd name="T18" fmla="*/ 73 w 75"/>
                    <a:gd name="T19" fmla="*/ 41 h 77"/>
                    <a:gd name="T20" fmla="*/ 74 w 75"/>
                    <a:gd name="T21" fmla="*/ 32 h 77"/>
                    <a:gd name="T22" fmla="*/ 73 w 75"/>
                    <a:gd name="T23" fmla="*/ 24 h 77"/>
                    <a:gd name="T24" fmla="*/ 72 w 75"/>
                    <a:gd name="T25" fmla="*/ 12 h 77"/>
                    <a:gd name="T26" fmla="*/ 68 w 75"/>
                    <a:gd name="T27" fmla="*/ 5 h 77"/>
                    <a:gd name="T28" fmla="*/ 63 w 75"/>
                    <a:gd name="T29" fmla="*/ 3 h 77"/>
                    <a:gd name="T30" fmla="*/ 59 w 75"/>
                    <a:gd name="T31" fmla="*/ 0 h 77"/>
                    <a:gd name="T32" fmla="*/ 52 w 75"/>
                    <a:gd name="T33" fmla="*/ 4 h 77"/>
                    <a:gd name="T34" fmla="*/ 55 w 75"/>
                    <a:gd name="T35" fmla="*/ 11 h 77"/>
                    <a:gd name="T36" fmla="*/ 56 w 75"/>
                    <a:gd name="T37" fmla="*/ 16 h 77"/>
                    <a:gd name="T38" fmla="*/ 49 w 75"/>
                    <a:gd name="T39" fmla="*/ 9 h 77"/>
                    <a:gd name="T40" fmla="*/ 43 w 75"/>
                    <a:gd name="T41" fmla="*/ 7 h 77"/>
                    <a:gd name="T42" fmla="*/ 38 w 75"/>
                    <a:gd name="T43" fmla="*/ 5 h 77"/>
                    <a:gd name="T44" fmla="*/ 32 w 75"/>
                    <a:gd name="T45" fmla="*/ 3 h 77"/>
                    <a:gd name="T46" fmla="*/ 25 w 75"/>
                    <a:gd name="T47" fmla="*/ 2 h 77"/>
                    <a:gd name="T48" fmla="*/ 21 w 75"/>
                    <a:gd name="T49" fmla="*/ 2 h 77"/>
                    <a:gd name="T50" fmla="*/ 10 w 75"/>
                    <a:gd name="T51" fmla="*/ 5 h 77"/>
                    <a:gd name="T52" fmla="*/ 4 w 75"/>
                    <a:gd name="T53" fmla="*/ 10 h 77"/>
                    <a:gd name="T54" fmla="*/ 0 w 75"/>
                    <a:gd name="T55" fmla="*/ 19 h 77"/>
                    <a:gd name="T56" fmla="*/ 1 w 75"/>
                    <a:gd name="T57" fmla="*/ 32 h 77"/>
                    <a:gd name="T58" fmla="*/ 5 w 75"/>
                    <a:gd name="T59" fmla="*/ 37 h 77"/>
                    <a:gd name="T60" fmla="*/ 4 w 75"/>
                    <a:gd name="T61" fmla="*/ 46 h 77"/>
                    <a:gd name="T62" fmla="*/ 7 w 75"/>
                    <a:gd name="T63" fmla="*/ 49 h 77"/>
                    <a:gd name="T64" fmla="*/ 8 w 75"/>
                    <a:gd name="T65" fmla="*/ 53 h 77"/>
                    <a:gd name="T66" fmla="*/ 11 w 75"/>
                    <a:gd name="T67" fmla="*/ 60 h 77"/>
                    <a:gd name="T68" fmla="*/ 13 w 75"/>
                    <a:gd name="T69" fmla="*/ 63 h 77"/>
                    <a:gd name="T70" fmla="*/ 14 w 75"/>
                    <a:gd name="T71" fmla="*/ 67 h 77"/>
                    <a:gd name="T72" fmla="*/ 16 w 75"/>
                    <a:gd name="T73" fmla="*/ 70 h 77"/>
                    <a:gd name="T74" fmla="*/ 18 w 75"/>
                    <a:gd name="T75" fmla="*/ 67 h 77"/>
                    <a:gd name="T76" fmla="*/ 21 w 75"/>
                    <a:gd name="T77" fmla="*/ 64 h 77"/>
                    <a:gd name="T78" fmla="*/ 21 w 75"/>
                    <a:gd name="T79" fmla="*/ 69 h 77"/>
                    <a:gd name="T80" fmla="*/ 20 w 75"/>
                    <a:gd name="T81" fmla="*/ 73 h 77"/>
                    <a:gd name="T82" fmla="*/ 21 w 75"/>
                    <a:gd name="T83" fmla="*/ 76 h 77"/>
                    <a:gd name="T84" fmla="*/ 25 w 75"/>
                    <a:gd name="T85" fmla="*/ 74 h 77"/>
                    <a:gd name="T86" fmla="*/ 27 w 75"/>
                    <a:gd name="T87" fmla="*/ 74 h 77"/>
                    <a:gd name="T88" fmla="*/ 31 w 75"/>
                    <a:gd name="T89" fmla="*/ 74 h 77"/>
                    <a:gd name="T90" fmla="*/ 35 w 75"/>
                    <a:gd name="T91" fmla="*/ 7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5" h="77">
                      <a:moveTo>
                        <a:pt x="39" y="72"/>
                      </a:moveTo>
                      <a:lnTo>
                        <a:pt x="40" y="67"/>
                      </a:lnTo>
                      <a:lnTo>
                        <a:pt x="43" y="67"/>
                      </a:lnTo>
                      <a:lnTo>
                        <a:pt x="45" y="68"/>
                      </a:lnTo>
                      <a:lnTo>
                        <a:pt x="51" y="67"/>
                      </a:lnTo>
                      <a:lnTo>
                        <a:pt x="54" y="68"/>
                      </a:lnTo>
                      <a:lnTo>
                        <a:pt x="55" y="71"/>
                      </a:lnTo>
                      <a:lnTo>
                        <a:pt x="59" y="71"/>
                      </a:lnTo>
                      <a:lnTo>
                        <a:pt x="58" y="67"/>
                      </a:lnTo>
                      <a:lnTo>
                        <a:pt x="59" y="64"/>
                      </a:lnTo>
                      <a:lnTo>
                        <a:pt x="56" y="61"/>
                      </a:lnTo>
                      <a:lnTo>
                        <a:pt x="52" y="60"/>
                      </a:lnTo>
                      <a:lnTo>
                        <a:pt x="52" y="54"/>
                      </a:lnTo>
                      <a:lnTo>
                        <a:pt x="55" y="52"/>
                      </a:lnTo>
                      <a:lnTo>
                        <a:pt x="60" y="52"/>
                      </a:lnTo>
                      <a:lnTo>
                        <a:pt x="62" y="49"/>
                      </a:lnTo>
                      <a:lnTo>
                        <a:pt x="66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73" y="41"/>
                      </a:lnTo>
                      <a:lnTo>
                        <a:pt x="74" y="36"/>
                      </a:lnTo>
                      <a:lnTo>
                        <a:pt x="74" y="32"/>
                      </a:lnTo>
                      <a:lnTo>
                        <a:pt x="75" y="28"/>
                      </a:lnTo>
                      <a:lnTo>
                        <a:pt x="73" y="24"/>
                      </a:lnTo>
                      <a:lnTo>
                        <a:pt x="74" y="19"/>
                      </a:lnTo>
                      <a:lnTo>
                        <a:pt x="72" y="12"/>
                      </a:lnTo>
                      <a:lnTo>
                        <a:pt x="70" y="11"/>
                      </a:lnTo>
                      <a:lnTo>
                        <a:pt x="68" y="5"/>
                      </a:lnTo>
                      <a:lnTo>
                        <a:pt x="66" y="5"/>
                      </a:lnTo>
                      <a:lnTo>
                        <a:pt x="63" y="3"/>
                      </a:lnTo>
                      <a:lnTo>
                        <a:pt x="61" y="2"/>
                      </a:lnTo>
                      <a:lnTo>
                        <a:pt x="59" y="0"/>
                      </a:lnTo>
                      <a:lnTo>
                        <a:pt x="55" y="1"/>
                      </a:lnTo>
                      <a:lnTo>
                        <a:pt x="52" y="4"/>
                      </a:lnTo>
                      <a:lnTo>
                        <a:pt x="55" y="8"/>
                      </a:lnTo>
                      <a:lnTo>
                        <a:pt x="55" y="11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1" y="14"/>
                      </a:lnTo>
                      <a:lnTo>
                        <a:pt x="49" y="9"/>
                      </a:lnTo>
                      <a:lnTo>
                        <a:pt x="45" y="9"/>
                      </a:lnTo>
                      <a:lnTo>
                        <a:pt x="43" y="7"/>
                      </a:lnTo>
                      <a:lnTo>
                        <a:pt x="40" y="4"/>
                      </a:lnTo>
                      <a:lnTo>
                        <a:pt x="38" y="5"/>
                      </a:lnTo>
                      <a:lnTo>
                        <a:pt x="35" y="2"/>
                      </a:lnTo>
                      <a:lnTo>
                        <a:pt x="32" y="3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1" y="4"/>
                      </a:lnTo>
                      <a:lnTo>
                        <a:pt x="21" y="2"/>
                      </a:lnTo>
                      <a:lnTo>
                        <a:pt x="16" y="2"/>
                      </a:lnTo>
                      <a:lnTo>
                        <a:pt x="10" y="5"/>
                      </a:lnTo>
                      <a:lnTo>
                        <a:pt x="7" y="5"/>
                      </a:lnTo>
                      <a:lnTo>
                        <a:pt x="4" y="10"/>
                      </a:lnTo>
                      <a:lnTo>
                        <a:pt x="3" y="15"/>
                      </a:lnTo>
                      <a:lnTo>
                        <a:pt x="0" y="19"/>
                      </a:lnTo>
                      <a:lnTo>
                        <a:pt x="0" y="26"/>
                      </a:lnTo>
                      <a:lnTo>
                        <a:pt x="1" y="32"/>
                      </a:lnTo>
                      <a:lnTo>
                        <a:pt x="4" y="34"/>
                      </a:lnTo>
                      <a:lnTo>
                        <a:pt x="5" y="37"/>
                      </a:lnTo>
                      <a:lnTo>
                        <a:pt x="5" y="43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7" y="49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7"/>
                      </a:lnTo>
                      <a:lnTo>
                        <a:pt x="11" y="60"/>
                      </a:lnTo>
                      <a:lnTo>
                        <a:pt x="12" y="60"/>
                      </a:lnTo>
                      <a:lnTo>
                        <a:pt x="13" y="63"/>
                      </a:lnTo>
                      <a:lnTo>
                        <a:pt x="13" y="65"/>
                      </a:lnTo>
                      <a:lnTo>
                        <a:pt x="14" y="67"/>
                      </a:lnTo>
                      <a:lnTo>
                        <a:pt x="14" y="70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67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1" y="66"/>
                      </a:lnTo>
                      <a:lnTo>
                        <a:pt x="21" y="69"/>
                      </a:lnTo>
                      <a:lnTo>
                        <a:pt x="21" y="71"/>
                      </a:lnTo>
                      <a:lnTo>
                        <a:pt x="20" y="73"/>
                      </a:lnTo>
                      <a:lnTo>
                        <a:pt x="21" y="75"/>
                      </a:lnTo>
                      <a:lnTo>
                        <a:pt x="21" y="76"/>
                      </a:lnTo>
                      <a:lnTo>
                        <a:pt x="23" y="76"/>
                      </a:lnTo>
                      <a:lnTo>
                        <a:pt x="25" y="74"/>
                      </a:lnTo>
                      <a:lnTo>
                        <a:pt x="25" y="73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31" y="74"/>
                      </a:lnTo>
                      <a:lnTo>
                        <a:pt x="33" y="77"/>
                      </a:lnTo>
                      <a:lnTo>
                        <a:pt x="35" y="73"/>
                      </a:lnTo>
                      <a:lnTo>
                        <a:pt x="39" y="7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2" name="Freeform 530">
                  <a:extLst>
                    <a:ext uri="{FF2B5EF4-FFF2-40B4-BE49-F238E27FC236}">
                      <a16:creationId xmlns:a16="http://schemas.microsoft.com/office/drawing/2014/main" id="{876B5242-7155-4FF1-82FE-620662257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3" y="2404"/>
                  <a:ext cx="115" cy="159"/>
                </a:xfrm>
                <a:custGeom>
                  <a:avLst/>
                  <a:gdLst>
                    <a:gd name="T0" fmla="*/ 8 w 115"/>
                    <a:gd name="T1" fmla="*/ 49 h 159"/>
                    <a:gd name="T2" fmla="*/ 11 w 115"/>
                    <a:gd name="T3" fmla="*/ 56 h 159"/>
                    <a:gd name="T4" fmla="*/ 18 w 115"/>
                    <a:gd name="T5" fmla="*/ 57 h 159"/>
                    <a:gd name="T6" fmla="*/ 18 w 115"/>
                    <a:gd name="T7" fmla="*/ 67 h 159"/>
                    <a:gd name="T8" fmla="*/ 18 w 115"/>
                    <a:gd name="T9" fmla="*/ 79 h 159"/>
                    <a:gd name="T10" fmla="*/ 25 w 115"/>
                    <a:gd name="T11" fmla="*/ 85 h 159"/>
                    <a:gd name="T12" fmla="*/ 35 w 115"/>
                    <a:gd name="T13" fmla="*/ 82 h 159"/>
                    <a:gd name="T14" fmla="*/ 46 w 115"/>
                    <a:gd name="T15" fmla="*/ 85 h 159"/>
                    <a:gd name="T16" fmla="*/ 60 w 115"/>
                    <a:gd name="T17" fmla="*/ 78 h 159"/>
                    <a:gd name="T18" fmla="*/ 72 w 115"/>
                    <a:gd name="T19" fmla="*/ 91 h 159"/>
                    <a:gd name="T20" fmla="*/ 72 w 115"/>
                    <a:gd name="T21" fmla="*/ 100 h 159"/>
                    <a:gd name="T22" fmla="*/ 72 w 115"/>
                    <a:gd name="T23" fmla="*/ 111 h 159"/>
                    <a:gd name="T24" fmla="*/ 81 w 115"/>
                    <a:gd name="T25" fmla="*/ 117 h 159"/>
                    <a:gd name="T26" fmla="*/ 85 w 115"/>
                    <a:gd name="T27" fmla="*/ 124 h 159"/>
                    <a:gd name="T28" fmla="*/ 85 w 115"/>
                    <a:gd name="T29" fmla="*/ 131 h 159"/>
                    <a:gd name="T30" fmla="*/ 85 w 115"/>
                    <a:gd name="T31" fmla="*/ 144 h 159"/>
                    <a:gd name="T32" fmla="*/ 85 w 115"/>
                    <a:gd name="T33" fmla="*/ 150 h 159"/>
                    <a:gd name="T34" fmla="*/ 93 w 115"/>
                    <a:gd name="T35" fmla="*/ 157 h 159"/>
                    <a:gd name="T36" fmla="*/ 97 w 115"/>
                    <a:gd name="T37" fmla="*/ 154 h 159"/>
                    <a:gd name="T38" fmla="*/ 97 w 115"/>
                    <a:gd name="T39" fmla="*/ 144 h 159"/>
                    <a:gd name="T40" fmla="*/ 105 w 115"/>
                    <a:gd name="T41" fmla="*/ 146 h 159"/>
                    <a:gd name="T42" fmla="*/ 110 w 115"/>
                    <a:gd name="T43" fmla="*/ 148 h 159"/>
                    <a:gd name="T44" fmla="*/ 112 w 115"/>
                    <a:gd name="T45" fmla="*/ 139 h 159"/>
                    <a:gd name="T46" fmla="*/ 115 w 115"/>
                    <a:gd name="T47" fmla="*/ 127 h 159"/>
                    <a:gd name="T48" fmla="*/ 112 w 115"/>
                    <a:gd name="T49" fmla="*/ 120 h 159"/>
                    <a:gd name="T50" fmla="*/ 110 w 115"/>
                    <a:gd name="T51" fmla="*/ 117 h 159"/>
                    <a:gd name="T52" fmla="*/ 104 w 115"/>
                    <a:gd name="T53" fmla="*/ 113 h 159"/>
                    <a:gd name="T54" fmla="*/ 101 w 115"/>
                    <a:gd name="T55" fmla="*/ 107 h 159"/>
                    <a:gd name="T56" fmla="*/ 98 w 115"/>
                    <a:gd name="T57" fmla="*/ 103 h 159"/>
                    <a:gd name="T58" fmla="*/ 91 w 115"/>
                    <a:gd name="T59" fmla="*/ 98 h 159"/>
                    <a:gd name="T60" fmla="*/ 85 w 115"/>
                    <a:gd name="T61" fmla="*/ 86 h 159"/>
                    <a:gd name="T62" fmla="*/ 75 w 115"/>
                    <a:gd name="T63" fmla="*/ 73 h 159"/>
                    <a:gd name="T64" fmla="*/ 63 w 115"/>
                    <a:gd name="T65" fmla="*/ 69 h 159"/>
                    <a:gd name="T66" fmla="*/ 59 w 115"/>
                    <a:gd name="T67" fmla="*/ 63 h 159"/>
                    <a:gd name="T68" fmla="*/ 57 w 115"/>
                    <a:gd name="T69" fmla="*/ 53 h 159"/>
                    <a:gd name="T70" fmla="*/ 67 w 115"/>
                    <a:gd name="T71" fmla="*/ 51 h 159"/>
                    <a:gd name="T72" fmla="*/ 71 w 115"/>
                    <a:gd name="T73" fmla="*/ 41 h 159"/>
                    <a:gd name="T74" fmla="*/ 67 w 115"/>
                    <a:gd name="T75" fmla="*/ 35 h 159"/>
                    <a:gd name="T76" fmla="*/ 61 w 115"/>
                    <a:gd name="T77" fmla="*/ 27 h 159"/>
                    <a:gd name="T78" fmla="*/ 51 w 115"/>
                    <a:gd name="T79" fmla="*/ 29 h 159"/>
                    <a:gd name="T80" fmla="*/ 37 w 115"/>
                    <a:gd name="T81" fmla="*/ 17 h 159"/>
                    <a:gd name="T82" fmla="*/ 36 w 115"/>
                    <a:gd name="T83" fmla="*/ 8 h 159"/>
                    <a:gd name="T84" fmla="*/ 27 w 115"/>
                    <a:gd name="T85" fmla="*/ 0 h 159"/>
                    <a:gd name="T86" fmla="*/ 20 w 115"/>
                    <a:gd name="T87" fmla="*/ 3 h 159"/>
                    <a:gd name="T88" fmla="*/ 21 w 115"/>
                    <a:gd name="T89" fmla="*/ 17 h 159"/>
                    <a:gd name="T90" fmla="*/ 16 w 115"/>
                    <a:gd name="T91" fmla="*/ 22 h 159"/>
                    <a:gd name="T92" fmla="*/ 10 w 115"/>
                    <a:gd name="T93" fmla="*/ 20 h 159"/>
                    <a:gd name="T94" fmla="*/ 4 w 115"/>
                    <a:gd name="T95" fmla="*/ 27 h 159"/>
                    <a:gd name="T96" fmla="*/ 1 w 115"/>
                    <a:gd name="T97" fmla="*/ 32 h 159"/>
                    <a:gd name="T98" fmla="*/ 5 w 115"/>
                    <a:gd name="T99" fmla="*/ 39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5" h="159">
                      <a:moveTo>
                        <a:pt x="5" y="39"/>
                      </a:moveTo>
                      <a:lnTo>
                        <a:pt x="8" y="43"/>
                      </a:lnTo>
                      <a:lnTo>
                        <a:pt x="8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1" y="56"/>
                      </a:lnTo>
                      <a:lnTo>
                        <a:pt x="13" y="54"/>
                      </a:lnTo>
                      <a:lnTo>
                        <a:pt x="18" y="54"/>
                      </a:lnTo>
                      <a:lnTo>
                        <a:pt x="18" y="57"/>
                      </a:lnTo>
                      <a:lnTo>
                        <a:pt x="17" y="61"/>
                      </a:lnTo>
                      <a:lnTo>
                        <a:pt x="18" y="64"/>
                      </a:lnTo>
                      <a:lnTo>
                        <a:pt x="18" y="67"/>
                      </a:lnTo>
                      <a:lnTo>
                        <a:pt x="17" y="69"/>
                      </a:lnTo>
                      <a:lnTo>
                        <a:pt x="18" y="73"/>
                      </a:lnTo>
                      <a:lnTo>
                        <a:pt x="18" y="79"/>
                      </a:lnTo>
                      <a:lnTo>
                        <a:pt x="18" y="88"/>
                      </a:lnTo>
                      <a:lnTo>
                        <a:pt x="22" y="86"/>
                      </a:lnTo>
                      <a:lnTo>
                        <a:pt x="25" y="85"/>
                      </a:lnTo>
                      <a:lnTo>
                        <a:pt x="25" y="82"/>
                      </a:lnTo>
                      <a:lnTo>
                        <a:pt x="30" y="79"/>
                      </a:lnTo>
                      <a:lnTo>
                        <a:pt x="35" y="82"/>
                      </a:lnTo>
                      <a:lnTo>
                        <a:pt x="38" y="82"/>
                      </a:lnTo>
                      <a:lnTo>
                        <a:pt x="40" y="86"/>
                      </a:lnTo>
                      <a:lnTo>
                        <a:pt x="46" y="85"/>
                      </a:lnTo>
                      <a:lnTo>
                        <a:pt x="49" y="77"/>
                      </a:lnTo>
                      <a:lnTo>
                        <a:pt x="54" y="76"/>
                      </a:lnTo>
                      <a:lnTo>
                        <a:pt x="60" y="78"/>
                      </a:lnTo>
                      <a:lnTo>
                        <a:pt x="62" y="83"/>
                      </a:lnTo>
                      <a:lnTo>
                        <a:pt x="68" y="88"/>
                      </a:lnTo>
                      <a:lnTo>
                        <a:pt x="72" y="91"/>
                      </a:lnTo>
                      <a:lnTo>
                        <a:pt x="74" y="95"/>
                      </a:lnTo>
                      <a:lnTo>
                        <a:pt x="73" y="98"/>
                      </a:lnTo>
                      <a:lnTo>
                        <a:pt x="72" y="100"/>
                      </a:lnTo>
                      <a:lnTo>
                        <a:pt x="74" y="103"/>
                      </a:lnTo>
                      <a:lnTo>
                        <a:pt x="73" y="109"/>
                      </a:lnTo>
                      <a:lnTo>
                        <a:pt x="72" y="111"/>
                      </a:lnTo>
                      <a:lnTo>
                        <a:pt x="75" y="114"/>
                      </a:lnTo>
                      <a:lnTo>
                        <a:pt x="77" y="117"/>
                      </a:lnTo>
                      <a:lnTo>
                        <a:pt x="81" y="117"/>
                      </a:lnTo>
                      <a:lnTo>
                        <a:pt x="83" y="119"/>
                      </a:lnTo>
                      <a:lnTo>
                        <a:pt x="82" y="121"/>
                      </a:lnTo>
                      <a:lnTo>
                        <a:pt x="85" y="124"/>
                      </a:lnTo>
                      <a:lnTo>
                        <a:pt x="86" y="126"/>
                      </a:lnTo>
                      <a:lnTo>
                        <a:pt x="85" y="129"/>
                      </a:lnTo>
                      <a:lnTo>
                        <a:pt x="85" y="131"/>
                      </a:lnTo>
                      <a:lnTo>
                        <a:pt x="84" y="134"/>
                      </a:lnTo>
                      <a:lnTo>
                        <a:pt x="85" y="138"/>
                      </a:lnTo>
                      <a:lnTo>
                        <a:pt x="85" y="144"/>
                      </a:lnTo>
                      <a:lnTo>
                        <a:pt x="84" y="146"/>
                      </a:lnTo>
                      <a:lnTo>
                        <a:pt x="82" y="147"/>
                      </a:lnTo>
                      <a:lnTo>
                        <a:pt x="85" y="150"/>
                      </a:lnTo>
                      <a:lnTo>
                        <a:pt x="87" y="152"/>
                      </a:lnTo>
                      <a:lnTo>
                        <a:pt x="91" y="152"/>
                      </a:lnTo>
                      <a:lnTo>
                        <a:pt x="93" y="157"/>
                      </a:lnTo>
                      <a:lnTo>
                        <a:pt x="98" y="159"/>
                      </a:lnTo>
                      <a:lnTo>
                        <a:pt x="98" y="157"/>
                      </a:lnTo>
                      <a:lnTo>
                        <a:pt x="97" y="154"/>
                      </a:lnTo>
                      <a:lnTo>
                        <a:pt x="97" y="151"/>
                      </a:lnTo>
                      <a:lnTo>
                        <a:pt x="94" y="147"/>
                      </a:lnTo>
                      <a:lnTo>
                        <a:pt x="97" y="144"/>
                      </a:lnTo>
                      <a:lnTo>
                        <a:pt x="101" y="143"/>
                      </a:lnTo>
                      <a:lnTo>
                        <a:pt x="103" y="145"/>
                      </a:lnTo>
                      <a:lnTo>
                        <a:pt x="105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8"/>
                      </a:lnTo>
                      <a:lnTo>
                        <a:pt x="113" y="146"/>
                      </a:lnTo>
                      <a:lnTo>
                        <a:pt x="112" y="141"/>
                      </a:lnTo>
                      <a:lnTo>
                        <a:pt x="112" y="139"/>
                      </a:lnTo>
                      <a:lnTo>
                        <a:pt x="111" y="134"/>
                      </a:lnTo>
                      <a:lnTo>
                        <a:pt x="115" y="131"/>
                      </a:lnTo>
                      <a:lnTo>
                        <a:pt x="115" y="127"/>
                      </a:lnTo>
                      <a:lnTo>
                        <a:pt x="112" y="127"/>
                      </a:lnTo>
                      <a:lnTo>
                        <a:pt x="112" y="124"/>
                      </a:lnTo>
                      <a:lnTo>
                        <a:pt x="112" y="120"/>
                      </a:lnTo>
                      <a:lnTo>
                        <a:pt x="114" y="117"/>
                      </a:lnTo>
                      <a:lnTo>
                        <a:pt x="113" y="115"/>
                      </a:lnTo>
                      <a:lnTo>
                        <a:pt x="110" y="117"/>
                      </a:lnTo>
                      <a:lnTo>
                        <a:pt x="109" y="116"/>
                      </a:lnTo>
                      <a:lnTo>
                        <a:pt x="107" y="113"/>
                      </a:lnTo>
                      <a:lnTo>
                        <a:pt x="104" y="113"/>
                      </a:lnTo>
                      <a:lnTo>
                        <a:pt x="103" y="111"/>
                      </a:lnTo>
                      <a:lnTo>
                        <a:pt x="103" y="108"/>
                      </a:lnTo>
                      <a:lnTo>
                        <a:pt x="101" y="107"/>
                      </a:lnTo>
                      <a:lnTo>
                        <a:pt x="100" y="107"/>
                      </a:lnTo>
                      <a:lnTo>
                        <a:pt x="98" y="105"/>
                      </a:lnTo>
                      <a:lnTo>
                        <a:pt x="98" y="103"/>
                      </a:lnTo>
                      <a:lnTo>
                        <a:pt x="96" y="100"/>
                      </a:lnTo>
                      <a:lnTo>
                        <a:pt x="93" y="100"/>
                      </a:lnTo>
                      <a:lnTo>
                        <a:pt x="91" y="98"/>
                      </a:lnTo>
                      <a:lnTo>
                        <a:pt x="90" y="94"/>
                      </a:lnTo>
                      <a:lnTo>
                        <a:pt x="85" y="89"/>
                      </a:lnTo>
                      <a:lnTo>
                        <a:pt x="85" y="86"/>
                      </a:lnTo>
                      <a:lnTo>
                        <a:pt x="83" y="81"/>
                      </a:lnTo>
                      <a:lnTo>
                        <a:pt x="79" y="79"/>
                      </a:lnTo>
                      <a:lnTo>
                        <a:pt x="75" y="73"/>
                      </a:lnTo>
                      <a:lnTo>
                        <a:pt x="72" y="72"/>
                      </a:lnTo>
                      <a:lnTo>
                        <a:pt x="68" y="70"/>
                      </a:lnTo>
                      <a:lnTo>
                        <a:pt x="63" y="69"/>
                      </a:lnTo>
                      <a:lnTo>
                        <a:pt x="62" y="65"/>
                      </a:lnTo>
                      <a:lnTo>
                        <a:pt x="60" y="65"/>
                      </a:lnTo>
                      <a:lnTo>
                        <a:pt x="59" y="63"/>
                      </a:lnTo>
                      <a:lnTo>
                        <a:pt x="61" y="60"/>
                      </a:lnTo>
                      <a:lnTo>
                        <a:pt x="58" y="56"/>
                      </a:lnTo>
                      <a:lnTo>
                        <a:pt x="57" y="53"/>
                      </a:lnTo>
                      <a:lnTo>
                        <a:pt x="60" y="53"/>
                      </a:lnTo>
                      <a:lnTo>
                        <a:pt x="63" y="52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0" y="42"/>
                      </a:lnTo>
                      <a:lnTo>
                        <a:pt x="71" y="41"/>
                      </a:lnTo>
                      <a:lnTo>
                        <a:pt x="71" y="39"/>
                      </a:lnTo>
                      <a:lnTo>
                        <a:pt x="67" y="38"/>
                      </a:lnTo>
                      <a:lnTo>
                        <a:pt x="67" y="35"/>
                      </a:lnTo>
                      <a:lnTo>
                        <a:pt x="67" y="31"/>
                      </a:lnTo>
                      <a:lnTo>
                        <a:pt x="63" y="31"/>
                      </a:lnTo>
                      <a:lnTo>
                        <a:pt x="61" y="27"/>
                      </a:lnTo>
                      <a:lnTo>
                        <a:pt x="57" y="27"/>
                      </a:lnTo>
                      <a:lnTo>
                        <a:pt x="54" y="30"/>
                      </a:lnTo>
                      <a:lnTo>
                        <a:pt x="51" y="29"/>
                      </a:lnTo>
                      <a:lnTo>
                        <a:pt x="45" y="29"/>
                      </a:lnTo>
                      <a:lnTo>
                        <a:pt x="42" y="23"/>
                      </a:lnTo>
                      <a:lnTo>
                        <a:pt x="37" y="17"/>
                      </a:lnTo>
                      <a:lnTo>
                        <a:pt x="38" y="14"/>
                      </a:lnTo>
                      <a:lnTo>
                        <a:pt x="38" y="11"/>
                      </a:lnTo>
                      <a:lnTo>
                        <a:pt x="36" y="8"/>
                      </a:lnTo>
                      <a:lnTo>
                        <a:pt x="33" y="4"/>
                      </a:lnTo>
                      <a:lnTo>
                        <a:pt x="28" y="2"/>
                      </a:lnTo>
                      <a:lnTo>
                        <a:pt x="27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3"/>
                      </a:lnTo>
                      <a:lnTo>
                        <a:pt x="20" y="9"/>
                      </a:lnTo>
                      <a:lnTo>
                        <a:pt x="21" y="13"/>
                      </a:lnTo>
                      <a:lnTo>
                        <a:pt x="21" y="17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6" y="22"/>
                      </a:lnTo>
                      <a:lnTo>
                        <a:pt x="15" y="19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6" y="21"/>
                      </a:lnTo>
                      <a:lnTo>
                        <a:pt x="6" y="24"/>
                      </a:lnTo>
                      <a:lnTo>
                        <a:pt x="4" y="27"/>
                      </a:lnTo>
                      <a:lnTo>
                        <a:pt x="5" y="29"/>
                      </a:lnTo>
                      <a:lnTo>
                        <a:pt x="3" y="32"/>
                      </a:lnTo>
                      <a:lnTo>
                        <a:pt x="1" y="32"/>
                      </a:lnTo>
                      <a:lnTo>
                        <a:pt x="0" y="37"/>
                      </a:lnTo>
                      <a:lnTo>
                        <a:pt x="1" y="41"/>
                      </a:lnTo>
                      <a:lnTo>
                        <a:pt x="5" y="3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3" name="Freeform 531">
                  <a:extLst>
                    <a:ext uri="{FF2B5EF4-FFF2-40B4-BE49-F238E27FC236}">
                      <a16:creationId xmlns:a16="http://schemas.microsoft.com/office/drawing/2014/main" id="{5586C8DD-4AFF-49CE-BAE8-39B7358A8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4" y="2638"/>
                  <a:ext cx="3" cy="6"/>
                </a:xfrm>
                <a:custGeom>
                  <a:avLst/>
                  <a:gdLst>
                    <a:gd name="T0" fmla="*/ 2 w 3"/>
                    <a:gd name="T1" fmla="*/ 6 h 6"/>
                    <a:gd name="T2" fmla="*/ 3 w 3"/>
                    <a:gd name="T3" fmla="*/ 2 h 6"/>
                    <a:gd name="T4" fmla="*/ 2 w 3"/>
                    <a:gd name="T5" fmla="*/ 0 h 6"/>
                    <a:gd name="T6" fmla="*/ 0 w 3"/>
                    <a:gd name="T7" fmla="*/ 1 h 6"/>
                    <a:gd name="T8" fmla="*/ 0 w 3"/>
                    <a:gd name="T9" fmla="*/ 4 h 6"/>
                    <a:gd name="T10" fmla="*/ 2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2" y="6"/>
                      </a:move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4" name="Freeform 532">
                  <a:extLst>
                    <a:ext uri="{FF2B5EF4-FFF2-40B4-BE49-F238E27FC236}">
                      <a16:creationId xmlns:a16="http://schemas.microsoft.com/office/drawing/2014/main" id="{1A8B44F7-F42A-4B99-81D1-C301E27D26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2" y="2635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2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5" name="Freeform 533">
                  <a:extLst>
                    <a:ext uri="{FF2B5EF4-FFF2-40B4-BE49-F238E27FC236}">
                      <a16:creationId xmlns:a16="http://schemas.microsoft.com/office/drawing/2014/main" id="{83CE2C52-19DF-4EAB-B4FB-EB1C83B2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2690"/>
                  <a:ext cx="1" cy="4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1 w 1"/>
                    <a:gd name="T5" fmla="*/ 3 h 4"/>
                    <a:gd name="T6" fmla="*/ 1 w 1"/>
                    <a:gd name="T7" fmla="*/ 0 h 4"/>
                    <a:gd name="T8" fmla="*/ 0 w 1"/>
                    <a:gd name="T9" fmla="*/ 0 h 4"/>
                    <a:gd name="T10" fmla="*/ 0 w 1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6" name="Freeform 534">
                  <a:extLst>
                    <a:ext uri="{FF2B5EF4-FFF2-40B4-BE49-F238E27FC236}">
                      <a16:creationId xmlns:a16="http://schemas.microsoft.com/office/drawing/2014/main" id="{BCBD4784-E58A-4110-B6D3-B71B1C94F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1" y="267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0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7" name="Freeform 535">
                  <a:extLst>
                    <a:ext uri="{FF2B5EF4-FFF2-40B4-BE49-F238E27FC236}">
                      <a16:creationId xmlns:a16="http://schemas.microsoft.com/office/drawing/2014/main" id="{C2B20887-76A3-4633-858A-41854836F8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3" y="259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2 w 3"/>
                    <a:gd name="T3" fmla="*/ 4 h 4"/>
                    <a:gd name="T4" fmla="*/ 3 w 3"/>
                    <a:gd name="T5" fmla="*/ 4 h 4"/>
                    <a:gd name="T6" fmla="*/ 0 w 3"/>
                    <a:gd name="T7" fmla="*/ 0 h 4"/>
                    <a:gd name="T8" fmla="*/ 0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8" name="Freeform 536">
                  <a:extLst>
                    <a:ext uri="{FF2B5EF4-FFF2-40B4-BE49-F238E27FC236}">
                      <a16:creationId xmlns:a16="http://schemas.microsoft.com/office/drawing/2014/main" id="{50D66D97-0665-417C-BE3A-4D54D56FE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9" y="2441"/>
                  <a:ext cx="120" cy="267"/>
                </a:xfrm>
                <a:custGeom>
                  <a:avLst/>
                  <a:gdLst>
                    <a:gd name="T0" fmla="*/ 76 w 120"/>
                    <a:gd name="T1" fmla="*/ 125 h 267"/>
                    <a:gd name="T2" fmla="*/ 92 w 120"/>
                    <a:gd name="T3" fmla="*/ 108 h 267"/>
                    <a:gd name="T4" fmla="*/ 108 w 120"/>
                    <a:gd name="T5" fmla="*/ 109 h 267"/>
                    <a:gd name="T6" fmla="*/ 119 w 120"/>
                    <a:gd name="T7" fmla="*/ 101 h 267"/>
                    <a:gd name="T8" fmla="*/ 119 w 120"/>
                    <a:gd name="T9" fmla="*/ 87 h 267"/>
                    <a:gd name="T10" fmla="*/ 109 w 120"/>
                    <a:gd name="T11" fmla="*/ 77 h 267"/>
                    <a:gd name="T12" fmla="*/ 107 w 120"/>
                    <a:gd name="T13" fmla="*/ 61 h 267"/>
                    <a:gd name="T14" fmla="*/ 94 w 120"/>
                    <a:gd name="T15" fmla="*/ 41 h 267"/>
                    <a:gd name="T16" fmla="*/ 72 w 120"/>
                    <a:gd name="T17" fmla="*/ 45 h 267"/>
                    <a:gd name="T18" fmla="*/ 56 w 120"/>
                    <a:gd name="T19" fmla="*/ 49 h 267"/>
                    <a:gd name="T20" fmla="*/ 52 w 120"/>
                    <a:gd name="T21" fmla="*/ 30 h 267"/>
                    <a:gd name="T22" fmla="*/ 47 w 120"/>
                    <a:gd name="T23" fmla="*/ 17 h 267"/>
                    <a:gd name="T24" fmla="*/ 42 w 120"/>
                    <a:gd name="T25" fmla="*/ 6 h 267"/>
                    <a:gd name="T26" fmla="*/ 29 w 120"/>
                    <a:gd name="T27" fmla="*/ 0 h 267"/>
                    <a:gd name="T28" fmla="*/ 23 w 120"/>
                    <a:gd name="T29" fmla="*/ 7 h 267"/>
                    <a:gd name="T30" fmla="*/ 14 w 120"/>
                    <a:gd name="T31" fmla="*/ 18 h 267"/>
                    <a:gd name="T32" fmla="*/ 5 w 120"/>
                    <a:gd name="T33" fmla="*/ 32 h 267"/>
                    <a:gd name="T34" fmla="*/ 2 w 120"/>
                    <a:gd name="T35" fmla="*/ 43 h 267"/>
                    <a:gd name="T36" fmla="*/ 14 w 120"/>
                    <a:gd name="T37" fmla="*/ 64 h 267"/>
                    <a:gd name="T38" fmla="*/ 22 w 120"/>
                    <a:gd name="T39" fmla="*/ 79 h 267"/>
                    <a:gd name="T40" fmla="*/ 17 w 120"/>
                    <a:gd name="T41" fmla="*/ 96 h 267"/>
                    <a:gd name="T42" fmla="*/ 31 w 120"/>
                    <a:gd name="T43" fmla="*/ 119 h 267"/>
                    <a:gd name="T44" fmla="*/ 33 w 120"/>
                    <a:gd name="T45" fmla="*/ 138 h 267"/>
                    <a:gd name="T46" fmla="*/ 36 w 120"/>
                    <a:gd name="T47" fmla="*/ 160 h 267"/>
                    <a:gd name="T48" fmla="*/ 27 w 120"/>
                    <a:gd name="T49" fmla="*/ 182 h 267"/>
                    <a:gd name="T50" fmla="*/ 26 w 120"/>
                    <a:gd name="T51" fmla="*/ 195 h 267"/>
                    <a:gd name="T52" fmla="*/ 23 w 120"/>
                    <a:gd name="T53" fmla="*/ 208 h 267"/>
                    <a:gd name="T54" fmla="*/ 23 w 120"/>
                    <a:gd name="T55" fmla="*/ 223 h 267"/>
                    <a:gd name="T56" fmla="*/ 29 w 120"/>
                    <a:gd name="T57" fmla="*/ 222 h 267"/>
                    <a:gd name="T58" fmla="*/ 38 w 120"/>
                    <a:gd name="T59" fmla="*/ 236 h 267"/>
                    <a:gd name="T60" fmla="*/ 43 w 120"/>
                    <a:gd name="T61" fmla="*/ 244 h 267"/>
                    <a:gd name="T62" fmla="*/ 51 w 120"/>
                    <a:gd name="T63" fmla="*/ 251 h 267"/>
                    <a:gd name="T64" fmla="*/ 63 w 120"/>
                    <a:gd name="T65" fmla="*/ 254 h 267"/>
                    <a:gd name="T66" fmla="*/ 66 w 120"/>
                    <a:gd name="T67" fmla="*/ 267 h 267"/>
                    <a:gd name="T68" fmla="*/ 76 w 120"/>
                    <a:gd name="T69" fmla="*/ 260 h 267"/>
                    <a:gd name="T70" fmla="*/ 70 w 120"/>
                    <a:gd name="T71" fmla="*/ 249 h 267"/>
                    <a:gd name="T72" fmla="*/ 58 w 120"/>
                    <a:gd name="T73" fmla="*/ 242 h 267"/>
                    <a:gd name="T74" fmla="*/ 50 w 120"/>
                    <a:gd name="T75" fmla="*/ 237 h 267"/>
                    <a:gd name="T76" fmla="*/ 54 w 120"/>
                    <a:gd name="T77" fmla="*/ 232 h 267"/>
                    <a:gd name="T78" fmla="*/ 49 w 120"/>
                    <a:gd name="T79" fmla="*/ 215 h 267"/>
                    <a:gd name="T80" fmla="*/ 45 w 120"/>
                    <a:gd name="T81" fmla="*/ 215 h 267"/>
                    <a:gd name="T82" fmla="*/ 40 w 120"/>
                    <a:gd name="T83" fmla="*/ 203 h 267"/>
                    <a:gd name="T84" fmla="*/ 35 w 120"/>
                    <a:gd name="T85" fmla="*/ 205 h 267"/>
                    <a:gd name="T86" fmla="*/ 33 w 120"/>
                    <a:gd name="T87" fmla="*/ 190 h 267"/>
                    <a:gd name="T88" fmla="*/ 34 w 120"/>
                    <a:gd name="T89" fmla="*/ 180 h 267"/>
                    <a:gd name="T90" fmla="*/ 42 w 120"/>
                    <a:gd name="T91" fmla="*/ 152 h 267"/>
                    <a:gd name="T92" fmla="*/ 44 w 120"/>
                    <a:gd name="T93" fmla="*/ 137 h 267"/>
                    <a:gd name="T94" fmla="*/ 42 w 120"/>
                    <a:gd name="T95" fmla="*/ 130 h 267"/>
                    <a:gd name="T96" fmla="*/ 50 w 120"/>
                    <a:gd name="T97" fmla="*/ 128 h 267"/>
                    <a:gd name="T98" fmla="*/ 56 w 120"/>
                    <a:gd name="T99" fmla="*/ 132 h 267"/>
                    <a:gd name="T100" fmla="*/ 54 w 120"/>
                    <a:gd name="T101" fmla="*/ 144 h 267"/>
                    <a:gd name="T102" fmla="*/ 66 w 120"/>
                    <a:gd name="T103" fmla="*/ 146 h 267"/>
                    <a:gd name="T104" fmla="*/ 73 w 120"/>
                    <a:gd name="T105" fmla="*/ 148 h 267"/>
                    <a:gd name="T106" fmla="*/ 79 w 120"/>
                    <a:gd name="T107" fmla="*/ 154 h 267"/>
                    <a:gd name="T108" fmla="*/ 81 w 120"/>
                    <a:gd name="T109" fmla="*/ 143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0" h="267">
                      <a:moveTo>
                        <a:pt x="81" y="143"/>
                      </a:moveTo>
                      <a:lnTo>
                        <a:pt x="80" y="140"/>
                      </a:lnTo>
                      <a:lnTo>
                        <a:pt x="77" y="138"/>
                      </a:lnTo>
                      <a:lnTo>
                        <a:pt x="76" y="132"/>
                      </a:lnTo>
                      <a:lnTo>
                        <a:pt x="76" y="125"/>
                      </a:lnTo>
                      <a:lnTo>
                        <a:pt x="79" y="121"/>
                      </a:lnTo>
                      <a:lnTo>
                        <a:pt x="80" y="116"/>
                      </a:lnTo>
                      <a:lnTo>
                        <a:pt x="83" y="111"/>
                      </a:lnTo>
                      <a:lnTo>
                        <a:pt x="86" y="111"/>
                      </a:lnTo>
                      <a:lnTo>
                        <a:pt x="92" y="108"/>
                      </a:lnTo>
                      <a:lnTo>
                        <a:pt x="97" y="108"/>
                      </a:lnTo>
                      <a:lnTo>
                        <a:pt x="97" y="110"/>
                      </a:lnTo>
                      <a:lnTo>
                        <a:pt x="101" y="108"/>
                      </a:lnTo>
                      <a:lnTo>
                        <a:pt x="104" y="108"/>
                      </a:lnTo>
                      <a:lnTo>
                        <a:pt x="108" y="109"/>
                      </a:lnTo>
                      <a:lnTo>
                        <a:pt x="111" y="108"/>
                      </a:lnTo>
                      <a:lnTo>
                        <a:pt x="114" y="111"/>
                      </a:lnTo>
                      <a:lnTo>
                        <a:pt x="118" y="109"/>
                      </a:lnTo>
                      <a:lnTo>
                        <a:pt x="119" y="107"/>
                      </a:lnTo>
                      <a:lnTo>
                        <a:pt x="119" y="101"/>
                      </a:lnTo>
                      <a:lnTo>
                        <a:pt x="118" y="97"/>
                      </a:lnTo>
                      <a:lnTo>
                        <a:pt x="119" y="94"/>
                      </a:lnTo>
                      <a:lnTo>
                        <a:pt x="119" y="92"/>
                      </a:lnTo>
                      <a:lnTo>
                        <a:pt x="120" y="89"/>
                      </a:lnTo>
                      <a:lnTo>
                        <a:pt x="119" y="87"/>
                      </a:lnTo>
                      <a:lnTo>
                        <a:pt x="116" y="84"/>
                      </a:lnTo>
                      <a:lnTo>
                        <a:pt x="117" y="82"/>
                      </a:lnTo>
                      <a:lnTo>
                        <a:pt x="115" y="80"/>
                      </a:lnTo>
                      <a:lnTo>
                        <a:pt x="111" y="80"/>
                      </a:lnTo>
                      <a:lnTo>
                        <a:pt x="109" y="77"/>
                      </a:lnTo>
                      <a:lnTo>
                        <a:pt x="106" y="74"/>
                      </a:lnTo>
                      <a:lnTo>
                        <a:pt x="107" y="72"/>
                      </a:lnTo>
                      <a:lnTo>
                        <a:pt x="108" y="66"/>
                      </a:lnTo>
                      <a:lnTo>
                        <a:pt x="106" y="63"/>
                      </a:lnTo>
                      <a:lnTo>
                        <a:pt x="107" y="61"/>
                      </a:lnTo>
                      <a:lnTo>
                        <a:pt x="108" y="58"/>
                      </a:lnTo>
                      <a:lnTo>
                        <a:pt x="106" y="54"/>
                      </a:lnTo>
                      <a:lnTo>
                        <a:pt x="102" y="51"/>
                      </a:lnTo>
                      <a:lnTo>
                        <a:pt x="96" y="46"/>
                      </a:lnTo>
                      <a:lnTo>
                        <a:pt x="94" y="41"/>
                      </a:lnTo>
                      <a:lnTo>
                        <a:pt x="88" y="39"/>
                      </a:lnTo>
                      <a:lnTo>
                        <a:pt x="83" y="40"/>
                      </a:lnTo>
                      <a:lnTo>
                        <a:pt x="80" y="48"/>
                      </a:lnTo>
                      <a:lnTo>
                        <a:pt x="74" y="49"/>
                      </a:lnTo>
                      <a:lnTo>
                        <a:pt x="72" y="45"/>
                      </a:lnTo>
                      <a:lnTo>
                        <a:pt x="69" y="45"/>
                      </a:lnTo>
                      <a:lnTo>
                        <a:pt x="64" y="42"/>
                      </a:lnTo>
                      <a:lnTo>
                        <a:pt x="59" y="45"/>
                      </a:lnTo>
                      <a:lnTo>
                        <a:pt x="59" y="48"/>
                      </a:lnTo>
                      <a:lnTo>
                        <a:pt x="56" y="49"/>
                      </a:lnTo>
                      <a:lnTo>
                        <a:pt x="52" y="51"/>
                      </a:lnTo>
                      <a:lnTo>
                        <a:pt x="52" y="42"/>
                      </a:lnTo>
                      <a:lnTo>
                        <a:pt x="52" y="36"/>
                      </a:lnTo>
                      <a:lnTo>
                        <a:pt x="51" y="32"/>
                      </a:lnTo>
                      <a:lnTo>
                        <a:pt x="52" y="30"/>
                      </a:lnTo>
                      <a:lnTo>
                        <a:pt x="52" y="27"/>
                      </a:lnTo>
                      <a:lnTo>
                        <a:pt x="51" y="24"/>
                      </a:lnTo>
                      <a:lnTo>
                        <a:pt x="52" y="20"/>
                      </a:lnTo>
                      <a:lnTo>
                        <a:pt x="52" y="17"/>
                      </a:lnTo>
                      <a:lnTo>
                        <a:pt x="47" y="17"/>
                      </a:lnTo>
                      <a:lnTo>
                        <a:pt x="45" y="19"/>
                      </a:lnTo>
                      <a:lnTo>
                        <a:pt x="42" y="18"/>
                      </a:lnTo>
                      <a:lnTo>
                        <a:pt x="40" y="14"/>
                      </a:lnTo>
                      <a:lnTo>
                        <a:pt x="42" y="12"/>
                      </a:lnTo>
                      <a:lnTo>
                        <a:pt x="42" y="6"/>
                      </a:lnTo>
                      <a:lnTo>
                        <a:pt x="39" y="2"/>
                      </a:lnTo>
                      <a:lnTo>
                        <a:pt x="35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9" y="0"/>
                      </a:lnTo>
                      <a:lnTo>
                        <a:pt x="26" y="1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7" y="8"/>
                      </a:lnTo>
                      <a:lnTo>
                        <a:pt x="23" y="7"/>
                      </a:lnTo>
                      <a:lnTo>
                        <a:pt x="21" y="9"/>
                      </a:lnTo>
                      <a:lnTo>
                        <a:pt x="21" y="13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8"/>
                      </a:lnTo>
                      <a:lnTo>
                        <a:pt x="8" y="15"/>
                      </a:lnTo>
                      <a:lnTo>
                        <a:pt x="7" y="19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5" y="32"/>
                      </a:lnTo>
                      <a:lnTo>
                        <a:pt x="6" y="35"/>
                      </a:lnTo>
                      <a:lnTo>
                        <a:pt x="4" y="38"/>
                      </a:lnTo>
                      <a:lnTo>
                        <a:pt x="0" y="39"/>
                      </a:lnTo>
                      <a:lnTo>
                        <a:pt x="0" y="42"/>
                      </a:lnTo>
                      <a:lnTo>
                        <a:pt x="2" y="43"/>
                      </a:lnTo>
                      <a:lnTo>
                        <a:pt x="4" y="48"/>
                      </a:lnTo>
                      <a:lnTo>
                        <a:pt x="7" y="50"/>
                      </a:lnTo>
                      <a:lnTo>
                        <a:pt x="7" y="52"/>
                      </a:lnTo>
                      <a:lnTo>
                        <a:pt x="11" y="56"/>
                      </a:lnTo>
                      <a:lnTo>
                        <a:pt x="14" y="64"/>
                      </a:lnTo>
                      <a:lnTo>
                        <a:pt x="17" y="66"/>
                      </a:lnTo>
                      <a:lnTo>
                        <a:pt x="18" y="70"/>
                      </a:lnTo>
                      <a:lnTo>
                        <a:pt x="19" y="73"/>
                      </a:lnTo>
                      <a:lnTo>
                        <a:pt x="21" y="75"/>
                      </a:lnTo>
                      <a:lnTo>
                        <a:pt x="22" y="79"/>
                      </a:lnTo>
                      <a:lnTo>
                        <a:pt x="19" y="80"/>
                      </a:lnTo>
                      <a:lnTo>
                        <a:pt x="18" y="83"/>
                      </a:lnTo>
                      <a:lnTo>
                        <a:pt x="20" y="91"/>
                      </a:lnTo>
                      <a:lnTo>
                        <a:pt x="19" y="94"/>
                      </a:lnTo>
                      <a:lnTo>
                        <a:pt x="17" y="96"/>
                      </a:lnTo>
                      <a:lnTo>
                        <a:pt x="18" y="102"/>
                      </a:lnTo>
                      <a:lnTo>
                        <a:pt x="18" y="105"/>
                      </a:lnTo>
                      <a:lnTo>
                        <a:pt x="22" y="111"/>
                      </a:lnTo>
                      <a:lnTo>
                        <a:pt x="27" y="115"/>
                      </a:lnTo>
                      <a:lnTo>
                        <a:pt x="31" y="119"/>
                      </a:lnTo>
                      <a:lnTo>
                        <a:pt x="32" y="126"/>
                      </a:lnTo>
                      <a:lnTo>
                        <a:pt x="31" y="129"/>
                      </a:lnTo>
                      <a:lnTo>
                        <a:pt x="32" y="132"/>
                      </a:lnTo>
                      <a:lnTo>
                        <a:pt x="31" y="136"/>
                      </a:lnTo>
                      <a:lnTo>
                        <a:pt x="33" y="138"/>
                      </a:lnTo>
                      <a:lnTo>
                        <a:pt x="34" y="143"/>
                      </a:lnTo>
                      <a:lnTo>
                        <a:pt x="35" y="146"/>
                      </a:lnTo>
                      <a:lnTo>
                        <a:pt x="35" y="151"/>
                      </a:lnTo>
                      <a:lnTo>
                        <a:pt x="37" y="155"/>
                      </a:lnTo>
                      <a:lnTo>
                        <a:pt x="36" y="160"/>
                      </a:lnTo>
                      <a:lnTo>
                        <a:pt x="35" y="162"/>
                      </a:lnTo>
                      <a:lnTo>
                        <a:pt x="31" y="173"/>
                      </a:lnTo>
                      <a:lnTo>
                        <a:pt x="28" y="175"/>
                      </a:lnTo>
                      <a:lnTo>
                        <a:pt x="28" y="180"/>
                      </a:lnTo>
                      <a:lnTo>
                        <a:pt x="27" y="182"/>
                      </a:lnTo>
                      <a:lnTo>
                        <a:pt x="26" y="185"/>
                      </a:lnTo>
                      <a:lnTo>
                        <a:pt x="25" y="191"/>
                      </a:lnTo>
                      <a:lnTo>
                        <a:pt x="27" y="191"/>
                      </a:lnTo>
                      <a:lnTo>
                        <a:pt x="25" y="194"/>
                      </a:lnTo>
                      <a:lnTo>
                        <a:pt x="26" y="195"/>
                      </a:lnTo>
                      <a:lnTo>
                        <a:pt x="24" y="198"/>
                      </a:lnTo>
                      <a:lnTo>
                        <a:pt x="25" y="199"/>
                      </a:lnTo>
                      <a:lnTo>
                        <a:pt x="25" y="201"/>
                      </a:lnTo>
                      <a:lnTo>
                        <a:pt x="23" y="201"/>
                      </a:lnTo>
                      <a:lnTo>
                        <a:pt x="23" y="208"/>
                      </a:lnTo>
                      <a:lnTo>
                        <a:pt x="21" y="209"/>
                      </a:lnTo>
                      <a:lnTo>
                        <a:pt x="21" y="214"/>
                      </a:lnTo>
                      <a:lnTo>
                        <a:pt x="21" y="215"/>
                      </a:lnTo>
                      <a:lnTo>
                        <a:pt x="21" y="221"/>
                      </a:lnTo>
                      <a:lnTo>
                        <a:pt x="23" y="223"/>
                      </a:lnTo>
                      <a:lnTo>
                        <a:pt x="25" y="224"/>
                      </a:lnTo>
                      <a:lnTo>
                        <a:pt x="25" y="220"/>
                      </a:lnTo>
                      <a:lnTo>
                        <a:pt x="28" y="218"/>
                      </a:lnTo>
                      <a:lnTo>
                        <a:pt x="27" y="221"/>
                      </a:lnTo>
                      <a:lnTo>
                        <a:pt x="29" y="222"/>
                      </a:lnTo>
                      <a:lnTo>
                        <a:pt x="29" y="225"/>
                      </a:lnTo>
                      <a:lnTo>
                        <a:pt x="31" y="225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38" y="236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2" y="242"/>
                      </a:lnTo>
                      <a:lnTo>
                        <a:pt x="43" y="242"/>
                      </a:lnTo>
                      <a:lnTo>
                        <a:pt x="43" y="244"/>
                      </a:lnTo>
                      <a:lnTo>
                        <a:pt x="42" y="246"/>
                      </a:lnTo>
                      <a:lnTo>
                        <a:pt x="42" y="247"/>
                      </a:lnTo>
                      <a:lnTo>
                        <a:pt x="49" y="253"/>
                      </a:lnTo>
                      <a:lnTo>
                        <a:pt x="49" y="255"/>
                      </a:lnTo>
                      <a:lnTo>
                        <a:pt x="51" y="251"/>
                      </a:lnTo>
                      <a:lnTo>
                        <a:pt x="52" y="248"/>
                      </a:lnTo>
                      <a:lnTo>
                        <a:pt x="55" y="251"/>
                      </a:lnTo>
                      <a:lnTo>
                        <a:pt x="59" y="252"/>
                      </a:lnTo>
                      <a:lnTo>
                        <a:pt x="59" y="254"/>
                      </a:lnTo>
                      <a:lnTo>
                        <a:pt x="63" y="254"/>
                      </a:lnTo>
                      <a:lnTo>
                        <a:pt x="64" y="256"/>
                      </a:lnTo>
                      <a:lnTo>
                        <a:pt x="64" y="261"/>
                      </a:lnTo>
                      <a:lnTo>
                        <a:pt x="63" y="263"/>
                      </a:lnTo>
                      <a:lnTo>
                        <a:pt x="63" y="266"/>
                      </a:lnTo>
                      <a:lnTo>
                        <a:pt x="66" y="267"/>
                      </a:lnTo>
                      <a:lnTo>
                        <a:pt x="70" y="263"/>
                      </a:lnTo>
                      <a:lnTo>
                        <a:pt x="72" y="263"/>
                      </a:lnTo>
                      <a:lnTo>
                        <a:pt x="73" y="265"/>
                      </a:lnTo>
                      <a:lnTo>
                        <a:pt x="76" y="263"/>
                      </a:lnTo>
                      <a:lnTo>
                        <a:pt x="76" y="260"/>
                      </a:lnTo>
                      <a:lnTo>
                        <a:pt x="76" y="260"/>
                      </a:lnTo>
                      <a:lnTo>
                        <a:pt x="76" y="258"/>
                      </a:lnTo>
                      <a:lnTo>
                        <a:pt x="73" y="256"/>
                      </a:lnTo>
                      <a:lnTo>
                        <a:pt x="72" y="253"/>
                      </a:lnTo>
                      <a:lnTo>
                        <a:pt x="70" y="249"/>
                      </a:lnTo>
                      <a:lnTo>
                        <a:pt x="67" y="248"/>
                      </a:lnTo>
                      <a:lnTo>
                        <a:pt x="65" y="247"/>
                      </a:lnTo>
                      <a:lnTo>
                        <a:pt x="63" y="248"/>
                      </a:lnTo>
                      <a:lnTo>
                        <a:pt x="62" y="246"/>
                      </a:lnTo>
                      <a:lnTo>
                        <a:pt x="58" y="242"/>
                      </a:lnTo>
                      <a:lnTo>
                        <a:pt x="56" y="240"/>
                      </a:lnTo>
                      <a:lnTo>
                        <a:pt x="56" y="237"/>
                      </a:lnTo>
                      <a:lnTo>
                        <a:pt x="55" y="236"/>
                      </a:lnTo>
                      <a:lnTo>
                        <a:pt x="54" y="239"/>
                      </a:lnTo>
                      <a:lnTo>
                        <a:pt x="50" y="237"/>
                      </a:lnTo>
                      <a:lnTo>
                        <a:pt x="50" y="235"/>
                      </a:lnTo>
                      <a:lnTo>
                        <a:pt x="52" y="232"/>
                      </a:lnTo>
                      <a:lnTo>
                        <a:pt x="53" y="234"/>
                      </a:lnTo>
                      <a:lnTo>
                        <a:pt x="54" y="232"/>
                      </a:lnTo>
                      <a:lnTo>
                        <a:pt x="54" y="232"/>
                      </a:lnTo>
                      <a:lnTo>
                        <a:pt x="53" y="225"/>
                      </a:lnTo>
                      <a:lnTo>
                        <a:pt x="52" y="224"/>
                      </a:lnTo>
                      <a:lnTo>
                        <a:pt x="52" y="221"/>
                      </a:lnTo>
                      <a:lnTo>
                        <a:pt x="50" y="218"/>
                      </a:lnTo>
                      <a:lnTo>
                        <a:pt x="49" y="215"/>
                      </a:lnTo>
                      <a:lnTo>
                        <a:pt x="49" y="217"/>
                      </a:lnTo>
                      <a:lnTo>
                        <a:pt x="49" y="218"/>
                      </a:lnTo>
                      <a:lnTo>
                        <a:pt x="48" y="219"/>
                      </a:lnTo>
                      <a:lnTo>
                        <a:pt x="46" y="215"/>
                      </a:lnTo>
                      <a:lnTo>
                        <a:pt x="45" y="215"/>
                      </a:lnTo>
                      <a:lnTo>
                        <a:pt x="45" y="211"/>
                      </a:lnTo>
                      <a:lnTo>
                        <a:pt x="44" y="208"/>
                      </a:lnTo>
                      <a:lnTo>
                        <a:pt x="44" y="205"/>
                      </a:lnTo>
                      <a:lnTo>
                        <a:pt x="42" y="204"/>
                      </a:lnTo>
                      <a:lnTo>
                        <a:pt x="40" y="203"/>
                      </a:lnTo>
                      <a:lnTo>
                        <a:pt x="39" y="203"/>
                      </a:lnTo>
                      <a:lnTo>
                        <a:pt x="38" y="204"/>
                      </a:lnTo>
                      <a:lnTo>
                        <a:pt x="38" y="206"/>
                      </a:lnTo>
                      <a:lnTo>
                        <a:pt x="36" y="207"/>
                      </a:lnTo>
                      <a:lnTo>
                        <a:pt x="35" y="205"/>
                      </a:lnTo>
                      <a:lnTo>
                        <a:pt x="37" y="202"/>
                      </a:lnTo>
                      <a:lnTo>
                        <a:pt x="34" y="197"/>
                      </a:lnTo>
                      <a:lnTo>
                        <a:pt x="34" y="195"/>
                      </a:lnTo>
                      <a:lnTo>
                        <a:pt x="33" y="191"/>
                      </a:lnTo>
                      <a:lnTo>
                        <a:pt x="33" y="190"/>
                      </a:lnTo>
                      <a:lnTo>
                        <a:pt x="35" y="187"/>
                      </a:lnTo>
                      <a:lnTo>
                        <a:pt x="34" y="187"/>
                      </a:lnTo>
                      <a:lnTo>
                        <a:pt x="32" y="187"/>
                      </a:lnTo>
                      <a:lnTo>
                        <a:pt x="34" y="184"/>
                      </a:lnTo>
                      <a:lnTo>
                        <a:pt x="34" y="180"/>
                      </a:lnTo>
                      <a:lnTo>
                        <a:pt x="37" y="174"/>
                      </a:lnTo>
                      <a:lnTo>
                        <a:pt x="38" y="162"/>
                      </a:lnTo>
                      <a:lnTo>
                        <a:pt x="40" y="158"/>
                      </a:lnTo>
                      <a:lnTo>
                        <a:pt x="41" y="155"/>
                      </a:lnTo>
                      <a:lnTo>
                        <a:pt x="42" y="152"/>
                      </a:lnTo>
                      <a:lnTo>
                        <a:pt x="43" y="146"/>
                      </a:lnTo>
                      <a:lnTo>
                        <a:pt x="42" y="146"/>
                      </a:lnTo>
                      <a:lnTo>
                        <a:pt x="42" y="143"/>
                      </a:lnTo>
                      <a:lnTo>
                        <a:pt x="42" y="140"/>
                      </a:lnTo>
                      <a:lnTo>
                        <a:pt x="44" y="137"/>
                      </a:lnTo>
                      <a:lnTo>
                        <a:pt x="43" y="134"/>
                      </a:lnTo>
                      <a:lnTo>
                        <a:pt x="41" y="132"/>
                      </a:lnTo>
                      <a:lnTo>
                        <a:pt x="42" y="130"/>
                      </a:lnTo>
                      <a:lnTo>
                        <a:pt x="42" y="129"/>
                      </a:lnTo>
                      <a:lnTo>
                        <a:pt x="42" y="130"/>
                      </a:lnTo>
                      <a:lnTo>
                        <a:pt x="44" y="130"/>
                      </a:lnTo>
                      <a:lnTo>
                        <a:pt x="45" y="128"/>
                      </a:lnTo>
                      <a:lnTo>
                        <a:pt x="46" y="129"/>
                      </a:lnTo>
                      <a:lnTo>
                        <a:pt x="48" y="129"/>
                      </a:lnTo>
                      <a:lnTo>
                        <a:pt x="50" y="128"/>
                      </a:lnTo>
                      <a:lnTo>
                        <a:pt x="51" y="129"/>
                      </a:lnTo>
                      <a:lnTo>
                        <a:pt x="52" y="128"/>
                      </a:lnTo>
                      <a:lnTo>
                        <a:pt x="52" y="129"/>
                      </a:lnTo>
                      <a:lnTo>
                        <a:pt x="55" y="130"/>
                      </a:lnTo>
                      <a:lnTo>
                        <a:pt x="56" y="132"/>
                      </a:lnTo>
                      <a:lnTo>
                        <a:pt x="55" y="133"/>
                      </a:lnTo>
                      <a:lnTo>
                        <a:pt x="55" y="138"/>
                      </a:lnTo>
                      <a:lnTo>
                        <a:pt x="56" y="140"/>
                      </a:lnTo>
                      <a:lnTo>
                        <a:pt x="55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58" y="145"/>
                      </a:lnTo>
                      <a:lnTo>
                        <a:pt x="61" y="144"/>
                      </a:lnTo>
                      <a:lnTo>
                        <a:pt x="64" y="145"/>
                      </a:lnTo>
                      <a:lnTo>
                        <a:pt x="66" y="146"/>
                      </a:lnTo>
                      <a:lnTo>
                        <a:pt x="66" y="145"/>
                      </a:lnTo>
                      <a:lnTo>
                        <a:pt x="65" y="144"/>
                      </a:lnTo>
                      <a:lnTo>
                        <a:pt x="67" y="142"/>
                      </a:lnTo>
                      <a:lnTo>
                        <a:pt x="69" y="143"/>
                      </a:lnTo>
                      <a:lnTo>
                        <a:pt x="73" y="148"/>
                      </a:lnTo>
                      <a:lnTo>
                        <a:pt x="74" y="149"/>
                      </a:lnTo>
                      <a:lnTo>
                        <a:pt x="74" y="150"/>
                      </a:lnTo>
                      <a:lnTo>
                        <a:pt x="76" y="150"/>
                      </a:lnTo>
                      <a:lnTo>
                        <a:pt x="78" y="153"/>
                      </a:lnTo>
                      <a:lnTo>
                        <a:pt x="79" y="154"/>
                      </a:lnTo>
                      <a:lnTo>
                        <a:pt x="80" y="154"/>
                      </a:lnTo>
                      <a:lnTo>
                        <a:pt x="80" y="152"/>
                      </a:lnTo>
                      <a:lnTo>
                        <a:pt x="80" y="152"/>
                      </a:lnTo>
                      <a:lnTo>
                        <a:pt x="81" y="149"/>
                      </a:lnTo>
                      <a:lnTo>
                        <a:pt x="81" y="1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9" name="Freeform 537">
                  <a:extLst>
                    <a:ext uri="{FF2B5EF4-FFF2-40B4-BE49-F238E27FC236}">
                      <a16:creationId xmlns:a16="http://schemas.microsoft.com/office/drawing/2014/main" id="{AD1F520D-228E-481D-ABA4-C7DA3E9C8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1" y="2666"/>
                  <a:ext cx="3" cy="7"/>
                </a:xfrm>
                <a:custGeom>
                  <a:avLst/>
                  <a:gdLst>
                    <a:gd name="T0" fmla="*/ 3 w 3"/>
                    <a:gd name="T1" fmla="*/ 5 h 9"/>
                    <a:gd name="T2" fmla="*/ 3 w 3"/>
                    <a:gd name="T3" fmla="*/ 0 h 9"/>
                    <a:gd name="T4" fmla="*/ 0 w 3"/>
                    <a:gd name="T5" fmla="*/ 0 h 9"/>
                    <a:gd name="T6" fmla="*/ 0 w 3"/>
                    <a:gd name="T7" fmla="*/ 3 h 9"/>
                    <a:gd name="T8" fmla="*/ 0 w 3"/>
                    <a:gd name="T9" fmla="*/ 4 h 9"/>
                    <a:gd name="T10" fmla="*/ 0 w 3"/>
                    <a:gd name="T11" fmla="*/ 9 h 9"/>
                    <a:gd name="T12" fmla="*/ 3 w 3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9">
                      <a:moveTo>
                        <a:pt x="3" y="5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0" name="Freeform 538">
                  <a:extLst>
                    <a:ext uri="{FF2B5EF4-FFF2-40B4-BE49-F238E27FC236}">
                      <a16:creationId xmlns:a16="http://schemas.microsoft.com/office/drawing/2014/main" id="{9C6A1AA6-5320-4006-A56D-EDD7B2214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294"/>
                  <a:ext cx="127" cy="340"/>
                </a:xfrm>
                <a:custGeom>
                  <a:avLst/>
                  <a:gdLst>
                    <a:gd name="T0" fmla="*/ 63 w 127"/>
                    <a:gd name="T1" fmla="*/ 220 h 340"/>
                    <a:gd name="T2" fmla="*/ 71 w 127"/>
                    <a:gd name="T3" fmla="*/ 217 h 340"/>
                    <a:gd name="T4" fmla="*/ 71 w 127"/>
                    <a:gd name="T5" fmla="*/ 206 h 340"/>
                    <a:gd name="T6" fmla="*/ 73 w 127"/>
                    <a:gd name="T7" fmla="*/ 207 h 340"/>
                    <a:gd name="T8" fmla="*/ 81 w 127"/>
                    <a:gd name="T9" fmla="*/ 221 h 340"/>
                    <a:gd name="T10" fmla="*/ 85 w 127"/>
                    <a:gd name="T11" fmla="*/ 226 h 340"/>
                    <a:gd name="T12" fmla="*/ 87 w 127"/>
                    <a:gd name="T13" fmla="*/ 245 h 340"/>
                    <a:gd name="T14" fmla="*/ 91 w 127"/>
                    <a:gd name="T15" fmla="*/ 258 h 340"/>
                    <a:gd name="T16" fmla="*/ 95 w 127"/>
                    <a:gd name="T17" fmla="*/ 274 h 340"/>
                    <a:gd name="T18" fmla="*/ 101 w 127"/>
                    <a:gd name="T19" fmla="*/ 289 h 340"/>
                    <a:gd name="T20" fmla="*/ 103 w 127"/>
                    <a:gd name="T21" fmla="*/ 302 h 340"/>
                    <a:gd name="T22" fmla="*/ 103 w 127"/>
                    <a:gd name="T23" fmla="*/ 313 h 340"/>
                    <a:gd name="T24" fmla="*/ 101 w 127"/>
                    <a:gd name="T25" fmla="*/ 326 h 340"/>
                    <a:gd name="T26" fmla="*/ 103 w 127"/>
                    <a:gd name="T27" fmla="*/ 340 h 340"/>
                    <a:gd name="T28" fmla="*/ 106 w 127"/>
                    <a:gd name="T29" fmla="*/ 327 h 340"/>
                    <a:gd name="T30" fmla="*/ 115 w 127"/>
                    <a:gd name="T31" fmla="*/ 302 h 340"/>
                    <a:gd name="T32" fmla="*/ 109 w 127"/>
                    <a:gd name="T33" fmla="*/ 283 h 340"/>
                    <a:gd name="T34" fmla="*/ 105 w 127"/>
                    <a:gd name="T35" fmla="*/ 262 h 340"/>
                    <a:gd name="T36" fmla="*/ 97 w 127"/>
                    <a:gd name="T37" fmla="*/ 241 h 340"/>
                    <a:gd name="T38" fmla="*/ 99 w 127"/>
                    <a:gd name="T39" fmla="*/ 222 h 340"/>
                    <a:gd name="T40" fmla="*/ 89 w 127"/>
                    <a:gd name="T41" fmla="*/ 203 h 340"/>
                    <a:gd name="T42" fmla="*/ 78 w 127"/>
                    <a:gd name="T43" fmla="*/ 189 h 340"/>
                    <a:gd name="T44" fmla="*/ 83 w 127"/>
                    <a:gd name="T45" fmla="*/ 175 h 340"/>
                    <a:gd name="T46" fmla="*/ 95 w 127"/>
                    <a:gd name="T47" fmla="*/ 162 h 340"/>
                    <a:gd name="T48" fmla="*/ 105 w 127"/>
                    <a:gd name="T49" fmla="*/ 155 h 340"/>
                    <a:gd name="T50" fmla="*/ 112 w 127"/>
                    <a:gd name="T51" fmla="*/ 147 h 340"/>
                    <a:gd name="T52" fmla="*/ 116 w 127"/>
                    <a:gd name="T53" fmla="*/ 137 h 340"/>
                    <a:gd name="T54" fmla="*/ 127 w 127"/>
                    <a:gd name="T55" fmla="*/ 123 h 340"/>
                    <a:gd name="T56" fmla="*/ 109 w 127"/>
                    <a:gd name="T57" fmla="*/ 125 h 340"/>
                    <a:gd name="T58" fmla="*/ 104 w 127"/>
                    <a:gd name="T59" fmla="*/ 116 h 340"/>
                    <a:gd name="T60" fmla="*/ 103 w 127"/>
                    <a:gd name="T61" fmla="*/ 106 h 340"/>
                    <a:gd name="T62" fmla="*/ 97 w 127"/>
                    <a:gd name="T63" fmla="*/ 96 h 340"/>
                    <a:gd name="T64" fmla="*/ 91 w 127"/>
                    <a:gd name="T65" fmla="*/ 90 h 340"/>
                    <a:gd name="T66" fmla="*/ 86 w 127"/>
                    <a:gd name="T67" fmla="*/ 82 h 340"/>
                    <a:gd name="T68" fmla="*/ 75 w 127"/>
                    <a:gd name="T69" fmla="*/ 75 h 340"/>
                    <a:gd name="T70" fmla="*/ 71 w 127"/>
                    <a:gd name="T71" fmla="*/ 65 h 340"/>
                    <a:gd name="T72" fmla="*/ 76 w 127"/>
                    <a:gd name="T73" fmla="*/ 55 h 340"/>
                    <a:gd name="T74" fmla="*/ 80 w 127"/>
                    <a:gd name="T75" fmla="*/ 44 h 340"/>
                    <a:gd name="T76" fmla="*/ 78 w 127"/>
                    <a:gd name="T77" fmla="*/ 21 h 340"/>
                    <a:gd name="T78" fmla="*/ 70 w 127"/>
                    <a:gd name="T79" fmla="*/ 5 h 340"/>
                    <a:gd name="T80" fmla="*/ 57 w 127"/>
                    <a:gd name="T81" fmla="*/ 2 h 340"/>
                    <a:gd name="T82" fmla="*/ 56 w 127"/>
                    <a:gd name="T83" fmla="*/ 15 h 340"/>
                    <a:gd name="T84" fmla="*/ 41 w 127"/>
                    <a:gd name="T85" fmla="*/ 20 h 340"/>
                    <a:gd name="T86" fmla="*/ 30 w 127"/>
                    <a:gd name="T87" fmla="*/ 42 h 340"/>
                    <a:gd name="T88" fmla="*/ 25 w 127"/>
                    <a:gd name="T89" fmla="*/ 70 h 340"/>
                    <a:gd name="T90" fmla="*/ 12 w 127"/>
                    <a:gd name="T91" fmla="*/ 82 h 340"/>
                    <a:gd name="T92" fmla="*/ 11 w 127"/>
                    <a:gd name="T93" fmla="*/ 106 h 340"/>
                    <a:gd name="T94" fmla="*/ 7 w 127"/>
                    <a:gd name="T95" fmla="*/ 119 h 340"/>
                    <a:gd name="T96" fmla="*/ 4 w 127"/>
                    <a:gd name="T97" fmla="*/ 131 h 340"/>
                    <a:gd name="T98" fmla="*/ 2 w 127"/>
                    <a:gd name="T99" fmla="*/ 143 h 340"/>
                    <a:gd name="T100" fmla="*/ 10 w 127"/>
                    <a:gd name="T101" fmla="*/ 152 h 340"/>
                    <a:gd name="T102" fmla="*/ 14 w 127"/>
                    <a:gd name="T103" fmla="*/ 154 h 340"/>
                    <a:gd name="T104" fmla="*/ 26 w 127"/>
                    <a:gd name="T105" fmla="*/ 164 h 340"/>
                    <a:gd name="T106" fmla="*/ 22 w 127"/>
                    <a:gd name="T107" fmla="*/ 170 h 340"/>
                    <a:gd name="T108" fmla="*/ 16 w 127"/>
                    <a:gd name="T109" fmla="*/ 167 h 340"/>
                    <a:gd name="T110" fmla="*/ 27 w 127"/>
                    <a:gd name="T111" fmla="*/ 179 h 340"/>
                    <a:gd name="T112" fmla="*/ 30 w 127"/>
                    <a:gd name="T113" fmla="*/ 179 h 340"/>
                    <a:gd name="T114" fmla="*/ 35 w 127"/>
                    <a:gd name="T115" fmla="*/ 190 h 340"/>
                    <a:gd name="T116" fmla="*/ 37 w 127"/>
                    <a:gd name="T117" fmla="*/ 210 h 340"/>
                    <a:gd name="T118" fmla="*/ 37 w 127"/>
                    <a:gd name="T119" fmla="*/ 228 h 340"/>
                    <a:gd name="T120" fmla="*/ 38 w 127"/>
                    <a:gd name="T121" fmla="*/ 234 h 340"/>
                    <a:gd name="T122" fmla="*/ 47 w 127"/>
                    <a:gd name="T123" fmla="*/ 232 h 340"/>
                    <a:gd name="T124" fmla="*/ 52 w 127"/>
                    <a:gd name="T125" fmla="*/ 231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7" h="340">
                      <a:moveTo>
                        <a:pt x="60" y="224"/>
                      </a:moveTo>
                      <a:lnTo>
                        <a:pt x="62" y="224"/>
                      </a:lnTo>
                      <a:lnTo>
                        <a:pt x="65" y="222"/>
                      </a:lnTo>
                      <a:lnTo>
                        <a:pt x="63" y="221"/>
                      </a:lnTo>
                      <a:lnTo>
                        <a:pt x="63" y="220"/>
                      </a:lnTo>
                      <a:lnTo>
                        <a:pt x="62" y="217"/>
                      </a:lnTo>
                      <a:lnTo>
                        <a:pt x="63" y="217"/>
                      </a:lnTo>
                      <a:lnTo>
                        <a:pt x="64" y="220"/>
                      </a:lnTo>
                      <a:lnTo>
                        <a:pt x="67" y="220"/>
                      </a:lnTo>
                      <a:lnTo>
                        <a:pt x="71" y="217"/>
                      </a:lnTo>
                      <a:lnTo>
                        <a:pt x="70" y="215"/>
                      </a:lnTo>
                      <a:lnTo>
                        <a:pt x="71" y="213"/>
                      </a:lnTo>
                      <a:lnTo>
                        <a:pt x="71" y="210"/>
                      </a:lnTo>
                      <a:lnTo>
                        <a:pt x="70" y="208"/>
                      </a:lnTo>
                      <a:lnTo>
                        <a:pt x="71" y="206"/>
                      </a:lnTo>
                      <a:lnTo>
                        <a:pt x="71" y="205"/>
                      </a:lnTo>
                      <a:lnTo>
                        <a:pt x="69" y="203"/>
                      </a:lnTo>
                      <a:lnTo>
                        <a:pt x="71" y="205"/>
                      </a:lnTo>
                      <a:lnTo>
                        <a:pt x="71" y="206"/>
                      </a:lnTo>
                      <a:lnTo>
                        <a:pt x="73" y="207"/>
                      </a:lnTo>
                      <a:lnTo>
                        <a:pt x="74" y="209"/>
                      </a:lnTo>
                      <a:lnTo>
                        <a:pt x="77" y="215"/>
                      </a:lnTo>
                      <a:lnTo>
                        <a:pt x="78" y="217"/>
                      </a:lnTo>
                      <a:lnTo>
                        <a:pt x="78" y="221"/>
                      </a:lnTo>
                      <a:lnTo>
                        <a:pt x="81" y="221"/>
                      </a:lnTo>
                      <a:lnTo>
                        <a:pt x="83" y="220"/>
                      </a:lnTo>
                      <a:lnTo>
                        <a:pt x="84" y="218"/>
                      </a:lnTo>
                      <a:lnTo>
                        <a:pt x="84" y="220"/>
                      </a:lnTo>
                      <a:lnTo>
                        <a:pt x="83" y="222"/>
                      </a:lnTo>
                      <a:lnTo>
                        <a:pt x="85" y="226"/>
                      </a:lnTo>
                      <a:lnTo>
                        <a:pt x="85" y="227"/>
                      </a:lnTo>
                      <a:lnTo>
                        <a:pt x="84" y="228"/>
                      </a:lnTo>
                      <a:lnTo>
                        <a:pt x="84" y="231"/>
                      </a:lnTo>
                      <a:lnTo>
                        <a:pt x="86" y="233"/>
                      </a:lnTo>
                      <a:lnTo>
                        <a:pt x="87" y="245"/>
                      </a:lnTo>
                      <a:lnTo>
                        <a:pt x="88" y="245"/>
                      </a:lnTo>
                      <a:lnTo>
                        <a:pt x="88" y="251"/>
                      </a:lnTo>
                      <a:lnTo>
                        <a:pt x="92" y="254"/>
                      </a:lnTo>
                      <a:lnTo>
                        <a:pt x="91" y="255"/>
                      </a:lnTo>
                      <a:lnTo>
                        <a:pt x="91" y="258"/>
                      </a:lnTo>
                      <a:lnTo>
                        <a:pt x="92" y="262"/>
                      </a:lnTo>
                      <a:lnTo>
                        <a:pt x="92" y="269"/>
                      </a:lnTo>
                      <a:lnTo>
                        <a:pt x="94" y="272"/>
                      </a:lnTo>
                      <a:lnTo>
                        <a:pt x="94" y="275"/>
                      </a:lnTo>
                      <a:lnTo>
                        <a:pt x="95" y="274"/>
                      </a:lnTo>
                      <a:lnTo>
                        <a:pt x="95" y="269"/>
                      </a:lnTo>
                      <a:lnTo>
                        <a:pt x="97" y="273"/>
                      </a:lnTo>
                      <a:lnTo>
                        <a:pt x="98" y="276"/>
                      </a:lnTo>
                      <a:lnTo>
                        <a:pt x="99" y="279"/>
                      </a:lnTo>
                      <a:lnTo>
                        <a:pt x="101" y="289"/>
                      </a:lnTo>
                      <a:lnTo>
                        <a:pt x="102" y="290"/>
                      </a:lnTo>
                      <a:lnTo>
                        <a:pt x="103" y="293"/>
                      </a:lnTo>
                      <a:lnTo>
                        <a:pt x="102" y="295"/>
                      </a:lnTo>
                      <a:lnTo>
                        <a:pt x="102" y="300"/>
                      </a:lnTo>
                      <a:lnTo>
                        <a:pt x="103" y="302"/>
                      </a:lnTo>
                      <a:lnTo>
                        <a:pt x="106" y="305"/>
                      </a:lnTo>
                      <a:lnTo>
                        <a:pt x="103" y="306"/>
                      </a:lnTo>
                      <a:lnTo>
                        <a:pt x="105" y="311"/>
                      </a:lnTo>
                      <a:lnTo>
                        <a:pt x="104" y="313"/>
                      </a:lnTo>
                      <a:lnTo>
                        <a:pt x="103" y="313"/>
                      </a:lnTo>
                      <a:lnTo>
                        <a:pt x="103" y="318"/>
                      </a:lnTo>
                      <a:lnTo>
                        <a:pt x="104" y="319"/>
                      </a:lnTo>
                      <a:lnTo>
                        <a:pt x="104" y="322"/>
                      </a:lnTo>
                      <a:lnTo>
                        <a:pt x="102" y="325"/>
                      </a:lnTo>
                      <a:lnTo>
                        <a:pt x="101" y="326"/>
                      </a:lnTo>
                      <a:lnTo>
                        <a:pt x="100" y="326"/>
                      </a:lnTo>
                      <a:lnTo>
                        <a:pt x="100" y="327"/>
                      </a:lnTo>
                      <a:lnTo>
                        <a:pt x="101" y="330"/>
                      </a:lnTo>
                      <a:lnTo>
                        <a:pt x="101" y="334"/>
                      </a:lnTo>
                      <a:lnTo>
                        <a:pt x="103" y="340"/>
                      </a:lnTo>
                      <a:lnTo>
                        <a:pt x="103" y="334"/>
                      </a:lnTo>
                      <a:lnTo>
                        <a:pt x="104" y="331"/>
                      </a:lnTo>
                      <a:lnTo>
                        <a:pt x="104" y="332"/>
                      </a:lnTo>
                      <a:lnTo>
                        <a:pt x="105" y="329"/>
                      </a:lnTo>
                      <a:lnTo>
                        <a:pt x="106" y="327"/>
                      </a:lnTo>
                      <a:lnTo>
                        <a:pt x="106" y="322"/>
                      </a:lnTo>
                      <a:lnTo>
                        <a:pt x="109" y="320"/>
                      </a:lnTo>
                      <a:lnTo>
                        <a:pt x="113" y="309"/>
                      </a:lnTo>
                      <a:lnTo>
                        <a:pt x="114" y="307"/>
                      </a:lnTo>
                      <a:lnTo>
                        <a:pt x="115" y="302"/>
                      </a:lnTo>
                      <a:lnTo>
                        <a:pt x="113" y="298"/>
                      </a:lnTo>
                      <a:lnTo>
                        <a:pt x="113" y="293"/>
                      </a:lnTo>
                      <a:lnTo>
                        <a:pt x="112" y="290"/>
                      </a:lnTo>
                      <a:lnTo>
                        <a:pt x="111" y="285"/>
                      </a:lnTo>
                      <a:lnTo>
                        <a:pt x="109" y="283"/>
                      </a:lnTo>
                      <a:lnTo>
                        <a:pt x="110" y="279"/>
                      </a:lnTo>
                      <a:lnTo>
                        <a:pt x="109" y="276"/>
                      </a:lnTo>
                      <a:lnTo>
                        <a:pt x="110" y="273"/>
                      </a:lnTo>
                      <a:lnTo>
                        <a:pt x="109" y="266"/>
                      </a:lnTo>
                      <a:lnTo>
                        <a:pt x="105" y="262"/>
                      </a:lnTo>
                      <a:lnTo>
                        <a:pt x="100" y="258"/>
                      </a:lnTo>
                      <a:lnTo>
                        <a:pt x="96" y="252"/>
                      </a:lnTo>
                      <a:lnTo>
                        <a:pt x="96" y="249"/>
                      </a:lnTo>
                      <a:lnTo>
                        <a:pt x="95" y="243"/>
                      </a:lnTo>
                      <a:lnTo>
                        <a:pt x="97" y="241"/>
                      </a:lnTo>
                      <a:lnTo>
                        <a:pt x="98" y="238"/>
                      </a:lnTo>
                      <a:lnTo>
                        <a:pt x="96" y="230"/>
                      </a:lnTo>
                      <a:lnTo>
                        <a:pt x="97" y="227"/>
                      </a:lnTo>
                      <a:lnTo>
                        <a:pt x="100" y="226"/>
                      </a:lnTo>
                      <a:lnTo>
                        <a:pt x="99" y="222"/>
                      </a:lnTo>
                      <a:lnTo>
                        <a:pt x="97" y="220"/>
                      </a:lnTo>
                      <a:lnTo>
                        <a:pt x="96" y="217"/>
                      </a:lnTo>
                      <a:lnTo>
                        <a:pt x="95" y="213"/>
                      </a:lnTo>
                      <a:lnTo>
                        <a:pt x="92" y="211"/>
                      </a:lnTo>
                      <a:lnTo>
                        <a:pt x="89" y="203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2" y="195"/>
                      </a:lnTo>
                      <a:lnTo>
                        <a:pt x="80" y="190"/>
                      </a:lnTo>
                      <a:lnTo>
                        <a:pt x="78" y="189"/>
                      </a:lnTo>
                      <a:lnTo>
                        <a:pt x="78" y="186"/>
                      </a:lnTo>
                      <a:lnTo>
                        <a:pt x="82" y="185"/>
                      </a:lnTo>
                      <a:lnTo>
                        <a:pt x="84" y="182"/>
                      </a:lnTo>
                      <a:lnTo>
                        <a:pt x="83" y="179"/>
                      </a:lnTo>
                      <a:lnTo>
                        <a:pt x="83" y="175"/>
                      </a:lnTo>
                      <a:lnTo>
                        <a:pt x="85" y="172"/>
                      </a:lnTo>
                      <a:lnTo>
                        <a:pt x="85" y="166"/>
                      </a:lnTo>
                      <a:lnTo>
                        <a:pt x="86" y="162"/>
                      </a:lnTo>
                      <a:lnTo>
                        <a:pt x="92" y="165"/>
                      </a:lnTo>
                      <a:lnTo>
                        <a:pt x="95" y="162"/>
                      </a:lnTo>
                      <a:lnTo>
                        <a:pt x="98" y="162"/>
                      </a:lnTo>
                      <a:lnTo>
                        <a:pt x="99" y="160"/>
                      </a:lnTo>
                      <a:lnTo>
                        <a:pt x="99" y="156"/>
                      </a:lnTo>
                      <a:lnTo>
                        <a:pt x="101" y="154"/>
                      </a:lnTo>
                      <a:lnTo>
                        <a:pt x="105" y="155"/>
                      </a:lnTo>
                      <a:lnTo>
                        <a:pt x="106" y="153"/>
                      </a:lnTo>
                      <a:lnTo>
                        <a:pt x="104" y="151"/>
                      </a:lnTo>
                      <a:lnTo>
                        <a:pt x="104" y="148"/>
                      </a:lnTo>
                      <a:lnTo>
                        <a:pt x="107" y="147"/>
                      </a:lnTo>
                      <a:lnTo>
                        <a:pt x="112" y="147"/>
                      </a:lnTo>
                      <a:lnTo>
                        <a:pt x="112" y="147"/>
                      </a:lnTo>
                      <a:lnTo>
                        <a:pt x="113" y="142"/>
                      </a:lnTo>
                      <a:lnTo>
                        <a:pt x="115" y="142"/>
                      </a:lnTo>
                      <a:lnTo>
                        <a:pt x="117" y="139"/>
                      </a:lnTo>
                      <a:lnTo>
                        <a:pt x="116" y="137"/>
                      </a:lnTo>
                      <a:lnTo>
                        <a:pt x="118" y="134"/>
                      </a:lnTo>
                      <a:lnTo>
                        <a:pt x="118" y="131"/>
                      </a:lnTo>
                      <a:lnTo>
                        <a:pt x="122" y="130"/>
                      </a:lnTo>
                      <a:lnTo>
                        <a:pt x="126" y="126"/>
                      </a:lnTo>
                      <a:lnTo>
                        <a:pt x="127" y="123"/>
                      </a:lnTo>
                      <a:lnTo>
                        <a:pt x="123" y="122"/>
                      </a:lnTo>
                      <a:lnTo>
                        <a:pt x="117" y="125"/>
                      </a:lnTo>
                      <a:lnTo>
                        <a:pt x="114" y="125"/>
                      </a:lnTo>
                      <a:lnTo>
                        <a:pt x="112" y="127"/>
                      </a:lnTo>
                      <a:lnTo>
                        <a:pt x="109" y="125"/>
                      </a:lnTo>
                      <a:lnTo>
                        <a:pt x="108" y="122"/>
                      </a:lnTo>
                      <a:lnTo>
                        <a:pt x="109" y="117"/>
                      </a:lnTo>
                      <a:lnTo>
                        <a:pt x="106" y="115"/>
                      </a:lnTo>
                      <a:lnTo>
                        <a:pt x="105" y="117"/>
                      </a:lnTo>
                      <a:lnTo>
                        <a:pt x="104" y="116"/>
                      </a:lnTo>
                      <a:lnTo>
                        <a:pt x="99" y="115"/>
                      </a:lnTo>
                      <a:lnTo>
                        <a:pt x="97" y="117"/>
                      </a:lnTo>
                      <a:lnTo>
                        <a:pt x="97" y="114"/>
                      </a:lnTo>
                      <a:lnTo>
                        <a:pt x="99" y="111"/>
                      </a:lnTo>
                      <a:lnTo>
                        <a:pt x="103" y="106"/>
                      </a:lnTo>
                      <a:lnTo>
                        <a:pt x="103" y="103"/>
                      </a:lnTo>
                      <a:lnTo>
                        <a:pt x="104" y="100"/>
                      </a:lnTo>
                      <a:lnTo>
                        <a:pt x="104" y="98"/>
                      </a:lnTo>
                      <a:lnTo>
                        <a:pt x="101" y="96"/>
                      </a:lnTo>
                      <a:lnTo>
                        <a:pt x="97" y="96"/>
                      </a:lnTo>
                      <a:lnTo>
                        <a:pt x="96" y="97"/>
                      </a:lnTo>
                      <a:lnTo>
                        <a:pt x="96" y="95"/>
                      </a:lnTo>
                      <a:lnTo>
                        <a:pt x="96" y="93"/>
                      </a:lnTo>
                      <a:lnTo>
                        <a:pt x="92" y="92"/>
                      </a:lnTo>
                      <a:lnTo>
                        <a:pt x="91" y="90"/>
                      </a:lnTo>
                      <a:lnTo>
                        <a:pt x="92" y="87"/>
                      </a:lnTo>
                      <a:lnTo>
                        <a:pt x="91" y="84"/>
                      </a:lnTo>
                      <a:lnTo>
                        <a:pt x="87" y="86"/>
                      </a:lnTo>
                      <a:lnTo>
                        <a:pt x="85" y="83"/>
                      </a:lnTo>
                      <a:lnTo>
                        <a:pt x="86" y="82"/>
                      </a:lnTo>
                      <a:lnTo>
                        <a:pt x="86" y="79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5" y="79"/>
                      </a:lnTo>
                      <a:lnTo>
                        <a:pt x="75" y="75"/>
                      </a:lnTo>
                      <a:lnTo>
                        <a:pt x="73" y="73"/>
                      </a:lnTo>
                      <a:lnTo>
                        <a:pt x="72" y="71"/>
                      </a:lnTo>
                      <a:lnTo>
                        <a:pt x="70" y="69"/>
                      </a:lnTo>
                      <a:lnTo>
                        <a:pt x="70" y="67"/>
                      </a:lnTo>
                      <a:lnTo>
                        <a:pt x="71" y="65"/>
                      </a:lnTo>
                      <a:lnTo>
                        <a:pt x="70" y="62"/>
                      </a:lnTo>
                      <a:lnTo>
                        <a:pt x="71" y="59"/>
                      </a:lnTo>
                      <a:lnTo>
                        <a:pt x="73" y="57"/>
                      </a:lnTo>
                      <a:lnTo>
                        <a:pt x="75" y="58"/>
                      </a:lnTo>
                      <a:lnTo>
                        <a:pt x="76" y="55"/>
                      </a:lnTo>
                      <a:lnTo>
                        <a:pt x="75" y="52"/>
                      </a:lnTo>
                      <a:lnTo>
                        <a:pt x="75" y="50"/>
                      </a:lnTo>
                      <a:lnTo>
                        <a:pt x="77" y="49"/>
                      </a:lnTo>
                      <a:lnTo>
                        <a:pt x="77" y="46"/>
                      </a:lnTo>
                      <a:lnTo>
                        <a:pt x="80" y="44"/>
                      </a:lnTo>
                      <a:lnTo>
                        <a:pt x="80" y="43"/>
                      </a:lnTo>
                      <a:lnTo>
                        <a:pt x="80" y="39"/>
                      </a:lnTo>
                      <a:lnTo>
                        <a:pt x="81" y="32"/>
                      </a:lnTo>
                      <a:lnTo>
                        <a:pt x="81" y="27"/>
                      </a:lnTo>
                      <a:lnTo>
                        <a:pt x="78" y="21"/>
                      </a:lnTo>
                      <a:lnTo>
                        <a:pt x="78" y="16"/>
                      </a:lnTo>
                      <a:lnTo>
                        <a:pt x="76" y="13"/>
                      </a:lnTo>
                      <a:lnTo>
                        <a:pt x="74" y="13"/>
                      </a:lnTo>
                      <a:lnTo>
                        <a:pt x="72" y="7"/>
                      </a:lnTo>
                      <a:lnTo>
                        <a:pt x="70" y="5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7" y="3"/>
                      </a:lnTo>
                      <a:lnTo>
                        <a:pt x="58" y="5"/>
                      </a:lnTo>
                      <a:lnTo>
                        <a:pt x="55" y="8"/>
                      </a:lnTo>
                      <a:lnTo>
                        <a:pt x="55" y="13"/>
                      </a:lnTo>
                      <a:lnTo>
                        <a:pt x="56" y="15"/>
                      </a:lnTo>
                      <a:lnTo>
                        <a:pt x="53" y="14"/>
                      </a:lnTo>
                      <a:lnTo>
                        <a:pt x="51" y="12"/>
                      </a:lnTo>
                      <a:lnTo>
                        <a:pt x="47" y="15"/>
                      </a:lnTo>
                      <a:lnTo>
                        <a:pt x="42" y="17"/>
                      </a:lnTo>
                      <a:lnTo>
                        <a:pt x="41" y="20"/>
                      </a:lnTo>
                      <a:lnTo>
                        <a:pt x="37" y="26"/>
                      </a:lnTo>
                      <a:lnTo>
                        <a:pt x="34" y="27"/>
                      </a:lnTo>
                      <a:lnTo>
                        <a:pt x="30" y="36"/>
                      </a:lnTo>
                      <a:lnTo>
                        <a:pt x="29" y="40"/>
                      </a:lnTo>
                      <a:lnTo>
                        <a:pt x="30" y="42"/>
                      </a:lnTo>
                      <a:lnTo>
                        <a:pt x="29" y="49"/>
                      </a:lnTo>
                      <a:lnTo>
                        <a:pt x="24" y="57"/>
                      </a:lnTo>
                      <a:lnTo>
                        <a:pt x="25" y="59"/>
                      </a:lnTo>
                      <a:lnTo>
                        <a:pt x="28" y="61"/>
                      </a:lnTo>
                      <a:lnTo>
                        <a:pt x="25" y="70"/>
                      </a:lnTo>
                      <a:lnTo>
                        <a:pt x="23" y="77"/>
                      </a:lnTo>
                      <a:lnTo>
                        <a:pt x="21" y="83"/>
                      </a:lnTo>
                      <a:lnTo>
                        <a:pt x="18" y="84"/>
                      </a:lnTo>
                      <a:lnTo>
                        <a:pt x="15" y="82"/>
                      </a:lnTo>
                      <a:lnTo>
                        <a:pt x="12" y="82"/>
                      </a:lnTo>
                      <a:lnTo>
                        <a:pt x="14" y="91"/>
                      </a:lnTo>
                      <a:lnTo>
                        <a:pt x="14" y="95"/>
                      </a:lnTo>
                      <a:lnTo>
                        <a:pt x="13" y="101"/>
                      </a:lnTo>
                      <a:lnTo>
                        <a:pt x="11" y="101"/>
                      </a:lnTo>
                      <a:lnTo>
                        <a:pt x="11" y="106"/>
                      </a:lnTo>
                      <a:lnTo>
                        <a:pt x="11" y="110"/>
                      </a:lnTo>
                      <a:lnTo>
                        <a:pt x="11" y="113"/>
                      </a:lnTo>
                      <a:lnTo>
                        <a:pt x="9" y="119"/>
                      </a:lnTo>
                      <a:lnTo>
                        <a:pt x="8" y="120"/>
                      </a:lnTo>
                      <a:lnTo>
                        <a:pt x="7" y="119"/>
                      </a:lnTo>
                      <a:lnTo>
                        <a:pt x="6" y="122"/>
                      </a:lnTo>
                      <a:lnTo>
                        <a:pt x="6" y="124"/>
                      </a:lnTo>
                      <a:lnTo>
                        <a:pt x="6" y="128"/>
                      </a:lnTo>
                      <a:lnTo>
                        <a:pt x="5" y="132"/>
                      </a:lnTo>
                      <a:lnTo>
                        <a:pt x="4" y="131"/>
                      </a:lnTo>
                      <a:lnTo>
                        <a:pt x="1" y="135"/>
                      </a:lnTo>
                      <a:lnTo>
                        <a:pt x="0" y="138"/>
                      </a:lnTo>
                      <a:lnTo>
                        <a:pt x="1" y="140"/>
                      </a:lnTo>
                      <a:lnTo>
                        <a:pt x="1" y="139"/>
                      </a:lnTo>
                      <a:lnTo>
                        <a:pt x="2" y="143"/>
                      </a:lnTo>
                      <a:lnTo>
                        <a:pt x="3" y="148"/>
                      </a:lnTo>
                      <a:lnTo>
                        <a:pt x="9" y="155"/>
                      </a:lnTo>
                      <a:lnTo>
                        <a:pt x="8" y="151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3" y="151"/>
                      </a:lnTo>
                      <a:lnTo>
                        <a:pt x="11" y="155"/>
                      </a:lnTo>
                      <a:lnTo>
                        <a:pt x="11" y="156"/>
                      </a:lnTo>
                      <a:lnTo>
                        <a:pt x="13" y="155"/>
                      </a:lnTo>
                      <a:lnTo>
                        <a:pt x="14" y="154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18" y="158"/>
                      </a:lnTo>
                      <a:lnTo>
                        <a:pt x="23" y="159"/>
                      </a:lnTo>
                      <a:lnTo>
                        <a:pt x="26" y="164"/>
                      </a:lnTo>
                      <a:lnTo>
                        <a:pt x="26" y="167"/>
                      </a:lnTo>
                      <a:lnTo>
                        <a:pt x="23" y="168"/>
                      </a:lnTo>
                      <a:lnTo>
                        <a:pt x="22" y="166"/>
                      </a:lnTo>
                      <a:lnTo>
                        <a:pt x="20" y="168"/>
                      </a:lnTo>
                      <a:lnTo>
                        <a:pt x="22" y="170"/>
                      </a:lnTo>
                      <a:lnTo>
                        <a:pt x="23" y="170"/>
                      </a:lnTo>
                      <a:lnTo>
                        <a:pt x="22" y="172"/>
                      </a:lnTo>
                      <a:lnTo>
                        <a:pt x="20" y="170"/>
                      </a:lnTo>
                      <a:lnTo>
                        <a:pt x="19" y="168"/>
                      </a:lnTo>
                      <a:lnTo>
                        <a:pt x="16" y="167"/>
                      </a:lnTo>
                      <a:lnTo>
                        <a:pt x="16" y="169"/>
                      </a:lnTo>
                      <a:lnTo>
                        <a:pt x="19" y="172"/>
                      </a:lnTo>
                      <a:lnTo>
                        <a:pt x="19" y="174"/>
                      </a:lnTo>
                      <a:lnTo>
                        <a:pt x="22" y="177"/>
                      </a:lnTo>
                      <a:lnTo>
                        <a:pt x="27" y="179"/>
                      </a:lnTo>
                      <a:lnTo>
                        <a:pt x="26" y="173"/>
                      </a:lnTo>
                      <a:lnTo>
                        <a:pt x="26" y="171"/>
                      </a:lnTo>
                      <a:lnTo>
                        <a:pt x="29" y="173"/>
                      </a:lnTo>
                      <a:lnTo>
                        <a:pt x="29" y="176"/>
                      </a:lnTo>
                      <a:lnTo>
                        <a:pt x="30" y="179"/>
                      </a:lnTo>
                      <a:lnTo>
                        <a:pt x="32" y="181"/>
                      </a:lnTo>
                      <a:lnTo>
                        <a:pt x="33" y="186"/>
                      </a:lnTo>
                      <a:lnTo>
                        <a:pt x="35" y="188"/>
                      </a:lnTo>
                      <a:lnTo>
                        <a:pt x="33" y="189"/>
                      </a:lnTo>
                      <a:lnTo>
                        <a:pt x="35" y="190"/>
                      </a:lnTo>
                      <a:lnTo>
                        <a:pt x="36" y="191"/>
                      </a:lnTo>
                      <a:lnTo>
                        <a:pt x="37" y="198"/>
                      </a:lnTo>
                      <a:lnTo>
                        <a:pt x="39" y="206"/>
                      </a:lnTo>
                      <a:lnTo>
                        <a:pt x="40" y="207"/>
                      </a:lnTo>
                      <a:lnTo>
                        <a:pt x="37" y="210"/>
                      </a:lnTo>
                      <a:lnTo>
                        <a:pt x="35" y="226"/>
                      </a:lnTo>
                      <a:lnTo>
                        <a:pt x="36" y="230"/>
                      </a:lnTo>
                      <a:lnTo>
                        <a:pt x="35" y="231"/>
                      </a:lnTo>
                      <a:lnTo>
                        <a:pt x="36" y="233"/>
                      </a:lnTo>
                      <a:lnTo>
                        <a:pt x="37" y="228"/>
                      </a:lnTo>
                      <a:lnTo>
                        <a:pt x="40" y="225"/>
                      </a:lnTo>
                      <a:lnTo>
                        <a:pt x="42" y="220"/>
                      </a:lnTo>
                      <a:lnTo>
                        <a:pt x="42" y="226"/>
                      </a:lnTo>
                      <a:lnTo>
                        <a:pt x="38" y="231"/>
                      </a:lnTo>
                      <a:lnTo>
                        <a:pt x="38" y="234"/>
                      </a:lnTo>
                      <a:lnTo>
                        <a:pt x="40" y="234"/>
                      </a:lnTo>
                      <a:lnTo>
                        <a:pt x="40" y="232"/>
                      </a:lnTo>
                      <a:lnTo>
                        <a:pt x="44" y="230"/>
                      </a:lnTo>
                      <a:lnTo>
                        <a:pt x="46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47" y="231"/>
                      </a:lnTo>
                      <a:lnTo>
                        <a:pt x="49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8" y="226"/>
                      </a:lnTo>
                      <a:lnTo>
                        <a:pt x="59" y="224"/>
                      </a:lnTo>
                      <a:lnTo>
                        <a:pt x="60" y="2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1" name="Freeform 539">
                  <a:extLst>
                    <a:ext uri="{FF2B5EF4-FFF2-40B4-BE49-F238E27FC236}">
                      <a16:creationId xmlns:a16="http://schemas.microsoft.com/office/drawing/2014/main" id="{79E678A0-F455-4A7F-99DD-C35395BAE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473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0 w 4"/>
                    <a:gd name="T3" fmla="*/ 4 h 6"/>
                    <a:gd name="T4" fmla="*/ 4 w 4"/>
                    <a:gd name="T5" fmla="*/ 6 h 6"/>
                    <a:gd name="T6" fmla="*/ 4 w 4"/>
                    <a:gd name="T7" fmla="*/ 3 h 6"/>
                    <a:gd name="T8" fmla="*/ 2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2" name="Freeform 540">
                  <a:extLst>
                    <a:ext uri="{FF2B5EF4-FFF2-40B4-BE49-F238E27FC236}">
                      <a16:creationId xmlns:a16="http://schemas.microsoft.com/office/drawing/2014/main" id="{1D66134B-FDB4-4A1C-8743-EC6681520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62"/>
                  <a:ext cx="2" cy="7"/>
                </a:xfrm>
                <a:custGeom>
                  <a:avLst/>
                  <a:gdLst>
                    <a:gd name="T0" fmla="*/ 2 w 2"/>
                    <a:gd name="T1" fmla="*/ 4 h 7"/>
                    <a:gd name="T2" fmla="*/ 1 w 2"/>
                    <a:gd name="T3" fmla="*/ 1 h 7"/>
                    <a:gd name="T4" fmla="*/ 2 w 2"/>
                    <a:gd name="T5" fmla="*/ 1 h 7"/>
                    <a:gd name="T6" fmla="*/ 2 w 2"/>
                    <a:gd name="T7" fmla="*/ 0 h 7"/>
                    <a:gd name="T8" fmla="*/ 0 w 2"/>
                    <a:gd name="T9" fmla="*/ 1 h 7"/>
                    <a:gd name="T10" fmla="*/ 0 w 2"/>
                    <a:gd name="T11" fmla="*/ 4 h 7"/>
                    <a:gd name="T12" fmla="*/ 0 w 2"/>
                    <a:gd name="T13" fmla="*/ 7 h 7"/>
                    <a:gd name="T14" fmla="*/ 2 w 2"/>
                    <a:gd name="T1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7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3" name="Freeform 541">
                  <a:extLst>
                    <a:ext uri="{FF2B5EF4-FFF2-40B4-BE49-F238E27FC236}">
                      <a16:creationId xmlns:a16="http://schemas.microsoft.com/office/drawing/2014/main" id="{AC3325D9-37BD-498C-A806-45D9DC85F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7" y="2642"/>
                  <a:ext cx="31" cy="63"/>
                </a:xfrm>
                <a:custGeom>
                  <a:avLst/>
                  <a:gdLst>
                    <a:gd name="T0" fmla="*/ 31 w 31"/>
                    <a:gd name="T1" fmla="*/ 38 h 63"/>
                    <a:gd name="T2" fmla="*/ 30 w 31"/>
                    <a:gd name="T3" fmla="*/ 36 h 63"/>
                    <a:gd name="T4" fmla="*/ 31 w 31"/>
                    <a:gd name="T5" fmla="*/ 34 h 63"/>
                    <a:gd name="T6" fmla="*/ 28 w 31"/>
                    <a:gd name="T7" fmla="*/ 31 h 63"/>
                    <a:gd name="T8" fmla="*/ 26 w 31"/>
                    <a:gd name="T9" fmla="*/ 24 h 63"/>
                    <a:gd name="T10" fmla="*/ 24 w 31"/>
                    <a:gd name="T11" fmla="*/ 18 h 63"/>
                    <a:gd name="T12" fmla="*/ 22 w 31"/>
                    <a:gd name="T13" fmla="*/ 19 h 63"/>
                    <a:gd name="T14" fmla="*/ 22 w 31"/>
                    <a:gd name="T15" fmla="*/ 18 h 63"/>
                    <a:gd name="T16" fmla="*/ 20 w 31"/>
                    <a:gd name="T17" fmla="*/ 18 h 63"/>
                    <a:gd name="T18" fmla="*/ 23 w 31"/>
                    <a:gd name="T19" fmla="*/ 16 h 63"/>
                    <a:gd name="T20" fmla="*/ 22 w 31"/>
                    <a:gd name="T21" fmla="*/ 15 h 63"/>
                    <a:gd name="T22" fmla="*/ 21 w 31"/>
                    <a:gd name="T23" fmla="*/ 14 h 63"/>
                    <a:gd name="T24" fmla="*/ 19 w 31"/>
                    <a:gd name="T25" fmla="*/ 10 h 63"/>
                    <a:gd name="T26" fmla="*/ 17 w 31"/>
                    <a:gd name="T27" fmla="*/ 10 h 63"/>
                    <a:gd name="T28" fmla="*/ 17 w 31"/>
                    <a:gd name="T29" fmla="*/ 7 h 63"/>
                    <a:gd name="T30" fmla="*/ 16 w 31"/>
                    <a:gd name="T31" fmla="*/ 6 h 63"/>
                    <a:gd name="T32" fmla="*/ 16 w 31"/>
                    <a:gd name="T33" fmla="*/ 3 h 63"/>
                    <a:gd name="T34" fmla="*/ 12 w 31"/>
                    <a:gd name="T35" fmla="*/ 2 h 63"/>
                    <a:gd name="T36" fmla="*/ 11 w 31"/>
                    <a:gd name="T37" fmla="*/ 3 h 63"/>
                    <a:gd name="T38" fmla="*/ 10 w 31"/>
                    <a:gd name="T39" fmla="*/ 3 h 63"/>
                    <a:gd name="T40" fmla="*/ 10 w 31"/>
                    <a:gd name="T41" fmla="*/ 1 h 63"/>
                    <a:gd name="T42" fmla="*/ 7 w 31"/>
                    <a:gd name="T43" fmla="*/ 0 h 63"/>
                    <a:gd name="T44" fmla="*/ 7 w 31"/>
                    <a:gd name="T45" fmla="*/ 1 h 63"/>
                    <a:gd name="T46" fmla="*/ 7 w 31"/>
                    <a:gd name="T47" fmla="*/ 2 h 63"/>
                    <a:gd name="T48" fmla="*/ 7 w 31"/>
                    <a:gd name="T49" fmla="*/ 3 h 63"/>
                    <a:gd name="T50" fmla="*/ 6 w 31"/>
                    <a:gd name="T51" fmla="*/ 3 h 63"/>
                    <a:gd name="T52" fmla="*/ 6 w 31"/>
                    <a:gd name="T53" fmla="*/ 4 h 63"/>
                    <a:gd name="T54" fmla="*/ 6 w 31"/>
                    <a:gd name="T55" fmla="*/ 7 h 63"/>
                    <a:gd name="T56" fmla="*/ 4 w 31"/>
                    <a:gd name="T57" fmla="*/ 10 h 63"/>
                    <a:gd name="T58" fmla="*/ 3 w 31"/>
                    <a:gd name="T59" fmla="*/ 9 h 63"/>
                    <a:gd name="T60" fmla="*/ 2 w 31"/>
                    <a:gd name="T61" fmla="*/ 7 h 63"/>
                    <a:gd name="T62" fmla="*/ 0 w 31"/>
                    <a:gd name="T63" fmla="*/ 7 h 63"/>
                    <a:gd name="T64" fmla="*/ 0 w 31"/>
                    <a:gd name="T65" fmla="*/ 8 h 63"/>
                    <a:gd name="T66" fmla="*/ 2 w 31"/>
                    <a:gd name="T67" fmla="*/ 9 h 63"/>
                    <a:gd name="T68" fmla="*/ 3 w 31"/>
                    <a:gd name="T69" fmla="*/ 10 h 63"/>
                    <a:gd name="T70" fmla="*/ 2 w 31"/>
                    <a:gd name="T71" fmla="*/ 11 h 63"/>
                    <a:gd name="T72" fmla="*/ 3 w 31"/>
                    <a:gd name="T73" fmla="*/ 14 h 63"/>
                    <a:gd name="T74" fmla="*/ 3 w 31"/>
                    <a:gd name="T75" fmla="*/ 19 h 63"/>
                    <a:gd name="T76" fmla="*/ 3 w 31"/>
                    <a:gd name="T77" fmla="*/ 21 h 63"/>
                    <a:gd name="T78" fmla="*/ 1 w 31"/>
                    <a:gd name="T79" fmla="*/ 28 h 63"/>
                    <a:gd name="T80" fmla="*/ 2 w 31"/>
                    <a:gd name="T81" fmla="*/ 31 h 63"/>
                    <a:gd name="T82" fmla="*/ 1 w 31"/>
                    <a:gd name="T83" fmla="*/ 31 h 63"/>
                    <a:gd name="T84" fmla="*/ 3 w 31"/>
                    <a:gd name="T85" fmla="*/ 38 h 63"/>
                    <a:gd name="T86" fmla="*/ 2 w 31"/>
                    <a:gd name="T87" fmla="*/ 40 h 63"/>
                    <a:gd name="T88" fmla="*/ 3 w 31"/>
                    <a:gd name="T89" fmla="*/ 48 h 63"/>
                    <a:gd name="T90" fmla="*/ 6 w 31"/>
                    <a:gd name="T91" fmla="*/ 57 h 63"/>
                    <a:gd name="T92" fmla="*/ 8 w 31"/>
                    <a:gd name="T93" fmla="*/ 62 h 63"/>
                    <a:gd name="T94" fmla="*/ 11 w 31"/>
                    <a:gd name="T95" fmla="*/ 63 h 63"/>
                    <a:gd name="T96" fmla="*/ 14 w 31"/>
                    <a:gd name="T97" fmla="*/ 62 h 63"/>
                    <a:gd name="T98" fmla="*/ 19 w 31"/>
                    <a:gd name="T99" fmla="*/ 62 h 63"/>
                    <a:gd name="T100" fmla="*/ 24 w 31"/>
                    <a:gd name="T101" fmla="*/ 60 h 63"/>
                    <a:gd name="T102" fmla="*/ 28 w 31"/>
                    <a:gd name="T103" fmla="*/ 55 h 63"/>
                    <a:gd name="T104" fmla="*/ 30 w 31"/>
                    <a:gd name="T105" fmla="*/ 50 h 63"/>
                    <a:gd name="T106" fmla="*/ 31 w 31"/>
                    <a:gd name="T107" fmla="*/ 47 h 63"/>
                    <a:gd name="T108" fmla="*/ 31 w 31"/>
                    <a:gd name="T109" fmla="*/ 44 h 63"/>
                    <a:gd name="T110" fmla="*/ 31 w 31"/>
                    <a:gd name="T111" fmla="*/ 43 h 63"/>
                    <a:gd name="T112" fmla="*/ 31 w 31"/>
                    <a:gd name="T113" fmla="*/ 3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63">
                      <a:moveTo>
                        <a:pt x="31" y="38"/>
                      </a:moveTo>
                      <a:lnTo>
                        <a:pt x="30" y="36"/>
                      </a:lnTo>
                      <a:lnTo>
                        <a:pt x="31" y="34"/>
                      </a:lnTo>
                      <a:lnTo>
                        <a:pt x="28" y="31"/>
                      </a:lnTo>
                      <a:lnTo>
                        <a:pt x="26" y="24"/>
                      </a:lnTo>
                      <a:lnTo>
                        <a:pt x="24" y="18"/>
                      </a:lnTo>
                      <a:lnTo>
                        <a:pt x="22" y="19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3" y="16"/>
                      </a:lnTo>
                      <a:lnTo>
                        <a:pt x="22" y="15"/>
                      </a:lnTo>
                      <a:lnTo>
                        <a:pt x="21" y="14"/>
                      </a:lnTo>
                      <a:lnTo>
                        <a:pt x="19" y="10"/>
                      </a:lnTo>
                      <a:lnTo>
                        <a:pt x="17" y="10"/>
                      </a:lnTo>
                      <a:lnTo>
                        <a:pt x="17" y="7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2" y="2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6" y="3"/>
                      </a:lnTo>
                      <a:lnTo>
                        <a:pt x="6" y="4"/>
                      </a:lnTo>
                      <a:lnTo>
                        <a:pt x="6" y="7"/>
                      </a:lnTo>
                      <a:lnTo>
                        <a:pt x="4" y="10"/>
                      </a:lnTo>
                      <a:lnTo>
                        <a:pt x="3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9"/>
                      </a:lnTo>
                      <a:lnTo>
                        <a:pt x="3" y="10"/>
                      </a:lnTo>
                      <a:lnTo>
                        <a:pt x="2" y="11"/>
                      </a:lnTo>
                      <a:lnTo>
                        <a:pt x="3" y="14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1" y="28"/>
                      </a:lnTo>
                      <a:lnTo>
                        <a:pt x="2" y="31"/>
                      </a:lnTo>
                      <a:lnTo>
                        <a:pt x="1" y="31"/>
                      </a:lnTo>
                      <a:lnTo>
                        <a:pt x="3" y="38"/>
                      </a:lnTo>
                      <a:lnTo>
                        <a:pt x="2" y="40"/>
                      </a:lnTo>
                      <a:lnTo>
                        <a:pt x="3" y="48"/>
                      </a:lnTo>
                      <a:lnTo>
                        <a:pt x="6" y="57"/>
                      </a:lnTo>
                      <a:lnTo>
                        <a:pt x="8" y="62"/>
                      </a:lnTo>
                      <a:lnTo>
                        <a:pt x="11" y="63"/>
                      </a:lnTo>
                      <a:lnTo>
                        <a:pt x="14" y="62"/>
                      </a:lnTo>
                      <a:lnTo>
                        <a:pt x="19" y="62"/>
                      </a:lnTo>
                      <a:lnTo>
                        <a:pt x="24" y="60"/>
                      </a:lnTo>
                      <a:lnTo>
                        <a:pt x="28" y="55"/>
                      </a:lnTo>
                      <a:lnTo>
                        <a:pt x="30" y="50"/>
                      </a:lnTo>
                      <a:lnTo>
                        <a:pt x="31" y="47"/>
                      </a:lnTo>
                      <a:lnTo>
                        <a:pt x="31" y="44"/>
                      </a:lnTo>
                      <a:lnTo>
                        <a:pt x="31" y="43"/>
                      </a:lnTo>
                      <a:lnTo>
                        <a:pt x="31" y="3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4" name="Freeform 542">
                  <a:extLst>
                    <a:ext uri="{FF2B5EF4-FFF2-40B4-BE49-F238E27FC236}">
                      <a16:creationId xmlns:a16="http://schemas.microsoft.com/office/drawing/2014/main" id="{6C034DB9-B365-4B68-911C-344818AC9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39" y="2635"/>
                  <a:ext cx="5" cy="6"/>
                </a:xfrm>
                <a:custGeom>
                  <a:avLst/>
                  <a:gdLst>
                    <a:gd name="T0" fmla="*/ 5 w 5"/>
                    <a:gd name="T1" fmla="*/ 1 h 6"/>
                    <a:gd name="T2" fmla="*/ 5 w 5"/>
                    <a:gd name="T3" fmla="*/ 0 h 6"/>
                    <a:gd name="T4" fmla="*/ 0 w 5"/>
                    <a:gd name="T5" fmla="*/ 1 h 6"/>
                    <a:gd name="T6" fmla="*/ 0 w 5"/>
                    <a:gd name="T7" fmla="*/ 3 h 6"/>
                    <a:gd name="T8" fmla="*/ 4 w 5"/>
                    <a:gd name="T9" fmla="*/ 6 h 6"/>
                    <a:gd name="T10" fmla="*/ 3 w 5"/>
                    <a:gd name="T11" fmla="*/ 4 h 6"/>
                    <a:gd name="T12" fmla="*/ 4 w 5"/>
                    <a:gd name="T13" fmla="*/ 4 h 6"/>
                    <a:gd name="T14" fmla="*/ 5 w 5"/>
                    <a:gd name="T1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lnTo>
                        <a:pt x="5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5" name="Freeform 543">
                  <a:extLst>
                    <a:ext uri="{FF2B5EF4-FFF2-40B4-BE49-F238E27FC236}">
                      <a16:creationId xmlns:a16="http://schemas.microsoft.com/office/drawing/2014/main" id="{480162E3-9EE7-4C51-B64D-A54209C6F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44" y="2637"/>
                  <a:ext cx="8" cy="7"/>
                </a:xfrm>
                <a:custGeom>
                  <a:avLst/>
                  <a:gdLst>
                    <a:gd name="T0" fmla="*/ 0 w 8"/>
                    <a:gd name="T1" fmla="*/ 3 h 7"/>
                    <a:gd name="T2" fmla="*/ 3 w 8"/>
                    <a:gd name="T3" fmla="*/ 5 h 7"/>
                    <a:gd name="T4" fmla="*/ 4 w 8"/>
                    <a:gd name="T5" fmla="*/ 6 h 7"/>
                    <a:gd name="T6" fmla="*/ 7 w 8"/>
                    <a:gd name="T7" fmla="*/ 6 h 7"/>
                    <a:gd name="T8" fmla="*/ 8 w 8"/>
                    <a:gd name="T9" fmla="*/ 7 h 7"/>
                    <a:gd name="T10" fmla="*/ 7 w 8"/>
                    <a:gd name="T11" fmla="*/ 5 h 7"/>
                    <a:gd name="T12" fmla="*/ 4 w 8"/>
                    <a:gd name="T13" fmla="*/ 3 h 7"/>
                    <a:gd name="T14" fmla="*/ 3 w 8"/>
                    <a:gd name="T15" fmla="*/ 1 h 7"/>
                    <a:gd name="T16" fmla="*/ 2 w 8"/>
                    <a:gd name="T17" fmla="*/ 0 h 7"/>
                    <a:gd name="T18" fmla="*/ 1 w 8"/>
                    <a:gd name="T19" fmla="*/ 1 h 7"/>
                    <a:gd name="T20" fmla="*/ 2 w 8"/>
                    <a:gd name="T21" fmla="*/ 1 h 7"/>
                    <a:gd name="T22" fmla="*/ 0 w 8"/>
                    <a:gd name="T23" fmla="*/ 2 h 7"/>
                    <a:gd name="T24" fmla="*/ 0 w 8"/>
                    <a:gd name="T2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" h="7">
                      <a:moveTo>
                        <a:pt x="0" y="3"/>
                      </a:moveTo>
                      <a:lnTo>
                        <a:pt x="3" y="5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7" y="5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6" name="Freeform 544">
                  <a:extLst>
                    <a:ext uri="{FF2B5EF4-FFF2-40B4-BE49-F238E27FC236}">
                      <a16:creationId xmlns:a16="http://schemas.microsoft.com/office/drawing/2014/main" id="{E5DD0E4B-E2F1-4A36-970E-3F49E8E4A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62" y="2201"/>
                  <a:ext cx="397" cy="465"/>
                </a:xfrm>
                <a:custGeom>
                  <a:avLst/>
                  <a:gdLst>
                    <a:gd name="T0" fmla="*/ 279 w 397"/>
                    <a:gd name="T1" fmla="*/ 170 h 465"/>
                    <a:gd name="T2" fmla="*/ 286 w 397"/>
                    <a:gd name="T3" fmla="*/ 144 h 465"/>
                    <a:gd name="T4" fmla="*/ 277 w 397"/>
                    <a:gd name="T5" fmla="*/ 127 h 465"/>
                    <a:gd name="T6" fmla="*/ 286 w 397"/>
                    <a:gd name="T7" fmla="*/ 130 h 465"/>
                    <a:gd name="T8" fmla="*/ 298 w 397"/>
                    <a:gd name="T9" fmla="*/ 144 h 465"/>
                    <a:gd name="T10" fmla="*/ 326 w 397"/>
                    <a:gd name="T11" fmla="*/ 152 h 465"/>
                    <a:gd name="T12" fmla="*/ 329 w 397"/>
                    <a:gd name="T13" fmla="*/ 170 h 465"/>
                    <a:gd name="T14" fmla="*/ 322 w 397"/>
                    <a:gd name="T15" fmla="*/ 185 h 465"/>
                    <a:gd name="T16" fmla="*/ 331 w 397"/>
                    <a:gd name="T17" fmla="*/ 186 h 465"/>
                    <a:gd name="T18" fmla="*/ 339 w 397"/>
                    <a:gd name="T19" fmla="*/ 196 h 465"/>
                    <a:gd name="T20" fmla="*/ 345 w 397"/>
                    <a:gd name="T21" fmla="*/ 215 h 465"/>
                    <a:gd name="T22" fmla="*/ 353 w 397"/>
                    <a:gd name="T23" fmla="*/ 188 h 465"/>
                    <a:gd name="T24" fmla="*/ 364 w 397"/>
                    <a:gd name="T25" fmla="*/ 152 h 465"/>
                    <a:gd name="T26" fmla="*/ 381 w 397"/>
                    <a:gd name="T27" fmla="*/ 110 h 465"/>
                    <a:gd name="T28" fmla="*/ 396 w 397"/>
                    <a:gd name="T29" fmla="*/ 95 h 465"/>
                    <a:gd name="T30" fmla="*/ 385 w 397"/>
                    <a:gd name="T31" fmla="*/ 77 h 465"/>
                    <a:gd name="T32" fmla="*/ 370 w 397"/>
                    <a:gd name="T33" fmla="*/ 71 h 465"/>
                    <a:gd name="T34" fmla="*/ 349 w 397"/>
                    <a:gd name="T35" fmla="*/ 82 h 465"/>
                    <a:gd name="T36" fmla="*/ 329 w 397"/>
                    <a:gd name="T37" fmla="*/ 99 h 465"/>
                    <a:gd name="T38" fmla="*/ 318 w 397"/>
                    <a:gd name="T39" fmla="*/ 120 h 465"/>
                    <a:gd name="T40" fmla="*/ 282 w 397"/>
                    <a:gd name="T41" fmla="*/ 120 h 465"/>
                    <a:gd name="T42" fmla="*/ 271 w 397"/>
                    <a:gd name="T43" fmla="*/ 102 h 465"/>
                    <a:gd name="T44" fmla="*/ 242 w 397"/>
                    <a:gd name="T45" fmla="*/ 123 h 465"/>
                    <a:gd name="T46" fmla="*/ 199 w 397"/>
                    <a:gd name="T47" fmla="*/ 113 h 465"/>
                    <a:gd name="T48" fmla="*/ 161 w 397"/>
                    <a:gd name="T49" fmla="*/ 90 h 465"/>
                    <a:gd name="T50" fmla="*/ 159 w 397"/>
                    <a:gd name="T51" fmla="*/ 54 h 465"/>
                    <a:gd name="T52" fmla="*/ 137 w 397"/>
                    <a:gd name="T53" fmla="*/ 44 h 465"/>
                    <a:gd name="T54" fmla="*/ 128 w 397"/>
                    <a:gd name="T55" fmla="*/ 19 h 465"/>
                    <a:gd name="T56" fmla="*/ 101 w 397"/>
                    <a:gd name="T57" fmla="*/ 0 h 465"/>
                    <a:gd name="T58" fmla="*/ 76 w 397"/>
                    <a:gd name="T59" fmla="*/ 23 h 465"/>
                    <a:gd name="T60" fmla="*/ 65 w 397"/>
                    <a:gd name="T61" fmla="*/ 59 h 465"/>
                    <a:gd name="T62" fmla="*/ 40 w 397"/>
                    <a:gd name="T63" fmla="*/ 106 h 465"/>
                    <a:gd name="T64" fmla="*/ 13 w 397"/>
                    <a:gd name="T65" fmla="*/ 116 h 465"/>
                    <a:gd name="T66" fmla="*/ 20 w 397"/>
                    <a:gd name="T67" fmla="*/ 138 h 465"/>
                    <a:gd name="T68" fmla="*/ 36 w 397"/>
                    <a:gd name="T69" fmla="*/ 171 h 465"/>
                    <a:gd name="T70" fmla="*/ 8 w 397"/>
                    <a:gd name="T71" fmla="*/ 176 h 465"/>
                    <a:gd name="T72" fmla="*/ 2 w 397"/>
                    <a:gd name="T73" fmla="*/ 189 h 465"/>
                    <a:gd name="T74" fmla="*/ 29 w 397"/>
                    <a:gd name="T75" fmla="*/ 197 h 465"/>
                    <a:gd name="T76" fmla="*/ 19 w 397"/>
                    <a:gd name="T77" fmla="*/ 211 h 465"/>
                    <a:gd name="T78" fmla="*/ 9 w 397"/>
                    <a:gd name="T79" fmla="*/ 213 h 465"/>
                    <a:gd name="T80" fmla="*/ 50 w 397"/>
                    <a:gd name="T81" fmla="*/ 235 h 465"/>
                    <a:gd name="T82" fmla="*/ 60 w 397"/>
                    <a:gd name="T83" fmla="*/ 209 h 465"/>
                    <a:gd name="T84" fmla="*/ 62 w 397"/>
                    <a:gd name="T85" fmla="*/ 219 h 465"/>
                    <a:gd name="T86" fmla="*/ 65 w 397"/>
                    <a:gd name="T87" fmla="*/ 236 h 465"/>
                    <a:gd name="T88" fmla="*/ 71 w 397"/>
                    <a:gd name="T89" fmla="*/ 273 h 465"/>
                    <a:gd name="T90" fmla="*/ 80 w 397"/>
                    <a:gd name="T91" fmla="*/ 320 h 465"/>
                    <a:gd name="T92" fmla="*/ 95 w 397"/>
                    <a:gd name="T93" fmla="*/ 351 h 465"/>
                    <a:gd name="T94" fmla="*/ 106 w 397"/>
                    <a:gd name="T95" fmla="*/ 389 h 465"/>
                    <a:gd name="T96" fmla="*/ 123 w 397"/>
                    <a:gd name="T97" fmla="*/ 423 h 465"/>
                    <a:gd name="T98" fmla="*/ 153 w 397"/>
                    <a:gd name="T99" fmla="*/ 457 h 465"/>
                    <a:gd name="T100" fmla="*/ 169 w 397"/>
                    <a:gd name="T101" fmla="*/ 448 h 465"/>
                    <a:gd name="T102" fmla="*/ 173 w 397"/>
                    <a:gd name="T103" fmla="*/ 427 h 465"/>
                    <a:gd name="T104" fmla="*/ 182 w 397"/>
                    <a:gd name="T105" fmla="*/ 372 h 465"/>
                    <a:gd name="T106" fmla="*/ 185 w 397"/>
                    <a:gd name="T107" fmla="*/ 327 h 465"/>
                    <a:gd name="T108" fmla="*/ 206 w 397"/>
                    <a:gd name="T109" fmla="*/ 308 h 465"/>
                    <a:gd name="T110" fmla="*/ 244 w 397"/>
                    <a:gd name="T111" fmla="*/ 259 h 465"/>
                    <a:gd name="T112" fmla="*/ 248 w 397"/>
                    <a:gd name="T113" fmla="*/ 258 h 465"/>
                    <a:gd name="T114" fmla="*/ 265 w 397"/>
                    <a:gd name="T115" fmla="*/ 237 h 465"/>
                    <a:gd name="T116" fmla="*/ 279 w 397"/>
                    <a:gd name="T117" fmla="*/ 213 h 465"/>
                    <a:gd name="T118" fmla="*/ 284 w 397"/>
                    <a:gd name="T119" fmla="*/ 218 h 465"/>
                    <a:gd name="T120" fmla="*/ 291 w 397"/>
                    <a:gd name="T121" fmla="*/ 221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97" h="465">
                      <a:moveTo>
                        <a:pt x="293" y="206"/>
                      </a:moveTo>
                      <a:lnTo>
                        <a:pt x="293" y="202"/>
                      </a:lnTo>
                      <a:lnTo>
                        <a:pt x="288" y="195"/>
                      </a:lnTo>
                      <a:lnTo>
                        <a:pt x="288" y="189"/>
                      </a:lnTo>
                      <a:lnTo>
                        <a:pt x="288" y="187"/>
                      </a:lnTo>
                      <a:lnTo>
                        <a:pt x="286" y="182"/>
                      </a:lnTo>
                      <a:lnTo>
                        <a:pt x="286" y="177"/>
                      </a:lnTo>
                      <a:lnTo>
                        <a:pt x="283" y="172"/>
                      </a:lnTo>
                      <a:lnTo>
                        <a:pt x="279" y="170"/>
                      </a:lnTo>
                      <a:lnTo>
                        <a:pt x="276" y="165"/>
                      </a:lnTo>
                      <a:lnTo>
                        <a:pt x="276" y="158"/>
                      </a:lnTo>
                      <a:lnTo>
                        <a:pt x="279" y="158"/>
                      </a:lnTo>
                      <a:lnTo>
                        <a:pt x="280" y="153"/>
                      </a:lnTo>
                      <a:lnTo>
                        <a:pt x="282" y="152"/>
                      </a:lnTo>
                      <a:lnTo>
                        <a:pt x="284" y="153"/>
                      </a:lnTo>
                      <a:lnTo>
                        <a:pt x="286" y="151"/>
                      </a:lnTo>
                      <a:lnTo>
                        <a:pt x="286" y="147"/>
                      </a:lnTo>
                      <a:lnTo>
                        <a:pt x="286" y="144"/>
                      </a:lnTo>
                      <a:lnTo>
                        <a:pt x="282" y="144"/>
                      </a:lnTo>
                      <a:lnTo>
                        <a:pt x="279" y="145"/>
                      </a:lnTo>
                      <a:lnTo>
                        <a:pt x="273" y="142"/>
                      </a:lnTo>
                      <a:lnTo>
                        <a:pt x="273" y="138"/>
                      </a:lnTo>
                      <a:lnTo>
                        <a:pt x="276" y="134"/>
                      </a:lnTo>
                      <a:lnTo>
                        <a:pt x="278" y="130"/>
                      </a:lnTo>
                      <a:lnTo>
                        <a:pt x="276" y="129"/>
                      </a:lnTo>
                      <a:lnTo>
                        <a:pt x="276" y="127"/>
                      </a:lnTo>
                      <a:lnTo>
                        <a:pt x="277" y="127"/>
                      </a:lnTo>
                      <a:lnTo>
                        <a:pt x="278" y="123"/>
                      </a:lnTo>
                      <a:lnTo>
                        <a:pt x="279" y="126"/>
                      </a:lnTo>
                      <a:lnTo>
                        <a:pt x="281" y="128"/>
                      </a:lnTo>
                      <a:lnTo>
                        <a:pt x="281" y="130"/>
                      </a:lnTo>
                      <a:lnTo>
                        <a:pt x="283" y="134"/>
                      </a:lnTo>
                      <a:lnTo>
                        <a:pt x="286" y="134"/>
                      </a:lnTo>
                      <a:lnTo>
                        <a:pt x="287" y="133"/>
                      </a:lnTo>
                      <a:lnTo>
                        <a:pt x="286" y="131"/>
                      </a:lnTo>
                      <a:lnTo>
                        <a:pt x="286" y="130"/>
                      </a:lnTo>
                      <a:lnTo>
                        <a:pt x="287" y="130"/>
                      </a:lnTo>
                      <a:lnTo>
                        <a:pt x="289" y="132"/>
                      </a:lnTo>
                      <a:lnTo>
                        <a:pt x="290" y="134"/>
                      </a:lnTo>
                      <a:lnTo>
                        <a:pt x="293" y="134"/>
                      </a:lnTo>
                      <a:lnTo>
                        <a:pt x="293" y="134"/>
                      </a:lnTo>
                      <a:lnTo>
                        <a:pt x="295" y="133"/>
                      </a:lnTo>
                      <a:lnTo>
                        <a:pt x="297" y="137"/>
                      </a:lnTo>
                      <a:lnTo>
                        <a:pt x="297" y="141"/>
                      </a:lnTo>
                      <a:lnTo>
                        <a:pt x="298" y="144"/>
                      </a:lnTo>
                      <a:lnTo>
                        <a:pt x="299" y="147"/>
                      </a:lnTo>
                      <a:lnTo>
                        <a:pt x="299" y="149"/>
                      </a:lnTo>
                      <a:lnTo>
                        <a:pt x="302" y="151"/>
                      </a:lnTo>
                      <a:lnTo>
                        <a:pt x="304" y="151"/>
                      </a:lnTo>
                      <a:lnTo>
                        <a:pt x="307" y="152"/>
                      </a:lnTo>
                      <a:lnTo>
                        <a:pt x="311" y="152"/>
                      </a:lnTo>
                      <a:lnTo>
                        <a:pt x="317" y="151"/>
                      </a:lnTo>
                      <a:lnTo>
                        <a:pt x="320" y="152"/>
                      </a:lnTo>
                      <a:lnTo>
                        <a:pt x="326" y="152"/>
                      </a:lnTo>
                      <a:lnTo>
                        <a:pt x="328" y="151"/>
                      </a:lnTo>
                      <a:lnTo>
                        <a:pt x="329" y="152"/>
                      </a:lnTo>
                      <a:lnTo>
                        <a:pt x="331" y="152"/>
                      </a:lnTo>
                      <a:lnTo>
                        <a:pt x="333" y="155"/>
                      </a:lnTo>
                      <a:lnTo>
                        <a:pt x="334" y="156"/>
                      </a:lnTo>
                      <a:lnTo>
                        <a:pt x="333" y="159"/>
                      </a:lnTo>
                      <a:lnTo>
                        <a:pt x="332" y="164"/>
                      </a:lnTo>
                      <a:lnTo>
                        <a:pt x="331" y="169"/>
                      </a:lnTo>
                      <a:lnTo>
                        <a:pt x="329" y="170"/>
                      </a:lnTo>
                      <a:lnTo>
                        <a:pt x="329" y="172"/>
                      </a:lnTo>
                      <a:lnTo>
                        <a:pt x="327" y="174"/>
                      </a:lnTo>
                      <a:lnTo>
                        <a:pt x="326" y="174"/>
                      </a:lnTo>
                      <a:lnTo>
                        <a:pt x="325" y="172"/>
                      </a:lnTo>
                      <a:lnTo>
                        <a:pt x="323" y="175"/>
                      </a:lnTo>
                      <a:lnTo>
                        <a:pt x="322" y="177"/>
                      </a:lnTo>
                      <a:lnTo>
                        <a:pt x="320" y="179"/>
                      </a:lnTo>
                      <a:lnTo>
                        <a:pt x="320" y="180"/>
                      </a:lnTo>
                      <a:lnTo>
                        <a:pt x="322" y="185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7" y="191"/>
                      </a:lnTo>
                      <a:lnTo>
                        <a:pt x="329" y="194"/>
                      </a:lnTo>
                      <a:lnTo>
                        <a:pt x="330" y="194"/>
                      </a:lnTo>
                      <a:lnTo>
                        <a:pt x="331" y="192"/>
                      </a:lnTo>
                      <a:lnTo>
                        <a:pt x="330" y="190"/>
                      </a:lnTo>
                      <a:lnTo>
                        <a:pt x="331" y="188"/>
                      </a:lnTo>
                      <a:lnTo>
                        <a:pt x="331" y="186"/>
                      </a:lnTo>
                      <a:lnTo>
                        <a:pt x="332" y="185"/>
                      </a:lnTo>
                      <a:lnTo>
                        <a:pt x="331" y="183"/>
                      </a:lnTo>
                      <a:lnTo>
                        <a:pt x="332" y="182"/>
                      </a:lnTo>
                      <a:lnTo>
                        <a:pt x="334" y="183"/>
                      </a:lnTo>
                      <a:lnTo>
                        <a:pt x="337" y="183"/>
                      </a:lnTo>
                      <a:lnTo>
                        <a:pt x="338" y="185"/>
                      </a:lnTo>
                      <a:lnTo>
                        <a:pt x="338" y="187"/>
                      </a:lnTo>
                      <a:lnTo>
                        <a:pt x="339" y="192"/>
                      </a:lnTo>
                      <a:lnTo>
                        <a:pt x="339" y="196"/>
                      </a:lnTo>
                      <a:lnTo>
                        <a:pt x="341" y="198"/>
                      </a:lnTo>
                      <a:lnTo>
                        <a:pt x="341" y="205"/>
                      </a:lnTo>
                      <a:lnTo>
                        <a:pt x="342" y="210"/>
                      </a:lnTo>
                      <a:lnTo>
                        <a:pt x="343" y="212"/>
                      </a:lnTo>
                      <a:lnTo>
                        <a:pt x="344" y="213"/>
                      </a:lnTo>
                      <a:lnTo>
                        <a:pt x="344" y="215"/>
                      </a:lnTo>
                      <a:lnTo>
                        <a:pt x="345" y="217"/>
                      </a:lnTo>
                      <a:lnTo>
                        <a:pt x="345" y="217"/>
                      </a:lnTo>
                      <a:lnTo>
                        <a:pt x="345" y="215"/>
                      </a:lnTo>
                      <a:lnTo>
                        <a:pt x="346" y="212"/>
                      </a:lnTo>
                      <a:lnTo>
                        <a:pt x="347" y="213"/>
                      </a:lnTo>
                      <a:lnTo>
                        <a:pt x="348" y="212"/>
                      </a:lnTo>
                      <a:lnTo>
                        <a:pt x="350" y="206"/>
                      </a:lnTo>
                      <a:lnTo>
                        <a:pt x="350" y="203"/>
                      </a:lnTo>
                      <a:lnTo>
                        <a:pt x="350" y="199"/>
                      </a:lnTo>
                      <a:lnTo>
                        <a:pt x="350" y="194"/>
                      </a:lnTo>
                      <a:lnTo>
                        <a:pt x="352" y="194"/>
                      </a:lnTo>
                      <a:lnTo>
                        <a:pt x="353" y="188"/>
                      </a:lnTo>
                      <a:lnTo>
                        <a:pt x="353" y="184"/>
                      </a:lnTo>
                      <a:lnTo>
                        <a:pt x="351" y="175"/>
                      </a:lnTo>
                      <a:lnTo>
                        <a:pt x="354" y="175"/>
                      </a:lnTo>
                      <a:lnTo>
                        <a:pt x="357" y="177"/>
                      </a:lnTo>
                      <a:lnTo>
                        <a:pt x="360" y="176"/>
                      </a:lnTo>
                      <a:lnTo>
                        <a:pt x="362" y="170"/>
                      </a:lnTo>
                      <a:lnTo>
                        <a:pt x="364" y="163"/>
                      </a:lnTo>
                      <a:lnTo>
                        <a:pt x="367" y="154"/>
                      </a:lnTo>
                      <a:lnTo>
                        <a:pt x="364" y="152"/>
                      </a:lnTo>
                      <a:lnTo>
                        <a:pt x="363" y="150"/>
                      </a:lnTo>
                      <a:lnTo>
                        <a:pt x="368" y="142"/>
                      </a:lnTo>
                      <a:lnTo>
                        <a:pt x="369" y="135"/>
                      </a:lnTo>
                      <a:lnTo>
                        <a:pt x="368" y="133"/>
                      </a:lnTo>
                      <a:lnTo>
                        <a:pt x="369" y="129"/>
                      </a:lnTo>
                      <a:lnTo>
                        <a:pt x="373" y="120"/>
                      </a:lnTo>
                      <a:lnTo>
                        <a:pt x="376" y="119"/>
                      </a:lnTo>
                      <a:lnTo>
                        <a:pt x="380" y="113"/>
                      </a:lnTo>
                      <a:lnTo>
                        <a:pt x="381" y="110"/>
                      </a:lnTo>
                      <a:lnTo>
                        <a:pt x="386" y="108"/>
                      </a:lnTo>
                      <a:lnTo>
                        <a:pt x="390" y="105"/>
                      </a:lnTo>
                      <a:lnTo>
                        <a:pt x="392" y="107"/>
                      </a:lnTo>
                      <a:lnTo>
                        <a:pt x="395" y="108"/>
                      </a:lnTo>
                      <a:lnTo>
                        <a:pt x="394" y="106"/>
                      </a:lnTo>
                      <a:lnTo>
                        <a:pt x="394" y="101"/>
                      </a:lnTo>
                      <a:lnTo>
                        <a:pt x="397" y="98"/>
                      </a:lnTo>
                      <a:lnTo>
                        <a:pt x="396" y="96"/>
                      </a:lnTo>
                      <a:lnTo>
                        <a:pt x="396" y="95"/>
                      </a:lnTo>
                      <a:lnTo>
                        <a:pt x="394" y="92"/>
                      </a:lnTo>
                      <a:lnTo>
                        <a:pt x="391" y="90"/>
                      </a:lnTo>
                      <a:lnTo>
                        <a:pt x="390" y="92"/>
                      </a:lnTo>
                      <a:lnTo>
                        <a:pt x="386" y="91"/>
                      </a:lnTo>
                      <a:lnTo>
                        <a:pt x="386" y="88"/>
                      </a:lnTo>
                      <a:lnTo>
                        <a:pt x="388" y="85"/>
                      </a:lnTo>
                      <a:lnTo>
                        <a:pt x="388" y="82"/>
                      </a:lnTo>
                      <a:lnTo>
                        <a:pt x="386" y="79"/>
                      </a:lnTo>
                      <a:lnTo>
                        <a:pt x="385" y="77"/>
                      </a:lnTo>
                      <a:lnTo>
                        <a:pt x="383" y="78"/>
                      </a:lnTo>
                      <a:lnTo>
                        <a:pt x="382" y="78"/>
                      </a:lnTo>
                      <a:lnTo>
                        <a:pt x="380" y="75"/>
                      </a:lnTo>
                      <a:lnTo>
                        <a:pt x="383" y="71"/>
                      </a:lnTo>
                      <a:lnTo>
                        <a:pt x="382" y="69"/>
                      </a:lnTo>
                      <a:lnTo>
                        <a:pt x="380" y="70"/>
                      </a:lnTo>
                      <a:lnTo>
                        <a:pt x="379" y="67"/>
                      </a:lnTo>
                      <a:lnTo>
                        <a:pt x="376" y="66"/>
                      </a:lnTo>
                      <a:lnTo>
                        <a:pt x="370" y="71"/>
                      </a:lnTo>
                      <a:lnTo>
                        <a:pt x="371" y="74"/>
                      </a:lnTo>
                      <a:lnTo>
                        <a:pt x="369" y="75"/>
                      </a:lnTo>
                      <a:lnTo>
                        <a:pt x="364" y="73"/>
                      </a:lnTo>
                      <a:lnTo>
                        <a:pt x="360" y="75"/>
                      </a:lnTo>
                      <a:lnTo>
                        <a:pt x="358" y="70"/>
                      </a:lnTo>
                      <a:lnTo>
                        <a:pt x="355" y="73"/>
                      </a:lnTo>
                      <a:lnTo>
                        <a:pt x="352" y="73"/>
                      </a:lnTo>
                      <a:lnTo>
                        <a:pt x="352" y="77"/>
                      </a:lnTo>
                      <a:lnTo>
                        <a:pt x="349" y="82"/>
                      </a:lnTo>
                      <a:lnTo>
                        <a:pt x="344" y="83"/>
                      </a:lnTo>
                      <a:lnTo>
                        <a:pt x="341" y="84"/>
                      </a:lnTo>
                      <a:lnTo>
                        <a:pt x="338" y="87"/>
                      </a:lnTo>
                      <a:lnTo>
                        <a:pt x="338" y="91"/>
                      </a:lnTo>
                      <a:lnTo>
                        <a:pt x="334" y="92"/>
                      </a:lnTo>
                      <a:lnTo>
                        <a:pt x="334" y="94"/>
                      </a:lnTo>
                      <a:lnTo>
                        <a:pt x="333" y="93"/>
                      </a:lnTo>
                      <a:lnTo>
                        <a:pt x="331" y="95"/>
                      </a:lnTo>
                      <a:lnTo>
                        <a:pt x="329" y="99"/>
                      </a:lnTo>
                      <a:lnTo>
                        <a:pt x="327" y="99"/>
                      </a:lnTo>
                      <a:lnTo>
                        <a:pt x="321" y="101"/>
                      </a:lnTo>
                      <a:lnTo>
                        <a:pt x="320" y="101"/>
                      </a:lnTo>
                      <a:lnTo>
                        <a:pt x="319" y="105"/>
                      </a:lnTo>
                      <a:lnTo>
                        <a:pt x="319" y="109"/>
                      </a:lnTo>
                      <a:lnTo>
                        <a:pt x="324" y="111"/>
                      </a:lnTo>
                      <a:lnTo>
                        <a:pt x="324" y="116"/>
                      </a:lnTo>
                      <a:lnTo>
                        <a:pt x="324" y="118"/>
                      </a:lnTo>
                      <a:lnTo>
                        <a:pt x="318" y="120"/>
                      </a:lnTo>
                      <a:lnTo>
                        <a:pt x="314" y="120"/>
                      </a:lnTo>
                      <a:lnTo>
                        <a:pt x="309" y="122"/>
                      </a:lnTo>
                      <a:lnTo>
                        <a:pt x="306" y="120"/>
                      </a:lnTo>
                      <a:lnTo>
                        <a:pt x="303" y="121"/>
                      </a:lnTo>
                      <a:lnTo>
                        <a:pt x="300" y="125"/>
                      </a:lnTo>
                      <a:lnTo>
                        <a:pt x="296" y="125"/>
                      </a:lnTo>
                      <a:lnTo>
                        <a:pt x="289" y="120"/>
                      </a:lnTo>
                      <a:lnTo>
                        <a:pt x="287" y="122"/>
                      </a:lnTo>
                      <a:lnTo>
                        <a:pt x="282" y="120"/>
                      </a:lnTo>
                      <a:lnTo>
                        <a:pt x="280" y="115"/>
                      </a:lnTo>
                      <a:lnTo>
                        <a:pt x="281" y="113"/>
                      </a:lnTo>
                      <a:lnTo>
                        <a:pt x="281" y="109"/>
                      </a:lnTo>
                      <a:lnTo>
                        <a:pt x="281" y="109"/>
                      </a:lnTo>
                      <a:lnTo>
                        <a:pt x="279" y="106"/>
                      </a:lnTo>
                      <a:lnTo>
                        <a:pt x="278" y="102"/>
                      </a:lnTo>
                      <a:lnTo>
                        <a:pt x="276" y="99"/>
                      </a:lnTo>
                      <a:lnTo>
                        <a:pt x="273" y="99"/>
                      </a:lnTo>
                      <a:lnTo>
                        <a:pt x="271" y="102"/>
                      </a:lnTo>
                      <a:lnTo>
                        <a:pt x="270" y="102"/>
                      </a:lnTo>
                      <a:lnTo>
                        <a:pt x="271" y="105"/>
                      </a:lnTo>
                      <a:lnTo>
                        <a:pt x="270" y="113"/>
                      </a:lnTo>
                      <a:lnTo>
                        <a:pt x="272" y="120"/>
                      </a:lnTo>
                      <a:lnTo>
                        <a:pt x="272" y="128"/>
                      </a:lnTo>
                      <a:lnTo>
                        <a:pt x="263" y="130"/>
                      </a:lnTo>
                      <a:lnTo>
                        <a:pt x="258" y="127"/>
                      </a:lnTo>
                      <a:lnTo>
                        <a:pt x="255" y="128"/>
                      </a:lnTo>
                      <a:lnTo>
                        <a:pt x="242" y="123"/>
                      </a:lnTo>
                      <a:lnTo>
                        <a:pt x="237" y="123"/>
                      </a:lnTo>
                      <a:lnTo>
                        <a:pt x="234" y="125"/>
                      </a:lnTo>
                      <a:lnTo>
                        <a:pt x="227" y="123"/>
                      </a:lnTo>
                      <a:lnTo>
                        <a:pt x="223" y="119"/>
                      </a:lnTo>
                      <a:lnTo>
                        <a:pt x="223" y="114"/>
                      </a:lnTo>
                      <a:lnTo>
                        <a:pt x="216" y="113"/>
                      </a:lnTo>
                      <a:lnTo>
                        <a:pt x="209" y="115"/>
                      </a:lnTo>
                      <a:lnTo>
                        <a:pt x="206" y="112"/>
                      </a:lnTo>
                      <a:lnTo>
                        <a:pt x="199" y="113"/>
                      </a:lnTo>
                      <a:lnTo>
                        <a:pt x="194" y="109"/>
                      </a:lnTo>
                      <a:lnTo>
                        <a:pt x="190" y="109"/>
                      </a:lnTo>
                      <a:lnTo>
                        <a:pt x="188" y="107"/>
                      </a:lnTo>
                      <a:lnTo>
                        <a:pt x="182" y="106"/>
                      </a:lnTo>
                      <a:lnTo>
                        <a:pt x="178" y="99"/>
                      </a:lnTo>
                      <a:lnTo>
                        <a:pt x="171" y="94"/>
                      </a:lnTo>
                      <a:lnTo>
                        <a:pt x="167" y="92"/>
                      </a:lnTo>
                      <a:lnTo>
                        <a:pt x="164" y="90"/>
                      </a:lnTo>
                      <a:lnTo>
                        <a:pt x="161" y="90"/>
                      </a:lnTo>
                      <a:lnTo>
                        <a:pt x="159" y="88"/>
                      </a:lnTo>
                      <a:lnTo>
                        <a:pt x="156" y="87"/>
                      </a:lnTo>
                      <a:lnTo>
                        <a:pt x="155" y="83"/>
                      </a:lnTo>
                      <a:lnTo>
                        <a:pt x="158" y="77"/>
                      </a:lnTo>
                      <a:lnTo>
                        <a:pt x="158" y="72"/>
                      </a:lnTo>
                      <a:lnTo>
                        <a:pt x="161" y="62"/>
                      </a:lnTo>
                      <a:lnTo>
                        <a:pt x="161" y="57"/>
                      </a:lnTo>
                      <a:lnTo>
                        <a:pt x="160" y="57"/>
                      </a:lnTo>
                      <a:lnTo>
                        <a:pt x="159" y="54"/>
                      </a:lnTo>
                      <a:lnTo>
                        <a:pt x="157" y="54"/>
                      </a:lnTo>
                      <a:lnTo>
                        <a:pt x="155" y="50"/>
                      </a:lnTo>
                      <a:lnTo>
                        <a:pt x="153" y="49"/>
                      </a:lnTo>
                      <a:lnTo>
                        <a:pt x="150" y="45"/>
                      </a:lnTo>
                      <a:lnTo>
                        <a:pt x="147" y="44"/>
                      </a:lnTo>
                      <a:lnTo>
                        <a:pt x="145" y="43"/>
                      </a:lnTo>
                      <a:lnTo>
                        <a:pt x="142" y="43"/>
                      </a:lnTo>
                      <a:lnTo>
                        <a:pt x="140" y="46"/>
                      </a:lnTo>
                      <a:lnTo>
                        <a:pt x="137" y="44"/>
                      </a:lnTo>
                      <a:lnTo>
                        <a:pt x="137" y="41"/>
                      </a:lnTo>
                      <a:lnTo>
                        <a:pt x="135" y="40"/>
                      </a:lnTo>
                      <a:lnTo>
                        <a:pt x="135" y="37"/>
                      </a:lnTo>
                      <a:lnTo>
                        <a:pt x="133" y="34"/>
                      </a:lnTo>
                      <a:lnTo>
                        <a:pt x="132" y="33"/>
                      </a:lnTo>
                      <a:lnTo>
                        <a:pt x="133" y="31"/>
                      </a:lnTo>
                      <a:lnTo>
                        <a:pt x="131" y="28"/>
                      </a:lnTo>
                      <a:lnTo>
                        <a:pt x="132" y="21"/>
                      </a:lnTo>
                      <a:lnTo>
                        <a:pt x="128" y="19"/>
                      </a:lnTo>
                      <a:lnTo>
                        <a:pt x="128" y="16"/>
                      </a:lnTo>
                      <a:lnTo>
                        <a:pt x="127" y="14"/>
                      </a:lnTo>
                      <a:lnTo>
                        <a:pt x="127" y="14"/>
                      </a:lnTo>
                      <a:lnTo>
                        <a:pt x="121" y="9"/>
                      </a:lnTo>
                      <a:lnTo>
                        <a:pt x="118" y="10"/>
                      </a:lnTo>
                      <a:lnTo>
                        <a:pt x="116" y="6"/>
                      </a:lnTo>
                      <a:lnTo>
                        <a:pt x="113" y="3"/>
                      </a:lnTo>
                      <a:lnTo>
                        <a:pt x="109" y="6"/>
                      </a:lnTo>
                      <a:lnTo>
                        <a:pt x="101" y="0"/>
                      </a:lnTo>
                      <a:lnTo>
                        <a:pt x="98" y="0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88" y="9"/>
                      </a:lnTo>
                      <a:lnTo>
                        <a:pt x="84" y="17"/>
                      </a:lnTo>
                      <a:lnTo>
                        <a:pt x="83" y="18"/>
                      </a:lnTo>
                      <a:lnTo>
                        <a:pt x="81" y="22"/>
                      </a:lnTo>
                      <a:lnTo>
                        <a:pt x="78" y="22"/>
                      </a:lnTo>
                      <a:lnTo>
                        <a:pt x="76" y="23"/>
                      </a:lnTo>
                      <a:lnTo>
                        <a:pt x="73" y="25"/>
                      </a:lnTo>
                      <a:lnTo>
                        <a:pt x="69" y="30"/>
                      </a:lnTo>
                      <a:lnTo>
                        <a:pt x="70" y="31"/>
                      </a:lnTo>
                      <a:lnTo>
                        <a:pt x="71" y="37"/>
                      </a:lnTo>
                      <a:lnTo>
                        <a:pt x="71" y="46"/>
                      </a:lnTo>
                      <a:lnTo>
                        <a:pt x="70" y="50"/>
                      </a:lnTo>
                      <a:lnTo>
                        <a:pt x="68" y="52"/>
                      </a:lnTo>
                      <a:lnTo>
                        <a:pt x="64" y="58"/>
                      </a:lnTo>
                      <a:lnTo>
                        <a:pt x="65" y="59"/>
                      </a:lnTo>
                      <a:lnTo>
                        <a:pt x="65" y="62"/>
                      </a:lnTo>
                      <a:lnTo>
                        <a:pt x="64" y="67"/>
                      </a:lnTo>
                      <a:lnTo>
                        <a:pt x="60" y="69"/>
                      </a:lnTo>
                      <a:lnTo>
                        <a:pt x="57" y="75"/>
                      </a:lnTo>
                      <a:lnTo>
                        <a:pt x="56" y="80"/>
                      </a:lnTo>
                      <a:lnTo>
                        <a:pt x="54" y="84"/>
                      </a:lnTo>
                      <a:lnTo>
                        <a:pt x="47" y="89"/>
                      </a:lnTo>
                      <a:lnTo>
                        <a:pt x="45" y="99"/>
                      </a:lnTo>
                      <a:lnTo>
                        <a:pt x="40" y="106"/>
                      </a:lnTo>
                      <a:lnTo>
                        <a:pt x="33" y="106"/>
                      </a:lnTo>
                      <a:lnTo>
                        <a:pt x="28" y="109"/>
                      </a:lnTo>
                      <a:lnTo>
                        <a:pt x="26" y="109"/>
                      </a:lnTo>
                      <a:lnTo>
                        <a:pt x="25" y="106"/>
                      </a:lnTo>
                      <a:lnTo>
                        <a:pt x="22" y="103"/>
                      </a:lnTo>
                      <a:lnTo>
                        <a:pt x="20" y="106"/>
                      </a:lnTo>
                      <a:lnTo>
                        <a:pt x="17" y="107"/>
                      </a:lnTo>
                      <a:lnTo>
                        <a:pt x="17" y="110"/>
                      </a:lnTo>
                      <a:lnTo>
                        <a:pt x="13" y="116"/>
                      </a:lnTo>
                      <a:lnTo>
                        <a:pt x="11" y="117"/>
                      </a:lnTo>
                      <a:lnTo>
                        <a:pt x="9" y="124"/>
                      </a:lnTo>
                      <a:lnTo>
                        <a:pt x="9" y="128"/>
                      </a:lnTo>
                      <a:lnTo>
                        <a:pt x="11" y="128"/>
                      </a:lnTo>
                      <a:lnTo>
                        <a:pt x="14" y="130"/>
                      </a:lnTo>
                      <a:lnTo>
                        <a:pt x="16" y="128"/>
                      </a:lnTo>
                      <a:lnTo>
                        <a:pt x="19" y="129"/>
                      </a:lnTo>
                      <a:lnTo>
                        <a:pt x="20" y="134"/>
                      </a:lnTo>
                      <a:lnTo>
                        <a:pt x="20" y="138"/>
                      </a:lnTo>
                      <a:lnTo>
                        <a:pt x="21" y="144"/>
                      </a:lnTo>
                      <a:lnTo>
                        <a:pt x="26" y="148"/>
                      </a:lnTo>
                      <a:lnTo>
                        <a:pt x="28" y="148"/>
                      </a:lnTo>
                      <a:lnTo>
                        <a:pt x="30" y="150"/>
                      </a:lnTo>
                      <a:lnTo>
                        <a:pt x="29" y="152"/>
                      </a:lnTo>
                      <a:lnTo>
                        <a:pt x="33" y="156"/>
                      </a:lnTo>
                      <a:lnTo>
                        <a:pt x="36" y="167"/>
                      </a:lnTo>
                      <a:lnTo>
                        <a:pt x="35" y="169"/>
                      </a:lnTo>
                      <a:lnTo>
                        <a:pt x="36" y="171"/>
                      </a:lnTo>
                      <a:lnTo>
                        <a:pt x="33" y="172"/>
                      </a:lnTo>
                      <a:lnTo>
                        <a:pt x="30" y="175"/>
                      </a:lnTo>
                      <a:lnTo>
                        <a:pt x="29" y="172"/>
                      </a:lnTo>
                      <a:lnTo>
                        <a:pt x="30" y="170"/>
                      </a:lnTo>
                      <a:lnTo>
                        <a:pt x="27" y="172"/>
                      </a:lnTo>
                      <a:lnTo>
                        <a:pt x="26" y="173"/>
                      </a:lnTo>
                      <a:lnTo>
                        <a:pt x="20" y="175"/>
                      </a:lnTo>
                      <a:lnTo>
                        <a:pt x="10" y="175"/>
                      </a:lnTo>
                      <a:lnTo>
                        <a:pt x="8" y="176"/>
                      </a:lnTo>
                      <a:lnTo>
                        <a:pt x="6" y="175"/>
                      </a:lnTo>
                      <a:lnTo>
                        <a:pt x="5" y="180"/>
                      </a:lnTo>
                      <a:lnTo>
                        <a:pt x="3" y="180"/>
                      </a:lnTo>
                      <a:lnTo>
                        <a:pt x="0" y="182"/>
                      </a:lnTo>
                      <a:lnTo>
                        <a:pt x="0" y="187"/>
                      </a:lnTo>
                      <a:lnTo>
                        <a:pt x="4" y="184"/>
                      </a:lnTo>
                      <a:lnTo>
                        <a:pt x="8" y="183"/>
                      </a:lnTo>
                      <a:lnTo>
                        <a:pt x="5" y="185"/>
                      </a:lnTo>
                      <a:lnTo>
                        <a:pt x="2" y="189"/>
                      </a:lnTo>
                      <a:lnTo>
                        <a:pt x="2" y="193"/>
                      </a:lnTo>
                      <a:lnTo>
                        <a:pt x="3" y="194"/>
                      </a:lnTo>
                      <a:lnTo>
                        <a:pt x="8" y="199"/>
                      </a:lnTo>
                      <a:lnTo>
                        <a:pt x="17" y="203"/>
                      </a:lnTo>
                      <a:lnTo>
                        <a:pt x="19" y="203"/>
                      </a:lnTo>
                      <a:lnTo>
                        <a:pt x="23" y="203"/>
                      </a:lnTo>
                      <a:lnTo>
                        <a:pt x="29" y="199"/>
                      </a:lnTo>
                      <a:lnTo>
                        <a:pt x="29" y="198"/>
                      </a:lnTo>
                      <a:lnTo>
                        <a:pt x="29" y="197"/>
                      </a:lnTo>
                      <a:lnTo>
                        <a:pt x="29" y="197"/>
                      </a:lnTo>
                      <a:lnTo>
                        <a:pt x="33" y="198"/>
                      </a:lnTo>
                      <a:lnTo>
                        <a:pt x="31" y="201"/>
                      </a:lnTo>
                      <a:lnTo>
                        <a:pt x="30" y="201"/>
                      </a:lnTo>
                      <a:lnTo>
                        <a:pt x="28" y="206"/>
                      </a:lnTo>
                      <a:lnTo>
                        <a:pt x="26" y="206"/>
                      </a:lnTo>
                      <a:lnTo>
                        <a:pt x="20" y="211"/>
                      </a:lnTo>
                      <a:lnTo>
                        <a:pt x="20" y="213"/>
                      </a:lnTo>
                      <a:lnTo>
                        <a:pt x="19" y="211"/>
                      </a:lnTo>
                      <a:lnTo>
                        <a:pt x="17" y="212"/>
                      </a:lnTo>
                      <a:lnTo>
                        <a:pt x="16" y="213"/>
                      </a:lnTo>
                      <a:lnTo>
                        <a:pt x="13" y="213"/>
                      </a:lnTo>
                      <a:lnTo>
                        <a:pt x="13" y="209"/>
                      </a:lnTo>
                      <a:lnTo>
                        <a:pt x="12" y="210"/>
                      </a:lnTo>
                      <a:lnTo>
                        <a:pt x="12" y="209"/>
                      </a:lnTo>
                      <a:lnTo>
                        <a:pt x="9" y="209"/>
                      </a:lnTo>
                      <a:lnTo>
                        <a:pt x="9" y="211"/>
                      </a:lnTo>
                      <a:lnTo>
                        <a:pt x="9" y="213"/>
                      </a:lnTo>
                      <a:lnTo>
                        <a:pt x="16" y="220"/>
                      </a:lnTo>
                      <a:lnTo>
                        <a:pt x="18" y="222"/>
                      </a:lnTo>
                      <a:lnTo>
                        <a:pt x="19" y="222"/>
                      </a:lnTo>
                      <a:lnTo>
                        <a:pt x="19" y="223"/>
                      </a:lnTo>
                      <a:lnTo>
                        <a:pt x="23" y="230"/>
                      </a:lnTo>
                      <a:lnTo>
                        <a:pt x="34" y="241"/>
                      </a:lnTo>
                      <a:lnTo>
                        <a:pt x="40" y="242"/>
                      </a:lnTo>
                      <a:lnTo>
                        <a:pt x="43" y="241"/>
                      </a:lnTo>
                      <a:lnTo>
                        <a:pt x="50" y="235"/>
                      </a:lnTo>
                      <a:lnTo>
                        <a:pt x="55" y="232"/>
                      </a:lnTo>
                      <a:lnTo>
                        <a:pt x="55" y="230"/>
                      </a:lnTo>
                      <a:lnTo>
                        <a:pt x="57" y="227"/>
                      </a:lnTo>
                      <a:lnTo>
                        <a:pt x="58" y="221"/>
                      </a:lnTo>
                      <a:lnTo>
                        <a:pt x="56" y="218"/>
                      </a:lnTo>
                      <a:lnTo>
                        <a:pt x="57" y="212"/>
                      </a:lnTo>
                      <a:lnTo>
                        <a:pt x="58" y="208"/>
                      </a:lnTo>
                      <a:lnTo>
                        <a:pt x="58" y="206"/>
                      </a:lnTo>
                      <a:lnTo>
                        <a:pt x="60" y="209"/>
                      </a:lnTo>
                      <a:lnTo>
                        <a:pt x="63" y="209"/>
                      </a:lnTo>
                      <a:lnTo>
                        <a:pt x="64" y="210"/>
                      </a:lnTo>
                      <a:lnTo>
                        <a:pt x="67" y="207"/>
                      </a:lnTo>
                      <a:lnTo>
                        <a:pt x="66" y="210"/>
                      </a:lnTo>
                      <a:lnTo>
                        <a:pt x="64" y="213"/>
                      </a:lnTo>
                      <a:lnTo>
                        <a:pt x="61" y="212"/>
                      </a:lnTo>
                      <a:lnTo>
                        <a:pt x="61" y="213"/>
                      </a:lnTo>
                      <a:lnTo>
                        <a:pt x="61" y="216"/>
                      </a:lnTo>
                      <a:lnTo>
                        <a:pt x="62" y="219"/>
                      </a:lnTo>
                      <a:lnTo>
                        <a:pt x="61" y="222"/>
                      </a:lnTo>
                      <a:lnTo>
                        <a:pt x="63" y="222"/>
                      </a:lnTo>
                      <a:lnTo>
                        <a:pt x="67" y="222"/>
                      </a:lnTo>
                      <a:lnTo>
                        <a:pt x="69" y="222"/>
                      </a:lnTo>
                      <a:lnTo>
                        <a:pt x="67" y="222"/>
                      </a:lnTo>
                      <a:lnTo>
                        <a:pt x="66" y="224"/>
                      </a:lnTo>
                      <a:lnTo>
                        <a:pt x="63" y="227"/>
                      </a:lnTo>
                      <a:lnTo>
                        <a:pt x="64" y="234"/>
                      </a:lnTo>
                      <a:lnTo>
                        <a:pt x="65" y="236"/>
                      </a:lnTo>
                      <a:lnTo>
                        <a:pt x="67" y="241"/>
                      </a:lnTo>
                      <a:lnTo>
                        <a:pt x="67" y="245"/>
                      </a:lnTo>
                      <a:lnTo>
                        <a:pt x="65" y="249"/>
                      </a:lnTo>
                      <a:lnTo>
                        <a:pt x="66" y="252"/>
                      </a:lnTo>
                      <a:lnTo>
                        <a:pt x="68" y="254"/>
                      </a:lnTo>
                      <a:lnTo>
                        <a:pt x="65" y="255"/>
                      </a:lnTo>
                      <a:lnTo>
                        <a:pt x="66" y="261"/>
                      </a:lnTo>
                      <a:lnTo>
                        <a:pt x="71" y="270"/>
                      </a:lnTo>
                      <a:lnTo>
                        <a:pt x="71" y="273"/>
                      </a:lnTo>
                      <a:lnTo>
                        <a:pt x="72" y="276"/>
                      </a:lnTo>
                      <a:lnTo>
                        <a:pt x="70" y="276"/>
                      </a:lnTo>
                      <a:lnTo>
                        <a:pt x="70" y="280"/>
                      </a:lnTo>
                      <a:lnTo>
                        <a:pt x="74" y="286"/>
                      </a:lnTo>
                      <a:lnTo>
                        <a:pt x="71" y="287"/>
                      </a:lnTo>
                      <a:lnTo>
                        <a:pt x="74" y="292"/>
                      </a:lnTo>
                      <a:lnTo>
                        <a:pt x="74" y="296"/>
                      </a:lnTo>
                      <a:lnTo>
                        <a:pt x="80" y="310"/>
                      </a:lnTo>
                      <a:lnTo>
                        <a:pt x="80" y="320"/>
                      </a:lnTo>
                      <a:lnTo>
                        <a:pt x="82" y="327"/>
                      </a:lnTo>
                      <a:lnTo>
                        <a:pt x="85" y="329"/>
                      </a:lnTo>
                      <a:lnTo>
                        <a:pt x="85" y="334"/>
                      </a:lnTo>
                      <a:lnTo>
                        <a:pt x="87" y="335"/>
                      </a:lnTo>
                      <a:lnTo>
                        <a:pt x="88" y="337"/>
                      </a:lnTo>
                      <a:lnTo>
                        <a:pt x="91" y="344"/>
                      </a:lnTo>
                      <a:lnTo>
                        <a:pt x="92" y="344"/>
                      </a:lnTo>
                      <a:lnTo>
                        <a:pt x="92" y="347"/>
                      </a:lnTo>
                      <a:lnTo>
                        <a:pt x="95" y="351"/>
                      </a:lnTo>
                      <a:lnTo>
                        <a:pt x="96" y="352"/>
                      </a:lnTo>
                      <a:lnTo>
                        <a:pt x="96" y="358"/>
                      </a:lnTo>
                      <a:lnTo>
                        <a:pt x="98" y="361"/>
                      </a:lnTo>
                      <a:lnTo>
                        <a:pt x="99" y="365"/>
                      </a:lnTo>
                      <a:lnTo>
                        <a:pt x="100" y="370"/>
                      </a:lnTo>
                      <a:lnTo>
                        <a:pt x="102" y="378"/>
                      </a:lnTo>
                      <a:lnTo>
                        <a:pt x="104" y="380"/>
                      </a:lnTo>
                      <a:lnTo>
                        <a:pt x="105" y="387"/>
                      </a:lnTo>
                      <a:lnTo>
                        <a:pt x="106" y="389"/>
                      </a:lnTo>
                      <a:lnTo>
                        <a:pt x="108" y="393"/>
                      </a:lnTo>
                      <a:lnTo>
                        <a:pt x="112" y="398"/>
                      </a:lnTo>
                      <a:lnTo>
                        <a:pt x="113" y="398"/>
                      </a:lnTo>
                      <a:lnTo>
                        <a:pt x="115" y="403"/>
                      </a:lnTo>
                      <a:lnTo>
                        <a:pt x="119" y="409"/>
                      </a:lnTo>
                      <a:lnTo>
                        <a:pt x="120" y="414"/>
                      </a:lnTo>
                      <a:lnTo>
                        <a:pt x="122" y="419"/>
                      </a:lnTo>
                      <a:lnTo>
                        <a:pt x="123" y="420"/>
                      </a:lnTo>
                      <a:lnTo>
                        <a:pt x="123" y="423"/>
                      </a:lnTo>
                      <a:lnTo>
                        <a:pt x="126" y="430"/>
                      </a:lnTo>
                      <a:lnTo>
                        <a:pt x="128" y="436"/>
                      </a:lnTo>
                      <a:lnTo>
                        <a:pt x="128" y="443"/>
                      </a:lnTo>
                      <a:lnTo>
                        <a:pt x="133" y="456"/>
                      </a:lnTo>
                      <a:lnTo>
                        <a:pt x="137" y="462"/>
                      </a:lnTo>
                      <a:lnTo>
                        <a:pt x="141" y="465"/>
                      </a:lnTo>
                      <a:lnTo>
                        <a:pt x="146" y="465"/>
                      </a:lnTo>
                      <a:lnTo>
                        <a:pt x="151" y="462"/>
                      </a:lnTo>
                      <a:lnTo>
                        <a:pt x="153" y="457"/>
                      </a:lnTo>
                      <a:lnTo>
                        <a:pt x="152" y="456"/>
                      </a:lnTo>
                      <a:lnTo>
                        <a:pt x="153" y="455"/>
                      </a:lnTo>
                      <a:lnTo>
                        <a:pt x="153" y="453"/>
                      </a:lnTo>
                      <a:lnTo>
                        <a:pt x="154" y="450"/>
                      </a:lnTo>
                      <a:lnTo>
                        <a:pt x="160" y="448"/>
                      </a:lnTo>
                      <a:lnTo>
                        <a:pt x="161" y="448"/>
                      </a:lnTo>
                      <a:lnTo>
                        <a:pt x="167" y="445"/>
                      </a:lnTo>
                      <a:lnTo>
                        <a:pt x="169" y="446"/>
                      </a:lnTo>
                      <a:lnTo>
                        <a:pt x="169" y="448"/>
                      </a:lnTo>
                      <a:lnTo>
                        <a:pt x="169" y="447"/>
                      </a:lnTo>
                      <a:lnTo>
                        <a:pt x="169" y="445"/>
                      </a:lnTo>
                      <a:lnTo>
                        <a:pt x="164" y="443"/>
                      </a:lnTo>
                      <a:lnTo>
                        <a:pt x="164" y="441"/>
                      </a:lnTo>
                      <a:lnTo>
                        <a:pt x="165" y="438"/>
                      </a:lnTo>
                      <a:lnTo>
                        <a:pt x="169" y="433"/>
                      </a:lnTo>
                      <a:lnTo>
                        <a:pt x="168" y="431"/>
                      </a:lnTo>
                      <a:lnTo>
                        <a:pt x="170" y="428"/>
                      </a:lnTo>
                      <a:lnTo>
                        <a:pt x="173" y="427"/>
                      </a:lnTo>
                      <a:lnTo>
                        <a:pt x="175" y="428"/>
                      </a:lnTo>
                      <a:lnTo>
                        <a:pt x="178" y="427"/>
                      </a:lnTo>
                      <a:lnTo>
                        <a:pt x="178" y="423"/>
                      </a:lnTo>
                      <a:lnTo>
                        <a:pt x="176" y="409"/>
                      </a:lnTo>
                      <a:lnTo>
                        <a:pt x="175" y="406"/>
                      </a:lnTo>
                      <a:lnTo>
                        <a:pt x="175" y="399"/>
                      </a:lnTo>
                      <a:lnTo>
                        <a:pt x="178" y="392"/>
                      </a:lnTo>
                      <a:lnTo>
                        <a:pt x="182" y="381"/>
                      </a:lnTo>
                      <a:lnTo>
                        <a:pt x="182" y="372"/>
                      </a:lnTo>
                      <a:lnTo>
                        <a:pt x="178" y="371"/>
                      </a:lnTo>
                      <a:lnTo>
                        <a:pt x="178" y="358"/>
                      </a:lnTo>
                      <a:lnTo>
                        <a:pt x="178" y="354"/>
                      </a:lnTo>
                      <a:lnTo>
                        <a:pt x="180" y="351"/>
                      </a:lnTo>
                      <a:lnTo>
                        <a:pt x="178" y="342"/>
                      </a:lnTo>
                      <a:lnTo>
                        <a:pt x="177" y="336"/>
                      </a:lnTo>
                      <a:lnTo>
                        <a:pt x="178" y="333"/>
                      </a:lnTo>
                      <a:lnTo>
                        <a:pt x="183" y="327"/>
                      </a:lnTo>
                      <a:lnTo>
                        <a:pt x="185" y="327"/>
                      </a:lnTo>
                      <a:lnTo>
                        <a:pt x="186" y="330"/>
                      </a:lnTo>
                      <a:lnTo>
                        <a:pt x="188" y="330"/>
                      </a:lnTo>
                      <a:lnTo>
                        <a:pt x="192" y="324"/>
                      </a:lnTo>
                      <a:lnTo>
                        <a:pt x="192" y="320"/>
                      </a:lnTo>
                      <a:lnTo>
                        <a:pt x="195" y="318"/>
                      </a:lnTo>
                      <a:lnTo>
                        <a:pt x="201" y="319"/>
                      </a:lnTo>
                      <a:lnTo>
                        <a:pt x="204" y="317"/>
                      </a:lnTo>
                      <a:lnTo>
                        <a:pt x="206" y="312"/>
                      </a:lnTo>
                      <a:lnTo>
                        <a:pt x="206" y="308"/>
                      </a:lnTo>
                      <a:lnTo>
                        <a:pt x="206" y="305"/>
                      </a:lnTo>
                      <a:lnTo>
                        <a:pt x="210" y="301"/>
                      </a:lnTo>
                      <a:lnTo>
                        <a:pt x="216" y="299"/>
                      </a:lnTo>
                      <a:lnTo>
                        <a:pt x="219" y="295"/>
                      </a:lnTo>
                      <a:lnTo>
                        <a:pt x="220" y="291"/>
                      </a:lnTo>
                      <a:lnTo>
                        <a:pt x="234" y="279"/>
                      </a:lnTo>
                      <a:lnTo>
                        <a:pt x="236" y="270"/>
                      </a:lnTo>
                      <a:lnTo>
                        <a:pt x="245" y="260"/>
                      </a:lnTo>
                      <a:lnTo>
                        <a:pt x="244" y="259"/>
                      </a:lnTo>
                      <a:lnTo>
                        <a:pt x="244" y="261"/>
                      </a:lnTo>
                      <a:lnTo>
                        <a:pt x="241" y="261"/>
                      </a:lnTo>
                      <a:lnTo>
                        <a:pt x="242" y="257"/>
                      </a:lnTo>
                      <a:lnTo>
                        <a:pt x="243" y="257"/>
                      </a:lnTo>
                      <a:lnTo>
                        <a:pt x="246" y="255"/>
                      </a:lnTo>
                      <a:lnTo>
                        <a:pt x="247" y="255"/>
                      </a:lnTo>
                      <a:lnTo>
                        <a:pt x="248" y="255"/>
                      </a:lnTo>
                      <a:lnTo>
                        <a:pt x="248" y="257"/>
                      </a:lnTo>
                      <a:lnTo>
                        <a:pt x="248" y="258"/>
                      </a:lnTo>
                      <a:lnTo>
                        <a:pt x="256" y="254"/>
                      </a:lnTo>
                      <a:lnTo>
                        <a:pt x="256" y="251"/>
                      </a:lnTo>
                      <a:lnTo>
                        <a:pt x="261" y="247"/>
                      </a:lnTo>
                      <a:lnTo>
                        <a:pt x="261" y="245"/>
                      </a:lnTo>
                      <a:lnTo>
                        <a:pt x="262" y="244"/>
                      </a:lnTo>
                      <a:lnTo>
                        <a:pt x="263" y="242"/>
                      </a:lnTo>
                      <a:lnTo>
                        <a:pt x="266" y="238"/>
                      </a:lnTo>
                      <a:lnTo>
                        <a:pt x="265" y="238"/>
                      </a:lnTo>
                      <a:lnTo>
                        <a:pt x="265" y="237"/>
                      </a:lnTo>
                      <a:lnTo>
                        <a:pt x="264" y="234"/>
                      </a:lnTo>
                      <a:lnTo>
                        <a:pt x="263" y="231"/>
                      </a:lnTo>
                      <a:lnTo>
                        <a:pt x="265" y="228"/>
                      </a:lnTo>
                      <a:lnTo>
                        <a:pt x="265" y="225"/>
                      </a:lnTo>
                      <a:lnTo>
                        <a:pt x="267" y="223"/>
                      </a:lnTo>
                      <a:lnTo>
                        <a:pt x="275" y="220"/>
                      </a:lnTo>
                      <a:lnTo>
                        <a:pt x="278" y="217"/>
                      </a:lnTo>
                      <a:lnTo>
                        <a:pt x="278" y="215"/>
                      </a:lnTo>
                      <a:lnTo>
                        <a:pt x="279" y="213"/>
                      </a:lnTo>
                      <a:lnTo>
                        <a:pt x="279" y="211"/>
                      </a:lnTo>
                      <a:lnTo>
                        <a:pt x="279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lnTo>
                        <a:pt x="279" y="208"/>
                      </a:lnTo>
                      <a:lnTo>
                        <a:pt x="281" y="210"/>
                      </a:lnTo>
                      <a:lnTo>
                        <a:pt x="281" y="213"/>
                      </a:lnTo>
                      <a:lnTo>
                        <a:pt x="282" y="217"/>
                      </a:lnTo>
                      <a:lnTo>
                        <a:pt x="284" y="218"/>
                      </a:lnTo>
                      <a:lnTo>
                        <a:pt x="284" y="218"/>
                      </a:lnTo>
                      <a:lnTo>
                        <a:pt x="286" y="218"/>
                      </a:lnTo>
                      <a:lnTo>
                        <a:pt x="287" y="217"/>
                      </a:lnTo>
                      <a:lnTo>
                        <a:pt x="287" y="217"/>
                      </a:lnTo>
                      <a:lnTo>
                        <a:pt x="288" y="216"/>
                      </a:lnTo>
                      <a:lnTo>
                        <a:pt x="288" y="214"/>
                      </a:lnTo>
                      <a:lnTo>
                        <a:pt x="289" y="216"/>
                      </a:lnTo>
                      <a:lnTo>
                        <a:pt x="289" y="220"/>
                      </a:lnTo>
                      <a:lnTo>
                        <a:pt x="291" y="221"/>
                      </a:lnTo>
                      <a:lnTo>
                        <a:pt x="291" y="219"/>
                      </a:lnTo>
                      <a:lnTo>
                        <a:pt x="293" y="222"/>
                      </a:lnTo>
                      <a:lnTo>
                        <a:pt x="295" y="219"/>
                      </a:lnTo>
                      <a:lnTo>
                        <a:pt x="293" y="215"/>
                      </a:lnTo>
                      <a:lnTo>
                        <a:pt x="294" y="215"/>
                      </a:lnTo>
                      <a:lnTo>
                        <a:pt x="293" y="210"/>
                      </a:lnTo>
                      <a:lnTo>
                        <a:pt x="293" y="20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7" name="Freeform 545">
                  <a:extLst>
                    <a:ext uri="{FF2B5EF4-FFF2-40B4-BE49-F238E27FC236}">
                      <a16:creationId xmlns:a16="http://schemas.microsoft.com/office/drawing/2014/main" id="{742AB89D-6946-4EC4-B7E9-B4FE49D27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50" y="242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8" name="Freeform 546">
                  <a:extLst>
                    <a:ext uri="{FF2B5EF4-FFF2-40B4-BE49-F238E27FC236}">
                      <a16:creationId xmlns:a16="http://schemas.microsoft.com/office/drawing/2014/main" id="{9EE2DE2C-90BA-4B52-A3CC-4F23685AC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4" y="2421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3 h 4"/>
                    <a:gd name="T4" fmla="*/ 2 w 2"/>
                    <a:gd name="T5" fmla="*/ 4 h 4"/>
                    <a:gd name="T6" fmla="*/ 2 w 2"/>
                    <a:gd name="T7" fmla="*/ 1 h 4"/>
                    <a:gd name="T8" fmla="*/ 0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9" name="Freeform 547">
                  <a:extLst>
                    <a:ext uri="{FF2B5EF4-FFF2-40B4-BE49-F238E27FC236}">
                      <a16:creationId xmlns:a16="http://schemas.microsoft.com/office/drawing/2014/main" id="{0E16A1EC-1B00-4AE2-86B3-0B2DCB1D7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7" y="2420"/>
                  <a:ext cx="1" cy="4"/>
                </a:xfrm>
                <a:custGeom>
                  <a:avLst/>
                  <a:gdLst>
                    <a:gd name="T0" fmla="*/ 0 w 1"/>
                    <a:gd name="T1" fmla="*/ 1 h 4"/>
                    <a:gd name="T2" fmla="*/ 0 w 1"/>
                    <a:gd name="T3" fmla="*/ 3 h 4"/>
                    <a:gd name="T4" fmla="*/ 1 w 1"/>
                    <a:gd name="T5" fmla="*/ 4 h 4"/>
                    <a:gd name="T6" fmla="*/ 1 w 1"/>
                    <a:gd name="T7" fmla="*/ 1 h 4"/>
                    <a:gd name="T8" fmla="*/ 1 w 1"/>
                    <a:gd name="T9" fmla="*/ 0 h 4"/>
                    <a:gd name="T10" fmla="*/ 0 w 1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0" name="Freeform 548">
                  <a:extLst>
                    <a:ext uri="{FF2B5EF4-FFF2-40B4-BE49-F238E27FC236}">
                      <a16:creationId xmlns:a16="http://schemas.microsoft.com/office/drawing/2014/main" id="{643A404D-C8CB-4650-8235-282832EBD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1" y="2417"/>
                  <a:ext cx="2" cy="7"/>
                </a:xfrm>
                <a:custGeom>
                  <a:avLst/>
                  <a:gdLst>
                    <a:gd name="T0" fmla="*/ 0 w 2"/>
                    <a:gd name="T1" fmla="*/ 4 h 7"/>
                    <a:gd name="T2" fmla="*/ 0 w 2"/>
                    <a:gd name="T3" fmla="*/ 7 h 7"/>
                    <a:gd name="T4" fmla="*/ 0 w 2"/>
                    <a:gd name="T5" fmla="*/ 6 h 7"/>
                    <a:gd name="T6" fmla="*/ 2 w 2"/>
                    <a:gd name="T7" fmla="*/ 2 h 7"/>
                    <a:gd name="T8" fmla="*/ 1 w 2"/>
                    <a:gd name="T9" fmla="*/ 0 h 7"/>
                    <a:gd name="T10" fmla="*/ 0 w 2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1" name="Freeform 549">
                  <a:extLst>
                    <a:ext uri="{FF2B5EF4-FFF2-40B4-BE49-F238E27FC236}">
                      <a16:creationId xmlns:a16="http://schemas.microsoft.com/office/drawing/2014/main" id="{ABCB7BA3-1FAE-46C4-9849-02AEDE4FD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35" y="2324"/>
                  <a:ext cx="72" cy="114"/>
                </a:xfrm>
                <a:custGeom>
                  <a:avLst/>
                  <a:gdLst>
                    <a:gd name="T0" fmla="*/ 71 w 72"/>
                    <a:gd name="T1" fmla="*/ 102 h 114"/>
                    <a:gd name="T2" fmla="*/ 72 w 72"/>
                    <a:gd name="T3" fmla="*/ 94 h 114"/>
                    <a:gd name="T4" fmla="*/ 70 w 72"/>
                    <a:gd name="T5" fmla="*/ 89 h 114"/>
                    <a:gd name="T6" fmla="*/ 68 w 72"/>
                    <a:gd name="T7" fmla="*/ 75 h 114"/>
                    <a:gd name="T8" fmla="*/ 65 w 72"/>
                    <a:gd name="T9" fmla="*/ 64 h 114"/>
                    <a:gd name="T10" fmla="*/ 61 w 72"/>
                    <a:gd name="T11" fmla="*/ 60 h 114"/>
                    <a:gd name="T12" fmla="*/ 59 w 72"/>
                    <a:gd name="T13" fmla="*/ 62 h 114"/>
                    <a:gd name="T14" fmla="*/ 57 w 72"/>
                    <a:gd name="T15" fmla="*/ 67 h 114"/>
                    <a:gd name="T16" fmla="*/ 56 w 72"/>
                    <a:gd name="T17" fmla="*/ 71 h 114"/>
                    <a:gd name="T18" fmla="*/ 51 w 72"/>
                    <a:gd name="T19" fmla="*/ 63 h 114"/>
                    <a:gd name="T20" fmla="*/ 47 w 72"/>
                    <a:gd name="T21" fmla="*/ 56 h 114"/>
                    <a:gd name="T22" fmla="*/ 52 w 72"/>
                    <a:gd name="T23" fmla="*/ 49 h 114"/>
                    <a:gd name="T24" fmla="*/ 56 w 72"/>
                    <a:gd name="T25" fmla="*/ 49 h 114"/>
                    <a:gd name="T26" fmla="*/ 59 w 72"/>
                    <a:gd name="T27" fmla="*/ 41 h 114"/>
                    <a:gd name="T28" fmla="*/ 60 w 72"/>
                    <a:gd name="T29" fmla="*/ 32 h 114"/>
                    <a:gd name="T30" fmla="*/ 55 w 72"/>
                    <a:gd name="T31" fmla="*/ 28 h 114"/>
                    <a:gd name="T32" fmla="*/ 44 w 72"/>
                    <a:gd name="T33" fmla="*/ 28 h 114"/>
                    <a:gd name="T34" fmla="*/ 31 w 72"/>
                    <a:gd name="T35" fmla="*/ 28 h 114"/>
                    <a:gd name="T36" fmla="*/ 26 w 72"/>
                    <a:gd name="T37" fmla="*/ 24 h 114"/>
                    <a:gd name="T38" fmla="*/ 24 w 72"/>
                    <a:gd name="T39" fmla="*/ 14 h 114"/>
                    <a:gd name="T40" fmla="*/ 20 w 72"/>
                    <a:gd name="T41" fmla="*/ 11 h 114"/>
                    <a:gd name="T42" fmla="*/ 14 w 72"/>
                    <a:gd name="T43" fmla="*/ 7 h 114"/>
                    <a:gd name="T44" fmla="*/ 14 w 72"/>
                    <a:gd name="T45" fmla="*/ 10 h 114"/>
                    <a:gd name="T46" fmla="*/ 8 w 72"/>
                    <a:gd name="T47" fmla="*/ 7 h 114"/>
                    <a:gd name="T48" fmla="*/ 5 w 72"/>
                    <a:gd name="T49" fmla="*/ 0 h 114"/>
                    <a:gd name="T50" fmla="*/ 3 w 72"/>
                    <a:gd name="T51" fmla="*/ 6 h 114"/>
                    <a:gd name="T52" fmla="*/ 0 w 72"/>
                    <a:gd name="T53" fmla="*/ 15 h 114"/>
                    <a:gd name="T54" fmla="*/ 9 w 72"/>
                    <a:gd name="T55" fmla="*/ 21 h 114"/>
                    <a:gd name="T56" fmla="*/ 13 w 72"/>
                    <a:gd name="T57" fmla="*/ 28 h 114"/>
                    <a:gd name="T58" fmla="*/ 7 w 72"/>
                    <a:gd name="T59" fmla="*/ 30 h 114"/>
                    <a:gd name="T60" fmla="*/ 3 w 72"/>
                    <a:gd name="T61" fmla="*/ 42 h 114"/>
                    <a:gd name="T62" fmla="*/ 13 w 72"/>
                    <a:gd name="T63" fmla="*/ 54 h 114"/>
                    <a:gd name="T64" fmla="*/ 15 w 72"/>
                    <a:gd name="T65" fmla="*/ 66 h 114"/>
                    <a:gd name="T66" fmla="*/ 20 w 72"/>
                    <a:gd name="T67" fmla="*/ 83 h 114"/>
                    <a:gd name="T68" fmla="*/ 22 w 72"/>
                    <a:gd name="T69" fmla="*/ 91 h 114"/>
                    <a:gd name="T70" fmla="*/ 26 w 72"/>
                    <a:gd name="T71" fmla="*/ 96 h 114"/>
                    <a:gd name="T72" fmla="*/ 29 w 72"/>
                    <a:gd name="T73" fmla="*/ 94 h 114"/>
                    <a:gd name="T74" fmla="*/ 31 w 72"/>
                    <a:gd name="T75" fmla="*/ 91 h 114"/>
                    <a:gd name="T76" fmla="*/ 30 w 72"/>
                    <a:gd name="T77" fmla="*/ 83 h 114"/>
                    <a:gd name="T78" fmla="*/ 32 w 72"/>
                    <a:gd name="T79" fmla="*/ 81 h 114"/>
                    <a:gd name="T80" fmla="*/ 33 w 72"/>
                    <a:gd name="T81" fmla="*/ 91 h 114"/>
                    <a:gd name="T82" fmla="*/ 36 w 72"/>
                    <a:gd name="T83" fmla="*/ 88 h 114"/>
                    <a:gd name="T84" fmla="*/ 35 w 72"/>
                    <a:gd name="T85" fmla="*/ 94 h 114"/>
                    <a:gd name="T86" fmla="*/ 40 w 72"/>
                    <a:gd name="T87" fmla="*/ 83 h 114"/>
                    <a:gd name="T88" fmla="*/ 40 w 72"/>
                    <a:gd name="T89" fmla="*/ 76 h 114"/>
                    <a:gd name="T90" fmla="*/ 37 w 72"/>
                    <a:gd name="T91" fmla="*/ 66 h 114"/>
                    <a:gd name="T92" fmla="*/ 43 w 72"/>
                    <a:gd name="T93" fmla="*/ 73 h 114"/>
                    <a:gd name="T94" fmla="*/ 51 w 72"/>
                    <a:gd name="T95" fmla="*/ 75 h 114"/>
                    <a:gd name="T96" fmla="*/ 54 w 72"/>
                    <a:gd name="T97" fmla="*/ 74 h 114"/>
                    <a:gd name="T98" fmla="*/ 59 w 72"/>
                    <a:gd name="T99" fmla="*/ 90 h 114"/>
                    <a:gd name="T100" fmla="*/ 59 w 72"/>
                    <a:gd name="T101" fmla="*/ 100 h 114"/>
                    <a:gd name="T102" fmla="*/ 61 w 72"/>
                    <a:gd name="T103" fmla="*/ 97 h 114"/>
                    <a:gd name="T104" fmla="*/ 62 w 72"/>
                    <a:gd name="T105" fmla="*/ 104 h 114"/>
                    <a:gd name="T106" fmla="*/ 67 w 72"/>
                    <a:gd name="T107" fmla="*/ 114 h 114"/>
                    <a:gd name="T108" fmla="*/ 66 w 72"/>
                    <a:gd name="T109" fmla="*/ 10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" h="114">
                      <a:moveTo>
                        <a:pt x="67" y="105"/>
                      </a:moveTo>
                      <a:lnTo>
                        <a:pt x="70" y="101"/>
                      </a:lnTo>
                      <a:lnTo>
                        <a:pt x="71" y="102"/>
                      </a:lnTo>
                      <a:lnTo>
                        <a:pt x="72" y="98"/>
                      </a:lnTo>
                      <a:lnTo>
                        <a:pt x="72" y="94"/>
                      </a:lnTo>
                      <a:lnTo>
                        <a:pt x="72" y="94"/>
                      </a:lnTo>
                      <a:lnTo>
                        <a:pt x="71" y="92"/>
                      </a:lnTo>
                      <a:lnTo>
                        <a:pt x="71" y="90"/>
                      </a:lnTo>
                      <a:lnTo>
                        <a:pt x="70" y="89"/>
                      </a:lnTo>
                      <a:lnTo>
                        <a:pt x="69" y="87"/>
                      </a:lnTo>
                      <a:lnTo>
                        <a:pt x="68" y="82"/>
                      </a:lnTo>
                      <a:lnTo>
                        <a:pt x="68" y="75"/>
                      </a:lnTo>
                      <a:lnTo>
                        <a:pt x="66" y="73"/>
                      </a:lnTo>
                      <a:lnTo>
                        <a:pt x="66" y="69"/>
                      </a:lnTo>
                      <a:lnTo>
                        <a:pt x="65" y="64"/>
                      </a:lnTo>
                      <a:lnTo>
                        <a:pt x="65" y="62"/>
                      </a:lnTo>
                      <a:lnTo>
                        <a:pt x="64" y="60"/>
                      </a:lnTo>
                      <a:lnTo>
                        <a:pt x="61" y="60"/>
                      </a:lnTo>
                      <a:lnTo>
                        <a:pt x="59" y="59"/>
                      </a:lnTo>
                      <a:lnTo>
                        <a:pt x="58" y="60"/>
                      </a:lnTo>
                      <a:lnTo>
                        <a:pt x="59" y="62"/>
                      </a:lnTo>
                      <a:lnTo>
                        <a:pt x="58" y="63"/>
                      </a:lnTo>
                      <a:lnTo>
                        <a:pt x="58" y="65"/>
                      </a:lnTo>
                      <a:lnTo>
                        <a:pt x="57" y="67"/>
                      </a:lnTo>
                      <a:lnTo>
                        <a:pt x="58" y="69"/>
                      </a:lnTo>
                      <a:lnTo>
                        <a:pt x="57" y="71"/>
                      </a:lnTo>
                      <a:lnTo>
                        <a:pt x="56" y="71"/>
                      </a:lnTo>
                      <a:lnTo>
                        <a:pt x="54" y="68"/>
                      </a:lnTo>
                      <a:lnTo>
                        <a:pt x="51" y="65"/>
                      </a:lnTo>
                      <a:lnTo>
                        <a:pt x="51" y="63"/>
                      </a:lnTo>
                      <a:lnTo>
                        <a:pt x="49" y="62"/>
                      </a:lnTo>
                      <a:lnTo>
                        <a:pt x="47" y="57"/>
                      </a:lnTo>
                      <a:lnTo>
                        <a:pt x="47" y="56"/>
                      </a:lnTo>
                      <a:lnTo>
                        <a:pt x="49" y="54"/>
                      </a:lnTo>
                      <a:lnTo>
                        <a:pt x="50" y="52"/>
                      </a:lnTo>
                      <a:lnTo>
                        <a:pt x="52" y="49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6" y="49"/>
                      </a:lnTo>
                      <a:lnTo>
                        <a:pt x="56" y="47"/>
                      </a:lnTo>
                      <a:lnTo>
                        <a:pt x="58" y="46"/>
                      </a:lnTo>
                      <a:lnTo>
                        <a:pt x="59" y="41"/>
                      </a:lnTo>
                      <a:lnTo>
                        <a:pt x="60" y="36"/>
                      </a:lnTo>
                      <a:lnTo>
                        <a:pt x="61" y="33"/>
                      </a:lnTo>
                      <a:lnTo>
                        <a:pt x="60" y="32"/>
                      </a:lnTo>
                      <a:lnTo>
                        <a:pt x="58" y="29"/>
                      </a:lnTo>
                      <a:lnTo>
                        <a:pt x="56" y="29"/>
                      </a:lnTo>
                      <a:lnTo>
                        <a:pt x="55" y="28"/>
                      </a:lnTo>
                      <a:lnTo>
                        <a:pt x="53" y="29"/>
                      </a:lnTo>
                      <a:lnTo>
                        <a:pt x="47" y="29"/>
                      </a:lnTo>
                      <a:lnTo>
                        <a:pt x="44" y="28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31" y="28"/>
                      </a:lnTo>
                      <a:lnTo>
                        <a:pt x="29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5" y="21"/>
                      </a:lnTo>
                      <a:lnTo>
                        <a:pt x="24" y="18"/>
                      </a:lnTo>
                      <a:lnTo>
                        <a:pt x="24" y="14"/>
                      </a:lnTo>
                      <a:lnTo>
                        <a:pt x="22" y="10"/>
                      </a:lnTo>
                      <a:lnTo>
                        <a:pt x="20" y="11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6" y="9"/>
                      </a:lnTo>
                      <a:lnTo>
                        <a:pt x="14" y="7"/>
                      </a:lnTo>
                      <a:lnTo>
                        <a:pt x="13" y="7"/>
                      </a:lnTo>
                      <a:lnTo>
                        <a:pt x="13" y="8"/>
                      </a:lnTo>
                      <a:lnTo>
                        <a:pt x="14" y="10"/>
                      </a:lnTo>
                      <a:lnTo>
                        <a:pt x="13" y="11"/>
                      </a:lnTo>
                      <a:lnTo>
                        <a:pt x="10" y="11"/>
                      </a:lnTo>
                      <a:lnTo>
                        <a:pt x="8" y="7"/>
                      </a:lnTo>
                      <a:lnTo>
                        <a:pt x="8" y="5"/>
                      </a:lnTo>
                      <a:lnTo>
                        <a:pt x="6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3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22"/>
                      </a:lnTo>
                      <a:lnTo>
                        <a:pt x="9" y="21"/>
                      </a:lnTo>
                      <a:lnTo>
                        <a:pt x="13" y="21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1" y="30"/>
                      </a:lnTo>
                      <a:lnTo>
                        <a:pt x="9" y="29"/>
                      </a:lnTo>
                      <a:lnTo>
                        <a:pt x="7" y="30"/>
                      </a:lnTo>
                      <a:lnTo>
                        <a:pt x="6" y="35"/>
                      </a:lnTo>
                      <a:lnTo>
                        <a:pt x="3" y="35"/>
                      </a:lnTo>
                      <a:lnTo>
                        <a:pt x="3" y="42"/>
                      </a:lnTo>
                      <a:lnTo>
                        <a:pt x="6" y="47"/>
                      </a:lnTo>
                      <a:lnTo>
                        <a:pt x="10" y="49"/>
                      </a:lnTo>
                      <a:lnTo>
                        <a:pt x="13" y="54"/>
                      </a:lnTo>
                      <a:lnTo>
                        <a:pt x="13" y="59"/>
                      </a:lnTo>
                      <a:lnTo>
                        <a:pt x="15" y="64"/>
                      </a:lnTo>
                      <a:lnTo>
                        <a:pt x="15" y="66"/>
                      </a:lnTo>
                      <a:lnTo>
                        <a:pt x="15" y="72"/>
                      </a:lnTo>
                      <a:lnTo>
                        <a:pt x="20" y="79"/>
                      </a:lnTo>
                      <a:lnTo>
                        <a:pt x="20" y="83"/>
                      </a:lnTo>
                      <a:lnTo>
                        <a:pt x="20" y="87"/>
                      </a:lnTo>
                      <a:lnTo>
                        <a:pt x="21" y="92"/>
                      </a:lnTo>
                      <a:lnTo>
                        <a:pt x="22" y="91"/>
                      </a:lnTo>
                      <a:lnTo>
                        <a:pt x="23" y="94"/>
                      </a:lnTo>
                      <a:lnTo>
                        <a:pt x="23" y="96"/>
                      </a:lnTo>
                      <a:lnTo>
                        <a:pt x="26" y="96"/>
                      </a:lnTo>
                      <a:lnTo>
                        <a:pt x="26" y="94"/>
                      </a:lnTo>
                      <a:lnTo>
                        <a:pt x="27" y="93"/>
                      </a:lnTo>
                      <a:lnTo>
                        <a:pt x="29" y="94"/>
                      </a:lnTo>
                      <a:lnTo>
                        <a:pt x="30" y="95"/>
                      </a:lnTo>
                      <a:lnTo>
                        <a:pt x="30" y="94"/>
                      </a:lnTo>
                      <a:lnTo>
                        <a:pt x="31" y="91"/>
                      </a:lnTo>
                      <a:lnTo>
                        <a:pt x="30" y="87"/>
                      </a:lnTo>
                      <a:lnTo>
                        <a:pt x="30" y="87"/>
                      </a:lnTo>
                      <a:lnTo>
                        <a:pt x="30" y="83"/>
                      </a:lnTo>
                      <a:lnTo>
                        <a:pt x="32" y="81"/>
                      </a:lnTo>
                      <a:lnTo>
                        <a:pt x="31" y="80"/>
                      </a:lnTo>
                      <a:lnTo>
                        <a:pt x="32" y="81"/>
                      </a:lnTo>
                      <a:lnTo>
                        <a:pt x="32" y="82"/>
                      </a:lnTo>
                      <a:lnTo>
                        <a:pt x="30" y="88"/>
                      </a:lnTo>
                      <a:lnTo>
                        <a:pt x="33" y="91"/>
                      </a:lnTo>
                      <a:lnTo>
                        <a:pt x="34" y="87"/>
                      </a:lnTo>
                      <a:lnTo>
                        <a:pt x="37" y="87"/>
                      </a:lnTo>
                      <a:lnTo>
                        <a:pt x="36" y="88"/>
                      </a:lnTo>
                      <a:lnTo>
                        <a:pt x="34" y="89"/>
                      </a:lnTo>
                      <a:lnTo>
                        <a:pt x="33" y="91"/>
                      </a:lnTo>
                      <a:lnTo>
                        <a:pt x="35" y="94"/>
                      </a:lnTo>
                      <a:lnTo>
                        <a:pt x="37" y="88"/>
                      </a:lnTo>
                      <a:lnTo>
                        <a:pt x="40" y="87"/>
                      </a:lnTo>
                      <a:lnTo>
                        <a:pt x="40" y="83"/>
                      </a:lnTo>
                      <a:lnTo>
                        <a:pt x="39" y="79"/>
                      </a:lnTo>
                      <a:lnTo>
                        <a:pt x="37" y="78"/>
                      </a:lnTo>
                      <a:lnTo>
                        <a:pt x="40" y="76"/>
                      </a:lnTo>
                      <a:lnTo>
                        <a:pt x="40" y="75"/>
                      </a:lnTo>
                      <a:lnTo>
                        <a:pt x="38" y="71"/>
                      </a:lnTo>
                      <a:lnTo>
                        <a:pt x="37" y="66"/>
                      </a:lnTo>
                      <a:lnTo>
                        <a:pt x="39" y="70"/>
                      </a:lnTo>
                      <a:lnTo>
                        <a:pt x="41" y="73"/>
                      </a:lnTo>
                      <a:lnTo>
                        <a:pt x="43" y="73"/>
                      </a:lnTo>
                      <a:lnTo>
                        <a:pt x="44" y="74"/>
                      </a:lnTo>
                      <a:lnTo>
                        <a:pt x="48" y="77"/>
                      </a:lnTo>
                      <a:lnTo>
                        <a:pt x="51" y="75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4"/>
                      </a:lnTo>
                      <a:lnTo>
                        <a:pt x="58" y="87"/>
                      </a:lnTo>
                      <a:lnTo>
                        <a:pt x="60" y="88"/>
                      </a:lnTo>
                      <a:lnTo>
                        <a:pt x="59" y="90"/>
                      </a:lnTo>
                      <a:lnTo>
                        <a:pt x="59" y="94"/>
                      </a:lnTo>
                      <a:lnTo>
                        <a:pt x="60" y="94"/>
                      </a:lnTo>
                      <a:lnTo>
                        <a:pt x="59" y="100"/>
                      </a:lnTo>
                      <a:lnTo>
                        <a:pt x="60" y="100"/>
                      </a:lnTo>
                      <a:lnTo>
                        <a:pt x="61" y="99"/>
                      </a:lnTo>
                      <a:lnTo>
                        <a:pt x="61" y="97"/>
                      </a:lnTo>
                      <a:lnTo>
                        <a:pt x="61" y="100"/>
                      </a:lnTo>
                      <a:lnTo>
                        <a:pt x="61" y="102"/>
                      </a:lnTo>
                      <a:lnTo>
                        <a:pt x="62" y="104"/>
                      </a:lnTo>
                      <a:lnTo>
                        <a:pt x="65" y="108"/>
                      </a:lnTo>
                      <a:lnTo>
                        <a:pt x="67" y="114"/>
                      </a:lnTo>
                      <a:lnTo>
                        <a:pt x="67" y="114"/>
                      </a:lnTo>
                      <a:lnTo>
                        <a:pt x="66" y="110"/>
                      </a:lnTo>
                      <a:lnTo>
                        <a:pt x="67" y="110"/>
                      </a:lnTo>
                      <a:lnTo>
                        <a:pt x="66" y="108"/>
                      </a:lnTo>
                      <a:lnTo>
                        <a:pt x="67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2" name="Freeform 550">
                  <a:extLst>
                    <a:ext uri="{FF2B5EF4-FFF2-40B4-BE49-F238E27FC236}">
                      <a16:creationId xmlns:a16="http://schemas.microsoft.com/office/drawing/2014/main" id="{38AC2D3B-8A14-48D8-BC3C-EF57D892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6" y="2403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1 h 4"/>
                    <a:gd name="T8" fmla="*/ 1 w 2"/>
                    <a:gd name="T9" fmla="*/ 0 h 4"/>
                    <a:gd name="T10" fmla="*/ 0 w 2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3" name="Freeform 551">
                  <a:extLst>
                    <a:ext uri="{FF2B5EF4-FFF2-40B4-BE49-F238E27FC236}">
                      <a16:creationId xmlns:a16="http://schemas.microsoft.com/office/drawing/2014/main" id="{09E1408A-4835-440B-B007-9A546428F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81" y="2402"/>
                  <a:ext cx="4" cy="10"/>
                </a:xfrm>
                <a:custGeom>
                  <a:avLst/>
                  <a:gdLst>
                    <a:gd name="T0" fmla="*/ 0 w 5"/>
                    <a:gd name="T1" fmla="*/ 0 h 13"/>
                    <a:gd name="T2" fmla="*/ 0 w 5"/>
                    <a:gd name="T3" fmla="*/ 2 h 13"/>
                    <a:gd name="T4" fmla="*/ 2 w 5"/>
                    <a:gd name="T5" fmla="*/ 6 h 13"/>
                    <a:gd name="T6" fmla="*/ 1 w 5"/>
                    <a:gd name="T7" fmla="*/ 10 h 13"/>
                    <a:gd name="T8" fmla="*/ 3 w 5"/>
                    <a:gd name="T9" fmla="*/ 13 h 13"/>
                    <a:gd name="T10" fmla="*/ 5 w 5"/>
                    <a:gd name="T11" fmla="*/ 7 h 13"/>
                    <a:gd name="T12" fmla="*/ 4 w 5"/>
                    <a:gd name="T13" fmla="*/ 4 h 13"/>
                    <a:gd name="T14" fmla="*/ 0 w 5"/>
                    <a:gd name="T1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3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4" name="Freeform 552">
                  <a:extLst>
                    <a:ext uri="{FF2B5EF4-FFF2-40B4-BE49-F238E27FC236}">
                      <a16:creationId xmlns:a16="http://schemas.microsoft.com/office/drawing/2014/main" id="{C22D7EA0-CE86-499E-9287-3446358EC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5" y="2401"/>
                  <a:ext cx="5" cy="8"/>
                </a:xfrm>
                <a:custGeom>
                  <a:avLst/>
                  <a:gdLst>
                    <a:gd name="T0" fmla="*/ 3 w 5"/>
                    <a:gd name="T1" fmla="*/ 0 h 8"/>
                    <a:gd name="T2" fmla="*/ 0 w 5"/>
                    <a:gd name="T3" fmla="*/ 1 h 8"/>
                    <a:gd name="T4" fmla="*/ 0 w 5"/>
                    <a:gd name="T5" fmla="*/ 3 h 8"/>
                    <a:gd name="T6" fmla="*/ 2 w 5"/>
                    <a:gd name="T7" fmla="*/ 8 h 8"/>
                    <a:gd name="T8" fmla="*/ 5 w 5"/>
                    <a:gd name="T9" fmla="*/ 8 h 8"/>
                    <a:gd name="T10" fmla="*/ 4 w 5"/>
                    <a:gd name="T11" fmla="*/ 3 h 8"/>
                    <a:gd name="T12" fmla="*/ 3 w 5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8"/>
                      </a:lnTo>
                      <a:lnTo>
                        <a:pt x="5" y="8"/>
                      </a:lnTo>
                      <a:lnTo>
                        <a:pt x="4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5" name="Freeform 553">
                  <a:extLst>
                    <a:ext uri="{FF2B5EF4-FFF2-40B4-BE49-F238E27FC236}">
                      <a16:creationId xmlns:a16="http://schemas.microsoft.com/office/drawing/2014/main" id="{570846BA-2758-48D6-8B82-BED9BF62D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2" y="2295"/>
                  <a:ext cx="44" cy="31"/>
                </a:xfrm>
                <a:custGeom>
                  <a:avLst/>
                  <a:gdLst>
                    <a:gd name="T0" fmla="*/ 37 w 44"/>
                    <a:gd name="T1" fmla="*/ 3 h 31"/>
                    <a:gd name="T2" fmla="*/ 33 w 44"/>
                    <a:gd name="T3" fmla="*/ 3 h 31"/>
                    <a:gd name="T4" fmla="*/ 30 w 44"/>
                    <a:gd name="T5" fmla="*/ 5 h 31"/>
                    <a:gd name="T6" fmla="*/ 26 w 44"/>
                    <a:gd name="T7" fmla="*/ 4 h 31"/>
                    <a:gd name="T8" fmla="*/ 20 w 44"/>
                    <a:gd name="T9" fmla="*/ 2 h 31"/>
                    <a:gd name="T10" fmla="*/ 19 w 44"/>
                    <a:gd name="T11" fmla="*/ 0 h 31"/>
                    <a:gd name="T12" fmla="*/ 14 w 44"/>
                    <a:gd name="T13" fmla="*/ 1 h 31"/>
                    <a:gd name="T14" fmla="*/ 7 w 44"/>
                    <a:gd name="T15" fmla="*/ 5 h 31"/>
                    <a:gd name="T16" fmla="*/ 4 w 44"/>
                    <a:gd name="T17" fmla="*/ 13 h 31"/>
                    <a:gd name="T18" fmla="*/ 1 w 44"/>
                    <a:gd name="T19" fmla="*/ 15 h 31"/>
                    <a:gd name="T20" fmla="*/ 1 w 44"/>
                    <a:gd name="T21" fmla="*/ 19 h 31"/>
                    <a:gd name="T22" fmla="*/ 0 w 44"/>
                    <a:gd name="T23" fmla="*/ 21 h 31"/>
                    <a:gd name="T24" fmla="*/ 2 w 44"/>
                    <a:gd name="T25" fmla="*/ 26 h 31"/>
                    <a:gd name="T26" fmla="*/ 7 w 44"/>
                    <a:gd name="T27" fmla="*/ 28 h 31"/>
                    <a:gd name="T28" fmla="*/ 9 w 44"/>
                    <a:gd name="T29" fmla="*/ 26 h 31"/>
                    <a:gd name="T30" fmla="*/ 16 w 44"/>
                    <a:gd name="T31" fmla="*/ 31 h 31"/>
                    <a:gd name="T32" fmla="*/ 20 w 44"/>
                    <a:gd name="T33" fmla="*/ 31 h 31"/>
                    <a:gd name="T34" fmla="*/ 23 w 44"/>
                    <a:gd name="T35" fmla="*/ 27 h 31"/>
                    <a:gd name="T36" fmla="*/ 26 w 44"/>
                    <a:gd name="T37" fmla="*/ 26 h 31"/>
                    <a:gd name="T38" fmla="*/ 29 w 44"/>
                    <a:gd name="T39" fmla="*/ 28 h 31"/>
                    <a:gd name="T40" fmla="*/ 34 w 44"/>
                    <a:gd name="T41" fmla="*/ 26 h 31"/>
                    <a:gd name="T42" fmla="*/ 38 w 44"/>
                    <a:gd name="T43" fmla="*/ 26 h 31"/>
                    <a:gd name="T44" fmla="*/ 44 w 44"/>
                    <a:gd name="T45" fmla="*/ 24 h 31"/>
                    <a:gd name="T46" fmla="*/ 44 w 44"/>
                    <a:gd name="T47" fmla="*/ 22 h 31"/>
                    <a:gd name="T48" fmla="*/ 44 w 44"/>
                    <a:gd name="T49" fmla="*/ 17 h 31"/>
                    <a:gd name="T50" fmla="*/ 39 w 44"/>
                    <a:gd name="T51" fmla="*/ 15 h 31"/>
                    <a:gd name="T52" fmla="*/ 39 w 44"/>
                    <a:gd name="T53" fmla="*/ 11 h 31"/>
                    <a:gd name="T54" fmla="*/ 40 w 44"/>
                    <a:gd name="T55" fmla="*/ 7 h 31"/>
                    <a:gd name="T56" fmla="*/ 39 w 44"/>
                    <a:gd name="T57" fmla="*/ 7 h 31"/>
                    <a:gd name="T58" fmla="*/ 37 w 44"/>
                    <a:gd name="T5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31">
                      <a:moveTo>
                        <a:pt x="37" y="3"/>
                      </a:moveTo>
                      <a:lnTo>
                        <a:pt x="33" y="3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0" y="2"/>
                      </a:lnTo>
                      <a:lnTo>
                        <a:pt x="19" y="0"/>
                      </a:lnTo>
                      <a:lnTo>
                        <a:pt x="14" y="1"/>
                      </a:lnTo>
                      <a:lnTo>
                        <a:pt x="7" y="5"/>
                      </a:lnTo>
                      <a:lnTo>
                        <a:pt x="4" y="13"/>
                      </a:lnTo>
                      <a:lnTo>
                        <a:pt x="1" y="15"/>
                      </a:lnTo>
                      <a:lnTo>
                        <a:pt x="1" y="19"/>
                      </a:lnTo>
                      <a:lnTo>
                        <a:pt x="0" y="21"/>
                      </a:lnTo>
                      <a:lnTo>
                        <a:pt x="2" y="26"/>
                      </a:lnTo>
                      <a:lnTo>
                        <a:pt x="7" y="28"/>
                      </a:lnTo>
                      <a:lnTo>
                        <a:pt x="9" y="26"/>
                      </a:lnTo>
                      <a:lnTo>
                        <a:pt x="16" y="31"/>
                      </a:lnTo>
                      <a:lnTo>
                        <a:pt x="20" y="31"/>
                      </a:lnTo>
                      <a:lnTo>
                        <a:pt x="23" y="27"/>
                      </a:lnTo>
                      <a:lnTo>
                        <a:pt x="26" y="26"/>
                      </a:lnTo>
                      <a:lnTo>
                        <a:pt x="29" y="28"/>
                      </a:lnTo>
                      <a:lnTo>
                        <a:pt x="34" y="26"/>
                      </a:lnTo>
                      <a:lnTo>
                        <a:pt x="38" y="26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17"/>
                      </a:lnTo>
                      <a:lnTo>
                        <a:pt x="39" y="15"/>
                      </a:lnTo>
                      <a:lnTo>
                        <a:pt x="39" y="11"/>
                      </a:lnTo>
                      <a:lnTo>
                        <a:pt x="40" y="7"/>
                      </a:lnTo>
                      <a:lnTo>
                        <a:pt x="39" y="7"/>
                      </a:lnTo>
                      <a:lnTo>
                        <a:pt x="3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6" name="Freeform 554">
                  <a:extLst>
                    <a:ext uri="{FF2B5EF4-FFF2-40B4-BE49-F238E27FC236}">
                      <a16:creationId xmlns:a16="http://schemas.microsoft.com/office/drawing/2014/main" id="{00B913C7-78E4-4CF9-96ED-35EC08328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7" y="2256"/>
                  <a:ext cx="117" cy="75"/>
                </a:xfrm>
                <a:custGeom>
                  <a:avLst/>
                  <a:gdLst>
                    <a:gd name="T0" fmla="*/ 107 w 117"/>
                    <a:gd name="T1" fmla="*/ 47 h 75"/>
                    <a:gd name="T2" fmla="*/ 101 w 117"/>
                    <a:gd name="T3" fmla="*/ 48 h 75"/>
                    <a:gd name="T4" fmla="*/ 94 w 117"/>
                    <a:gd name="T5" fmla="*/ 41 h 75"/>
                    <a:gd name="T6" fmla="*/ 90 w 117"/>
                    <a:gd name="T7" fmla="*/ 35 h 75"/>
                    <a:gd name="T8" fmla="*/ 82 w 117"/>
                    <a:gd name="T9" fmla="*/ 38 h 75"/>
                    <a:gd name="T10" fmla="*/ 78 w 117"/>
                    <a:gd name="T11" fmla="*/ 41 h 75"/>
                    <a:gd name="T12" fmla="*/ 71 w 117"/>
                    <a:gd name="T13" fmla="*/ 39 h 75"/>
                    <a:gd name="T14" fmla="*/ 70 w 117"/>
                    <a:gd name="T15" fmla="*/ 28 h 75"/>
                    <a:gd name="T16" fmla="*/ 62 w 117"/>
                    <a:gd name="T17" fmla="*/ 30 h 75"/>
                    <a:gd name="T18" fmla="*/ 58 w 117"/>
                    <a:gd name="T19" fmla="*/ 21 h 75"/>
                    <a:gd name="T20" fmla="*/ 52 w 117"/>
                    <a:gd name="T21" fmla="*/ 19 h 75"/>
                    <a:gd name="T22" fmla="*/ 50 w 117"/>
                    <a:gd name="T23" fmla="*/ 19 h 75"/>
                    <a:gd name="T24" fmla="*/ 48 w 117"/>
                    <a:gd name="T25" fmla="*/ 25 h 75"/>
                    <a:gd name="T26" fmla="*/ 44 w 117"/>
                    <a:gd name="T27" fmla="*/ 18 h 75"/>
                    <a:gd name="T28" fmla="*/ 41 w 117"/>
                    <a:gd name="T29" fmla="*/ 13 h 75"/>
                    <a:gd name="T30" fmla="*/ 33 w 117"/>
                    <a:gd name="T31" fmla="*/ 8 h 75"/>
                    <a:gd name="T32" fmla="*/ 27 w 117"/>
                    <a:gd name="T33" fmla="*/ 6 h 75"/>
                    <a:gd name="T34" fmla="*/ 20 w 117"/>
                    <a:gd name="T35" fmla="*/ 3 h 75"/>
                    <a:gd name="T36" fmla="*/ 16 w 117"/>
                    <a:gd name="T37" fmla="*/ 6 h 75"/>
                    <a:gd name="T38" fmla="*/ 11 w 117"/>
                    <a:gd name="T39" fmla="*/ 5 h 75"/>
                    <a:gd name="T40" fmla="*/ 6 w 117"/>
                    <a:gd name="T41" fmla="*/ 0 h 75"/>
                    <a:gd name="T42" fmla="*/ 6 w 117"/>
                    <a:gd name="T43" fmla="*/ 7 h 75"/>
                    <a:gd name="T44" fmla="*/ 3 w 117"/>
                    <a:gd name="T45" fmla="*/ 22 h 75"/>
                    <a:gd name="T46" fmla="*/ 1 w 117"/>
                    <a:gd name="T47" fmla="*/ 32 h 75"/>
                    <a:gd name="T48" fmla="*/ 6 w 117"/>
                    <a:gd name="T49" fmla="*/ 35 h 75"/>
                    <a:gd name="T50" fmla="*/ 12 w 117"/>
                    <a:gd name="T51" fmla="*/ 37 h 75"/>
                    <a:gd name="T52" fmla="*/ 23 w 117"/>
                    <a:gd name="T53" fmla="*/ 44 h 75"/>
                    <a:gd name="T54" fmla="*/ 33 w 117"/>
                    <a:gd name="T55" fmla="*/ 52 h 75"/>
                    <a:gd name="T56" fmla="*/ 39 w 117"/>
                    <a:gd name="T57" fmla="*/ 54 h 75"/>
                    <a:gd name="T58" fmla="*/ 51 w 117"/>
                    <a:gd name="T59" fmla="*/ 57 h 75"/>
                    <a:gd name="T60" fmla="*/ 61 w 117"/>
                    <a:gd name="T61" fmla="*/ 58 h 75"/>
                    <a:gd name="T62" fmla="*/ 68 w 117"/>
                    <a:gd name="T63" fmla="*/ 64 h 75"/>
                    <a:gd name="T64" fmla="*/ 79 w 117"/>
                    <a:gd name="T65" fmla="*/ 70 h 75"/>
                    <a:gd name="T66" fmla="*/ 87 w 117"/>
                    <a:gd name="T67" fmla="*/ 68 h 75"/>
                    <a:gd name="T68" fmla="*/ 103 w 117"/>
                    <a:gd name="T69" fmla="*/ 72 h 75"/>
                    <a:gd name="T70" fmla="*/ 117 w 117"/>
                    <a:gd name="T71" fmla="*/ 73 h 75"/>
                    <a:gd name="T72" fmla="*/ 115 w 117"/>
                    <a:gd name="T73" fmla="*/ 58 h 75"/>
                    <a:gd name="T74" fmla="*/ 115 w 117"/>
                    <a:gd name="T75" fmla="*/ 47 h 75"/>
                    <a:gd name="T76" fmla="*/ 109 w 117"/>
                    <a:gd name="T77" fmla="*/ 4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7" h="75">
                      <a:moveTo>
                        <a:pt x="109" y="48"/>
                      </a:moveTo>
                      <a:lnTo>
                        <a:pt x="107" y="47"/>
                      </a:lnTo>
                      <a:lnTo>
                        <a:pt x="104" y="49"/>
                      </a:lnTo>
                      <a:lnTo>
                        <a:pt x="101" y="48"/>
                      </a:lnTo>
                      <a:lnTo>
                        <a:pt x="99" y="44"/>
                      </a:lnTo>
                      <a:lnTo>
                        <a:pt x="94" y="41"/>
                      </a:lnTo>
                      <a:lnTo>
                        <a:pt x="93" y="37"/>
                      </a:lnTo>
                      <a:lnTo>
                        <a:pt x="90" y="35"/>
                      </a:lnTo>
                      <a:lnTo>
                        <a:pt x="85" y="34"/>
                      </a:lnTo>
                      <a:lnTo>
                        <a:pt x="82" y="38"/>
                      </a:lnTo>
                      <a:lnTo>
                        <a:pt x="79" y="39"/>
                      </a:lnTo>
                      <a:lnTo>
                        <a:pt x="78" y="41"/>
                      </a:lnTo>
                      <a:lnTo>
                        <a:pt x="73" y="39"/>
                      </a:lnTo>
                      <a:lnTo>
                        <a:pt x="71" y="39"/>
                      </a:lnTo>
                      <a:lnTo>
                        <a:pt x="69" y="35"/>
                      </a:lnTo>
                      <a:lnTo>
                        <a:pt x="70" y="28"/>
                      </a:lnTo>
                      <a:lnTo>
                        <a:pt x="67" y="28"/>
                      </a:lnTo>
                      <a:lnTo>
                        <a:pt x="62" y="30"/>
                      </a:lnTo>
                      <a:lnTo>
                        <a:pt x="59" y="26"/>
                      </a:lnTo>
                      <a:lnTo>
                        <a:pt x="58" y="21"/>
                      </a:lnTo>
                      <a:lnTo>
                        <a:pt x="55" y="19"/>
                      </a:lnTo>
                      <a:lnTo>
                        <a:pt x="52" y="19"/>
                      </a:lnTo>
                      <a:lnTo>
                        <a:pt x="51" y="17"/>
                      </a:lnTo>
                      <a:lnTo>
                        <a:pt x="50" y="19"/>
                      </a:lnTo>
                      <a:lnTo>
                        <a:pt x="50" y="24"/>
                      </a:lnTo>
                      <a:lnTo>
                        <a:pt x="48" y="25"/>
                      </a:lnTo>
                      <a:lnTo>
                        <a:pt x="47" y="21"/>
                      </a:lnTo>
                      <a:lnTo>
                        <a:pt x="44" y="18"/>
                      </a:lnTo>
                      <a:lnTo>
                        <a:pt x="43" y="16"/>
                      </a:lnTo>
                      <a:lnTo>
                        <a:pt x="41" y="13"/>
                      </a:lnTo>
                      <a:lnTo>
                        <a:pt x="37" y="13"/>
                      </a:lnTo>
                      <a:lnTo>
                        <a:pt x="33" y="8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6" y="5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6" y="6"/>
                      </a:lnTo>
                      <a:lnTo>
                        <a:pt x="14" y="5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7"/>
                      </a:lnTo>
                      <a:lnTo>
                        <a:pt x="3" y="17"/>
                      </a:lnTo>
                      <a:lnTo>
                        <a:pt x="3" y="22"/>
                      </a:lnTo>
                      <a:lnTo>
                        <a:pt x="0" y="28"/>
                      </a:lnTo>
                      <a:lnTo>
                        <a:pt x="1" y="32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9" y="35"/>
                      </a:lnTo>
                      <a:lnTo>
                        <a:pt x="12" y="37"/>
                      </a:lnTo>
                      <a:lnTo>
                        <a:pt x="16" y="39"/>
                      </a:lnTo>
                      <a:lnTo>
                        <a:pt x="23" y="44"/>
                      </a:lnTo>
                      <a:lnTo>
                        <a:pt x="27" y="51"/>
                      </a:lnTo>
                      <a:lnTo>
                        <a:pt x="33" y="52"/>
                      </a:lnTo>
                      <a:lnTo>
                        <a:pt x="35" y="54"/>
                      </a:lnTo>
                      <a:lnTo>
                        <a:pt x="39" y="54"/>
                      </a:lnTo>
                      <a:lnTo>
                        <a:pt x="44" y="58"/>
                      </a:lnTo>
                      <a:lnTo>
                        <a:pt x="51" y="57"/>
                      </a:lnTo>
                      <a:lnTo>
                        <a:pt x="54" y="60"/>
                      </a:lnTo>
                      <a:lnTo>
                        <a:pt x="61" y="58"/>
                      </a:lnTo>
                      <a:lnTo>
                        <a:pt x="68" y="59"/>
                      </a:lnTo>
                      <a:lnTo>
                        <a:pt x="68" y="64"/>
                      </a:lnTo>
                      <a:lnTo>
                        <a:pt x="72" y="68"/>
                      </a:lnTo>
                      <a:lnTo>
                        <a:pt x="79" y="70"/>
                      </a:lnTo>
                      <a:lnTo>
                        <a:pt x="82" y="68"/>
                      </a:lnTo>
                      <a:lnTo>
                        <a:pt x="87" y="68"/>
                      </a:lnTo>
                      <a:lnTo>
                        <a:pt x="100" y="73"/>
                      </a:lnTo>
                      <a:lnTo>
                        <a:pt x="103" y="72"/>
                      </a:lnTo>
                      <a:lnTo>
                        <a:pt x="108" y="75"/>
                      </a:lnTo>
                      <a:lnTo>
                        <a:pt x="117" y="73"/>
                      </a:lnTo>
                      <a:lnTo>
                        <a:pt x="117" y="65"/>
                      </a:lnTo>
                      <a:lnTo>
                        <a:pt x="115" y="58"/>
                      </a:lnTo>
                      <a:lnTo>
                        <a:pt x="116" y="50"/>
                      </a:lnTo>
                      <a:lnTo>
                        <a:pt x="115" y="47"/>
                      </a:lnTo>
                      <a:lnTo>
                        <a:pt x="113" y="46"/>
                      </a:lnTo>
                      <a:lnTo>
                        <a:pt x="10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7" name="Freeform 555">
                  <a:extLst>
                    <a:ext uri="{FF2B5EF4-FFF2-40B4-BE49-F238E27FC236}">
                      <a16:creationId xmlns:a16="http://schemas.microsoft.com/office/drawing/2014/main" id="{051A2705-15D7-4557-B8A2-2453195BC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8" y="2130"/>
                  <a:ext cx="197" cy="260"/>
                </a:xfrm>
                <a:custGeom>
                  <a:avLst/>
                  <a:gdLst>
                    <a:gd name="T0" fmla="*/ 122 w 197"/>
                    <a:gd name="T1" fmla="*/ 247 h 260"/>
                    <a:gd name="T2" fmla="*/ 141 w 197"/>
                    <a:gd name="T3" fmla="*/ 243 h 260"/>
                    <a:gd name="T4" fmla="*/ 147 w 197"/>
                    <a:gd name="T5" fmla="*/ 243 h 260"/>
                    <a:gd name="T6" fmla="*/ 147 w 197"/>
                    <a:gd name="T7" fmla="*/ 227 h 260"/>
                    <a:gd name="T8" fmla="*/ 140 w 197"/>
                    <a:gd name="T9" fmla="*/ 219 h 260"/>
                    <a:gd name="T10" fmla="*/ 133 w 197"/>
                    <a:gd name="T11" fmla="*/ 200 h 260"/>
                    <a:gd name="T12" fmla="*/ 123 w 197"/>
                    <a:gd name="T13" fmla="*/ 199 h 260"/>
                    <a:gd name="T14" fmla="*/ 131 w 197"/>
                    <a:gd name="T15" fmla="*/ 181 h 260"/>
                    <a:gd name="T16" fmla="*/ 139 w 197"/>
                    <a:gd name="T17" fmla="*/ 177 h 260"/>
                    <a:gd name="T18" fmla="*/ 154 w 197"/>
                    <a:gd name="T19" fmla="*/ 177 h 260"/>
                    <a:gd name="T20" fmla="*/ 170 w 197"/>
                    <a:gd name="T21" fmla="*/ 151 h 260"/>
                    <a:gd name="T22" fmla="*/ 179 w 197"/>
                    <a:gd name="T23" fmla="*/ 133 h 260"/>
                    <a:gd name="T24" fmla="*/ 184 w 197"/>
                    <a:gd name="T25" fmla="*/ 121 h 260"/>
                    <a:gd name="T26" fmla="*/ 183 w 197"/>
                    <a:gd name="T27" fmla="*/ 101 h 260"/>
                    <a:gd name="T28" fmla="*/ 195 w 197"/>
                    <a:gd name="T29" fmla="*/ 93 h 260"/>
                    <a:gd name="T30" fmla="*/ 190 w 197"/>
                    <a:gd name="T31" fmla="*/ 86 h 260"/>
                    <a:gd name="T32" fmla="*/ 174 w 197"/>
                    <a:gd name="T33" fmla="*/ 77 h 260"/>
                    <a:gd name="T34" fmla="*/ 163 w 197"/>
                    <a:gd name="T35" fmla="*/ 49 h 260"/>
                    <a:gd name="T36" fmla="*/ 170 w 197"/>
                    <a:gd name="T37" fmla="*/ 36 h 260"/>
                    <a:gd name="T38" fmla="*/ 161 w 197"/>
                    <a:gd name="T39" fmla="*/ 25 h 260"/>
                    <a:gd name="T40" fmla="*/ 149 w 197"/>
                    <a:gd name="T41" fmla="*/ 18 h 260"/>
                    <a:gd name="T42" fmla="*/ 153 w 197"/>
                    <a:gd name="T43" fmla="*/ 1 h 260"/>
                    <a:gd name="T44" fmla="*/ 137 w 197"/>
                    <a:gd name="T45" fmla="*/ 7 h 260"/>
                    <a:gd name="T46" fmla="*/ 134 w 197"/>
                    <a:gd name="T47" fmla="*/ 25 h 260"/>
                    <a:gd name="T48" fmla="*/ 132 w 197"/>
                    <a:gd name="T49" fmla="*/ 51 h 260"/>
                    <a:gd name="T50" fmla="*/ 114 w 197"/>
                    <a:gd name="T51" fmla="*/ 58 h 260"/>
                    <a:gd name="T52" fmla="*/ 119 w 197"/>
                    <a:gd name="T53" fmla="*/ 72 h 260"/>
                    <a:gd name="T54" fmla="*/ 112 w 197"/>
                    <a:gd name="T55" fmla="*/ 83 h 260"/>
                    <a:gd name="T56" fmla="*/ 110 w 197"/>
                    <a:gd name="T57" fmla="*/ 98 h 260"/>
                    <a:gd name="T58" fmla="*/ 103 w 197"/>
                    <a:gd name="T59" fmla="*/ 102 h 260"/>
                    <a:gd name="T60" fmla="*/ 94 w 197"/>
                    <a:gd name="T61" fmla="*/ 103 h 260"/>
                    <a:gd name="T62" fmla="*/ 84 w 197"/>
                    <a:gd name="T63" fmla="*/ 114 h 260"/>
                    <a:gd name="T64" fmla="*/ 77 w 197"/>
                    <a:gd name="T65" fmla="*/ 118 h 260"/>
                    <a:gd name="T66" fmla="*/ 74 w 197"/>
                    <a:gd name="T67" fmla="*/ 132 h 260"/>
                    <a:gd name="T68" fmla="*/ 68 w 197"/>
                    <a:gd name="T69" fmla="*/ 146 h 260"/>
                    <a:gd name="T70" fmla="*/ 46 w 197"/>
                    <a:gd name="T71" fmla="*/ 148 h 260"/>
                    <a:gd name="T72" fmla="*/ 19 w 197"/>
                    <a:gd name="T73" fmla="*/ 152 h 260"/>
                    <a:gd name="T74" fmla="*/ 9 w 197"/>
                    <a:gd name="T75" fmla="*/ 161 h 260"/>
                    <a:gd name="T76" fmla="*/ 22 w 197"/>
                    <a:gd name="T77" fmla="*/ 170 h 260"/>
                    <a:gd name="T78" fmla="*/ 29 w 197"/>
                    <a:gd name="T79" fmla="*/ 179 h 260"/>
                    <a:gd name="T80" fmla="*/ 35 w 197"/>
                    <a:gd name="T81" fmla="*/ 191 h 260"/>
                    <a:gd name="T82" fmla="*/ 33 w 197"/>
                    <a:gd name="T83" fmla="*/ 201 h 260"/>
                    <a:gd name="T84" fmla="*/ 19 w 197"/>
                    <a:gd name="T85" fmla="*/ 211 h 260"/>
                    <a:gd name="T86" fmla="*/ 19 w 197"/>
                    <a:gd name="T87" fmla="*/ 227 h 260"/>
                    <a:gd name="T88" fmla="*/ 21 w 197"/>
                    <a:gd name="T89" fmla="*/ 233 h 260"/>
                    <a:gd name="T90" fmla="*/ 29 w 197"/>
                    <a:gd name="T91" fmla="*/ 231 h 260"/>
                    <a:gd name="T92" fmla="*/ 39 w 197"/>
                    <a:gd name="T93" fmla="*/ 229 h 260"/>
                    <a:gd name="T94" fmla="*/ 43 w 197"/>
                    <a:gd name="T95" fmla="*/ 225 h 260"/>
                    <a:gd name="T96" fmla="*/ 50 w 197"/>
                    <a:gd name="T97" fmla="*/ 226 h 260"/>
                    <a:gd name="T98" fmla="*/ 57 w 197"/>
                    <a:gd name="T99" fmla="*/ 230 h 260"/>
                    <a:gd name="T100" fmla="*/ 68 w 197"/>
                    <a:gd name="T101" fmla="*/ 225 h 260"/>
                    <a:gd name="T102" fmla="*/ 76 w 197"/>
                    <a:gd name="T103" fmla="*/ 226 h 260"/>
                    <a:gd name="T104" fmla="*/ 88 w 197"/>
                    <a:gd name="T105" fmla="*/ 231 h 260"/>
                    <a:gd name="T106" fmla="*/ 88 w 197"/>
                    <a:gd name="T107" fmla="*/ 236 h 260"/>
                    <a:gd name="T108" fmla="*/ 97 w 197"/>
                    <a:gd name="T109" fmla="*/ 241 h 260"/>
                    <a:gd name="T110" fmla="*/ 97 w 197"/>
                    <a:gd name="T111" fmla="*/ 251 h 260"/>
                    <a:gd name="T112" fmla="*/ 102 w 197"/>
                    <a:gd name="T113" fmla="*/ 255 h 260"/>
                    <a:gd name="T114" fmla="*/ 114 w 197"/>
                    <a:gd name="T115" fmla="*/ 258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97" h="260">
                      <a:moveTo>
                        <a:pt x="117" y="251"/>
                      </a:moveTo>
                      <a:lnTo>
                        <a:pt x="119" y="251"/>
                      </a:lnTo>
                      <a:lnTo>
                        <a:pt x="120" y="246"/>
                      </a:lnTo>
                      <a:lnTo>
                        <a:pt x="122" y="247"/>
                      </a:lnTo>
                      <a:lnTo>
                        <a:pt x="124" y="246"/>
                      </a:lnTo>
                      <a:lnTo>
                        <a:pt x="134" y="246"/>
                      </a:lnTo>
                      <a:lnTo>
                        <a:pt x="140" y="244"/>
                      </a:lnTo>
                      <a:lnTo>
                        <a:pt x="141" y="243"/>
                      </a:lnTo>
                      <a:lnTo>
                        <a:pt x="144" y="241"/>
                      </a:lnTo>
                      <a:lnTo>
                        <a:pt x="143" y="243"/>
                      </a:lnTo>
                      <a:lnTo>
                        <a:pt x="144" y="246"/>
                      </a:lnTo>
                      <a:lnTo>
                        <a:pt x="147" y="243"/>
                      </a:lnTo>
                      <a:lnTo>
                        <a:pt x="150" y="242"/>
                      </a:lnTo>
                      <a:lnTo>
                        <a:pt x="149" y="240"/>
                      </a:lnTo>
                      <a:lnTo>
                        <a:pt x="150" y="238"/>
                      </a:lnTo>
                      <a:lnTo>
                        <a:pt x="147" y="227"/>
                      </a:lnTo>
                      <a:lnTo>
                        <a:pt x="143" y="223"/>
                      </a:lnTo>
                      <a:lnTo>
                        <a:pt x="144" y="221"/>
                      </a:lnTo>
                      <a:lnTo>
                        <a:pt x="142" y="219"/>
                      </a:lnTo>
                      <a:lnTo>
                        <a:pt x="140" y="219"/>
                      </a:lnTo>
                      <a:lnTo>
                        <a:pt x="135" y="215"/>
                      </a:lnTo>
                      <a:lnTo>
                        <a:pt x="134" y="209"/>
                      </a:lnTo>
                      <a:lnTo>
                        <a:pt x="134" y="205"/>
                      </a:lnTo>
                      <a:lnTo>
                        <a:pt x="133" y="200"/>
                      </a:lnTo>
                      <a:lnTo>
                        <a:pt x="130" y="199"/>
                      </a:lnTo>
                      <a:lnTo>
                        <a:pt x="128" y="201"/>
                      </a:lnTo>
                      <a:lnTo>
                        <a:pt x="125" y="199"/>
                      </a:lnTo>
                      <a:lnTo>
                        <a:pt x="123" y="199"/>
                      </a:lnTo>
                      <a:lnTo>
                        <a:pt x="123" y="195"/>
                      </a:lnTo>
                      <a:lnTo>
                        <a:pt x="125" y="188"/>
                      </a:lnTo>
                      <a:lnTo>
                        <a:pt x="127" y="187"/>
                      </a:lnTo>
                      <a:lnTo>
                        <a:pt x="131" y="181"/>
                      </a:lnTo>
                      <a:lnTo>
                        <a:pt x="131" y="178"/>
                      </a:lnTo>
                      <a:lnTo>
                        <a:pt x="134" y="177"/>
                      </a:lnTo>
                      <a:lnTo>
                        <a:pt x="136" y="174"/>
                      </a:lnTo>
                      <a:lnTo>
                        <a:pt x="139" y="177"/>
                      </a:lnTo>
                      <a:lnTo>
                        <a:pt x="140" y="180"/>
                      </a:lnTo>
                      <a:lnTo>
                        <a:pt x="142" y="180"/>
                      </a:lnTo>
                      <a:lnTo>
                        <a:pt x="147" y="177"/>
                      </a:lnTo>
                      <a:lnTo>
                        <a:pt x="154" y="177"/>
                      </a:lnTo>
                      <a:lnTo>
                        <a:pt x="159" y="170"/>
                      </a:lnTo>
                      <a:lnTo>
                        <a:pt x="161" y="160"/>
                      </a:lnTo>
                      <a:lnTo>
                        <a:pt x="168" y="155"/>
                      </a:lnTo>
                      <a:lnTo>
                        <a:pt x="170" y="151"/>
                      </a:lnTo>
                      <a:lnTo>
                        <a:pt x="171" y="146"/>
                      </a:lnTo>
                      <a:lnTo>
                        <a:pt x="174" y="140"/>
                      </a:lnTo>
                      <a:lnTo>
                        <a:pt x="178" y="138"/>
                      </a:lnTo>
                      <a:lnTo>
                        <a:pt x="179" y="133"/>
                      </a:lnTo>
                      <a:lnTo>
                        <a:pt x="179" y="130"/>
                      </a:lnTo>
                      <a:lnTo>
                        <a:pt x="178" y="129"/>
                      </a:lnTo>
                      <a:lnTo>
                        <a:pt x="182" y="123"/>
                      </a:lnTo>
                      <a:lnTo>
                        <a:pt x="184" y="121"/>
                      </a:lnTo>
                      <a:lnTo>
                        <a:pt x="185" y="117"/>
                      </a:lnTo>
                      <a:lnTo>
                        <a:pt x="185" y="108"/>
                      </a:lnTo>
                      <a:lnTo>
                        <a:pt x="184" y="102"/>
                      </a:lnTo>
                      <a:lnTo>
                        <a:pt x="183" y="101"/>
                      </a:lnTo>
                      <a:lnTo>
                        <a:pt x="187" y="96"/>
                      </a:lnTo>
                      <a:lnTo>
                        <a:pt x="190" y="94"/>
                      </a:lnTo>
                      <a:lnTo>
                        <a:pt x="192" y="93"/>
                      </a:lnTo>
                      <a:lnTo>
                        <a:pt x="195" y="93"/>
                      </a:lnTo>
                      <a:lnTo>
                        <a:pt x="197" y="89"/>
                      </a:lnTo>
                      <a:lnTo>
                        <a:pt x="197" y="85"/>
                      </a:lnTo>
                      <a:lnTo>
                        <a:pt x="193" y="84"/>
                      </a:lnTo>
                      <a:lnTo>
                        <a:pt x="190" y="86"/>
                      </a:lnTo>
                      <a:lnTo>
                        <a:pt x="185" y="85"/>
                      </a:lnTo>
                      <a:lnTo>
                        <a:pt x="184" y="80"/>
                      </a:lnTo>
                      <a:lnTo>
                        <a:pt x="179" y="78"/>
                      </a:lnTo>
                      <a:lnTo>
                        <a:pt x="174" y="77"/>
                      </a:lnTo>
                      <a:lnTo>
                        <a:pt x="168" y="71"/>
                      </a:lnTo>
                      <a:lnTo>
                        <a:pt x="168" y="66"/>
                      </a:lnTo>
                      <a:lnTo>
                        <a:pt x="165" y="54"/>
                      </a:lnTo>
                      <a:lnTo>
                        <a:pt x="163" y="49"/>
                      </a:lnTo>
                      <a:lnTo>
                        <a:pt x="163" y="44"/>
                      </a:lnTo>
                      <a:lnTo>
                        <a:pt x="165" y="43"/>
                      </a:lnTo>
                      <a:lnTo>
                        <a:pt x="166" y="39"/>
                      </a:lnTo>
                      <a:lnTo>
                        <a:pt x="170" y="36"/>
                      </a:lnTo>
                      <a:lnTo>
                        <a:pt x="169" y="32"/>
                      </a:lnTo>
                      <a:lnTo>
                        <a:pt x="165" y="31"/>
                      </a:lnTo>
                      <a:lnTo>
                        <a:pt x="164" y="28"/>
                      </a:lnTo>
                      <a:lnTo>
                        <a:pt x="161" y="25"/>
                      </a:lnTo>
                      <a:lnTo>
                        <a:pt x="157" y="21"/>
                      </a:lnTo>
                      <a:lnTo>
                        <a:pt x="154" y="17"/>
                      </a:lnTo>
                      <a:lnTo>
                        <a:pt x="151" y="18"/>
                      </a:lnTo>
                      <a:lnTo>
                        <a:pt x="149" y="18"/>
                      </a:lnTo>
                      <a:lnTo>
                        <a:pt x="147" y="16"/>
                      </a:lnTo>
                      <a:lnTo>
                        <a:pt x="147" y="10"/>
                      </a:lnTo>
                      <a:lnTo>
                        <a:pt x="154" y="5"/>
                      </a:lnTo>
                      <a:lnTo>
                        <a:pt x="153" y="1"/>
                      </a:lnTo>
                      <a:lnTo>
                        <a:pt x="148" y="2"/>
                      </a:lnTo>
                      <a:lnTo>
                        <a:pt x="145" y="0"/>
                      </a:lnTo>
                      <a:lnTo>
                        <a:pt x="140" y="3"/>
                      </a:lnTo>
                      <a:lnTo>
                        <a:pt x="137" y="7"/>
                      </a:lnTo>
                      <a:lnTo>
                        <a:pt x="133" y="7"/>
                      </a:lnTo>
                      <a:lnTo>
                        <a:pt x="131" y="11"/>
                      </a:lnTo>
                      <a:lnTo>
                        <a:pt x="128" y="14"/>
                      </a:lnTo>
                      <a:lnTo>
                        <a:pt x="134" y="25"/>
                      </a:lnTo>
                      <a:lnTo>
                        <a:pt x="135" y="32"/>
                      </a:lnTo>
                      <a:lnTo>
                        <a:pt x="128" y="43"/>
                      </a:lnTo>
                      <a:lnTo>
                        <a:pt x="132" y="46"/>
                      </a:lnTo>
                      <a:lnTo>
                        <a:pt x="132" y="51"/>
                      </a:lnTo>
                      <a:lnTo>
                        <a:pt x="128" y="58"/>
                      </a:lnTo>
                      <a:lnTo>
                        <a:pt x="123" y="58"/>
                      </a:lnTo>
                      <a:lnTo>
                        <a:pt x="117" y="56"/>
                      </a:lnTo>
                      <a:lnTo>
                        <a:pt x="114" y="58"/>
                      </a:lnTo>
                      <a:lnTo>
                        <a:pt x="116" y="63"/>
                      </a:lnTo>
                      <a:lnTo>
                        <a:pt x="119" y="64"/>
                      </a:lnTo>
                      <a:lnTo>
                        <a:pt x="120" y="69"/>
                      </a:lnTo>
                      <a:lnTo>
                        <a:pt x="119" y="72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7"/>
                      </a:lnTo>
                      <a:lnTo>
                        <a:pt x="112" y="83"/>
                      </a:lnTo>
                      <a:lnTo>
                        <a:pt x="111" y="87"/>
                      </a:lnTo>
                      <a:lnTo>
                        <a:pt x="110" y="89"/>
                      </a:lnTo>
                      <a:lnTo>
                        <a:pt x="109" y="91"/>
                      </a:lnTo>
                      <a:lnTo>
                        <a:pt x="110" y="98"/>
                      </a:lnTo>
                      <a:lnTo>
                        <a:pt x="108" y="104"/>
                      </a:lnTo>
                      <a:lnTo>
                        <a:pt x="105" y="100"/>
                      </a:lnTo>
                      <a:lnTo>
                        <a:pt x="103" y="100"/>
                      </a:lnTo>
                      <a:lnTo>
                        <a:pt x="103" y="102"/>
                      </a:lnTo>
                      <a:lnTo>
                        <a:pt x="99" y="101"/>
                      </a:lnTo>
                      <a:lnTo>
                        <a:pt x="98" y="101"/>
                      </a:lnTo>
                      <a:lnTo>
                        <a:pt x="95" y="101"/>
                      </a:lnTo>
                      <a:lnTo>
                        <a:pt x="94" y="103"/>
                      </a:lnTo>
                      <a:lnTo>
                        <a:pt x="88" y="108"/>
                      </a:lnTo>
                      <a:lnTo>
                        <a:pt x="91" y="108"/>
                      </a:lnTo>
                      <a:lnTo>
                        <a:pt x="89" y="111"/>
                      </a:lnTo>
                      <a:lnTo>
                        <a:pt x="84" y="114"/>
                      </a:lnTo>
                      <a:lnTo>
                        <a:pt x="82" y="112"/>
                      </a:lnTo>
                      <a:lnTo>
                        <a:pt x="78" y="113"/>
                      </a:lnTo>
                      <a:lnTo>
                        <a:pt x="78" y="116"/>
                      </a:lnTo>
                      <a:lnTo>
                        <a:pt x="77" y="118"/>
                      </a:lnTo>
                      <a:lnTo>
                        <a:pt x="74" y="120"/>
                      </a:lnTo>
                      <a:lnTo>
                        <a:pt x="73" y="122"/>
                      </a:lnTo>
                      <a:lnTo>
                        <a:pt x="73" y="127"/>
                      </a:lnTo>
                      <a:lnTo>
                        <a:pt x="74" y="132"/>
                      </a:lnTo>
                      <a:lnTo>
                        <a:pt x="74" y="136"/>
                      </a:lnTo>
                      <a:lnTo>
                        <a:pt x="74" y="139"/>
                      </a:lnTo>
                      <a:lnTo>
                        <a:pt x="74" y="143"/>
                      </a:lnTo>
                      <a:lnTo>
                        <a:pt x="68" y="146"/>
                      </a:lnTo>
                      <a:lnTo>
                        <a:pt x="64" y="146"/>
                      </a:lnTo>
                      <a:lnTo>
                        <a:pt x="59" y="146"/>
                      </a:lnTo>
                      <a:lnTo>
                        <a:pt x="52" y="146"/>
                      </a:lnTo>
                      <a:lnTo>
                        <a:pt x="46" y="148"/>
                      </a:lnTo>
                      <a:lnTo>
                        <a:pt x="45" y="150"/>
                      </a:lnTo>
                      <a:lnTo>
                        <a:pt x="40" y="150"/>
                      </a:lnTo>
                      <a:lnTo>
                        <a:pt x="36" y="151"/>
                      </a:lnTo>
                      <a:lnTo>
                        <a:pt x="19" y="152"/>
                      </a:lnTo>
                      <a:lnTo>
                        <a:pt x="0" y="145"/>
                      </a:lnTo>
                      <a:lnTo>
                        <a:pt x="0" y="145"/>
                      </a:lnTo>
                      <a:lnTo>
                        <a:pt x="7" y="157"/>
                      </a:lnTo>
                      <a:lnTo>
                        <a:pt x="9" y="161"/>
                      </a:lnTo>
                      <a:lnTo>
                        <a:pt x="12" y="166"/>
                      </a:lnTo>
                      <a:lnTo>
                        <a:pt x="16" y="168"/>
                      </a:lnTo>
                      <a:lnTo>
                        <a:pt x="17" y="170"/>
                      </a:lnTo>
                      <a:lnTo>
                        <a:pt x="22" y="170"/>
                      </a:lnTo>
                      <a:lnTo>
                        <a:pt x="25" y="171"/>
                      </a:lnTo>
                      <a:lnTo>
                        <a:pt x="25" y="173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30" y="184"/>
                      </a:lnTo>
                      <a:lnTo>
                        <a:pt x="30" y="188"/>
                      </a:lnTo>
                      <a:lnTo>
                        <a:pt x="31" y="191"/>
                      </a:lnTo>
                      <a:lnTo>
                        <a:pt x="35" y="191"/>
                      </a:lnTo>
                      <a:lnTo>
                        <a:pt x="38" y="194"/>
                      </a:lnTo>
                      <a:lnTo>
                        <a:pt x="39" y="200"/>
                      </a:lnTo>
                      <a:lnTo>
                        <a:pt x="36" y="202"/>
                      </a:lnTo>
                      <a:lnTo>
                        <a:pt x="33" y="201"/>
                      </a:lnTo>
                      <a:lnTo>
                        <a:pt x="26" y="203"/>
                      </a:lnTo>
                      <a:lnTo>
                        <a:pt x="25" y="205"/>
                      </a:lnTo>
                      <a:lnTo>
                        <a:pt x="20" y="207"/>
                      </a:lnTo>
                      <a:lnTo>
                        <a:pt x="19" y="211"/>
                      </a:lnTo>
                      <a:lnTo>
                        <a:pt x="19" y="213"/>
                      </a:lnTo>
                      <a:lnTo>
                        <a:pt x="18" y="217"/>
                      </a:lnTo>
                      <a:lnTo>
                        <a:pt x="19" y="221"/>
                      </a:lnTo>
                      <a:lnTo>
                        <a:pt x="19" y="227"/>
                      </a:lnTo>
                      <a:lnTo>
                        <a:pt x="19" y="230"/>
                      </a:lnTo>
                      <a:lnTo>
                        <a:pt x="20" y="230"/>
                      </a:lnTo>
                      <a:lnTo>
                        <a:pt x="20" y="232"/>
                      </a:lnTo>
                      <a:lnTo>
                        <a:pt x="21" y="233"/>
                      </a:lnTo>
                      <a:lnTo>
                        <a:pt x="25" y="230"/>
                      </a:lnTo>
                      <a:lnTo>
                        <a:pt x="29" y="229"/>
                      </a:lnTo>
                      <a:lnTo>
                        <a:pt x="29" y="231"/>
                      </a:lnTo>
                      <a:lnTo>
                        <a:pt x="29" y="231"/>
                      </a:lnTo>
                      <a:lnTo>
                        <a:pt x="32" y="229"/>
                      </a:lnTo>
                      <a:lnTo>
                        <a:pt x="35" y="229"/>
                      </a:lnTo>
                      <a:lnTo>
                        <a:pt x="36" y="229"/>
                      </a:lnTo>
                      <a:lnTo>
                        <a:pt x="39" y="229"/>
                      </a:lnTo>
                      <a:lnTo>
                        <a:pt x="40" y="229"/>
                      </a:lnTo>
                      <a:lnTo>
                        <a:pt x="42" y="229"/>
                      </a:lnTo>
                      <a:lnTo>
                        <a:pt x="42" y="227"/>
                      </a:lnTo>
                      <a:lnTo>
                        <a:pt x="43" y="225"/>
                      </a:lnTo>
                      <a:lnTo>
                        <a:pt x="46" y="228"/>
                      </a:lnTo>
                      <a:lnTo>
                        <a:pt x="48" y="228"/>
                      </a:lnTo>
                      <a:lnTo>
                        <a:pt x="48" y="226"/>
                      </a:lnTo>
                      <a:lnTo>
                        <a:pt x="50" y="226"/>
                      </a:lnTo>
                      <a:lnTo>
                        <a:pt x="51" y="229"/>
                      </a:lnTo>
                      <a:lnTo>
                        <a:pt x="53" y="229"/>
                      </a:lnTo>
                      <a:lnTo>
                        <a:pt x="55" y="230"/>
                      </a:lnTo>
                      <a:lnTo>
                        <a:pt x="57" y="230"/>
                      </a:lnTo>
                      <a:lnTo>
                        <a:pt x="60" y="226"/>
                      </a:lnTo>
                      <a:lnTo>
                        <a:pt x="64" y="226"/>
                      </a:lnTo>
                      <a:lnTo>
                        <a:pt x="67" y="227"/>
                      </a:lnTo>
                      <a:lnTo>
                        <a:pt x="68" y="225"/>
                      </a:lnTo>
                      <a:lnTo>
                        <a:pt x="71" y="225"/>
                      </a:lnTo>
                      <a:lnTo>
                        <a:pt x="71" y="224"/>
                      </a:lnTo>
                      <a:lnTo>
                        <a:pt x="72" y="225"/>
                      </a:lnTo>
                      <a:lnTo>
                        <a:pt x="76" y="226"/>
                      </a:lnTo>
                      <a:lnTo>
                        <a:pt x="80" y="225"/>
                      </a:lnTo>
                      <a:lnTo>
                        <a:pt x="84" y="224"/>
                      </a:lnTo>
                      <a:lnTo>
                        <a:pt x="87" y="227"/>
                      </a:lnTo>
                      <a:lnTo>
                        <a:pt x="88" y="231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88" y="235"/>
                      </a:lnTo>
                      <a:lnTo>
                        <a:pt x="88" y="236"/>
                      </a:lnTo>
                      <a:lnTo>
                        <a:pt x="90" y="236"/>
                      </a:lnTo>
                      <a:lnTo>
                        <a:pt x="94" y="233"/>
                      </a:lnTo>
                      <a:lnTo>
                        <a:pt x="94" y="237"/>
                      </a:lnTo>
                      <a:lnTo>
                        <a:pt x="97" y="241"/>
                      </a:lnTo>
                      <a:lnTo>
                        <a:pt x="98" y="247"/>
                      </a:lnTo>
                      <a:lnTo>
                        <a:pt x="98" y="248"/>
                      </a:lnTo>
                      <a:lnTo>
                        <a:pt x="98" y="250"/>
                      </a:lnTo>
                      <a:lnTo>
                        <a:pt x="97" y="251"/>
                      </a:lnTo>
                      <a:lnTo>
                        <a:pt x="98" y="252"/>
                      </a:lnTo>
                      <a:lnTo>
                        <a:pt x="99" y="252"/>
                      </a:lnTo>
                      <a:lnTo>
                        <a:pt x="100" y="255"/>
                      </a:lnTo>
                      <a:lnTo>
                        <a:pt x="102" y="255"/>
                      </a:lnTo>
                      <a:lnTo>
                        <a:pt x="107" y="255"/>
                      </a:lnTo>
                      <a:lnTo>
                        <a:pt x="112" y="258"/>
                      </a:lnTo>
                      <a:lnTo>
                        <a:pt x="112" y="260"/>
                      </a:lnTo>
                      <a:lnTo>
                        <a:pt x="114" y="258"/>
                      </a:lnTo>
                      <a:lnTo>
                        <a:pt x="114" y="253"/>
                      </a:lnTo>
                      <a:lnTo>
                        <a:pt x="117" y="25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8" name="Freeform 556">
                  <a:extLst>
                    <a:ext uri="{FF2B5EF4-FFF2-40B4-BE49-F238E27FC236}">
                      <a16:creationId xmlns:a16="http://schemas.microsoft.com/office/drawing/2014/main" id="{083C29D6-2558-4483-83F0-D18A4258B5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95" y="2117"/>
                  <a:ext cx="103" cy="102"/>
                </a:xfrm>
                <a:custGeom>
                  <a:avLst/>
                  <a:gdLst>
                    <a:gd name="T0" fmla="*/ 101 w 103"/>
                    <a:gd name="T1" fmla="*/ 96 h 102"/>
                    <a:gd name="T2" fmla="*/ 102 w 103"/>
                    <a:gd name="T3" fmla="*/ 87 h 102"/>
                    <a:gd name="T4" fmla="*/ 97 w 103"/>
                    <a:gd name="T5" fmla="*/ 78 h 102"/>
                    <a:gd name="T6" fmla="*/ 94 w 103"/>
                    <a:gd name="T7" fmla="*/ 62 h 102"/>
                    <a:gd name="T8" fmla="*/ 87 w 103"/>
                    <a:gd name="T9" fmla="*/ 55 h 102"/>
                    <a:gd name="T10" fmla="*/ 81 w 103"/>
                    <a:gd name="T11" fmla="*/ 42 h 102"/>
                    <a:gd name="T12" fmla="*/ 71 w 103"/>
                    <a:gd name="T13" fmla="*/ 36 h 102"/>
                    <a:gd name="T14" fmla="*/ 68 w 103"/>
                    <a:gd name="T15" fmla="*/ 31 h 102"/>
                    <a:gd name="T16" fmla="*/ 57 w 103"/>
                    <a:gd name="T17" fmla="*/ 31 h 102"/>
                    <a:gd name="T18" fmla="*/ 53 w 103"/>
                    <a:gd name="T19" fmla="*/ 27 h 102"/>
                    <a:gd name="T20" fmla="*/ 49 w 103"/>
                    <a:gd name="T21" fmla="*/ 19 h 102"/>
                    <a:gd name="T22" fmla="*/ 41 w 103"/>
                    <a:gd name="T23" fmla="*/ 3 h 102"/>
                    <a:gd name="T24" fmla="*/ 37 w 103"/>
                    <a:gd name="T25" fmla="*/ 0 h 102"/>
                    <a:gd name="T26" fmla="*/ 35 w 103"/>
                    <a:gd name="T27" fmla="*/ 3 h 102"/>
                    <a:gd name="T28" fmla="*/ 31 w 103"/>
                    <a:gd name="T29" fmla="*/ 4 h 102"/>
                    <a:gd name="T30" fmla="*/ 26 w 103"/>
                    <a:gd name="T31" fmla="*/ 2 h 102"/>
                    <a:gd name="T32" fmla="*/ 24 w 103"/>
                    <a:gd name="T33" fmla="*/ 3 h 102"/>
                    <a:gd name="T34" fmla="*/ 15 w 103"/>
                    <a:gd name="T35" fmla="*/ 12 h 102"/>
                    <a:gd name="T36" fmla="*/ 7 w 103"/>
                    <a:gd name="T37" fmla="*/ 18 h 102"/>
                    <a:gd name="T38" fmla="*/ 0 w 103"/>
                    <a:gd name="T39" fmla="*/ 29 h 102"/>
                    <a:gd name="T40" fmla="*/ 4 w 103"/>
                    <a:gd name="T41" fmla="*/ 31 h 102"/>
                    <a:gd name="T42" fmla="*/ 10 w 103"/>
                    <a:gd name="T43" fmla="*/ 34 h 102"/>
                    <a:gd name="T44" fmla="*/ 17 w 103"/>
                    <a:gd name="T45" fmla="*/ 41 h 102"/>
                    <a:gd name="T46" fmla="*/ 22 w 103"/>
                    <a:gd name="T47" fmla="*/ 45 h 102"/>
                    <a:gd name="T48" fmla="*/ 19 w 103"/>
                    <a:gd name="T49" fmla="*/ 52 h 102"/>
                    <a:gd name="T50" fmla="*/ 16 w 103"/>
                    <a:gd name="T51" fmla="*/ 57 h 102"/>
                    <a:gd name="T52" fmla="*/ 18 w 103"/>
                    <a:gd name="T53" fmla="*/ 67 h 102"/>
                    <a:gd name="T54" fmla="*/ 21 w 103"/>
                    <a:gd name="T55" fmla="*/ 84 h 102"/>
                    <a:gd name="T56" fmla="*/ 32 w 103"/>
                    <a:gd name="T57" fmla="*/ 91 h 102"/>
                    <a:gd name="T58" fmla="*/ 38 w 103"/>
                    <a:gd name="T59" fmla="*/ 98 h 102"/>
                    <a:gd name="T60" fmla="*/ 46 w 103"/>
                    <a:gd name="T61" fmla="*/ 97 h 102"/>
                    <a:gd name="T62" fmla="*/ 50 w 103"/>
                    <a:gd name="T63" fmla="*/ 102 h 102"/>
                    <a:gd name="T64" fmla="*/ 55 w 103"/>
                    <a:gd name="T65" fmla="*/ 93 h 102"/>
                    <a:gd name="T66" fmla="*/ 63 w 103"/>
                    <a:gd name="T67" fmla="*/ 88 h 102"/>
                    <a:gd name="T68" fmla="*/ 68 w 103"/>
                    <a:gd name="T69" fmla="*/ 84 h 102"/>
                    <a:gd name="T70" fmla="*/ 80 w 103"/>
                    <a:gd name="T71" fmla="*/ 87 h 102"/>
                    <a:gd name="T72" fmla="*/ 85 w 103"/>
                    <a:gd name="T73" fmla="*/ 94 h 102"/>
                    <a:gd name="T74" fmla="*/ 94 w 103"/>
                    <a:gd name="T75" fmla="*/ 98 h 102"/>
                    <a:gd name="T76" fmla="*/ 98 w 103"/>
                    <a:gd name="T77" fmla="*/ 93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3" h="102">
                      <a:moveTo>
                        <a:pt x="100" y="93"/>
                      </a:moveTo>
                      <a:lnTo>
                        <a:pt x="101" y="96"/>
                      </a:lnTo>
                      <a:lnTo>
                        <a:pt x="103" y="93"/>
                      </a:lnTo>
                      <a:lnTo>
                        <a:pt x="102" y="87"/>
                      </a:lnTo>
                      <a:lnTo>
                        <a:pt x="100" y="79"/>
                      </a:lnTo>
                      <a:lnTo>
                        <a:pt x="97" y="78"/>
                      </a:lnTo>
                      <a:lnTo>
                        <a:pt x="94" y="70"/>
                      </a:lnTo>
                      <a:lnTo>
                        <a:pt x="94" y="62"/>
                      </a:lnTo>
                      <a:lnTo>
                        <a:pt x="92" y="58"/>
                      </a:lnTo>
                      <a:lnTo>
                        <a:pt x="87" y="55"/>
                      </a:lnTo>
                      <a:lnTo>
                        <a:pt x="83" y="50"/>
                      </a:lnTo>
                      <a:lnTo>
                        <a:pt x="81" y="42"/>
                      </a:lnTo>
                      <a:lnTo>
                        <a:pt x="76" y="38"/>
                      </a:lnTo>
                      <a:lnTo>
                        <a:pt x="71" y="36"/>
                      </a:lnTo>
                      <a:lnTo>
                        <a:pt x="71" y="32"/>
                      </a:lnTo>
                      <a:lnTo>
                        <a:pt x="68" y="31"/>
                      </a:lnTo>
                      <a:lnTo>
                        <a:pt x="62" y="31"/>
                      </a:lnTo>
                      <a:lnTo>
                        <a:pt x="57" y="31"/>
                      </a:lnTo>
                      <a:lnTo>
                        <a:pt x="55" y="28"/>
                      </a:lnTo>
                      <a:lnTo>
                        <a:pt x="53" y="27"/>
                      </a:lnTo>
                      <a:lnTo>
                        <a:pt x="52" y="22"/>
                      </a:lnTo>
                      <a:lnTo>
                        <a:pt x="49" y="19"/>
                      </a:lnTo>
                      <a:lnTo>
                        <a:pt x="42" y="8"/>
                      </a:ln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7" y="0"/>
                      </a:lnTo>
                      <a:lnTo>
                        <a:pt x="36" y="2"/>
                      </a:lnTo>
                      <a:lnTo>
                        <a:pt x="35" y="3"/>
                      </a:lnTo>
                      <a:lnTo>
                        <a:pt x="32" y="3"/>
                      </a:lnTo>
                      <a:lnTo>
                        <a:pt x="31" y="4"/>
                      </a:lnTo>
                      <a:lnTo>
                        <a:pt x="28" y="1"/>
                      </a:lnTo>
                      <a:lnTo>
                        <a:pt x="26" y="2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2" y="9"/>
                      </a:lnTo>
                      <a:lnTo>
                        <a:pt x="15" y="12"/>
                      </a:lnTo>
                      <a:lnTo>
                        <a:pt x="6" y="14"/>
                      </a:lnTo>
                      <a:lnTo>
                        <a:pt x="7" y="18"/>
                      </a:lnTo>
                      <a:lnTo>
                        <a:pt x="0" y="23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4" y="31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4" y="38"/>
                      </a:lnTo>
                      <a:lnTo>
                        <a:pt x="17" y="41"/>
                      </a:lnTo>
                      <a:lnTo>
                        <a:pt x="18" y="44"/>
                      </a:lnTo>
                      <a:lnTo>
                        <a:pt x="22" y="45"/>
                      </a:lnTo>
                      <a:lnTo>
                        <a:pt x="23" y="49"/>
                      </a:lnTo>
                      <a:lnTo>
                        <a:pt x="19" y="52"/>
                      </a:lnTo>
                      <a:lnTo>
                        <a:pt x="18" y="56"/>
                      </a:lnTo>
                      <a:lnTo>
                        <a:pt x="16" y="57"/>
                      </a:lnTo>
                      <a:lnTo>
                        <a:pt x="16" y="62"/>
                      </a:lnTo>
                      <a:lnTo>
                        <a:pt x="18" y="67"/>
                      </a:lnTo>
                      <a:lnTo>
                        <a:pt x="21" y="79"/>
                      </a:lnTo>
                      <a:lnTo>
                        <a:pt x="21" y="84"/>
                      </a:lnTo>
                      <a:lnTo>
                        <a:pt x="27" y="90"/>
                      </a:lnTo>
                      <a:lnTo>
                        <a:pt x="32" y="91"/>
                      </a:lnTo>
                      <a:lnTo>
                        <a:pt x="37" y="93"/>
                      </a:lnTo>
                      <a:lnTo>
                        <a:pt x="38" y="98"/>
                      </a:lnTo>
                      <a:lnTo>
                        <a:pt x="43" y="99"/>
                      </a:lnTo>
                      <a:lnTo>
                        <a:pt x="46" y="97"/>
                      </a:lnTo>
                      <a:lnTo>
                        <a:pt x="50" y="98"/>
                      </a:lnTo>
                      <a:lnTo>
                        <a:pt x="50" y="102"/>
                      </a:lnTo>
                      <a:lnTo>
                        <a:pt x="51" y="101"/>
                      </a:lnTo>
                      <a:lnTo>
                        <a:pt x="55" y="93"/>
                      </a:lnTo>
                      <a:lnTo>
                        <a:pt x="59" y="88"/>
                      </a:lnTo>
                      <a:lnTo>
                        <a:pt x="63" y="88"/>
                      </a:lnTo>
                      <a:lnTo>
                        <a:pt x="65" y="84"/>
                      </a:lnTo>
                      <a:lnTo>
                        <a:pt x="68" y="84"/>
                      </a:lnTo>
                      <a:lnTo>
                        <a:pt x="76" y="90"/>
                      </a:lnTo>
                      <a:lnTo>
                        <a:pt x="80" y="87"/>
                      </a:lnTo>
                      <a:lnTo>
                        <a:pt x="83" y="90"/>
                      </a:lnTo>
                      <a:lnTo>
                        <a:pt x="85" y="94"/>
                      </a:lnTo>
                      <a:lnTo>
                        <a:pt x="88" y="93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8" y="93"/>
                      </a:lnTo>
                      <a:lnTo>
                        <a:pt x="100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9" name="Freeform 557">
                  <a:extLst>
                    <a:ext uri="{FF2B5EF4-FFF2-40B4-BE49-F238E27FC236}">
                      <a16:creationId xmlns:a16="http://schemas.microsoft.com/office/drawing/2014/main" id="{F1CEA949-7234-4612-8426-302D9BFB16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4" y="2094"/>
                  <a:ext cx="188" cy="188"/>
                </a:xfrm>
                <a:custGeom>
                  <a:avLst/>
                  <a:gdLst>
                    <a:gd name="T0" fmla="*/ 185 w 188"/>
                    <a:gd name="T1" fmla="*/ 26 h 188"/>
                    <a:gd name="T2" fmla="*/ 187 w 188"/>
                    <a:gd name="T3" fmla="*/ 18 h 188"/>
                    <a:gd name="T4" fmla="*/ 174 w 188"/>
                    <a:gd name="T5" fmla="*/ 21 h 188"/>
                    <a:gd name="T6" fmla="*/ 163 w 188"/>
                    <a:gd name="T7" fmla="*/ 23 h 188"/>
                    <a:gd name="T8" fmla="*/ 158 w 188"/>
                    <a:gd name="T9" fmla="*/ 31 h 188"/>
                    <a:gd name="T10" fmla="*/ 150 w 188"/>
                    <a:gd name="T11" fmla="*/ 38 h 188"/>
                    <a:gd name="T12" fmla="*/ 144 w 188"/>
                    <a:gd name="T13" fmla="*/ 34 h 188"/>
                    <a:gd name="T14" fmla="*/ 141 w 188"/>
                    <a:gd name="T15" fmla="*/ 21 h 188"/>
                    <a:gd name="T16" fmla="*/ 138 w 188"/>
                    <a:gd name="T17" fmla="*/ 13 h 188"/>
                    <a:gd name="T18" fmla="*/ 138 w 188"/>
                    <a:gd name="T19" fmla="*/ 4 h 188"/>
                    <a:gd name="T20" fmla="*/ 130 w 188"/>
                    <a:gd name="T21" fmla="*/ 0 h 188"/>
                    <a:gd name="T22" fmla="*/ 126 w 188"/>
                    <a:gd name="T23" fmla="*/ 10 h 188"/>
                    <a:gd name="T24" fmla="*/ 123 w 188"/>
                    <a:gd name="T25" fmla="*/ 20 h 188"/>
                    <a:gd name="T26" fmla="*/ 119 w 188"/>
                    <a:gd name="T27" fmla="*/ 19 h 188"/>
                    <a:gd name="T28" fmla="*/ 114 w 188"/>
                    <a:gd name="T29" fmla="*/ 24 h 188"/>
                    <a:gd name="T30" fmla="*/ 111 w 188"/>
                    <a:gd name="T31" fmla="*/ 28 h 188"/>
                    <a:gd name="T32" fmla="*/ 106 w 188"/>
                    <a:gd name="T33" fmla="*/ 27 h 188"/>
                    <a:gd name="T34" fmla="*/ 100 w 188"/>
                    <a:gd name="T35" fmla="*/ 31 h 188"/>
                    <a:gd name="T36" fmla="*/ 90 w 188"/>
                    <a:gd name="T37" fmla="*/ 27 h 188"/>
                    <a:gd name="T38" fmla="*/ 83 w 188"/>
                    <a:gd name="T39" fmla="*/ 29 h 188"/>
                    <a:gd name="T40" fmla="*/ 74 w 188"/>
                    <a:gd name="T41" fmla="*/ 26 h 188"/>
                    <a:gd name="T42" fmla="*/ 67 w 188"/>
                    <a:gd name="T43" fmla="*/ 23 h 188"/>
                    <a:gd name="T44" fmla="*/ 58 w 188"/>
                    <a:gd name="T45" fmla="*/ 28 h 188"/>
                    <a:gd name="T46" fmla="*/ 52 w 188"/>
                    <a:gd name="T47" fmla="*/ 31 h 188"/>
                    <a:gd name="T48" fmla="*/ 53 w 188"/>
                    <a:gd name="T49" fmla="*/ 38 h 188"/>
                    <a:gd name="T50" fmla="*/ 49 w 188"/>
                    <a:gd name="T51" fmla="*/ 51 h 188"/>
                    <a:gd name="T52" fmla="*/ 43 w 188"/>
                    <a:gd name="T53" fmla="*/ 55 h 188"/>
                    <a:gd name="T54" fmla="*/ 34 w 188"/>
                    <a:gd name="T55" fmla="*/ 62 h 188"/>
                    <a:gd name="T56" fmla="*/ 30 w 188"/>
                    <a:gd name="T57" fmla="*/ 69 h 188"/>
                    <a:gd name="T58" fmla="*/ 23 w 188"/>
                    <a:gd name="T59" fmla="*/ 70 h 188"/>
                    <a:gd name="T60" fmla="*/ 17 w 188"/>
                    <a:gd name="T61" fmla="*/ 65 h 188"/>
                    <a:gd name="T62" fmla="*/ 11 w 188"/>
                    <a:gd name="T63" fmla="*/ 65 h 188"/>
                    <a:gd name="T64" fmla="*/ 6 w 188"/>
                    <a:gd name="T65" fmla="*/ 65 h 188"/>
                    <a:gd name="T66" fmla="*/ 5 w 188"/>
                    <a:gd name="T67" fmla="*/ 75 h 188"/>
                    <a:gd name="T68" fmla="*/ 7 w 188"/>
                    <a:gd name="T69" fmla="*/ 81 h 188"/>
                    <a:gd name="T70" fmla="*/ 1 w 188"/>
                    <a:gd name="T71" fmla="*/ 87 h 188"/>
                    <a:gd name="T72" fmla="*/ 2 w 188"/>
                    <a:gd name="T73" fmla="*/ 94 h 188"/>
                    <a:gd name="T74" fmla="*/ 7 w 188"/>
                    <a:gd name="T75" fmla="*/ 105 h 188"/>
                    <a:gd name="T76" fmla="*/ 3 w 188"/>
                    <a:gd name="T77" fmla="*/ 116 h 188"/>
                    <a:gd name="T78" fmla="*/ 9 w 188"/>
                    <a:gd name="T79" fmla="*/ 135 h 188"/>
                    <a:gd name="T80" fmla="*/ 22 w 188"/>
                    <a:gd name="T81" fmla="*/ 144 h 188"/>
                    <a:gd name="T82" fmla="*/ 26 w 188"/>
                    <a:gd name="T83" fmla="*/ 161 h 188"/>
                    <a:gd name="T84" fmla="*/ 33 w 188"/>
                    <a:gd name="T85" fmla="*/ 188 h 188"/>
                    <a:gd name="T86" fmla="*/ 59 w 188"/>
                    <a:gd name="T87" fmla="*/ 186 h 188"/>
                    <a:gd name="T88" fmla="*/ 73 w 188"/>
                    <a:gd name="T89" fmla="*/ 182 h 188"/>
                    <a:gd name="T90" fmla="*/ 88 w 188"/>
                    <a:gd name="T91" fmla="*/ 179 h 188"/>
                    <a:gd name="T92" fmla="*/ 88 w 188"/>
                    <a:gd name="T93" fmla="*/ 168 h 188"/>
                    <a:gd name="T94" fmla="*/ 88 w 188"/>
                    <a:gd name="T95" fmla="*/ 156 h 188"/>
                    <a:gd name="T96" fmla="*/ 92 w 188"/>
                    <a:gd name="T97" fmla="*/ 149 h 188"/>
                    <a:gd name="T98" fmla="*/ 103 w 188"/>
                    <a:gd name="T99" fmla="*/ 147 h 188"/>
                    <a:gd name="T100" fmla="*/ 108 w 188"/>
                    <a:gd name="T101" fmla="*/ 139 h 188"/>
                    <a:gd name="T102" fmla="*/ 113 w 188"/>
                    <a:gd name="T103" fmla="*/ 137 h 188"/>
                    <a:gd name="T104" fmla="*/ 119 w 188"/>
                    <a:gd name="T105" fmla="*/ 136 h 188"/>
                    <a:gd name="T106" fmla="*/ 123 w 188"/>
                    <a:gd name="T107" fmla="*/ 127 h 188"/>
                    <a:gd name="T108" fmla="*/ 126 w 188"/>
                    <a:gd name="T109" fmla="*/ 119 h 188"/>
                    <a:gd name="T110" fmla="*/ 130 w 188"/>
                    <a:gd name="T111" fmla="*/ 110 h 188"/>
                    <a:gd name="T112" fmla="*/ 133 w 188"/>
                    <a:gd name="T113" fmla="*/ 100 h 188"/>
                    <a:gd name="T114" fmla="*/ 131 w 188"/>
                    <a:gd name="T115" fmla="*/ 92 h 188"/>
                    <a:gd name="T116" fmla="*/ 146 w 188"/>
                    <a:gd name="T117" fmla="*/ 87 h 188"/>
                    <a:gd name="T118" fmla="*/ 149 w 188"/>
                    <a:gd name="T119" fmla="*/ 68 h 188"/>
                    <a:gd name="T120" fmla="*/ 145 w 188"/>
                    <a:gd name="T121" fmla="*/ 47 h 188"/>
                    <a:gd name="T122" fmla="*/ 154 w 188"/>
                    <a:gd name="T123" fmla="*/ 39 h 188"/>
                    <a:gd name="T124" fmla="*/ 167 w 188"/>
                    <a:gd name="T125" fmla="*/ 3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88" h="188">
                      <a:moveTo>
                        <a:pt x="183" y="32"/>
                      </a:moveTo>
                      <a:lnTo>
                        <a:pt x="185" y="26"/>
                      </a:lnTo>
                      <a:lnTo>
                        <a:pt x="185" y="26"/>
                      </a:lnTo>
                      <a:lnTo>
                        <a:pt x="183" y="25"/>
                      </a:lnTo>
                      <a:lnTo>
                        <a:pt x="188" y="20"/>
                      </a:lnTo>
                      <a:lnTo>
                        <a:pt x="187" y="18"/>
                      </a:lnTo>
                      <a:lnTo>
                        <a:pt x="181" y="18"/>
                      </a:lnTo>
                      <a:lnTo>
                        <a:pt x="179" y="20"/>
                      </a:lnTo>
                      <a:lnTo>
                        <a:pt x="174" y="21"/>
                      </a:lnTo>
                      <a:lnTo>
                        <a:pt x="173" y="18"/>
                      </a:lnTo>
                      <a:lnTo>
                        <a:pt x="169" y="19"/>
                      </a:lnTo>
                      <a:lnTo>
                        <a:pt x="163" y="23"/>
                      </a:lnTo>
                      <a:lnTo>
                        <a:pt x="161" y="26"/>
                      </a:lnTo>
                      <a:lnTo>
                        <a:pt x="160" y="29"/>
                      </a:lnTo>
                      <a:lnTo>
                        <a:pt x="158" y="31"/>
                      </a:lnTo>
                      <a:lnTo>
                        <a:pt x="153" y="34"/>
                      </a:lnTo>
                      <a:lnTo>
                        <a:pt x="153" y="36"/>
                      </a:lnTo>
                      <a:lnTo>
                        <a:pt x="150" y="38"/>
                      </a:lnTo>
                      <a:lnTo>
                        <a:pt x="147" y="38"/>
                      </a:lnTo>
                      <a:lnTo>
                        <a:pt x="144" y="37"/>
                      </a:lnTo>
                      <a:lnTo>
                        <a:pt x="144" y="34"/>
                      </a:lnTo>
                      <a:lnTo>
                        <a:pt x="142" y="31"/>
                      </a:lnTo>
                      <a:lnTo>
                        <a:pt x="142" y="24"/>
                      </a:lnTo>
                      <a:lnTo>
                        <a:pt x="141" y="21"/>
                      </a:lnTo>
                      <a:lnTo>
                        <a:pt x="141" y="16"/>
                      </a:lnTo>
                      <a:lnTo>
                        <a:pt x="140" y="13"/>
                      </a:lnTo>
                      <a:lnTo>
                        <a:pt x="138" y="13"/>
                      </a:lnTo>
                      <a:lnTo>
                        <a:pt x="137" y="10"/>
                      </a:lnTo>
                      <a:lnTo>
                        <a:pt x="138" y="6"/>
                      </a:lnTo>
                      <a:lnTo>
                        <a:pt x="138" y="4"/>
                      </a:lnTo>
                      <a:lnTo>
                        <a:pt x="135" y="3"/>
                      </a:lnTo>
                      <a:lnTo>
                        <a:pt x="133" y="0"/>
                      </a:lnTo>
                      <a:lnTo>
                        <a:pt x="130" y="0"/>
                      </a:lnTo>
                      <a:lnTo>
                        <a:pt x="128" y="3"/>
                      </a:lnTo>
                      <a:lnTo>
                        <a:pt x="127" y="8"/>
                      </a:lnTo>
                      <a:lnTo>
                        <a:pt x="126" y="10"/>
                      </a:lnTo>
                      <a:lnTo>
                        <a:pt x="125" y="13"/>
                      </a:lnTo>
                      <a:lnTo>
                        <a:pt x="126" y="17"/>
                      </a:lnTo>
                      <a:lnTo>
                        <a:pt x="123" y="20"/>
                      </a:lnTo>
                      <a:lnTo>
                        <a:pt x="120" y="21"/>
                      </a:lnTo>
                      <a:lnTo>
                        <a:pt x="120" y="19"/>
                      </a:lnTo>
                      <a:lnTo>
                        <a:pt x="119" y="19"/>
                      </a:lnTo>
                      <a:lnTo>
                        <a:pt x="117" y="21"/>
                      </a:lnTo>
                      <a:lnTo>
                        <a:pt x="114" y="22"/>
                      </a:lnTo>
                      <a:lnTo>
                        <a:pt x="114" y="24"/>
                      </a:lnTo>
                      <a:lnTo>
                        <a:pt x="116" y="26"/>
                      </a:lnTo>
                      <a:lnTo>
                        <a:pt x="116" y="29"/>
                      </a:lnTo>
                      <a:lnTo>
                        <a:pt x="111" y="28"/>
                      </a:lnTo>
                      <a:lnTo>
                        <a:pt x="109" y="26"/>
                      </a:lnTo>
                      <a:lnTo>
                        <a:pt x="108" y="24"/>
                      </a:lnTo>
                      <a:lnTo>
                        <a:pt x="106" y="27"/>
                      </a:lnTo>
                      <a:lnTo>
                        <a:pt x="105" y="27"/>
                      </a:lnTo>
                      <a:lnTo>
                        <a:pt x="103" y="29"/>
                      </a:lnTo>
                      <a:lnTo>
                        <a:pt x="100" y="31"/>
                      </a:lnTo>
                      <a:lnTo>
                        <a:pt x="95" y="33"/>
                      </a:lnTo>
                      <a:lnTo>
                        <a:pt x="93" y="31"/>
                      </a:lnTo>
                      <a:lnTo>
                        <a:pt x="90" y="27"/>
                      </a:lnTo>
                      <a:lnTo>
                        <a:pt x="88" y="27"/>
                      </a:lnTo>
                      <a:lnTo>
                        <a:pt x="85" y="29"/>
                      </a:lnTo>
                      <a:lnTo>
                        <a:pt x="83" y="29"/>
                      </a:lnTo>
                      <a:lnTo>
                        <a:pt x="81" y="26"/>
                      </a:lnTo>
                      <a:lnTo>
                        <a:pt x="78" y="24"/>
                      </a:lnTo>
                      <a:lnTo>
                        <a:pt x="74" y="26"/>
                      </a:lnTo>
                      <a:lnTo>
                        <a:pt x="73" y="24"/>
                      </a:lnTo>
                      <a:lnTo>
                        <a:pt x="70" y="25"/>
                      </a:lnTo>
                      <a:lnTo>
                        <a:pt x="67" y="23"/>
                      </a:lnTo>
                      <a:lnTo>
                        <a:pt x="64" y="24"/>
                      </a:lnTo>
                      <a:lnTo>
                        <a:pt x="60" y="28"/>
                      </a:lnTo>
                      <a:lnTo>
                        <a:pt x="58" y="28"/>
                      </a:lnTo>
                      <a:lnTo>
                        <a:pt x="54" y="29"/>
                      </a:lnTo>
                      <a:lnTo>
                        <a:pt x="53" y="30"/>
                      </a:lnTo>
                      <a:lnTo>
                        <a:pt x="52" y="31"/>
                      </a:lnTo>
                      <a:lnTo>
                        <a:pt x="51" y="34"/>
                      </a:lnTo>
                      <a:lnTo>
                        <a:pt x="53" y="34"/>
                      </a:lnTo>
                      <a:lnTo>
                        <a:pt x="53" y="38"/>
                      </a:lnTo>
                      <a:lnTo>
                        <a:pt x="50" y="42"/>
                      </a:lnTo>
                      <a:lnTo>
                        <a:pt x="50" y="47"/>
                      </a:lnTo>
                      <a:lnTo>
                        <a:pt x="49" y="51"/>
                      </a:lnTo>
                      <a:lnTo>
                        <a:pt x="47" y="51"/>
                      </a:lnTo>
                      <a:lnTo>
                        <a:pt x="44" y="54"/>
                      </a:lnTo>
                      <a:lnTo>
                        <a:pt x="43" y="55"/>
                      </a:lnTo>
                      <a:lnTo>
                        <a:pt x="38" y="57"/>
                      </a:lnTo>
                      <a:lnTo>
                        <a:pt x="33" y="60"/>
                      </a:lnTo>
                      <a:lnTo>
                        <a:pt x="34" y="62"/>
                      </a:lnTo>
                      <a:lnTo>
                        <a:pt x="33" y="64"/>
                      </a:lnTo>
                      <a:lnTo>
                        <a:pt x="33" y="66"/>
                      </a:lnTo>
                      <a:lnTo>
                        <a:pt x="30" y="69"/>
                      </a:lnTo>
                      <a:lnTo>
                        <a:pt x="26" y="70"/>
                      </a:lnTo>
                      <a:lnTo>
                        <a:pt x="25" y="72"/>
                      </a:lnTo>
                      <a:lnTo>
                        <a:pt x="23" y="70"/>
                      </a:lnTo>
                      <a:lnTo>
                        <a:pt x="22" y="68"/>
                      </a:lnTo>
                      <a:lnTo>
                        <a:pt x="19" y="65"/>
                      </a:lnTo>
                      <a:lnTo>
                        <a:pt x="17" y="65"/>
                      </a:lnTo>
                      <a:lnTo>
                        <a:pt x="15" y="67"/>
                      </a:lnTo>
                      <a:lnTo>
                        <a:pt x="13" y="67"/>
                      </a:lnTo>
                      <a:lnTo>
                        <a:pt x="11" y="65"/>
                      </a:lnTo>
                      <a:lnTo>
                        <a:pt x="8" y="64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70"/>
                      </a:lnTo>
                      <a:lnTo>
                        <a:pt x="6" y="72"/>
                      </a:lnTo>
                      <a:lnTo>
                        <a:pt x="5" y="75"/>
                      </a:lnTo>
                      <a:lnTo>
                        <a:pt x="7" y="78"/>
                      </a:lnTo>
                      <a:lnTo>
                        <a:pt x="6" y="79"/>
                      </a:lnTo>
                      <a:lnTo>
                        <a:pt x="7" y="81"/>
                      </a:lnTo>
                      <a:lnTo>
                        <a:pt x="3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89"/>
                      </a:lnTo>
                      <a:lnTo>
                        <a:pt x="1" y="93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4"/>
                      </a:lnTo>
                      <a:lnTo>
                        <a:pt x="7" y="105"/>
                      </a:lnTo>
                      <a:lnTo>
                        <a:pt x="9" y="105"/>
                      </a:lnTo>
                      <a:lnTo>
                        <a:pt x="4" y="112"/>
                      </a:lnTo>
                      <a:lnTo>
                        <a:pt x="3" y="116"/>
                      </a:lnTo>
                      <a:lnTo>
                        <a:pt x="7" y="125"/>
                      </a:lnTo>
                      <a:lnTo>
                        <a:pt x="9" y="133"/>
                      </a:lnTo>
                      <a:lnTo>
                        <a:pt x="9" y="135"/>
                      </a:lnTo>
                      <a:lnTo>
                        <a:pt x="9" y="138"/>
                      </a:lnTo>
                      <a:lnTo>
                        <a:pt x="10" y="144"/>
                      </a:lnTo>
                      <a:lnTo>
                        <a:pt x="22" y="144"/>
                      </a:lnTo>
                      <a:lnTo>
                        <a:pt x="25" y="151"/>
                      </a:lnTo>
                      <a:lnTo>
                        <a:pt x="24" y="155"/>
                      </a:lnTo>
                      <a:lnTo>
                        <a:pt x="26" y="161"/>
                      </a:lnTo>
                      <a:lnTo>
                        <a:pt x="25" y="164"/>
                      </a:lnTo>
                      <a:lnTo>
                        <a:pt x="14" y="181"/>
                      </a:lnTo>
                      <a:lnTo>
                        <a:pt x="33" y="188"/>
                      </a:lnTo>
                      <a:lnTo>
                        <a:pt x="50" y="187"/>
                      </a:lnTo>
                      <a:lnTo>
                        <a:pt x="54" y="186"/>
                      </a:lnTo>
                      <a:lnTo>
                        <a:pt x="59" y="186"/>
                      </a:lnTo>
                      <a:lnTo>
                        <a:pt x="60" y="184"/>
                      </a:lnTo>
                      <a:lnTo>
                        <a:pt x="66" y="182"/>
                      </a:lnTo>
                      <a:lnTo>
                        <a:pt x="73" y="182"/>
                      </a:lnTo>
                      <a:lnTo>
                        <a:pt x="78" y="182"/>
                      </a:lnTo>
                      <a:lnTo>
                        <a:pt x="82" y="182"/>
                      </a:lnTo>
                      <a:lnTo>
                        <a:pt x="88" y="179"/>
                      </a:lnTo>
                      <a:lnTo>
                        <a:pt x="88" y="175"/>
                      </a:lnTo>
                      <a:lnTo>
                        <a:pt x="88" y="172"/>
                      </a:lnTo>
                      <a:lnTo>
                        <a:pt x="88" y="168"/>
                      </a:lnTo>
                      <a:lnTo>
                        <a:pt x="87" y="163"/>
                      </a:lnTo>
                      <a:lnTo>
                        <a:pt x="87" y="158"/>
                      </a:lnTo>
                      <a:lnTo>
                        <a:pt x="88" y="156"/>
                      </a:lnTo>
                      <a:lnTo>
                        <a:pt x="91" y="154"/>
                      </a:lnTo>
                      <a:lnTo>
                        <a:pt x="92" y="152"/>
                      </a:lnTo>
                      <a:lnTo>
                        <a:pt x="92" y="149"/>
                      </a:lnTo>
                      <a:lnTo>
                        <a:pt x="96" y="148"/>
                      </a:lnTo>
                      <a:lnTo>
                        <a:pt x="98" y="150"/>
                      </a:lnTo>
                      <a:lnTo>
                        <a:pt x="103" y="147"/>
                      </a:lnTo>
                      <a:lnTo>
                        <a:pt x="105" y="144"/>
                      </a:lnTo>
                      <a:lnTo>
                        <a:pt x="102" y="144"/>
                      </a:lnTo>
                      <a:lnTo>
                        <a:pt x="108" y="139"/>
                      </a:lnTo>
                      <a:lnTo>
                        <a:pt x="109" y="137"/>
                      </a:lnTo>
                      <a:lnTo>
                        <a:pt x="112" y="137"/>
                      </a:lnTo>
                      <a:lnTo>
                        <a:pt x="113" y="137"/>
                      </a:lnTo>
                      <a:lnTo>
                        <a:pt x="117" y="138"/>
                      </a:lnTo>
                      <a:lnTo>
                        <a:pt x="117" y="136"/>
                      </a:lnTo>
                      <a:lnTo>
                        <a:pt x="119" y="136"/>
                      </a:lnTo>
                      <a:lnTo>
                        <a:pt x="122" y="140"/>
                      </a:lnTo>
                      <a:lnTo>
                        <a:pt x="124" y="134"/>
                      </a:lnTo>
                      <a:lnTo>
                        <a:pt x="123" y="127"/>
                      </a:lnTo>
                      <a:lnTo>
                        <a:pt x="124" y="125"/>
                      </a:lnTo>
                      <a:lnTo>
                        <a:pt x="125" y="123"/>
                      </a:lnTo>
                      <a:lnTo>
                        <a:pt x="126" y="119"/>
                      </a:lnTo>
                      <a:lnTo>
                        <a:pt x="126" y="113"/>
                      </a:lnTo>
                      <a:lnTo>
                        <a:pt x="127" y="110"/>
                      </a:lnTo>
                      <a:lnTo>
                        <a:pt x="130" y="110"/>
                      </a:lnTo>
                      <a:lnTo>
                        <a:pt x="133" y="108"/>
                      </a:lnTo>
                      <a:lnTo>
                        <a:pt x="134" y="105"/>
                      </a:lnTo>
                      <a:lnTo>
                        <a:pt x="133" y="100"/>
                      </a:lnTo>
                      <a:lnTo>
                        <a:pt x="130" y="99"/>
                      </a:lnTo>
                      <a:lnTo>
                        <a:pt x="128" y="94"/>
                      </a:lnTo>
                      <a:lnTo>
                        <a:pt x="131" y="92"/>
                      </a:lnTo>
                      <a:lnTo>
                        <a:pt x="137" y="94"/>
                      </a:lnTo>
                      <a:lnTo>
                        <a:pt x="142" y="94"/>
                      </a:lnTo>
                      <a:lnTo>
                        <a:pt x="146" y="87"/>
                      </a:lnTo>
                      <a:lnTo>
                        <a:pt x="146" y="82"/>
                      </a:lnTo>
                      <a:lnTo>
                        <a:pt x="142" y="79"/>
                      </a:lnTo>
                      <a:lnTo>
                        <a:pt x="149" y="68"/>
                      </a:lnTo>
                      <a:lnTo>
                        <a:pt x="148" y="61"/>
                      </a:lnTo>
                      <a:lnTo>
                        <a:pt x="142" y="50"/>
                      </a:lnTo>
                      <a:lnTo>
                        <a:pt x="145" y="47"/>
                      </a:lnTo>
                      <a:lnTo>
                        <a:pt x="147" y="43"/>
                      </a:lnTo>
                      <a:lnTo>
                        <a:pt x="151" y="43"/>
                      </a:lnTo>
                      <a:lnTo>
                        <a:pt x="154" y="39"/>
                      </a:lnTo>
                      <a:lnTo>
                        <a:pt x="159" y="36"/>
                      </a:lnTo>
                      <a:lnTo>
                        <a:pt x="162" y="38"/>
                      </a:lnTo>
                      <a:lnTo>
                        <a:pt x="167" y="37"/>
                      </a:lnTo>
                      <a:lnTo>
                        <a:pt x="176" y="35"/>
                      </a:lnTo>
                      <a:lnTo>
                        <a:pt x="183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0" name="Line 558">
                  <a:extLst>
                    <a:ext uri="{FF2B5EF4-FFF2-40B4-BE49-F238E27FC236}">
                      <a16:creationId xmlns:a16="http://schemas.microsoft.com/office/drawing/2014/main" id="{C09BA56D-8F33-4F8D-B072-A73AF7783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>
                  <a:solidFill>
                    <a:schemeClr val="bg1">
                      <a:lumMod val="95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1" name="Line 559">
                  <a:extLst>
                    <a:ext uri="{FF2B5EF4-FFF2-40B4-BE49-F238E27FC236}">
                      <a16:creationId xmlns:a16="http://schemas.microsoft.com/office/drawing/2014/main" id="{DF0E6B74-210E-4014-9A9D-19E8AB81C1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36" y="1755"/>
                  <a:ext cx="0" cy="0"/>
                </a:xfrm>
                <a:prstGeom prst="line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2" name="Freeform 560">
                  <a:extLst>
                    <a:ext uri="{FF2B5EF4-FFF2-40B4-BE49-F238E27FC236}">
                      <a16:creationId xmlns:a16="http://schemas.microsoft.com/office/drawing/2014/main" id="{9E17BF10-5A20-47D0-BE12-138079C033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756"/>
                  <a:ext cx="4" cy="5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2 w 4"/>
                    <a:gd name="T5" fmla="*/ 2 h 5"/>
                    <a:gd name="T6" fmla="*/ 4 w 4"/>
                    <a:gd name="T7" fmla="*/ 2 h 5"/>
                    <a:gd name="T8" fmla="*/ 3 w 4"/>
                    <a:gd name="T9" fmla="*/ 0 h 5"/>
                    <a:gd name="T10" fmla="*/ 1 w 4"/>
                    <a:gd name="T11" fmla="*/ 1 h 5"/>
                    <a:gd name="T12" fmla="*/ 0 w 4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3" name="Freeform 561">
                  <a:extLst>
                    <a:ext uri="{FF2B5EF4-FFF2-40B4-BE49-F238E27FC236}">
                      <a16:creationId xmlns:a16="http://schemas.microsoft.com/office/drawing/2014/main" id="{DCD1C70F-7831-422A-8464-F0C090C8E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0" y="1734"/>
                  <a:ext cx="17" cy="24"/>
                </a:xfrm>
                <a:custGeom>
                  <a:avLst/>
                  <a:gdLst>
                    <a:gd name="T0" fmla="*/ 0 w 17"/>
                    <a:gd name="T1" fmla="*/ 11 h 24"/>
                    <a:gd name="T2" fmla="*/ 2 w 17"/>
                    <a:gd name="T3" fmla="*/ 12 h 24"/>
                    <a:gd name="T4" fmla="*/ 1 w 17"/>
                    <a:gd name="T5" fmla="*/ 16 h 24"/>
                    <a:gd name="T6" fmla="*/ 3 w 17"/>
                    <a:gd name="T7" fmla="*/ 18 h 24"/>
                    <a:gd name="T8" fmla="*/ 5 w 17"/>
                    <a:gd name="T9" fmla="*/ 18 h 24"/>
                    <a:gd name="T10" fmla="*/ 8 w 17"/>
                    <a:gd name="T11" fmla="*/ 19 h 24"/>
                    <a:gd name="T12" fmla="*/ 9 w 17"/>
                    <a:gd name="T13" fmla="*/ 21 h 24"/>
                    <a:gd name="T14" fmla="*/ 7 w 17"/>
                    <a:gd name="T15" fmla="*/ 23 h 24"/>
                    <a:gd name="T16" fmla="*/ 8 w 17"/>
                    <a:gd name="T17" fmla="*/ 24 h 24"/>
                    <a:gd name="T18" fmla="*/ 10 w 17"/>
                    <a:gd name="T19" fmla="*/ 24 h 24"/>
                    <a:gd name="T20" fmla="*/ 12 w 17"/>
                    <a:gd name="T21" fmla="*/ 22 h 24"/>
                    <a:gd name="T22" fmla="*/ 11 w 17"/>
                    <a:gd name="T23" fmla="*/ 20 h 24"/>
                    <a:gd name="T24" fmla="*/ 14 w 17"/>
                    <a:gd name="T25" fmla="*/ 18 h 24"/>
                    <a:gd name="T26" fmla="*/ 16 w 17"/>
                    <a:gd name="T27" fmla="*/ 17 h 24"/>
                    <a:gd name="T28" fmla="*/ 15 w 17"/>
                    <a:gd name="T29" fmla="*/ 15 h 24"/>
                    <a:gd name="T30" fmla="*/ 13 w 17"/>
                    <a:gd name="T31" fmla="*/ 13 h 24"/>
                    <a:gd name="T32" fmla="*/ 13 w 17"/>
                    <a:gd name="T33" fmla="*/ 11 h 24"/>
                    <a:gd name="T34" fmla="*/ 16 w 17"/>
                    <a:gd name="T35" fmla="*/ 10 h 24"/>
                    <a:gd name="T36" fmla="*/ 17 w 17"/>
                    <a:gd name="T37" fmla="*/ 6 h 24"/>
                    <a:gd name="T38" fmla="*/ 17 w 17"/>
                    <a:gd name="T39" fmla="*/ 2 h 24"/>
                    <a:gd name="T40" fmla="*/ 16 w 17"/>
                    <a:gd name="T41" fmla="*/ 0 h 24"/>
                    <a:gd name="T42" fmla="*/ 13 w 17"/>
                    <a:gd name="T43" fmla="*/ 0 h 24"/>
                    <a:gd name="T44" fmla="*/ 9 w 17"/>
                    <a:gd name="T45" fmla="*/ 0 h 24"/>
                    <a:gd name="T46" fmla="*/ 7 w 17"/>
                    <a:gd name="T47" fmla="*/ 4 h 24"/>
                    <a:gd name="T48" fmla="*/ 8 w 17"/>
                    <a:gd name="T49" fmla="*/ 5 h 24"/>
                    <a:gd name="T50" fmla="*/ 10 w 17"/>
                    <a:gd name="T51" fmla="*/ 7 h 24"/>
                    <a:gd name="T52" fmla="*/ 10 w 17"/>
                    <a:gd name="T53" fmla="*/ 9 h 24"/>
                    <a:gd name="T54" fmla="*/ 9 w 17"/>
                    <a:gd name="T55" fmla="*/ 8 h 24"/>
                    <a:gd name="T56" fmla="*/ 8 w 17"/>
                    <a:gd name="T57" fmla="*/ 9 h 24"/>
                    <a:gd name="T58" fmla="*/ 6 w 17"/>
                    <a:gd name="T59" fmla="*/ 7 h 24"/>
                    <a:gd name="T60" fmla="*/ 6 w 17"/>
                    <a:gd name="T61" fmla="*/ 6 h 24"/>
                    <a:gd name="T62" fmla="*/ 4 w 17"/>
                    <a:gd name="T63" fmla="*/ 4 h 24"/>
                    <a:gd name="T64" fmla="*/ 3 w 17"/>
                    <a:gd name="T65" fmla="*/ 4 h 24"/>
                    <a:gd name="T66" fmla="*/ 2 w 17"/>
                    <a:gd name="T67" fmla="*/ 7 h 24"/>
                    <a:gd name="T68" fmla="*/ 0 w 17"/>
                    <a:gd name="T69" fmla="*/ 7 h 24"/>
                    <a:gd name="T70" fmla="*/ 0 w 17"/>
                    <a:gd name="T71" fmla="*/ 1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7" h="24">
                      <a:moveTo>
                        <a:pt x="0" y="11"/>
                      </a:moveTo>
                      <a:lnTo>
                        <a:pt x="2" y="12"/>
                      </a:lnTo>
                      <a:lnTo>
                        <a:pt x="1" y="16"/>
                      </a:lnTo>
                      <a:lnTo>
                        <a:pt x="3" y="18"/>
                      </a:lnTo>
                      <a:lnTo>
                        <a:pt x="5" y="18"/>
                      </a:lnTo>
                      <a:lnTo>
                        <a:pt x="8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1" y="20"/>
                      </a:lnTo>
                      <a:lnTo>
                        <a:pt x="14" y="18"/>
                      </a:lnTo>
                      <a:lnTo>
                        <a:pt x="16" y="17"/>
                      </a:lnTo>
                      <a:lnTo>
                        <a:pt x="15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17" y="6"/>
                      </a:lnTo>
                      <a:lnTo>
                        <a:pt x="17" y="2"/>
                      </a:lnTo>
                      <a:lnTo>
                        <a:pt x="16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4" name="Freeform 562">
                  <a:extLst>
                    <a:ext uri="{FF2B5EF4-FFF2-40B4-BE49-F238E27FC236}">
                      <a16:creationId xmlns:a16="http://schemas.microsoft.com/office/drawing/2014/main" id="{EBE0F733-0362-4C38-AB96-FEE176CB75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7" y="1741"/>
                  <a:ext cx="1" cy="5"/>
                </a:xfrm>
                <a:custGeom>
                  <a:avLst/>
                  <a:gdLst>
                    <a:gd name="T0" fmla="*/ 0 w 1"/>
                    <a:gd name="T1" fmla="*/ 0 h 5"/>
                    <a:gd name="T2" fmla="*/ 0 w 1"/>
                    <a:gd name="T3" fmla="*/ 4 h 5"/>
                    <a:gd name="T4" fmla="*/ 1 w 1"/>
                    <a:gd name="T5" fmla="*/ 5 h 5"/>
                    <a:gd name="T6" fmla="*/ 0 w 1"/>
                    <a:gd name="T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5" name="Freeform 563">
                  <a:extLst>
                    <a:ext uri="{FF2B5EF4-FFF2-40B4-BE49-F238E27FC236}">
                      <a16:creationId xmlns:a16="http://schemas.microsoft.com/office/drawing/2014/main" id="{A91F97DC-269E-4D22-B4A8-25F5E0273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749"/>
                  <a:ext cx="5" cy="9"/>
                </a:xfrm>
                <a:custGeom>
                  <a:avLst/>
                  <a:gdLst>
                    <a:gd name="T0" fmla="*/ 5 w 5"/>
                    <a:gd name="T1" fmla="*/ 6 h 9"/>
                    <a:gd name="T2" fmla="*/ 3 w 5"/>
                    <a:gd name="T3" fmla="*/ 2 h 9"/>
                    <a:gd name="T4" fmla="*/ 0 w 5"/>
                    <a:gd name="T5" fmla="*/ 0 h 9"/>
                    <a:gd name="T6" fmla="*/ 0 w 5"/>
                    <a:gd name="T7" fmla="*/ 5 h 9"/>
                    <a:gd name="T8" fmla="*/ 0 w 5"/>
                    <a:gd name="T9" fmla="*/ 8 h 9"/>
                    <a:gd name="T10" fmla="*/ 5 w 5"/>
                    <a:gd name="T11" fmla="*/ 9 h 9"/>
                    <a:gd name="T12" fmla="*/ 5 w 5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5" y="6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5" y="9"/>
                      </a:lnTo>
                      <a:lnTo>
                        <a:pt x="5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6" name="Freeform 564">
                  <a:extLst>
                    <a:ext uri="{FF2B5EF4-FFF2-40B4-BE49-F238E27FC236}">
                      <a16:creationId xmlns:a16="http://schemas.microsoft.com/office/drawing/2014/main" id="{4AE8E9F9-E648-414A-8F86-552A66ECE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" y="1745"/>
                  <a:ext cx="13" cy="13"/>
                </a:xfrm>
                <a:custGeom>
                  <a:avLst/>
                  <a:gdLst>
                    <a:gd name="T0" fmla="*/ 13 w 13"/>
                    <a:gd name="T1" fmla="*/ 9 h 13"/>
                    <a:gd name="T2" fmla="*/ 12 w 13"/>
                    <a:gd name="T3" fmla="*/ 7 h 13"/>
                    <a:gd name="T4" fmla="*/ 10 w 13"/>
                    <a:gd name="T5" fmla="*/ 1 h 13"/>
                    <a:gd name="T6" fmla="*/ 8 w 13"/>
                    <a:gd name="T7" fmla="*/ 2 h 13"/>
                    <a:gd name="T8" fmla="*/ 5 w 13"/>
                    <a:gd name="T9" fmla="*/ 0 h 13"/>
                    <a:gd name="T10" fmla="*/ 1 w 13"/>
                    <a:gd name="T11" fmla="*/ 1 h 13"/>
                    <a:gd name="T12" fmla="*/ 0 w 13"/>
                    <a:gd name="T13" fmla="*/ 5 h 13"/>
                    <a:gd name="T14" fmla="*/ 2 w 13"/>
                    <a:gd name="T15" fmla="*/ 9 h 13"/>
                    <a:gd name="T16" fmla="*/ 4 w 13"/>
                    <a:gd name="T17" fmla="*/ 12 h 13"/>
                    <a:gd name="T18" fmla="*/ 6 w 13"/>
                    <a:gd name="T19" fmla="*/ 12 h 13"/>
                    <a:gd name="T20" fmla="*/ 8 w 13"/>
                    <a:gd name="T21" fmla="*/ 13 h 13"/>
                    <a:gd name="T22" fmla="*/ 11 w 13"/>
                    <a:gd name="T23" fmla="*/ 13 h 13"/>
                    <a:gd name="T24" fmla="*/ 13 w 13"/>
                    <a:gd name="T25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13">
                      <a:moveTo>
                        <a:pt x="13" y="9"/>
                      </a:moveTo>
                      <a:lnTo>
                        <a:pt x="12" y="7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8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7" name="Freeform 565">
                  <a:extLst>
                    <a:ext uri="{FF2B5EF4-FFF2-40B4-BE49-F238E27FC236}">
                      <a16:creationId xmlns:a16="http://schemas.microsoft.com/office/drawing/2014/main" id="{8133EB20-EBEA-4C11-BAFA-0BF26930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9" y="1758"/>
                  <a:ext cx="13" cy="10"/>
                </a:xfrm>
                <a:custGeom>
                  <a:avLst/>
                  <a:gdLst>
                    <a:gd name="T0" fmla="*/ 1 w 13"/>
                    <a:gd name="T1" fmla="*/ 5 h 10"/>
                    <a:gd name="T2" fmla="*/ 0 w 13"/>
                    <a:gd name="T3" fmla="*/ 5 h 10"/>
                    <a:gd name="T4" fmla="*/ 1 w 13"/>
                    <a:gd name="T5" fmla="*/ 7 h 10"/>
                    <a:gd name="T6" fmla="*/ 4 w 13"/>
                    <a:gd name="T7" fmla="*/ 9 h 10"/>
                    <a:gd name="T8" fmla="*/ 8 w 13"/>
                    <a:gd name="T9" fmla="*/ 9 h 10"/>
                    <a:gd name="T10" fmla="*/ 10 w 13"/>
                    <a:gd name="T11" fmla="*/ 7 h 10"/>
                    <a:gd name="T12" fmla="*/ 11 w 13"/>
                    <a:gd name="T13" fmla="*/ 9 h 10"/>
                    <a:gd name="T14" fmla="*/ 11 w 13"/>
                    <a:gd name="T15" fmla="*/ 10 h 10"/>
                    <a:gd name="T16" fmla="*/ 11 w 13"/>
                    <a:gd name="T17" fmla="*/ 7 h 10"/>
                    <a:gd name="T18" fmla="*/ 13 w 13"/>
                    <a:gd name="T19" fmla="*/ 4 h 10"/>
                    <a:gd name="T20" fmla="*/ 12 w 13"/>
                    <a:gd name="T21" fmla="*/ 1 h 10"/>
                    <a:gd name="T22" fmla="*/ 11 w 13"/>
                    <a:gd name="T23" fmla="*/ 2 h 10"/>
                    <a:gd name="T24" fmla="*/ 9 w 13"/>
                    <a:gd name="T25" fmla="*/ 2 h 10"/>
                    <a:gd name="T26" fmla="*/ 8 w 13"/>
                    <a:gd name="T27" fmla="*/ 4 h 10"/>
                    <a:gd name="T28" fmla="*/ 7 w 13"/>
                    <a:gd name="T29" fmla="*/ 4 h 10"/>
                    <a:gd name="T30" fmla="*/ 5 w 13"/>
                    <a:gd name="T31" fmla="*/ 5 h 10"/>
                    <a:gd name="T32" fmla="*/ 3 w 13"/>
                    <a:gd name="T33" fmla="*/ 0 h 10"/>
                    <a:gd name="T34" fmla="*/ 1 w 13"/>
                    <a:gd name="T35" fmla="*/ 1 h 10"/>
                    <a:gd name="T36" fmla="*/ 1 w 13"/>
                    <a:gd name="T37" fmla="*/ 4 h 10"/>
                    <a:gd name="T38" fmla="*/ 1 w 13"/>
                    <a:gd name="T3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3" h="10">
                      <a:moveTo>
                        <a:pt x="1" y="5"/>
                      </a:move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7"/>
                      </a:lnTo>
                      <a:lnTo>
                        <a:pt x="11" y="9"/>
                      </a:lnTo>
                      <a:lnTo>
                        <a:pt x="11" y="10"/>
                      </a:lnTo>
                      <a:lnTo>
                        <a:pt x="11" y="7"/>
                      </a:lnTo>
                      <a:lnTo>
                        <a:pt x="13" y="4"/>
                      </a:lnTo>
                      <a:lnTo>
                        <a:pt x="12" y="1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7" y="4"/>
                      </a:lnTo>
                      <a:lnTo>
                        <a:pt x="5" y="5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1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8" name="Freeform 566">
                  <a:extLst>
                    <a:ext uri="{FF2B5EF4-FFF2-40B4-BE49-F238E27FC236}">
                      <a16:creationId xmlns:a16="http://schemas.microsoft.com/office/drawing/2014/main" id="{D67C9DB1-1CA9-45BF-B03B-E381D4148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5" y="1765"/>
                  <a:ext cx="7" cy="10"/>
                </a:xfrm>
                <a:custGeom>
                  <a:avLst/>
                  <a:gdLst>
                    <a:gd name="T0" fmla="*/ 1 w 7"/>
                    <a:gd name="T1" fmla="*/ 5 h 10"/>
                    <a:gd name="T2" fmla="*/ 0 w 7"/>
                    <a:gd name="T3" fmla="*/ 7 h 10"/>
                    <a:gd name="T4" fmla="*/ 1 w 7"/>
                    <a:gd name="T5" fmla="*/ 9 h 10"/>
                    <a:gd name="T6" fmla="*/ 3 w 7"/>
                    <a:gd name="T7" fmla="*/ 10 h 10"/>
                    <a:gd name="T8" fmla="*/ 6 w 7"/>
                    <a:gd name="T9" fmla="*/ 7 h 10"/>
                    <a:gd name="T10" fmla="*/ 7 w 7"/>
                    <a:gd name="T11" fmla="*/ 7 h 10"/>
                    <a:gd name="T12" fmla="*/ 7 w 7"/>
                    <a:gd name="T13" fmla="*/ 6 h 10"/>
                    <a:gd name="T14" fmla="*/ 6 w 7"/>
                    <a:gd name="T15" fmla="*/ 4 h 10"/>
                    <a:gd name="T16" fmla="*/ 6 w 7"/>
                    <a:gd name="T17" fmla="*/ 0 h 10"/>
                    <a:gd name="T18" fmla="*/ 5 w 7"/>
                    <a:gd name="T19" fmla="*/ 0 h 10"/>
                    <a:gd name="T20" fmla="*/ 3 w 7"/>
                    <a:gd name="T21" fmla="*/ 0 h 10"/>
                    <a:gd name="T22" fmla="*/ 2 w 7"/>
                    <a:gd name="T23" fmla="*/ 0 h 10"/>
                    <a:gd name="T24" fmla="*/ 1 w 7"/>
                    <a:gd name="T25" fmla="*/ 0 h 10"/>
                    <a:gd name="T26" fmla="*/ 1 w 7"/>
                    <a:gd name="T27" fmla="*/ 3 h 10"/>
                    <a:gd name="T28" fmla="*/ 3 w 7"/>
                    <a:gd name="T29" fmla="*/ 3 h 10"/>
                    <a:gd name="T30" fmla="*/ 2 w 7"/>
                    <a:gd name="T31" fmla="*/ 4 h 10"/>
                    <a:gd name="T32" fmla="*/ 1 w 7"/>
                    <a:gd name="T33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" h="10">
                      <a:moveTo>
                        <a:pt x="1" y="5"/>
                      </a:move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3" y="10"/>
                      </a:lnTo>
                      <a:lnTo>
                        <a:pt x="6" y="7"/>
                      </a:lnTo>
                      <a:lnTo>
                        <a:pt x="7" y="7"/>
                      </a:lnTo>
                      <a:lnTo>
                        <a:pt x="7" y="6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9" name="Freeform 567">
                  <a:extLst>
                    <a:ext uri="{FF2B5EF4-FFF2-40B4-BE49-F238E27FC236}">
                      <a16:creationId xmlns:a16="http://schemas.microsoft.com/office/drawing/2014/main" id="{478AB50A-8CC1-4BA1-A5C6-63A8C312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01"/>
                  <a:ext cx="5" cy="2"/>
                </a:xfrm>
                <a:custGeom>
                  <a:avLst/>
                  <a:gdLst>
                    <a:gd name="T0" fmla="*/ 0 w 5"/>
                    <a:gd name="T1" fmla="*/ 2 h 2"/>
                    <a:gd name="T2" fmla="*/ 2 w 5"/>
                    <a:gd name="T3" fmla="*/ 2 h 2"/>
                    <a:gd name="T4" fmla="*/ 5 w 5"/>
                    <a:gd name="T5" fmla="*/ 0 h 2"/>
                    <a:gd name="T6" fmla="*/ 1 w 5"/>
                    <a:gd name="T7" fmla="*/ 0 h 2"/>
                    <a:gd name="T8" fmla="*/ 0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0" name="Freeform 568">
                  <a:extLst>
                    <a:ext uri="{FF2B5EF4-FFF2-40B4-BE49-F238E27FC236}">
                      <a16:creationId xmlns:a16="http://schemas.microsoft.com/office/drawing/2014/main" id="{0051A6D3-65CC-4809-9077-B380E003A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9" y="171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1 w 5"/>
                    <a:gd name="T3" fmla="*/ 5 h 5"/>
                    <a:gd name="T4" fmla="*/ 2 w 5"/>
                    <a:gd name="T5" fmla="*/ 4 h 5"/>
                    <a:gd name="T6" fmla="*/ 4 w 5"/>
                    <a:gd name="T7" fmla="*/ 1 h 5"/>
                    <a:gd name="T8" fmla="*/ 5 w 5"/>
                    <a:gd name="T9" fmla="*/ 0 h 5"/>
                    <a:gd name="T10" fmla="*/ 3 w 5"/>
                    <a:gd name="T11" fmla="*/ 0 h 5"/>
                    <a:gd name="T12" fmla="*/ 0 w 5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1" name="Freeform 569">
                  <a:extLst>
                    <a:ext uri="{FF2B5EF4-FFF2-40B4-BE49-F238E27FC236}">
                      <a16:creationId xmlns:a16="http://schemas.microsoft.com/office/drawing/2014/main" id="{590CE03B-D49F-4C5D-A19E-5CE812AD1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755"/>
                  <a:ext cx="4" cy="8"/>
                </a:xfrm>
                <a:custGeom>
                  <a:avLst/>
                  <a:gdLst>
                    <a:gd name="T0" fmla="*/ 2 w 5"/>
                    <a:gd name="T1" fmla="*/ 8 h 11"/>
                    <a:gd name="T2" fmla="*/ 5 w 5"/>
                    <a:gd name="T3" fmla="*/ 3 h 11"/>
                    <a:gd name="T4" fmla="*/ 2 w 5"/>
                    <a:gd name="T5" fmla="*/ 0 h 11"/>
                    <a:gd name="T6" fmla="*/ 1 w 5"/>
                    <a:gd name="T7" fmla="*/ 6 h 11"/>
                    <a:gd name="T8" fmla="*/ 0 w 5"/>
                    <a:gd name="T9" fmla="*/ 9 h 11"/>
                    <a:gd name="T10" fmla="*/ 0 w 5"/>
                    <a:gd name="T11" fmla="*/ 11 h 11"/>
                    <a:gd name="T12" fmla="*/ 2 w 5"/>
                    <a:gd name="T1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2" y="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2" y="0"/>
                        <a:pt x="2" y="0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2" name="Freeform 570">
                  <a:extLst>
                    <a:ext uri="{FF2B5EF4-FFF2-40B4-BE49-F238E27FC236}">
                      <a16:creationId xmlns:a16="http://schemas.microsoft.com/office/drawing/2014/main" id="{2A890E94-4F37-4F1D-A40D-4E4E465B4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3" y="1691"/>
                  <a:ext cx="30" cy="30"/>
                </a:xfrm>
                <a:custGeom>
                  <a:avLst/>
                  <a:gdLst>
                    <a:gd name="T0" fmla="*/ 29 w 30"/>
                    <a:gd name="T1" fmla="*/ 0 h 30"/>
                    <a:gd name="T2" fmla="*/ 25 w 30"/>
                    <a:gd name="T3" fmla="*/ 5 h 30"/>
                    <a:gd name="T4" fmla="*/ 22 w 30"/>
                    <a:gd name="T5" fmla="*/ 7 h 30"/>
                    <a:gd name="T6" fmla="*/ 19 w 30"/>
                    <a:gd name="T7" fmla="*/ 7 h 30"/>
                    <a:gd name="T8" fmla="*/ 17 w 30"/>
                    <a:gd name="T9" fmla="*/ 10 h 30"/>
                    <a:gd name="T10" fmla="*/ 16 w 30"/>
                    <a:gd name="T11" fmla="*/ 14 h 30"/>
                    <a:gd name="T12" fmla="*/ 13 w 30"/>
                    <a:gd name="T13" fmla="*/ 16 h 30"/>
                    <a:gd name="T14" fmla="*/ 10 w 30"/>
                    <a:gd name="T15" fmla="*/ 16 h 30"/>
                    <a:gd name="T16" fmla="*/ 6 w 30"/>
                    <a:gd name="T17" fmla="*/ 20 h 30"/>
                    <a:gd name="T18" fmla="*/ 5 w 30"/>
                    <a:gd name="T19" fmla="*/ 19 h 30"/>
                    <a:gd name="T20" fmla="*/ 3 w 30"/>
                    <a:gd name="T21" fmla="*/ 19 h 30"/>
                    <a:gd name="T22" fmla="*/ 2 w 30"/>
                    <a:gd name="T23" fmla="*/ 23 h 30"/>
                    <a:gd name="T24" fmla="*/ 0 w 30"/>
                    <a:gd name="T25" fmla="*/ 26 h 30"/>
                    <a:gd name="T26" fmla="*/ 2 w 30"/>
                    <a:gd name="T27" fmla="*/ 27 h 30"/>
                    <a:gd name="T28" fmla="*/ 3 w 30"/>
                    <a:gd name="T29" fmla="*/ 26 h 30"/>
                    <a:gd name="T30" fmla="*/ 6 w 30"/>
                    <a:gd name="T31" fmla="*/ 30 h 30"/>
                    <a:gd name="T32" fmla="*/ 5 w 30"/>
                    <a:gd name="T33" fmla="*/ 26 h 30"/>
                    <a:gd name="T34" fmla="*/ 6 w 30"/>
                    <a:gd name="T35" fmla="*/ 23 h 30"/>
                    <a:gd name="T36" fmla="*/ 11 w 30"/>
                    <a:gd name="T37" fmla="*/ 19 h 30"/>
                    <a:gd name="T38" fmla="*/ 11 w 30"/>
                    <a:gd name="T39" fmla="*/ 20 h 30"/>
                    <a:gd name="T40" fmla="*/ 13 w 30"/>
                    <a:gd name="T41" fmla="*/ 20 h 30"/>
                    <a:gd name="T42" fmla="*/ 16 w 30"/>
                    <a:gd name="T43" fmla="*/ 20 h 30"/>
                    <a:gd name="T44" fmla="*/ 19 w 30"/>
                    <a:gd name="T45" fmla="*/ 19 h 30"/>
                    <a:gd name="T46" fmla="*/ 21 w 30"/>
                    <a:gd name="T47" fmla="*/ 19 h 30"/>
                    <a:gd name="T48" fmla="*/ 23 w 30"/>
                    <a:gd name="T49" fmla="*/ 21 h 30"/>
                    <a:gd name="T50" fmla="*/ 25 w 30"/>
                    <a:gd name="T51" fmla="*/ 20 h 30"/>
                    <a:gd name="T52" fmla="*/ 28 w 30"/>
                    <a:gd name="T53" fmla="*/ 14 h 30"/>
                    <a:gd name="T54" fmla="*/ 27 w 30"/>
                    <a:gd name="T55" fmla="*/ 11 h 30"/>
                    <a:gd name="T56" fmla="*/ 28 w 30"/>
                    <a:gd name="T57" fmla="*/ 9 h 30"/>
                    <a:gd name="T58" fmla="*/ 27 w 30"/>
                    <a:gd name="T59" fmla="*/ 6 h 30"/>
                    <a:gd name="T60" fmla="*/ 30 w 30"/>
                    <a:gd name="T61" fmla="*/ 2 h 30"/>
                    <a:gd name="T62" fmla="*/ 29 w 30"/>
                    <a:gd name="T6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30">
                      <a:moveTo>
                        <a:pt x="29" y="0"/>
                      </a:moveTo>
                      <a:lnTo>
                        <a:pt x="25" y="5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7" y="10"/>
                      </a:lnTo>
                      <a:lnTo>
                        <a:pt x="16" y="14"/>
                      </a:lnTo>
                      <a:lnTo>
                        <a:pt x="13" y="16"/>
                      </a:lnTo>
                      <a:lnTo>
                        <a:pt x="10" y="16"/>
                      </a:lnTo>
                      <a:lnTo>
                        <a:pt x="6" y="20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2" y="23"/>
                      </a:lnTo>
                      <a:lnTo>
                        <a:pt x="0" y="26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6" y="30"/>
                      </a:lnTo>
                      <a:lnTo>
                        <a:pt x="5" y="26"/>
                      </a:lnTo>
                      <a:lnTo>
                        <a:pt x="6" y="23"/>
                      </a:lnTo>
                      <a:lnTo>
                        <a:pt x="11" y="19"/>
                      </a:lnTo>
                      <a:lnTo>
                        <a:pt x="11" y="20"/>
                      </a:lnTo>
                      <a:lnTo>
                        <a:pt x="13" y="20"/>
                      </a:lnTo>
                      <a:lnTo>
                        <a:pt x="16" y="20"/>
                      </a:lnTo>
                      <a:lnTo>
                        <a:pt x="19" y="19"/>
                      </a:lnTo>
                      <a:lnTo>
                        <a:pt x="21" y="19"/>
                      </a:lnTo>
                      <a:lnTo>
                        <a:pt x="23" y="21"/>
                      </a:lnTo>
                      <a:lnTo>
                        <a:pt x="25" y="20"/>
                      </a:lnTo>
                      <a:lnTo>
                        <a:pt x="28" y="14"/>
                      </a:lnTo>
                      <a:lnTo>
                        <a:pt x="27" y="11"/>
                      </a:lnTo>
                      <a:lnTo>
                        <a:pt x="28" y="9"/>
                      </a:lnTo>
                      <a:lnTo>
                        <a:pt x="27" y="6"/>
                      </a:lnTo>
                      <a:lnTo>
                        <a:pt x="30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3" name="Freeform 571">
                  <a:extLst>
                    <a:ext uri="{FF2B5EF4-FFF2-40B4-BE49-F238E27FC236}">
                      <a16:creationId xmlns:a16="http://schemas.microsoft.com/office/drawing/2014/main" id="{C714620E-5EEC-443B-9C92-ACE3CA776F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0" y="176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2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4" name="Freeform 572">
                  <a:extLst>
                    <a:ext uri="{FF2B5EF4-FFF2-40B4-BE49-F238E27FC236}">
                      <a16:creationId xmlns:a16="http://schemas.microsoft.com/office/drawing/2014/main" id="{C12933B4-711B-4612-93A9-29C7084D4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2" y="1734"/>
                  <a:ext cx="2" cy="7"/>
                </a:xfrm>
                <a:custGeom>
                  <a:avLst/>
                  <a:gdLst>
                    <a:gd name="T0" fmla="*/ 2 w 2"/>
                    <a:gd name="T1" fmla="*/ 5 h 7"/>
                    <a:gd name="T2" fmla="*/ 1 w 2"/>
                    <a:gd name="T3" fmla="*/ 0 h 7"/>
                    <a:gd name="T4" fmla="*/ 1 w 2"/>
                    <a:gd name="T5" fmla="*/ 5 h 7"/>
                    <a:gd name="T6" fmla="*/ 0 w 2"/>
                    <a:gd name="T7" fmla="*/ 7 h 7"/>
                    <a:gd name="T8" fmla="*/ 2 w 2"/>
                    <a:gd name="T9" fmla="*/ 7 h 7"/>
                    <a:gd name="T10" fmla="*/ 2 w 2"/>
                    <a:gd name="T1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lnTo>
                        <a:pt x="1" y="0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5" name="Freeform 573">
                  <a:extLst>
                    <a:ext uri="{FF2B5EF4-FFF2-40B4-BE49-F238E27FC236}">
                      <a16:creationId xmlns:a16="http://schemas.microsoft.com/office/drawing/2014/main" id="{C7B1BAED-9278-47FA-9B7F-386D3C973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1" y="1712"/>
                  <a:ext cx="37" cy="50"/>
                </a:xfrm>
                <a:custGeom>
                  <a:avLst/>
                  <a:gdLst>
                    <a:gd name="T0" fmla="*/ 18 w 37"/>
                    <a:gd name="T1" fmla="*/ 50 h 50"/>
                    <a:gd name="T2" fmla="*/ 20 w 37"/>
                    <a:gd name="T3" fmla="*/ 49 h 50"/>
                    <a:gd name="T4" fmla="*/ 19 w 37"/>
                    <a:gd name="T5" fmla="*/ 44 h 50"/>
                    <a:gd name="T6" fmla="*/ 18 w 37"/>
                    <a:gd name="T7" fmla="*/ 42 h 50"/>
                    <a:gd name="T8" fmla="*/ 20 w 37"/>
                    <a:gd name="T9" fmla="*/ 38 h 50"/>
                    <a:gd name="T10" fmla="*/ 18 w 37"/>
                    <a:gd name="T11" fmla="*/ 35 h 50"/>
                    <a:gd name="T12" fmla="*/ 22 w 37"/>
                    <a:gd name="T13" fmla="*/ 30 h 50"/>
                    <a:gd name="T14" fmla="*/ 26 w 37"/>
                    <a:gd name="T15" fmla="*/ 29 h 50"/>
                    <a:gd name="T16" fmla="*/ 28 w 37"/>
                    <a:gd name="T17" fmla="*/ 22 h 50"/>
                    <a:gd name="T18" fmla="*/ 29 w 37"/>
                    <a:gd name="T19" fmla="*/ 18 h 50"/>
                    <a:gd name="T20" fmla="*/ 33 w 37"/>
                    <a:gd name="T21" fmla="*/ 19 h 50"/>
                    <a:gd name="T22" fmla="*/ 35 w 37"/>
                    <a:gd name="T23" fmla="*/ 19 h 50"/>
                    <a:gd name="T24" fmla="*/ 37 w 37"/>
                    <a:gd name="T25" fmla="*/ 15 h 50"/>
                    <a:gd name="T26" fmla="*/ 33 w 37"/>
                    <a:gd name="T27" fmla="*/ 12 h 50"/>
                    <a:gd name="T28" fmla="*/ 28 w 37"/>
                    <a:gd name="T29" fmla="*/ 11 h 50"/>
                    <a:gd name="T30" fmla="*/ 25 w 37"/>
                    <a:gd name="T31" fmla="*/ 8 h 50"/>
                    <a:gd name="T32" fmla="*/ 27 w 37"/>
                    <a:gd name="T33" fmla="*/ 2 h 50"/>
                    <a:gd name="T34" fmla="*/ 20 w 37"/>
                    <a:gd name="T35" fmla="*/ 1 h 50"/>
                    <a:gd name="T36" fmla="*/ 15 w 37"/>
                    <a:gd name="T37" fmla="*/ 2 h 50"/>
                    <a:gd name="T38" fmla="*/ 17 w 37"/>
                    <a:gd name="T39" fmla="*/ 6 h 50"/>
                    <a:gd name="T40" fmla="*/ 18 w 37"/>
                    <a:gd name="T41" fmla="*/ 11 h 50"/>
                    <a:gd name="T42" fmla="*/ 16 w 37"/>
                    <a:gd name="T43" fmla="*/ 11 h 50"/>
                    <a:gd name="T44" fmla="*/ 13 w 37"/>
                    <a:gd name="T45" fmla="*/ 10 h 50"/>
                    <a:gd name="T46" fmla="*/ 13 w 37"/>
                    <a:gd name="T47" fmla="*/ 5 h 50"/>
                    <a:gd name="T48" fmla="*/ 10 w 37"/>
                    <a:gd name="T49" fmla="*/ 8 h 50"/>
                    <a:gd name="T50" fmla="*/ 9 w 37"/>
                    <a:gd name="T51" fmla="*/ 13 h 50"/>
                    <a:gd name="T52" fmla="*/ 5 w 37"/>
                    <a:gd name="T53" fmla="*/ 11 h 50"/>
                    <a:gd name="T54" fmla="*/ 1 w 37"/>
                    <a:gd name="T55" fmla="*/ 12 h 50"/>
                    <a:gd name="T56" fmla="*/ 4 w 37"/>
                    <a:gd name="T57" fmla="*/ 18 h 50"/>
                    <a:gd name="T58" fmla="*/ 1 w 37"/>
                    <a:gd name="T59" fmla="*/ 17 h 50"/>
                    <a:gd name="T60" fmla="*/ 4 w 37"/>
                    <a:gd name="T61" fmla="*/ 22 h 50"/>
                    <a:gd name="T62" fmla="*/ 5 w 37"/>
                    <a:gd name="T63" fmla="*/ 28 h 50"/>
                    <a:gd name="T64" fmla="*/ 0 w 37"/>
                    <a:gd name="T65" fmla="*/ 35 h 50"/>
                    <a:gd name="T66" fmla="*/ 4 w 37"/>
                    <a:gd name="T67" fmla="*/ 35 h 50"/>
                    <a:gd name="T68" fmla="*/ 7 w 37"/>
                    <a:gd name="T69" fmla="*/ 43 h 50"/>
                    <a:gd name="T70" fmla="*/ 7 w 37"/>
                    <a:gd name="T71" fmla="*/ 47 h 50"/>
                    <a:gd name="T72" fmla="*/ 16 w 37"/>
                    <a:gd name="T73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6" y="49"/>
                      </a:moveTo>
                      <a:lnTo>
                        <a:pt x="18" y="50"/>
                      </a:lnTo>
                      <a:lnTo>
                        <a:pt x="20" y="49"/>
                      </a:lnTo>
                      <a:lnTo>
                        <a:pt x="20" y="49"/>
                      </a:lnTo>
                      <a:lnTo>
                        <a:pt x="21" y="46"/>
                      </a:lnTo>
                      <a:lnTo>
                        <a:pt x="19" y="44"/>
                      </a:lnTo>
                      <a:lnTo>
                        <a:pt x="18" y="44"/>
                      </a:lnTo>
                      <a:lnTo>
                        <a:pt x="18" y="42"/>
                      </a:lnTo>
                      <a:lnTo>
                        <a:pt x="19" y="40"/>
                      </a:lnTo>
                      <a:lnTo>
                        <a:pt x="20" y="38"/>
                      </a:lnTo>
                      <a:lnTo>
                        <a:pt x="18" y="37"/>
                      </a:lnTo>
                      <a:lnTo>
                        <a:pt x="18" y="35"/>
                      </a:lnTo>
                      <a:lnTo>
                        <a:pt x="24" y="32"/>
                      </a:lnTo>
                      <a:lnTo>
                        <a:pt x="22" y="30"/>
                      </a:lnTo>
                      <a:lnTo>
                        <a:pt x="25" y="28"/>
                      </a:lnTo>
                      <a:lnTo>
                        <a:pt x="26" y="29"/>
                      </a:lnTo>
                      <a:lnTo>
                        <a:pt x="28" y="27"/>
                      </a:lnTo>
                      <a:lnTo>
                        <a:pt x="28" y="22"/>
                      </a:lnTo>
                      <a:lnTo>
                        <a:pt x="28" y="19"/>
                      </a:lnTo>
                      <a:lnTo>
                        <a:pt x="29" y="18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5" y="12"/>
                      </a:lnTo>
                      <a:lnTo>
                        <a:pt x="33" y="12"/>
                      </a:lnTo>
                      <a:lnTo>
                        <a:pt x="30" y="12"/>
                      </a:lnTo>
                      <a:lnTo>
                        <a:pt x="28" y="11"/>
                      </a:lnTo>
                      <a:lnTo>
                        <a:pt x="27" y="8"/>
                      </a:lnTo>
                      <a:lnTo>
                        <a:pt x="25" y="8"/>
                      </a:lnTo>
                      <a:lnTo>
                        <a:pt x="27" y="5"/>
                      </a:lnTo>
                      <a:lnTo>
                        <a:pt x="27" y="2"/>
                      </a:lnTo>
                      <a:lnTo>
                        <a:pt x="24" y="0"/>
                      </a:lnTo>
                      <a:lnTo>
                        <a:pt x="20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4" y="2"/>
                      </a:lnTo>
                      <a:lnTo>
                        <a:pt x="17" y="6"/>
                      </a:lnTo>
                      <a:lnTo>
                        <a:pt x="16" y="8"/>
                      </a:lnTo>
                      <a:lnTo>
                        <a:pt x="18" y="11"/>
                      </a:lnTo>
                      <a:lnTo>
                        <a:pt x="18" y="12"/>
                      </a:lnTo>
                      <a:lnTo>
                        <a:pt x="16" y="11"/>
                      </a:lnTo>
                      <a:lnTo>
                        <a:pt x="14" y="12"/>
                      </a:lnTo>
                      <a:lnTo>
                        <a:pt x="13" y="10"/>
                      </a:lnTo>
                      <a:lnTo>
                        <a:pt x="14" y="8"/>
                      </a:lnTo>
                      <a:lnTo>
                        <a:pt x="13" y="5"/>
                      </a:lnTo>
                      <a:lnTo>
                        <a:pt x="12" y="5"/>
                      </a:lnTo>
                      <a:lnTo>
                        <a:pt x="10" y="8"/>
                      </a:ln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10"/>
                      </a:lnTo>
                      <a:lnTo>
                        <a:pt x="1" y="12"/>
                      </a:lnTo>
                      <a:lnTo>
                        <a:pt x="4" y="15"/>
                      </a:lnTo>
                      <a:lnTo>
                        <a:pt x="4" y="18"/>
                      </a:lnTo>
                      <a:lnTo>
                        <a:pt x="3" y="16"/>
                      </a:lnTo>
                      <a:lnTo>
                        <a:pt x="1" y="17"/>
                      </a:lnTo>
                      <a:lnTo>
                        <a:pt x="2" y="21"/>
                      </a:lnTo>
                      <a:lnTo>
                        <a:pt x="4" y="22"/>
                      </a:lnTo>
                      <a:lnTo>
                        <a:pt x="4" y="26"/>
                      </a:lnTo>
                      <a:lnTo>
                        <a:pt x="5" y="28"/>
                      </a:lnTo>
                      <a:lnTo>
                        <a:pt x="1" y="30"/>
                      </a:lnTo>
                      <a:lnTo>
                        <a:pt x="0" y="35"/>
                      </a:lnTo>
                      <a:lnTo>
                        <a:pt x="1" y="36"/>
                      </a:lnTo>
                      <a:lnTo>
                        <a:pt x="4" y="35"/>
                      </a:lnTo>
                      <a:lnTo>
                        <a:pt x="7" y="39"/>
                      </a:lnTo>
                      <a:lnTo>
                        <a:pt x="7" y="43"/>
                      </a:lnTo>
                      <a:lnTo>
                        <a:pt x="7" y="45"/>
                      </a:lnTo>
                      <a:lnTo>
                        <a:pt x="7" y="47"/>
                      </a:lnTo>
                      <a:lnTo>
                        <a:pt x="11" y="47"/>
                      </a:lnTo>
                      <a:lnTo>
                        <a:pt x="16" y="4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6" name="Freeform 574">
                  <a:extLst>
                    <a:ext uri="{FF2B5EF4-FFF2-40B4-BE49-F238E27FC236}">
                      <a16:creationId xmlns:a16="http://schemas.microsoft.com/office/drawing/2014/main" id="{4B44DF65-74FD-4AD5-9808-BE8499A95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1370"/>
                  <a:ext cx="17" cy="21"/>
                </a:xfrm>
                <a:custGeom>
                  <a:avLst/>
                  <a:gdLst>
                    <a:gd name="T0" fmla="*/ 7 w 17"/>
                    <a:gd name="T1" fmla="*/ 19 h 21"/>
                    <a:gd name="T2" fmla="*/ 9 w 17"/>
                    <a:gd name="T3" fmla="*/ 17 h 21"/>
                    <a:gd name="T4" fmla="*/ 12 w 17"/>
                    <a:gd name="T5" fmla="*/ 15 h 21"/>
                    <a:gd name="T6" fmla="*/ 17 w 17"/>
                    <a:gd name="T7" fmla="*/ 9 h 21"/>
                    <a:gd name="T8" fmla="*/ 13 w 17"/>
                    <a:gd name="T9" fmla="*/ 4 h 21"/>
                    <a:gd name="T10" fmla="*/ 11 w 17"/>
                    <a:gd name="T11" fmla="*/ 2 h 21"/>
                    <a:gd name="T12" fmla="*/ 11 w 17"/>
                    <a:gd name="T13" fmla="*/ 5 h 21"/>
                    <a:gd name="T14" fmla="*/ 13 w 17"/>
                    <a:gd name="T15" fmla="*/ 8 h 21"/>
                    <a:gd name="T16" fmla="*/ 8 w 17"/>
                    <a:gd name="T17" fmla="*/ 8 h 21"/>
                    <a:gd name="T18" fmla="*/ 7 w 17"/>
                    <a:gd name="T19" fmla="*/ 12 h 21"/>
                    <a:gd name="T20" fmla="*/ 6 w 17"/>
                    <a:gd name="T21" fmla="*/ 9 h 21"/>
                    <a:gd name="T22" fmla="*/ 7 w 17"/>
                    <a:gd name="T23" fmla="*/ 0 h 21"/>
                    <a:gd name="T24" fmla="*/ 4 w 17"/>
                    <a:gd name="T25" fmla="*/ 6 h 21"/>
                    <a:gd name="T26" fmla="*/ 4 w 17"/>
                    <a:gd name="T27" fmla="*/ 9 h 21"/>
                    <a:gd name="T28" fmla="*/ 2 w 17"/>
                    <a:gd name="T29" fmla="*/ 12 h 21"/>
                    <a:gd name="T30" fmla="*/ 3 w 17"/>
                    <a:gd name="T31" fmla="*/ 16 h 21"/>
                    <a:gd name="T32" fmla="*/ 1 w 17"/>
                    <a:gd name="T33" fmla="*/ 16 h 21"/>
                    <a:gd name="T34" fmla="*/ 0 w 17"/>
                    <a:gd name="T35" fmla="*/ 21 h 21"/>
                    <a:gd name="T36" fmla="*/ 2 w 17"/>
                    <a:gd name="T37" fmla="*/ 21 h 21"/>
                    <a:gd name="T38" fmla="*/ 6 w 17"/>
                    <a:gd name="T39" fmla="*/ 16 h 21"/>
                    <a:gd name="T40" fmla="*/ 5 w 17"/>
                    <a:gd name="T41" fmla="*/ 19 h 21"/>
                    <a:gd name="T42" fmla="*/ 7 w 17"/>
                    <a:gd name="T43" fmla="*/ 1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21">
                      <a:moveTo>
                        <a:pt x="7" y="19"/>
                      </a:moveTo>
                      <a:lnTo>
                        <a:pt x="9" y="17"/>
                      </a:lnTo>
                      <a:lnTo>
                        <a:pt x="12" y="15"/>
                      </a:lnTo>
                      <a:lnTo>
                        <a:pt x="17" y="9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7" y="12"/>
                      </a:lnTo>
                      <a:lnTo>
                        <a:pt x="6" y="9"/>
                      </a:lnTo>
                      <a:lnTo>
                        <a:pt x="7" y="0"/>
                      </a:lnTo>
                      <a:lnTo>
                        <a:pt x="4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3" y="16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5" y="19"/>
                      </a:lnTo>
                      <a:lnTo>
                        <a:pt x="7" y="1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7" name="Freeform 575">
                  <a:extLst>
                    <a:ext uri="{FF2B5EF4-FFF2-40B4-BE49-F238E27FC236}">
                      <a16:creationId xmlns:a16="http://schemas.microsoft.com/office/drawing/2014/main" id="{F226E377-0C6F-431F-846A-2645C893D3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312"/>
                  <a:ext cx="6" cy="10"/>
                </a:xfrm>
                <a:custGeom>
                  <a:avLst/>
                  <a:gdLst>
                    <a:gd name="T0" fmla="*/ 3 w 6"/>
                    <a:gd name="T1" fmla="*/ 10 h 10"/>
                    <a:gd name="T2" fmla="*/ 4 w 6"/>
                    <a:gd name="T3" fmla="*/ 7 h 10"/>
                    <a:gd name="T4" fmla="*/ 6 w 6"/>
                    <a:gd name="T5" fmla="*/ 4 h 10"/>
                    <a:gd name="T6" fmla="*/ 6 w 6"/>
                    <a:gd name="T7" fmla="*/ 0 h 10"/>
                    <a:gd name="T8" fmla="*/ 0 w 6"/>
                    <a:gd name="T9" fmla="*/ 5 h 10"/>
                    <a:gd name="T10" fmla="*/ 3 w 6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0">
                      <a:moveTo>
                        <a:pt x="3" y="10"/>
                      </a:moveTo>
                      <a:lnTo>
                        <a:pt x="4" y="7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8" name="Freeform 576">
                  <a:extLst>
                    <a:ext uri="{FF2B5EF4-FFF2-40B4-BE49-F238E27FC236}">
                      <a16:creationId xmlns:a16="http://schemas.microsoft.com/office/drawing/2014/main" id="{62E26514-AE21-40F1-B8C1-10592341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1382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0 w 4"/>
                    <a:gd name="T3" fmla="*/ 4 h 4"/>
                    <a:gd name="T4" fmla="*/ 4 w 4"/>
                    <a:gd name="T5" fmla="*/ 3 h 4"/>
                    <a:gd name="T6" fmla="*/ 2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4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9" name="Freeform 577">
                  <a:extLst>
                    <a:ext uri="{FF2B5EF4-FFF2-40B4-BE49-F238E27FC236}">
                      <a16:creationId xmlns:a16="http://schemas.microsoft.com/office/drawing/2014/main" id="{D6F5B623-BC96-4B0D-BAEB-C39166D14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427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0 w 2"/>
                    <a:gd name="T5" fmla="*/ 0 h 4"/>
                    <a:gd name="T6" fmla="*/ 0 w 2"/>
                    <a:gd name="T7" fmla="*/ 2 h 4"/>
                    <a:gd name="T8" fmla="*/ 1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0" name="Freeform 578">
                  <a:extLst>
                    <a:ext uri="{FF2B5EF4-FFF2-40B4-BE49-F238E27FC236}">
                      <a16:creationId xmlns:a16="http://schemas.microsoft.com/office/drawing/2014/main" id="{D930A073-DCC4-4C7B-96BB-C1011DA1A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" y="1387"/>
                  <a:ext cx="7" cy="8"/>
                </a:xfrm>
                <a:custGeom>
                  <a:avLst/>
                  <a:gdLst>
                    <a:gd name="T0" fmla="*/ 7 w 7"/>
                    <a:gd name="T1" fmla="*/ 6 h 8"/>
                    <a:gd name="T2" fmla="*/ 7 w 7"/>
                    <a:gd name="T3" fmla="*/ 0 h 8"/>
                    <a:gd name="T4" fmla="*/ 1 w 7"/>
                    <a:gd name="T5" fmla="*/ 5 h 8"/>
                    <a:gd name="T6" fmla="*/ 0 w 7"/>
                    <a:gd name="T7" fmla="*/ 8 h 8"/>
                    <a:gd name="T8" fmla="*/ 4 w 7"/>
                    <a:gd name="T9" fmla="*/ 5 h 8"/>
                    <a:gd name="T10" fmla="*/ 7 w 7"/>
                    <a:gd name="T1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7" y="6"/>
                      </a:moveTo>
                      <a:lnTo>
                        <a:pt x="7" y="0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1" name="Freeform 579">
                  <a:extLst>
                    <a:ext uri="{FF2B5EF4-FFF2-40B4-BE49-F238E27FC236}">
                      <a16:creationId xmlns:a16="http://schemas.microsoft.com/office/drawing/2014/main" id="{D04C1CCD-05E5-4DFD-AC7C-6137AC04F0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0" y="1370"/>
                  <a:ext cx="9" cy="12"/>
                </a:xfrm>
                <a:custGeom>
                  <a:avLst/>
                  <a:gdLst>
                    <a:gd name="T0" fmla="*/ 9 w 9"/>
                    <a:gd name="T1" fmla="*/ 5 h 12"/>
                    <a:gd name="T2" fmla="*/ 7 w 9"/>
                    <a:gd name="T3" fmla="*/ 0 h 12"/>
                    <a:gd name="T4" fmla="*/ 6 w 9"/>
                    <a:gd name="T5" fmla="*/ 1 h 12"/>
                    <a:gd name="T6" fmla="*/ 7 w 9"/>
                    <a:gd name="T7" fmla="*/ 2 h 12"/>
                    <a:gd name="T8" fmla="*/ 4 w 9"/>
                    <a:gd name="T9" fmla="*/ 5 h 12"/>
                    <a:gd name="T10" fmla="*/ 1 w 9"/>
                    <a:gd name="T11" fmla="*/ 5 h 12"/>
                    <a:gd name="T12" fmla="*/ 0 w 9"/>
                    <a:gd name="T13" fmla="*/ 9 h 12"/>
                    <a:gd name="T14" fmla="*/ 1 w 9"/>
                    <a:gd name="T15" fmla="*/ 11 h 12"/>
                    <a:gd name="T16" fmla="*/ 5 w 9"/>
                    <a:gd name="T17" fmla="*/ 7 h 12"/>
                    <a:gd name="T18" fmla="*/ 7 w 9"/>
                    <a:gd name="T19" fmla="*/ 7 h 12"/>
                    <a:gd name="T20" fmla="*/ 4 w 9"/>
                    <a:gd name="T21" fmla="*/ 10 h 12"/>
                    <a:gd name="T22" fmla="*/ 5 w 9"/>
                    <a:gd name="T23" fmla="*/ 12 h 12"/>
                    <a:gd name="T24" fmla="*/ 9 w 9"/>
                    <a:gd name="T25" fmla="*/ 10 h 12"/>
                    <a:gd name="T26" fmla="*/ 9 w 9"/>
                    <a:gd name="T2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" h="12">
                      <a:moveTo>
                        <a:pt x="9" y="5"/>
                      </a:move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1"/>
                      </a:lnTo>
                      <a:lnTo>
                        <a:pt x="5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2" name="Freeform 580">
                  <a:extLst>
                    <a:ext uri="{FF2B5EF4-FFF2-40B4-BE49-F238E27FC236}">
                      <a16:creationId xmlns:a16="http://schemas.microsoft.com/office/drawing/2014/main" id="{1F0EEC80-FEFE-4424-AF59-6C71FD49F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36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0 h 4"/>
                    <a:gd name="T4" fmla="*/ 0 w 5"/>
                    <a:gd name="T5" fmla="*/ 1 h 4"/>
                    <a:gd name="T6" fmla="*/ 1 w 5"/>
                    <a:gd name="T7" fmla="*/ 3 h 4"/>
                    <a:gd name="T8" fmla="*/ 5 w 5"/>
                    <a:gd name="T9" fmla="*/ 4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5" y="4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3" name="Freeform 581">
                  <a:extLst>
                    <a:ext uri="{FF2B5EF4-FFF2-40B4-BE49-F238E27FC236}">
                      <a16:creationId xmlns:a16="http://schemas.microsoft.com/office/drawing/2014/main" id="{EBC44692-6DBC-4264-9A7F-C4DF65E370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56"/>
                  <a:ext cx="3" cy="8"/>
                </a:xfrm>
                <a:custGeom>
                  <a:avLst/>
                  <a:gdLst>
                    <a:gd name="T0" fmla="*/ 0 w 3"/>
                    <a:gd name="T1" fmla="*/ 4 h 8"/>
                    <a:gd name="T2" fmla="*/ 1 w 3"/>
                    <a:gd name="T3" fmla="*/ 8 h 8"/>
                    <a:gd name="T4" fmla="*/ 3 w 3"/>
                    <a:gd name="T5" fmla="*/ 3 h 8"/>
                    <a:gd name="T6" fmla="*/ 3 w 3"/>
                    <a:gd name="T7" fmla="*/ 0 h 8"/>
                    <a:gd name="T8" fmla="*/ 0 w 3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0" y="4"/>
                      </a:moveTo>
                      <a:lnTo>
                        <a:pt x="1" y="8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4" name="Freeform 582">
                  <a:extLst>
                    <a:ext uri="{FF2B5EF4-FFF2-40B4-BE49-F238E27FC236}">
                      <a16:creationId xmlns:a16="http://schemas.microsoft.com/office/drawing/2014/main" id="{725718D1-BF65-4DAB-AB21-27967678F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464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1 h 4"/>
                    <a:gd name="T4" fmla="*/ 1 w 4"/>
                    <a:gd name="T5" fmla="*/ 0 h 4"/>
                    <a:gd name="T6" fmla="*/ 0 w 4"/>
                    <a:gd name="T7" fmla="*/ 1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5" name="Freeform 583">
                  <a:extLst>
                    <a:ext uri="{FF2B5EF4-FFF2-40B4-BE49-F238E27FC236}">
                      <a16:creationId xmlns:a16="http://schemas.microsoft.com/office/drawing/2014/main" id="{D15719C3-8911-4993-85BB-91831CBBA7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1396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0 w 2"/>
                    <a:gd name="T7" fmla="*/ 3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6" name="Freeform 584">
                  <a:extLst>
                    <a:ext uri="{FF2B5EF4-FFF2-40B4-BE49-F238E27FC236}">
                      <a16:creationId xmlns:a16="http://schemas.microsoft.com/office/drawing/2014/main" id="{678B30F2-6C96-4C22-B3EA-1C2B461911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2" y="1412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2 h 3"/>
                    <a:gd name="T4" fmla="*/ 1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7" name="Freeform 585">
                  <a:extLst>
                    <a:ext uri="{FF2B5EF4-FFF2-40B4-BE49-F238E27FC236}">
                      <a16:creationId xmlns:a16="http://schemas.microsoft.com/office/drawing/2014/main" id="{0EEE493F-95FD-4956-8880-8BA5C8AE1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" y="1393"/>
                  <a:ext cx="5" cy="7"/>
                </a:xfrm>
                <a:custGeom>
                  <a:avLst/>
                  <a:gdLst>
                    <a:gd name="T0" fmla="*/ 0 w 5"/>
                    <a:gd name="T1" fmla="*/ 7 h 7"/>
                    <a:gd name="T2" fmla="*/ 5 w 5"/>
                    <a:gd name="T3" fmla="*/ 3 h 7"/>
                    <a:gd name="T4" fmla="*/ 5 w 5"/>
                    <a:gd name="T5" fmla="*/ 0 h 7"/>
                    <a:gd name="T6" fmla="*/ 1 w 5"/>
                    <a:gd name="T7" fmla="*/ 1 h 7"/>
                    <a:gd name="T8" fmla="*/ 0 w 5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0" y="7"/>
                      </a:move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8" name="Freeform 586">
                  <a:extLst>
                    <a:ext uri="{FF2B5EF4-FFF2-40B4-BE49-F238E27FC236}">
                      <a16:creationId xmlns:a16="http://schemas.microsoft.com/office/drawing/2014/main" id="{6A8D02AD-D586-44D6-AEDF-E8C432D0BC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3" y="1323"/>
                  <a:ext cx="6" cy="11"/>
                </a:xfrm>
                <a:custGeom>
                  <a:avLst/>
                  <a:gdLst>
                    <a:gd name="T0" fmla="*/ 6 w 6"/>
                    <a:gd name="T1" fmla="*/ 9 h 11"/>
                    <a:gd name="T2" fmla="*/ 5 w 6"/>
                    <a:gd name="T3" fmla="*/ 7 h 11"/>
                    <a:gd name="T4" fmla="*/ 3 w 6"/>
                    <a:gd name="T5" fmla="*/ 4 h 11"/>
                    <a:gd name="T6" fmla="*/ 2 w 6"/>
                    <a:gd name="T7" fmla="*/ 0 h 11"/>
                    <a:gd name="T8" fmla="*/ 0 w 6"/>
                    <a:gd name="T9" fmla="*/ 1 h 11"/>
                    <a:gd name="T10" fmla="*/ 1 w 6"/>
                    <a:gd name="T11" fmla="*/ 6 h 11"/>
                    <a:gd name="T12" fmla="*/ 1 w 6"/>
                    <a:gd name="T13" fmla="*/ 9 h 11"/>
                    <a:gd name="T14" fmla="*/ 5 w 6"/>
                    <a:gd name="T15" fmla="*/ 11 h 11"/>
                    <a:gd name="T16" fmla="*/ 6 w 6"/>
                    <a:gd name="T17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1">
                      <a:moveTo>
                        <a:pt x="6" y="9"/>
                      </a:moveTo>
                      <a:lnTo>
                        <a:pt x="5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1" y="9"/>
                      </a:lnTo>
                      <a:lnTo>
                        <a:pt x="5" y="11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69" name="Freeform 587">
                  <a:extLst>
                    <a:ext uri="{FF2B5EF4-FFF2-40B4-BE49-F238E27FC236}">
                      <a16:creationId xmlns:a16="http://schemas.microsoft.com/office/drawing/2014/main" id="{BFAB6964-9571-44FA-A334-7D21F29B3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333"/>
                  <a:ext cx="8" cy="8"/>
                </a:xfrm>
                <a:custGeom>
                  <a:avLst/>
                  <a:gdLst>
                    <a:gd name="T0" fmla="*/ 7 w 8"/>
                    <a:gd name="T1" fmla="*/ 1 h 8"/>
                    <a:gd name="T2" fmla="*/ 5 w 8"/>
                    <a:gd name="T3" fmla="*/ 2 h 8"/>
                    <a:gd name="T4" fmla="*/ 4 w 8"/>
                    <a:gd name="T5" fmla="*/ 0 h 8"/>
                    <a:gd name="T6" fmla="*/ 0 w 8"/>
                    <a:gd name="T7" fmla="*/ 4 h 8"/>
                    <a:gd name="T8" fmla="*/ 4 w 8"/>
                    <a:gd name="T9" fmla="*/ 8 h 8"/>
                    <a:gd name="T10" fmla="*/ 5 w 8"/>
                    <a:gd name="T11" fmla="*/ 8 h 8"/>
                    <a:gd name="T12" fmla="*/ 7 w 8"/>
                    <a:gd name="T13" fmla="*/ 7 h 8"/>
                    <a:gd name="T14" fmla="*/ 6 w 8"/>
                    <a:gd name="T15" fmla="*/ 4 h 8"/>
                    <a:gd name="T16" fmla="*/ 8 w 8"/>
                    <a:gd name="T17" fmla="*/ 2 h 8"/>
                    <a:gd name="T18" fmla="*/ 7 w 8"/>
                    <a:gd name="T19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7" y="1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8"/>
                      </a:lnTo>
                      <a:lnTo>
                        <a:pt x="5" y="8"/>
                      </a:lnTo>
                      <a:lnTo>
                        <a:pt x="7" y="7"/>
                      </a:lnTo>
                      <a:lnTo>
                        <a:pt x="6" y="4"/>
                      </a:lnTo>
                      <a:lnTo>
                        <a:pt x="8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0" name="Freeform 588">
                  <a:extLst>
                    <a:ext uri="{FF2B5EF4-FFF2-40B4-BE49-F238E27FC236}">
                      <a16:creationId xmlns:a16="http://schemas.microsoft.com/office/drawing/2014/main" id="{60159CF5-993B-4BCC-BAD5-4A0404AF5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8" y="1304"/>
                  <a:ext cx="15" cy="12"/>
                </a:xfrm>
                <a:custGeom>
                  <a:avLst/>
                  <a:gdLst>
                    <a:gd name="T0" fmla="*/ 8 w 15"/>
                    <a:gd name="T1" fmla="*/ 4 h 12"/>
                    <a:gd name="T2" fmla="*/ 6 w 15"/>
                    <a:gd name="T3" fmla="*/ 7 h 12"/>
                    <a:gd name="T4" fmla="*/ 5 w 15"/>
                    <a:gd name="T5" fmla="*/ 5 h 12"/>
                    <a:gd name="T6" fmla="*/ 2 w 15"/>
                    <a:gd name="T7" fmla="*/ 7 h 12"/>
                    <a:gd name="T8" fmla="*/ 0 w 15"/>
                    <a:gd name="T9" fmla="*/ 6 h 12"/>
                    <a:gd name="T10" fmla="*/ 1 w 15"/>
                    <a:gd name="T11" fmla="*/ 10 h 12"/>
                    <a:gd name="T12" fmla="*/ 5 w 15"/>
                    <a:gd name="T13" fmla="*/ 12 h 12"/>
                    <a:gd name="T14" fmla="*/ 7 w 15"/>
                    <a:gd name="T15" fmla="*/ 11 h 12"/>
                    <a:gd name="T16" fmla="*/ 15 w 15"/>
                    <a:gd name="T17" fmla="*/ 2 h 12"/>
                    <a:gd name="T18" fmla="*/ 14 w 15"/>
                    <a:gd name="T19" fmla="*/ 0 h 12"/>
                    <a:gd name="T20" fmla="*/ 9 w 15"/>
                    <a:gd name="T21" fmla="*/ 6 h 12"/>
                    <a:gd name="T22" fmla="*/ 8 w 15"/>
                    <a:gd name="T23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12">
                      <a:moveTo>
                        <a:pt x="8" y="4"/>
                      </a:moveTo>
                      <a:lnTo>
                        <a:pt x="6" y="7"/>
                      </a:lnTo>
                      <a:lnTo>
                        <a:pt x="5" y="5"/>
                      </a:lnTo>
                      <a:lnTo>
                        <a:pt x="2" y="7"/>
                      </a:lnTo>
                      <a:lnTo>
                        <a:pt x="0" y="6"/>
                      </a:lnTo>
                      <a:lnTo>
                        <a:pt x="1" y="10"/>
                      </a:lnTo>
                      <a:lnTo>
                        <a:pt x="5" y="12"/>
                      </a:lnTo>
                      <a:lnTo>
                        <a:pt x="7" y="11"/>
                      </a:lnTo>
                      <a:lnTo>
                        <a:pt x="15" y="2"/>
                      </a:lnTo>
                      <a:lnTo>
                        <a:pt x="14" y="0"/>
                      </a:lnTo>
                      <a:lnTo>
                        <a:pt x="9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1" name="Freeform 589">
                  <a:extLst>
                    <a:ext uri="{FF2B5EF4-FFF2-40B4-BE49-F238E27FC236}">
                      <a16:creationId xmlns:a16="http://schemas.microsoft.com/office/drawing/2014/main" id="{E173D330-65E3-407F-910A-45D9B65F2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2" y="1320"/>
                  <a:ext cx="6" cy="4"/>
                </a:xfrm>
                <a:custGeom>
                  <a:avLst/>
                  <a:gdLst>
                    <a:gd name="T0" fmla="*/ 2 w 6"/>
                    <a:gd name="T1" fmla="*/ 0 h 4"/>
                    <a:gd name="T2" fmla="*/ 0 w 6"/>
                    <a:gd name="T3" fmla="*/ 1 h 4"/>
                    <a:gd name="T4" fmla="*/ 3 w 6"/>
                    <a:gd name="T5" fmla="*/ 3 h 4"/>
                    <a:gd name="T6" fmla="*/ 6 w 6"/>
                    <a:gd name="T7" fmla="*/ 4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6" y="4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2" name="Freeform 590">
                  <a:extLst>
                    <a:ext uri="{FF2B5EF4-FFF2-40B4-BE49-F238E27FC236}">
                      <a16:creationId xmlns:a16="http://schemas.microsoft.com/office/drawing/2014/main" id="{40ECE1F8-7217-4F27-A2C4-5954645E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7" y="1341"/>
                  <a:ext cx="11" cy="10"/>
                </a:xfrm>
                <a:custGeom>
                  <a:avLst/>
                  <a:gdLst>
                    <a:gd name="T0" fmla="*/ 9 w 11"/>
                    <a:gd name="T1" fmla="*/ 0 h 10"/>
                    <a:gd name="T2" fmla="*/ 7 w 11"/>
                    <a:gd name="T3" fmla="*/ 3 h 10"/>
                    <a:gd name="T4" fmla="*/ 4 w 11"/>
                    <a:gd name="T5" fmla="*/ 3 h 10"/>
                    <a:gd name="T6" fmla="*/ 4 w 11"/>
                    <a:gd name="T7" fmla="*/ 6 h 10"/>
                    <a:gd name="T8" fmla="*/ 0 w 11"/>
                    <a:gd name="T9" fmla="*/ 7 h 10"/>
                    <a:gd name="T10" fmla="*/ 3 w 11"/>
                    <a:gd name="T11" fmla="*/ 10 h 10"/>
                    <a:gd name="T12" fmla="*/ 5 w 11"/>
                    <a:gd name="T13" fmla="*/ 10 h 10"/>
                    <a:gd name="T14" fmla="*/ 9 w 11"/>
                    <a:gd name="T15" fmla="*/ 10 h 10"/>
                    <a:gd name="T16" fmla="*/ 8 w 11"/>
                    <a:gd name="T17" fmla="*/ 7 h 10"/>
                    <a:gd name="T18" fmla="*/ 11 w 11"/>
                    <a:gd name="T19" fmla="*/ 4 h 10"/>
                    <a:gd name="T20" fmla="*/ 9 w 11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0">
                      <a:moveTo>
                        <a:pt x="9" y="0"/>
                      </a:move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5" y="10"/>
                      </a:lnTo>
                      <a:lnTo>
                        <a:pt x="9" y="10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3" name="Freeform 591">
                  <a:extLst>
                    <a:ext uri="{FF2B5EF4-FFF2-40B4-BE49-F238E27FC236}">
                      <a16:creationId xmlns:a16="http://schemas.microsoft.com/office/drawing/2014/main" id="{947C3DA7-F702-4746-8FA8-EF701296C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326"/>
                  <a:ext cx="5" cy="11"/>
                </a:xfrm>
                <a:custGeom>
                  <a:avLst/>
                  <a:gdLst>
                    <a:gd name="T0" fmla="*/ 1 w 5"/>
                    <a:gd name="T1" fmla="*/ 0 h 11"/>
                    <a:gd name="T2" fmla="*/ 0 w 5"/>
                    <a:gd name="T3" fmla="*/ 2 h 11"/>
                    <a:gd name="T4" fmla="*/ 0 w 5"/>
                    <a:gd name="T5" fmla="*/ 8 h 11"/>
                    <a:gd name="T6" fmla="*/ 2 w 5"/>
                    <a:gd name="T7" fmla="*/ 8 h 11"/>
                    <a:gd name="T8" fmla="*/ 3 w 5"/>
                    <a:gd name="T9" fmla="*/ 11 h 11"/>
                    <a:gd name="T10" fmla="*/ 5 w 5"/>
                    <a:gd name="T11" fmla="*/ 8 h 11"/>
                    <a:gd name="T12" fmla="*/ 3 w 5"/>
                    <a:gd name="T13" fmla="*/ 6 h 11"/>
                    <a:gd name="T14" fmla="*/ 4 w 5"/>
                    <a:gd name="T15" fmla="*/ 2 h 11"/>
                    <a:gd name="T16" fmla="*/ 1 w 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1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5" y="8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4" name="Freeform 592">
                  <a:extLst>
                    <a:ext uri="{FF2B5EF4-FFF2-40B4-BE49-F238E27FC236}">
                      <a16:creationId xmlns:a16="http://schemas.microsoft.com/office/drawing/2014/main" id="{8132BD33-7EDF-4AC5-A628-33E2350C1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5" y="1349"/>
                  <a:ext cx="12" cy="19"/>
                </a:xfrm>
                <a:custGeom>
                  <a:avLst/>
                  <a:gdLst>
                    <a:gd name="T0" fmla="*/ 9 w 12"/>
                    <a:gd name="T1" fmla="*/ 13 h 19"/>
                    <a:gd name="T2" fmla="*/ 12 w 12"/>
                    <a:gd name="T3" fmla="*/ 13 h 19"/>
                    <a:gd name="T4" fmla="*/ 11 w 12"/>
                    <a:gd name="T5" fmla="*/ 10 h 19"/>
                    <a:gd name="T6" fmla="*/ 12 w 12"/>
                    <a:gd name="T7" fmla="*/ 8 h 19"/>
                    <a:gd name="T8" fmla="*/ 11 w 12"/>
                    <a:gd name="T9" fmla="*/ 4 h 19"/>
                    <a:gd name="T10" fmla="*/ 10 w 12"/>
                    <a:gd name="T11" fmla="*/ 3 h 19"/>
                    <a:gd name="T12" fmla="*/ 9 w 12"/>
                    <a:gd name="T13" fmla="*/ 1 h 19"/>
                    <a:gd name="T14" fmla="*/ 4 w 12"/>
                    <a:gd name="T15" fmla="*/ 0 h 19"/>
                    <a:gd name="T16" fmla="*/ 5 w 12"/>
                    <a:gd name="T17" fmla="*/ 4 h 19"/>
                    <a:gd name="T18" fmla="*/ 3 w 12"/>
                    <a:gd name="T19" fmla="*/ 2 h 19"/>
                    <a:gd name="T20" fmla="*/ 1 w 12"/>
                    <a:gd name="T21" fmla="*/ 6 h 19"/>
                    <a:gd name="T22" fmla="*/ 5 w 12"/>
                    <a:gd name="T23" fmla="*/ 8 h 19"/>
                    <a:gd name="T24" fmla="*/ 1 w 12"/>
                    <a:gd name="T25" fmla="*/ 8 h 19"/>
                    <a:gd name="T26" fmla="*/ 0 w 12"/>
                    <a:gd name="T27" fmla="*/ 12 h 19"/>
                    <a:gd name="T28" fmla="*/ 3 w 12"/>
                    <a:gd name="T29" fmla="*/ 13 h 19"/>
                    <a:gd name="T30" fmla="*/ 0 w 12"/>
                    <a:gd name="T31" fmla="*/ 16 h 19"/>
                    <a:gd name="T32" fmla="*/ 3 w 12"/>
                    <a:gd name="T33" fmla="*/ 16 h 19"/>
                    <a:gd name="T34" fmla="*/ 3 w 12"/>
                    <a:gd name="T35" fmla="*/ 19 h 19"/>
                    <a:gd name="T36" fmla="*/ 4 w 12"/>
                    <a:gd name="T37" fmla="*/ 19 h 19"/>
                    <a:gd name="T38" fmla="*/ 5 w 12"/>
                    <a:gd name="T39" fmla="*/ 15 h 19"/>
                    <a:gd name="T40" fmla="*/ 8 w 12"/>
                    <a:gd name="T41" fmla="*/ 16 h 19"/>
                    <a:gd name="T42" fmla="*/ 9 w 12"/>
                    <a:gd name="T43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" h="19">
                      <a:moveTo>
                        <a:pt x="9" y="13"/>
                      </a:moveTo>
                      <a:lnTo>
                        <a:pt x="12" y="13"/>
                      </a:lnTo>
                      <a:lnTo>
                        <a:pt x="11" y="10"/>
                      </a:lnTo>
                      <a:lnTo>
                        <a:pt x="12" y="8"/>
                      </a:lnTo>
                      <a:lnTo>
                        <a:pt x="11" y="4"/>
                      </a:lnTo>
                      <a:lnTo>
                        <a:pt x="10" y="3"/>
                      </a:lnTo>
                      <a:lnTo>
                        <a:pt x="9" y="1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6"/>
                      </a:lnTo>
                      <a:lnTo>
                        <a:pt x="5" y="8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3" y="13"/>
                      </a:ln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5"/>
                      </a:lnTo>
                      <a:lnTo>
                        <a:pt x="8" y="16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5" name="Freeform 593">
                  <a:extLst>
                    <a:ext uri="{FF2B5EF4-FFF2-40B4-BE49-F238E27FC236}">
                      <a16:creationId xmlns:a16="http://schemas.microsoft.com/office/drawing/2014/main" id="{5E08E534-FC03-4623-A5E0-2B358F848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8" y="1325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0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6" name="Freeform 594">
                  <a:extLst>
                    <a:ext uri="{FF2B5EF4-FFF2-40B4-BE49-F238E27FC236}">
                      <a16:creationId xmlns:a16="http://schemas.microsoft.com/office/drawing/2014/main" id="{2C681E93-D7A0-4602-9336-899864408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3" y="1330"/>
                  <a:ext cx="4" cy="5"/>
                </a:xfrm>
                <a:custGeom>
                  <a:avLst/>
                  <a:gdLst>
                    <a:gd name="T0" fmla="*/ 5 w 5"/>
                    <a:gd name="T1" fmla="*/ 0 h 7"/>
                    <a:gd name="T2" fmla="*/ 1 w 5"/>
                    <a:gd name="T3" fmla="*/ 2 h 7"/>
                    <a:gd name="T4" fmla="*/ 0 w 5"/>
                    <a:gd name="T5" fmla="*/ 7 h 7"/>
                    <a:gd name="T6" fmla="*/ 5 w 5"/>
                    <a:gd name="T7" fmla="*/ 3 h 7"/>
                    <a:gd name="T8" fmla="*/ 5 w 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7"/>
                        <a:pt x="5" y="3"/>
                        <a:pt x="5" y="3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7" name="Freeform 595">
                  <a:extLst>
                    <a:ext uri="{FF2B5EF4-FFF2-40B4-BE49-F238E27FC236}">
                      <a16:creationId xmlns:a16="http://schemas.microsoft.com/office/drawing/2014/main" id="{D99C3E9F-6139-414F-B122-38FAAE2D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8" y="137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8" name="Freeform 596">
                  <a:extLst>
                    <a:ext uri="{FF2B5EF4-FFF2-40B4-BE49-F238E27FC236}">
                      <a16:creationId xmlns:a16="http://schemas.microsoft.com/office/drawing/2014/main" id="{F45AF05A-1673-49A9-BA44-EA3924FD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58"/>
                  <a:ext cx="9" cy="14"/>
                </a:xfrm>
                <a:custGeom>
                  <a:avLst/>
                  <a:gdLst>
                    <a:gd name="T0" fmla="*/ 6 w 9"/>
                    <a:gd name="T1" fmla="*/ 5 h 14"/>
                    <a:gd name="T2" fmla="*/ 9 w 9"/>
                    <a:gd name="T3" fmla="*/ 3 h 14"/>
                    <a:gd name="T4" fmla="*/ 8 w 9"/>
                    <a:gd name="T5" fmla="*/ 0 h 14"/>
                    <a:gd name="T6" fmla="*/ 5 w 9"/>
                    <a:gd name="T7" fmla="*/ 1 h 14"/>
                    <a:gd name="T8" fmla="*/ 5 w 9"/>
                    <a:gd name="T9" fmla="*/ 4 h 14"/>
                    <a:gd name="T10" fmla="*/ 1 w 9"/>
                    <a:gd name="T11" fmla="*/ 8 h 14"/>
                    <a:gd name="T12" fmla="*/ 0 w 9"/>
                    <a:gd name="T13" fmla="*/ 13 h 14"/>
                    <a:gd name="T14" fmla="*/ 2 w 9"/>
                    <a:gd name="T15" fmla="*/ 14 h 14"/>
                    <a:gd name="T16" fmla="*/ 5 w 9"/>
                    <a:gd name="T17" fmla="*/ 9 h 14"/>
                    <a:gd name="T18" fmla="*/ 6 w 9"/>
                    <a:gd name="T19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4">
                      <a:moveTo>
                        <a:pt x="6" y="5"/>
                      </a:moveTo>
                      <a:lnTo>
                        <a:pt x="9" y="3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5" y="4"/>
                      </a:lnTo>
                      <a:lnTo>
                        <a:pt x="1" y="8"/>
                      </a:ln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9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79" name="Freeform 597">
                  <a:extLst>
                    <a:ext uri="{FF2B5EF4-FFF2-40B4-BE49-F238E27FC236}">
                      <a16:creationId xmlns:a16="http://schemas.microsoft.com/office/drawing/2014/main" id="{CC78239A-F284-4CE3-ACEC-0EC3DC796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2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0" name="Freeform 598">
                  <a:extLst>
                    <a:ext uri="{FF2B5EF4-FFF2-40B4-BE49-F238E27FC236}">
                      <a16:creationId xmlns:a16="http://schemas.microsoft.com/office/drawing/2014/main" id="{25A85210-39C7-4DE4-B718-28A58827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7" y="1582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1" name="Freeform 599">
                  <a:extLst>
                    <a:ext uri="{FF2B5EF4-FFF2-40B4-BE49-F238E27FC236}">
                      <a16:creationId xmlns:a16="http://schemas.microsoft.com/office/drawing/2014/main" id="{421D4DDE-95DF-4CE4-878F-1F4315FB7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2" y="1637"/>
                  <a:ext cx="4" cy="4"/>
                </a:xfrm>
                <a:custGeom>
                  <a:avLst/>
                  <a:gdLst>
                    <a:gd name="T0" fmla="*/ 1 w 5"/>
                    <a:gd name="T1" fmla="*/ 0 h 5"/>
                    <a:gd name="T2" fmla="*/ 3 w 5"/>
                    <a:gd name="T3" fmla="*/ 5 h 5"/>
                    <a:gd name="T4" fmla="*/ 5 w 5"/>
                    <a:gd name="T5" fmla="*/ 2 h 5"/>
                    <a:gd name="T6" fmla="*/ 3 w 5"/>
                    <a:gd name="T7" fmla="*/ 0 h 5"/>
                    <a:gd name="T8" fmla="*/ 1 w 5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2" name="Freeform 600">
                  <a:extLst>
                    <a:ext uri="{FF2B5EF4-FFF2-40B4-BE49-F238E27FC236}">
                      <a16:creationId xmlns:a16="http://schemas.microsoft.com/office/drawing/2014/main" id="{E1390A93-00C7-4FD4-B51A-FDA92569D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577"/>
                  <a:ext cx="3" cy="4"/>
                </a:xfrm>
                <a:custGeom>
                  <a:avLst/>
                  <a:gdLst>
                    <a:gd name="T0" fmla="*/ 0 w 3"/>
                    <a:gd name="T1" fmla="*/ 0 h 4"/>
                    <a:gd name="T2" fmla="*/ 2 w 3"/>
                    <a:gd name="T3" fmla="*/ 4 h 4"/>
                    <a:gd name="T4" fmla="*/ 3 w 3"/>
                    <a:gd name="T5" fmla="*/ 2 h 4"/>
                    <a:gd name="T6" fmla="*/ 0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3" name="Freeform 601">
                  <a:extLst>
                    <a:ext uri="{FF2B5EF4-FFF2-40B4-BE49-F238E27FC236}">
                      <a16:creationId xmlns:a16="http://schemas.microsoft.com/office/drawing/2014/main" id="{C74B4FAD-7F29-4031-A442-61E7548AE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6" y="1631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4" name="Freeform 602">
                  <a:extLst>
                    <a:ext uri="{FF2B5EF4-FFF2-40B4-BE49-F238E27FC236}">
                      <a16:creationId xmlns:a16="http://schemas.microsoft.com/office/drawing/2014/main" id="{83B47C0D-045D-46DE-8C90-8B5AF27D9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12"/>
                  <a:ext cx="2" cy="4"/>
                </a:xfrm>
                <a:custGeom>
                  <a:avLst/>
                  <a:gdLst>
                    <a:gd name="T0" fmla="*/ 0 w 2"/>
                    <a:gd name="T1" fmla="*/ 3 h 5"/>
                    <a:gd name="T2" fmla="*/ 2 w 2"/>
                    <a:gd name="T3" fmla="*/ 5 h 5"/>
                    <a:gd name="T4" fmla="*/ 2 w 2"/>
                    <a:gd name="T5" fmla="*/ 0 h 5"/>
                    <a:gd name="T6" fmla="*/ 0 w 2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0" y="3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5" name="Freeform 603">
                  <a:extLst>
                    <a:ext uri="{FF2B5EF4-FFF2-40B4-BE49-F238E27FC236}">
                      <a16:creationId xmlns:a16="http://schemas.microsoft.com/office/drawing/2014/main" id="{D169E798-6DE7-4A91-AA9C-3184617FC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6" y="1607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2 h 3"/>
                    <a:gd name="T6" fmla="*/ 1 w 3"/>
                    <a:gd name="T7" fmla="*/ 3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6" name="Freeform 604">
                  <a:extLst>
                    <a:ext uri="{FF2B5EF4-FFF2-40B4-BE49-F238E27FC236}">
                      <a16:creationId xmlns:a16="http://schemas.microsoft.com/office/drawing/2014/main" id="{A804D9C9-B674-4080-A887-4B0A8BBEA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8" y="1623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7" name="Freeform 605">
                  <a:extLst>
                    <a:ext uri="{FF2B5EF4-FFF2-40B4-BE49-F238E27FC236}">
                      <a16:creationId xmlns:a16="http://schemas.microsoft.com/office/drawing/2014/main" id="{ACBD1FBC-53F2-4128-88B9-50DF2E3B3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622"/>
                  <a:ext cx="3" cy="6"/>
                </a:xfrm>
                <a:custGeom>
                  <a:avLst/>
                  <a:gdLst>
                    <a:gd name="T0" fmla="*/ 1 w 3"/>
                    <a:gd name="T1" fmla="*/ 8 h 8"/>
                    <a:gd name="T2" fmla="*/ 3 w 3"/>
                    <a:gd name="T3" fmla="*/ 4 h 8"/>
                    <a:gd name="T4" fmla="*/ 0 w 3"/>
                    <a:gd name="T5" fmla="*/ 0 h 8"/>
                    <a:gd name="T6" fmla="*/ 1 w 3"/>
                    <a:gd name="T7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8">
                      <a:moveTo>
                        <a:pt x="1" y="8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0" y="0"/>
                        <a:pt x="0" y="0"/>
                      </a:cubicBezTo>
                      <a:lnTo>
                        <a:pt x="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8" name="Freeform 606">
                  <a:extLst>
                    <a:ext uri="{FF2B5EF4-FFF2-40B4-BE49-F238E27FC236}">
                      <a16:creationId xmlns:a16="http://schemas.microsoft.com/office/drawing/2014/main" id="{CA842483-1047-42BB-AC9C-1B00968C1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619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09" name="Group 808">
                <a:extLst>
                  <a:ext uri="{FF2B5EF4-FFF2-40B4-BE49-F238E27FC236}">
                    <a16:creationId xmlns:a16="http://schemas.microsoft.com/office/drawing/2014/main" id="{02DEB6C2-5DC7-4A39-89A0-0E61F103CA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16704" y="2047681"/>
                <a:ext cx="2006674" cy="1993712"/>
                <a:chOff x="3223" y="1290"/>
                <a:chExt cx="1264" cy="1256"/>
              </a:xfrm>
              <a:grpFill/>
            </p:grpSpPr>
            <p:sp>
              <p:nvSpPr>
                <p:cNvPr id="1989" name="Freeform 608">
                  <a:extLst>
                    <a:ext uri="{FF2B5EF4-FFF2-40B4-BE49-F238E27FC236}">
                      <a16:creationId xmlns:a16="http://schemas.microsoft.com/office/drawing/2014/main" id="{FF0DFAAD-BB83-4825-97F0-1238372816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4" y="1398"/>
                  <a:ext cx="3" cy="8"/>
                </a:xfrm>
                <a:custGeom>
                  <a:avLst/>
                  <a:gdLst>
                    <a:gd name="T0" fmla="*/ 3 w 3"/>
                    <a:gd name="T1" fmla="*/ 0 h 8"/>
                    <a:gd name="T2" fmla="*/ 0 w 3"/>
                    <a:gd name="T3" fmla="*/ 5 h 8"/>
                    <a:gd name="T4" fmla="*/ 0 w 3"/>
                    <a:gd name="T5" fmla="*/ 8 h 8"/>
                    <a:gd name="T6" fmla="*/ 3 w 3"/>
                    <a:gd name="T7" fmla="*/ 5 h 8"/>
                    <a:gd name="T8" fmla="*/ 3 w 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8">
                      <a:moveTo>
                        <a:pt x="3" y="0"/>
                      </a:move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3" y="5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0" name="Freeform 609">
                  <a:extLst>
                    <a:ext uri="{FF2B5EF4-FFF2-40B4-BE49-F238E27FC236}">
                      <a16:creationId xmlns:a16="http://schemas.microsoft.com/office/drawing/2014/main" id="{32D1548A-A1B1-4D30-97BE-6020D550A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1494"/>
                  <a:ext cx="7" cy="6"/>
                </a:xfrm>
                <a:custGeom>
                  <a:avLst/>
                  <a:gdLst>
                    <a:gd name="T0" fmla="*/ 1 w 7"/>
                    <a:gd name="T1" fmla="*/ 2 h 6"/>
                    <a:gd name="T2" fmla="*/ 0 w 7"/>
                    <a:gd name="T3" fmla="*/ 5 h 6"/>
                    <a:gd name="T4" fmla="*/ 2 w 7"/>
                    <a:gd name="T5" fmla="*/ 5 h 6"/>
                    <a:gd name="T6" fmla="*/ 3 w 7"/>
                    <a:gd name="T7" fmla="*/ 6 h 6"/>
                    <a:gd name="T8" fmla="*/ 4 w 7"/>
                    <a:gd name="T9" fmla="*/ 5 h 6"/>
                    <a:gd name="T10" fmla="*/ 7 w 7"/>
                    <a:gd name="T11" fmla="*/ 0 h 6"/>
                    <a:gd name="T12" fmla="*/ 5 w 7"/>
                    <a:gd name="T13" fmla="*/ 2 h 6"/>
                    <a:gd name="T14" fmla="*/ 1 w 7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6">
                      <a:moveTo>
                        <a:pt x="1" y="2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1" name="Freeform 610">
                  <a:extLst>
                    <a:ext uri="{FF2B5EF4-FFF2-40B4-BE49-F238E27FC236}">
                      <a16:creationId xmlns:a16="http://schemas.microsoft.com/office/drawing/2014/main" id="{7C2C92D2-914F-4849-84CF-5FEA7635A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472"/>
                  <a:ext cx="3" cy="4"/>
                </a:xfrm>
                <a:custGeom>
                  <a:avLst/>
                  <a:gdLst>
                    <a:gd name="T0" fmla="*/ 3 w 3"/>
                    <a:gd name="T1" fmla="*/ 1 h 4"/>
                    <a:gd name="T2" fmla="*/ 2 w 3"/>
                    <a:gd name="T3" fmla="*/ 0 h 4"/>
                    <a:gd name="T4" fmla="*/ 0 w 3"/>
                    <a:gd name="T5" fmla="*/ 3 h 4"/>
                    <a:gd name="T6" fmla="*/ 2 w 3"/>
                    <a:gd name="T7" fmla="*/ 4 h 4"/>
                    <a:gd name="T8" fmla="*/ 3 w 3"/>
                    <a:gd name="T9" fmla="*/ 3 h 4"/>
                    <a:gd name="T10" fmla="*/ 3 w 3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2" name="Freeform 611">
                  <a:extLst>
                    <a:ext uri="{FF2B5EF4-FFF2-40B4-BE49-F238E27FC236}">
                      <a16:creationId xmlns:a16="http://schemas.microsoft.com/office/drawing/2014/main" id="{21B74DEE-CAFE-47D4-870F-11181C57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4" y="1570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2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3" name="Freeform 612">
                  <a:extLst>
                    <a:ext uri="{FF2B5EF4-FFF2-40B4-BE49-F238E27FC236}">
                      <a16:creationId xmlns:a16="http://schemas.microsoft.com/office/drawing/2014/main" id="{B15C7FAB-36D8-4CF1-BA45-4CE5CFA8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8" y="165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4" name="Freeform 613">
                  <a:extLst>
                    <a:ext uri="{FF2B5EF4-FFF2-40B4-BE49-F238E27FC236}">
                      <a16:creationId xmlns:a16="http://schemas.microsoft.com/office/drawing/2014/main" id="{1734D3C6-8EC8-4CE6-A66C-199D06828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5" y="148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1 w 5"/>
                    <a:gd name="T3" fmla="*/ 1 h 4"/>
                    <a:gd name="T4" fmla="*/ 0 w 5"/>
                    <a:gd name="T5" fmla="*/ 4 h 4"/>
                    <a:gd name="T6" fmla="*/ 1 w 5"/>
                    <a:gd name="T7" fmla="*/ 4 h 4"/>
                    <a:gd name="T8" fmla="*/ 5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5" name="Freeform 614">
                  <a:extLst>
                    <a:ext uri="{FF2B5EF4-FFF2-40B4-BE49-F238E27FC236}">
                      <a16:creationId xmlns:a16="http://schemas.microsoft.com/office/drawing/2014/main" id="{74EC42A2-A3DF-4F65-9D4C-CED8AADFE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4"/>
                  <a:ext cx="9" cy="7"/>
                </a:xfrm>
                <a:custGeom>
                  <a:avLst/>
                  <a:gdLst>
                    <a:gd name="T0" fmla="*/ 3 w 9"/>
                    <a:gd name="T1" fmla="*/ 5 h 7"/>
                    <a:gd name="T2" fmla="*/ 7 w 9"/>
                    <a:gd name="T3" fmla="*/ 6 h 7"/>
                    <a:gd name="T4" fmla="*/ 9 w 9"/>
                    <a:gd name="T5" fmla="*/ 3 h 7"/>
                    <a:gd name="T6" fmla="*/ 7 w 9"/>
                    <a:gd name="T7" fmla="*/ 0 h 7"/>
                    <a:gd name="T8" fmla="*/ 5 w 9"/>
                    <a:gd name="T9" fmla="*/ 1 h 7"/>
                    <a:gd name="T10" fmla="*/ 4 w 9"/>
                    <a:gd name="T11" fmla="*/ 3 h 7"/>
                    <a:gd name="T12" fmla="*/ 2 w 9"/>
                    <a:gd name="T13" fmla="*/ 3 h 7"/>
                    <a:gd name="T14" fmla="*/ 0 w 9"/>
                    <a:gd name="T15" fmla="*/ 7 h 7"/>
                    <a:gd name="T16" fmla="*/ 2 w 9"/>
                    <a:gd name="T17" fmla="*/ 7 h 7"/>
                    <a:gd name="T18" fmla="*/ 3 w 9"/>
                    <a:gd name="T1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7">
                      <a:moveTo>
                        <a:pt x="3" y="5"/>
                      </a:moveTo>
                      <a:lnTo>
                        <a:pt x="7" y="6"/>
                      </a:lnTo>
                      <a:lnTo>
                        <a:pt x="9" y="3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6" name="Freeform 615">
                  <a:extLst>
                    <a:ext uri="{FF2B5EF4-FFF2-40B4-BE49-F238E27FC236}">
                      <a16:creationId xmlns:a16="http://schemas.microsoft.com/office/drawing/2014/main" id="{31C57F19-A639-46CF-94ED-82628A791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1" y="1539"/>
                  <a:ext cx="4" cy="4"/>
                </a:xfrm>
                <a:custGeom>
                  <a:avLst/>
                  <a:gdLst>
                    <a:gd name="T0" fmla="*/ 5 w 5"/>
                    <a:gd name="T1" fmla="*/ 3 h 5"/>
                    <a:gd name="T2" fmla="*/ 4 w 5"/>
                    <a:gd name="T3" fmla="*/ 0 h 5"/>
                    <a:gd name="T4" fmla="*/ 0 w 5"/>
                    <a:gd name="T5" fmla="*/ 0 h 5"/>
                    <a:gd name="T6" fmla="*/ 4 w 5"/>
                    <a:gd name="T7" fmla="*/ 5 h 5"/>
                    <a:gd name="T8" fmla="*/ 5 w 5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3"/>
                        <a:pt x="5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7" name="Freeform 616">
                  <a:extLst>
                    <a:ext uri="{FF2B5EF4-FFF2-40B4-BE49-F238E27FC236}">
                      <a16:creationId xmlns:a16="http://schemas.microsoft.com/office/drawing/2014/main" id="{5A926DC5-A3CA-4DCC-A589-E4C047E86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9" y="1568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1 w 3"/>
                    <a:gd name="T3" fmla="*/ 1 h 4"/>
                    <a:gd name="T4" fmla="*/ 0 w 3"/>
                    <a:gd name="T5" fmla="*/ 0 h 4"/>
                    <a:gd name="T6" fmla="*/ 0 w 3"/>
                    <a:gd name="T7" fmla="*/ 4 h 4"/>
                    <a:gd name="T8" fmla="*/ 3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8" name="Freeform 617">
                  <a:extLst>
                    <a:ext uri="{FF2B5EF4-FFF2-40B4-BE49-F238E27FC236}">
                      <a16:creationId xmlns:a16="http://schemas.microsoft.com/office/drawing/2014/main" id="{BF604C3E-7278-4637-898D-7E1D6929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4" y="1544"/>
                  <a:ext cx="3" cy="4"/>
                </a:xfrm>
                <a:custGeom>
                  <a:avLst/>
                  <a:gdLst>
                    <a:gd name="T0" fmla="*/ 2 w 4"/>
                    <a:gd name="T1" fmla="*/ 6 h 6"/>
                    <a:gd name="T2" fmla="*/ 4 w 4"/>
                    <a:gd name="T3" fmla="*/ 4 h 6"/>
                    <a:gd name="T4" fmla="*/ 3 w 4"/>
                    <a:gd name="T5" fmla="*/ 0 h 6"/>
                    <a:gd name="T6" fmla="*/ 0 w 4"/>
                    <a:gd name="T7" fmla="*/ 4 h 6"/>
                    <a:gd name="T8" fmla="*/ 2 w 4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6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0" y="4"/>
                        <a:pt x="0" y="4"/>
                      </a:cubicBez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9" name="Freeform 618">
                  <a:extLst>
                    <a:ext uri="{FF2B5EF4-FFF2-40B4-BE49-F238E27FC236}">
                      <a16:creationId xmlns:a16="http://schemas.microsoft.com/office/drawing/2014/main" id="{53659E43-A5B8-40BE-9842-D9E5959589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8" y="1530"/>
                  <a:ext cx="6" cy="4"/>
                </a:xfrm>
                <a:custGeom>
                  <a:avLst/>
                  <a:gdLst>
                    <a:gd name="T0" fmla="*/ 6 w 6"/>
                    <a:gd name="T1" fmla="*/ 1 h 4"/>
                    <a:gd name="T2" fmla="*/ 3 w 6"/>
                    <a:gd name="T3" fmla="*/ 0 h 4"/>
                    <a:gd name="T4" fmla="*/ 0 w 6"/>
                    <a:gd name="T5" fmla="*/ 4 h 4"/>
                    <a:gd name="T6" fmla="*/ 3 w 6"/>
                    <a:gd name="T7" fmla="*/ 4 h 4"/>
                    <a:gd name="T8" fmla="*/ 6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6" y="1"/>
                      </a:move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0" name="Freeform 619">
                  <a:extLst>
                    <a:ext uri="{FF2B5EF4-FFF2-40B4-BE49-F238E27FC236}">
                      <a16:creationId xmlns:a16="http://schemas.microsoft.com/office/drawing/2014/main" id="{74B1D5C9-D464-4E35-BB40-1BCBE886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1337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4 h 4"/>
                    <a:gd name="T4" fmla="*/ 3 w 3"/>
                    <a:gd name="T5" fmla="*/ 3 h 4"/>
                    <a:gd name="T6" fmla="*/ 1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1" name="Freeform 620">
                  <a:extLst>
                    <a:ext uri="{FF2B5EF4-FFF2-40B4-BE49-F238E27FC236}">
                      <a16:creationId xmlns:a16="http://schemas.microsoft.com/office/drawing/2014/main" id="{4EC0456D-2923-4404-A700-49D53EF52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8" y="1298"/>
                  <a:ext cx="4" cy="5"/>
                </a:xfrm>
                <a:custGeom>
                  <a:avLst/>
                  <a:gdLst>
                    <a:gd name="T0" fmla="*/ 0 w 4"/>
                    <a:gd name="T1" fmla="*/ 1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2 h 5"/>
                    <a:gd name="T8" fmla="*/ 3 w 4"/>
                    <a:gd name="T9" fmla="*/ 0 h 5"/>
                    <a:gd name="T10" fmla="*/ 0 w 4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1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2" name="Freeform 621">
                  <a:extLst>
                    <a:ext uri="{FF2B5EF4-FFF2-40B4-BE49-F238E27FC236}">
                      <a16:creationId xmlns:a16="http://schemas.microsoft.com/office/drawing/2014/main" id="{DC4735C6-4ABC-4463-BCB5-69A437B31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129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1 w 3"/>
                    <a:gd name="T5" fmla="*/ 0 h 2"/>
                    <a:gd name="T6" fmla="*/ 0 w 3"/>
                    <a:gd name="T7" fmla="*/ 2 h 2"/>
                    <a:gd name="T8" fmla="*/ 2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3" name="Freeform 622">
                  <a:extLst>
                    <a:ext uri="{FF2B5EF4-FFF2-40B4-BE49-F238E27FC236}">
                      <a16:creationId xmlns:a16="http://schemas.microsoft.com/office/drawing/2014/main" id="{900A6929-73AC-4535-82DD-77F679526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290"/>
                  <a:ext cx="285" cy="398"/>
                </a:xfrm>
                <a:custGeom>
                  <a:avLst/>
                  <a:gdLst>
                    <a:gd name="T0" fmla="*/ 88 w 285"/>
                    <a:gd name="T1" fmla="*/ 316 h 398"/>
                    <a:gd name="T2" fmla="*/ 88 w 285"/>
                    <a:gd name="T3" fmla="*/ 231 h 398"/>
                    <a:gd name="T4" fmla="*/ 111 w 285"/>
                    <a:gd name="T5" fmla="*/ 165 h 398"/>
                    <a:gd name="T6" fmla="*/ 136 w 285"/>
                    <a:gd name="T7" fmla="*/ 106 h 398"/>
                    <a:gd name="T8" fmla="*/ 161 w 285"/>
                    <a:gd name="T9" fmla="*/ 96 h 398"/>
                    <a:gd name="T10" fmla="*/ 172 w 285"/>
                    <a:gd name="T11" fmla="*/ 75 h 398"/>
                    <a:gd name="T12" fmla="*/ 209 w 285"/>
                    <a:gd name="T13" fmla="*/ 80 h 398"/>
                    <a:gd name="T14" fmla="*/ 230 w 285"/>
                    <a:gd name="T15" fmla="*/ 47 h 398"/>
                    <a:gd name="T16" fmla="*/ 266 w 285"/>
                    <a:gd name="T17" fmla="*/ 60 h 398"/>
                    <a:gd name="T18" fmla="*/ 278 w 285"/>
                    <a:gd name="T19" fmla="*/ 45 h 398"/>
                    <a:gd name="T20" fmla="*/ 266 w 285"/>
                    <a:gd name="T21" fmla="*/ 44 h 398"/>
                    <a:gd name="T22" fmla="*/ 285 w 285"/>
                    <a:gd name="T23" fmla="*/ 26 h 398"/>
                    <a:gd name="T24" fmla="*/ 266 w 285"/>
                    <a:gd name="T25" fmla="*/ 15 h 398"/>
                    <a:gd name="T26" fmla="*/ 252 w 285"/>
                    <a:gd name="T27" fmla="*/ 19 h 398"/>
                    <a:gd name="T28" fmla="*/ 243 w 285"/>
                    <a:gd name="T29" fmla="*/ 19 h 398"/>
                    <a:gd name="T30" fmla="*/ 243 w 285"/>
                    <a:gd name="T31" fmla="*/ 3 h 398"/>
                    <a:gd name="T32" fmla="*/ 236 w 285"/>
                    <a:gd name="T33" fmla="*/ 14 h 398"/>
                    <a:gd name="T34" fmla="*/ 227 w 285"/>
                    <a:gd name="T35" fmla="*/ 18 h 398"/>
                    <a:gd name="T36" fmla="*/ 215 w 285"/>
                    <a:gd name="T37" fmla="*/ 32 h 398"/>
                    <a:gd name="T38" fmla="*/ 209 w 285"/>
                    <a:gd name="T39" fmla="*/ 9 h 398"/>
                    <a:gd name="T40" fmla="*/ 202 w 285"/>
                    <a:gd name="T41" fmla="*/ 27 h 398"/>
                    <a:gd name="T42" fmla="*/ 191 w 285"/>
                    <a:gd name="T43" fmla="*/ 40 h 398"/>
                    <a:gd name="T44" fmla="*/ 178 w 285"/>
                    <a:gd name="T45" fmla="*/ 43 h 398"/>
                    <a:gd name="T46" fmla="*/ 166 w 285"/>
                    <a:gd name="T47" fmla="*/ 53 h 398"/>
                    <a:gd name="T48" fmla="*/ 157 w 285"/>
                    <a:gd name="T49" fmla="*/ 55 h 398"/>
                    <a:gd name="T50" fmla="*/ 153 w 285"/>
                    <a:gd name="T51" fmla="*/ 70 h 398"/>
                    <a:gd name="T52" fmla="*/ 142 w 285"/>
                    <a:gd name="T53" fmla="*/ 65 h 398"/>
                    <a:gd name="T54" fmla="*/ 132 w 285"/>
                    <a:gd name="T55" fmla="*/ 86 h 398"/>
                    <a:gd name="T56" fmla="*/ 136 w 285"/>
                    <a:gd name="T57" fmla="*/ 95 h 398"/>
                    <a:gd name="T58" fmla="*/ 125 w 285"/>
                    <a:gd name="T59" fmla="*/ 106 h 398"/>
                    <a:gd name="T60" fmla="*/ 116 w 285"/>
                    <a:gd name="T61" fmla="*/ 109 h 398"/>
                    <a:gd name="T62" fmla="*/ 113 w 285"/>
                    <a:gd name="T63" fmla="*/ 126 h 398"/>
                    <a:gd name="T64" fmla="*/ 113 w 285"/>
                    <a:gd name="T65" fmla="*/ 135 h 398"/>
                    <a:gd name="T66" fmla="*/ 98 w 285"/>
                    <a:gd name="T67" fmla="*/ 150 h 398"/>
                    <a:gd name="T68" fmla="*/ 91 w 285"/>
                    <a:gd name="T69" fmla="*/ 159 h 398"/>
                    <a:gd name="T70" fmla="*/ 91 w 285"/>
                    <a:gd name="T71" fmla="*/ 173 h 398"/>
                    <a:gd name="T72" fmla="*/ 88 w 285"/>
                    <a:gd name="T73" fmla="*/ 189 h 398"/>
                    <a:gd name="T74" fmla="*/ 82 w 285"/>
                    <a:gd name="T75" fmla="*/ 203 h 398"/>
                    <a:gd name="T76" fmla="*/ 68 w 285"/>
                    <a:gd name="T77" fmla="*/ 217 h 398"/>
                    <a:gd name="T78" fmla="*/ 55 w 285"/>
                    <a:gd name="T79" fmla="*/ 243 h 398"/>
                    <a:gd name="T80" fmla="*/ 72 w 285"/>
                    <a:gd name="T81" fmla="*/ 232 h 398"/>
                    <a:gd name="T82" fmla="*/ 60 w 285"/>
                    <a:gd name="T83" fmla="*/ 252 h 398"/>
                    <a:gd name="T84" fmla="*/ 46 w 285"/>
                    <a:gd name="T85" fmla="*/ 252 h 398"/>
                    <a:gd name="T86" fmla="*/ 46 w 285"/>
                    <a:gd name="T87" fmla="*/ 268 h 398"/>
                    <a:gd name="T88" fmla="*/ 32 w 285"/>
                    <a:gd name="T89" fmla="*/ 265 h 398"/>
                    <a:gd name="T90" fmla="*/ 30 w 285"/>
                    <a:gd name="T91" fmla="*/ 274 h 398"/>
                    <a:gd name="T92" fmla="*/ 25 w 285"/>
                    <a:gd name="T93" fmla="*/ 285 h 398"/>
                    <a:gd name="T94" fmla="*/ 8 w 285"/>
                    <a:gd name="T95" fmla="*/ 288 h 398"/>
                    <a:gd name="T96" fmla="*/ 19 w 285"/>
                    <a:gd name="T97" fmla="*/ 296 h 398"/>
                    <a:gd name="T98" fmla="*/ 4 w 285"/>
                    <a:gd name="T99" fmla="*/ 304 h 398"/>
                    <a:gd name="T100" fmla="*/ 17 w 285"/>
                    <a:gd name="T101" fmla="*/ 313 h 398"/>
                    <a:gd name="T102" fmla="*/ 33 w 285"/>
                    <a:gd name="T103" fmla="*/ 310 h 398"/>
                    <a:gd name="T104" fmla="*/ 11 w 285"/>
                    <a:gd name="T105" fmla="*/ 315 h 398"/>
                    <a:gd name="T106" fmla="*/ 2 w 285"/>
                    <a:gd name="T107" fmla="*/ 324 h 398"/>
                    <a:gd name="T108" fmla="*/ 15 w 285"/>
                    <a:gd name="T109" fmla="*/ 336 h 398"/>
                    <a:gd name="T110" fmla="*/ 15 w 285"/>
                    <a:gd name="T111" fmla="*/ 344 h 398"/>
                    <a:gd name="T112" fmla="*/ 5 w 285"/>
                    <a:gd name="T113" fmla="*/ 359 h 398"/>
                    <a:gd name="T114" fmla="*/ 22 w 285"/>
                    <a:gd name="T115" fmla="*/ 371 h 398"/>
                    <a:gd name="T116" fmla="*/ 23 w 285"/>
                    <a:gd name="T117" fmla="*/ 392 h 398"/>
                    <a:gd name="T118" fmla="*/ 42 w 285"/>
                    <a:gd name="T119" fmla="*/ 390 h 398"/>
                    <a:gd name="T120" fmla="*/ 57 w 285"/>
                    <a:gd name="T121" fmla="*/ 366 h 398"/>
                    <a:gd name="T122" fmla="*/ 66 w 285"/>
                    <a:gd name="T123" fmla="*/ 368 h 398"/>
                    <a:gd name="T124" fmla="*/ 72 w 285"/>
                    <a:gd name="T125" fmla="*/ 35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5" h="398">
                      <a:moveTo>
                        <a:pt x="84" y="373"/>
                      </a:moveTo>
                      <a:lnTo>
                        <a:pt x="86" y="370"/>
                      </a:lnTo>
                      <a:lnTo>
                        <a:pt x="85" y="359"/>
                      </a:lnTo>
                      <a:lnTo>
                        <a:pt x="83" y="355"/>
                      </a:lnTo>
                      <a:lnTo>
                        <a:pt x="84" y="351"/>
                      </a:lnTo>
                      <a:lnTo>
                        <a:pt x="86" y="351"/>
                      </a:lnTo>
                      <a:lnTo>
                        <a:pt x="84" y="347"/>
                      </a:lnTo>
                      <a:lnTo>
                        <a:pt x="85" y="345"/>
                      </a:lnTo>
                      <a:lnTo>
                        <a:pt x="90" y="344"/>
                      </a:lnTo>
                      <a:lnTo>
                        <a:pt x="91" y="342"/>
                      </a:lnTo>
                      <a:lnTo>
                        <a:pt x="91" y="338"/>
                      </a:lnTo>
                      <a:lnTo>
                        <a:pt x="93" y="334"/>
                      </a:lnTo>
                      <a:lnTo>
                        <a:pt x="91" y="330"/>
                      </a:lnTo>
                      <a:lnTo>
                        <a:pt x="90" y="322"/>
                      </a:lnTo>
                      <a:lnTo>
                        <a:pt x="88" y="316"/>
                      </a:lnTo>
                      <a:lnTo>
                        <a:pt x="88" y="313"/>
                      </a:lnTo>
                      <a:lnTo>
                        <a:pt x="94" y="310"/>
                      </a:lnTo>
                      <a:lnTo>
                        <a:pt x="94" y="305"/>
                      </a:lnTo>
                      <a:lnTo>
                        <a:pt x="95" y="301"/>
                      </a:lnTo>
                      <a:lnTo>
                        <a:pt x="91" y="295"/>
                      </a:lnTo>
                      <a:lnTo>
                        <a:pt x="86" y="292"/>
                      </a:lnTo>
                      <a:lnTo>
                        <a:pt x="86" y="286"/>
                      </a:lnTo>
                      <a:lnTo>
                        <a:pt x="87" y="279"/>
                      </a:lnTo>
                      <a:lnTo>
                        <a:pt x="86" y="273"/>
                      </a:lnTo>
                      <a:lnTo>
                        <a:pt x="84" y="268"/>
                      </a:lnTo>
                      <a:lnTo>
                        <a:pt x="86" y="263"/>
                      </a:lnTo>
                      <a:lnTo>
                        <a:pt x="85" y="254"/>
                      </a:lnTo>
                      <a:lnTo>
                        <a:pt x="84" y="245"/>
                      </a:lnTo>
                      <a:lnTo>
                        <a:pt x="85" y="237"/>
                      </a:lnTo>
                      <a:lnTo>
                        <a:pt x="88" y="231"/>
                      </a:lnTo>
                      <a:lnTo>
                        <a:pt x="91" y="229"/>
                      </a:lnTo>
                      <a:lnTo>
                        <a:pt x="94" y="230"/>
                      </a:lnTo>
                      <a:lnTo>
                        <a:pt x="100" y="230"/>
                      </a:lnTo>
                      <a:lnTo>
                        <a:pt x="102" y="226"/>
                      </a:lnTo>
                      <a:lnTo>
                        <a:pt x="101" y="220"/>
                      </a:lnTo>
                      <a:lnTo>
                        <a:pt x="100" y="217"/>
                      </a:lnTo>
                      <a:lnTo>
                        <a:pt x="101" y="213"/>
                      </a:lnTo>
                      <a:lnTo>
                        <a:pt x="105" y="199"/>
                      </a:lnTo>
                      <a:lnTo>
                        <a:pt x="105" y="191"/>
                      </a:lnTo>
                      <a:lnTo>
                        <a:pt x="107" y="183"/>
                      </a:lnTo>
                      <a:lnTo>
                        <a:pt x="108" y="179"/>
                      </a:lnTo>
                      <a:lnTo>
                        <a:pt x="108" y="174"/>
                      </a:lnTo>
                      <a:lnTo>
                        <a:pt x="106" y="172"/>
                      </a:lnTo>
                      <a:lnTo>
                        <a:pt x="106" y="168"/>
                      </a:lnTo>
                      <a:lnTo>
                        <a:pt x="111" y="165"/>
                      </a:lnTo>
                      <a:lnTo>
                        <a:pt x="115" y="164"/>
                      </a:lnTo>
                      <a:lnTo>
                        <a:pt x="118" y="161"/>
                      </a:lnTo>
                      <a:lnTo>
                        <a:pt x="118" y="158"/>
                      </a:lnTo>
                      <a:lnTo>
                        <a:pt x="122" y="150"/>
                      </a:lnTo>
                      <a:lnTo>
                        <a:pt x="126" y="143"/>
                      </a:lnTo>
                      <a:lnTo>
                        <a:pt x="127" y="139"/>
                      </a:lnTo>
                      <a:lnTo>
                        <a:pt x="126" y="134"/>
                      </a:lnTo>
                      <a:lnTo>
                        <a:pt x="124" y="132"/>
                      </a:lnTo>
                      <a:lnTo>
                        <a:pt x="124" y="124"/>
                      </a:lnTo>
                      <a:lnTo>
                        <a:pt x="126" y="123"/>
                      </a:lnTo>
                      <a:lnTo>
                        <a:pt x="128" y="120"/>
                      </a:lnTo>
                      <a:lnTo>
                        <a:pt x="129" y="116"/>
                      </a:lnTo>
                      <a:lnTo>
                        <a:pt x="130" y="115"/>
                      </a:lnTo>
                      <a:lnTo>
                        <a:pt x="133" y="109"/>
                      </a:lnTo>
                      <a:lnTo>
                        <a:pt x="136" y="106"/>
                      </a:lnTo>
                      <a:lnTo>
                        <a:pt x="139" y="109"/>
                      </a:lnTo>
                      <a:lnTo>
                        <a:pt x="139" y="110"/>
                      </a:lnTo>
                      <a:lnTo>
                        <a:pt x="142" y="109"/>
                      </a:lnTo>
                      <a:lnTo>
                        <a:pt x="144" y="107"/>
                      </a:lnTo>
                      <a:lnTo>
                        <a:pt x="142" y="104"/>
                      </a:lnTo>
                      <a:lnTo>
                        <a:pt x="143" y="103"/>
                      </a:lnTo>
                      <a:lnTo>
                        <a:pt x="143" y="100"/>
                      </a:lnTo>
                      <a:lnTo>
                        <a:pt x="144" y="99"/>
                      </a:lnTo>
                      <a:lnTo>
                        <a:pt x="142" y="94"/>
                      </a:lnTo>
                      <a:lnTo>
                        <a:pt x="143" y="93"/>
                      </a:lnTo>
                      <a:lnTo>
                        <a:pt x="148" y="93"/>
                      </a:lnTo>
                      <a:lnTo>
                        <a:pt x="150" y="91"/>
                      </a:lnTo>
                      <a:lnTo>
                        <a:pt x="155" y="92"/>
                      </a:lnTo>
                      <a:lnTo>
                        <a:pt x="158" y="95"/>
                      </a:lnTo>
                      <a:lnTo>
                        <a:pt x="161" y="96"/>
                      </a:lnTo>
                      <a:lnTo>
                        <a:pt x="164" y="97"/>
                      </a:lnTo>
                      <a:lnTo>
                        <a:pt x="165" y="96"/>
                      </a:lnTo>
                      <a:lnTo>
                        <a:pt x="166" y="98"/>
                      </a:lnTo>
                      <a:lnTo>
                        <a:pt x="166" y="93"/>
                      </a:lnTo>
                      <a:lnTo>
                        <a:pt x="164" y="91"/>
                      </a:lnTo>
                      <a:lnTo>
                        <a:pt x="165" y="85"/>
                      </a:lnTo>
                      <a:lnTo>
                        <a:pt x="167" y="84"/>
                      </a:lnTo>
                      <a:lnTo>
                        <a:pt x="167" y="81"/>
                      </a:lnTo>
                      <a:lnTo>
                        <a:pt x="164" y="79"/>
                      </a:lnTo>
                      <a:lnTo>
                        <a:pt x="164" y="75"/>
                      </a:lnTo>
                      <a:lnTo>
                        <a:pt x="167" y="77"/>
                      </a:lnTo>
                      <a:lnTo>
                        <a:pt x="171" y="76"/>
                      </a:lnTo>
                      <a:lnTo>
                        <a:pt x="171" y="75"/>
                      </a:lnTo>
                      <a:lnTo>
                        <a:pt x="171" y="75"/>
                      </a:lnTo>
                      <a:lnTo>
                        <a:pt x="172" y="75"/>
                      </a:lnTo>
                      <a:lnTo>
                        <a:pt x="174" y="75"/>
                      </a:lnTo>
                      <a:lnTo>
                        <a:pt x="174" y="75"/>
                      </a:lnTo>
                      <a:lnTo>
                        <a:pt x="174" y="72"/>
                      </a:lnTo>
                      <a:lnTo>
                        <a:pt x="174" y="69"/>
                      </a:lnTo>
                      <a:lnTo>
                        <a:pt x="176" y="67"/>
                      </a:lnTo>
                      <a:lnTo>
                        <a:pt x="178" y="68"/>
                      </a:lnTo>
                      <a:lnTo>
                        <a:pt x="181" y="72"/>
                      </a:lnTo>
                      <a:lnTo>
                        <a:pt x="187" y="77"/>
                      </a:lnTo>
                      <a:lnTo>
                        <a:pt x="188" y="81"/>
                      </a:lnTo>
                      <a:lnTo>
                        <a:pt x="190" y="85"/>
                      </a:lnTo>
                      <a:lnTo>
                        <a:pt x="194" y="86"/>
                      </a:lnTo>
                      <a:lnTo>
                        <a:pt x="201" y="86"/>
                      </a:lnTo>
                      <a:lnTo>
                        <a:pt x="204" y="82"/>
                      </a:lnTo>
                      <a:lnTo>
                        <a:pt x="206" y="80"/>
                      </a:lnTo>
                      <a:lnTo>
                        <a:pt x="209" y="80"/>
                      </a:lnTo>
                      <a:lnTo>
                        <a:pt x="214" y="84"/>
                      </a:lnTo>
                      <a:lnTo>
                        <a:pt x="217" y="85"/>
                      </a:lnTo>
                      <a:lnTo>
                        <a:pt x="219" y="81"/>
                      </a:lnTo>
                      <a:lnTo>
                        <a:pt x="220" y="80"/>
                      </a:lnTo>
                      <a:lnTo>
                        <a:pt x="223" y="77"/>
                      </a:lnTo>
                      <a:lnTo>
                        <a:pt x="225" y="78"/>
                      </a:lnTo>
                      <a:lnTo>
                        <a:pt x="227" y="75"/>
                      </a:lnTo>
                      <a:lnTo>
                        <a:pt x="229" y="73"/>
                      </a:lnTo>
                      <a:lnTo>
                        <a:pt x="227" y="71"/>
                      </a:lnTo>
                      <a:lnTo>
                        <a:pt x="226" y="65"/>
                      </a:lnTo>
                      <a:lnTo>
                        <a:pt x="226" y="57"/>
                      </a:lnTo>
                      <a:lnTo>
                        <a:pt x="228" y="54"/>
                      </a:lnTo>
                      <a:lnTo>
                        <a:pt x="226" y="51"/>
                      </a:lnTo>
                      <a:lnTo>
                        <a:pt x="228" y="50"/>
                      </a:lnTo>
                      <a:lnTo>
                        <a:pt x="230" y="47"/>
                      </a:lnTo>
                      <a:lnTo>
                        <a:pt x="230" y="44"/>
                      </a:lnTo>
                      <a:lnTo>
                        <a:pt x="233" y="43"/>
                      </a:lnTo>
                      <a:lnTo>
                        <a:pt x="236" y="44"/>
                      </a:lnTo>
                      <a:lnTo>
                        <a:pt x="239" y="43"/>
                      </a:lnTo>
                      <a:lnTo>
                        <a:pt x="239" y="41"/>
                      </a:lnTo>
                      <a:lnTo>
                        <a:pt x="241" y="39"/>
                      </a:lnTo>
                      <a:lnTo>
                        <a:pt x="247" y="38"/>
                      </a:lnTo>
                      <a:lnTo>
                        <a:pt x="250" y="40"/>
                      </a:lnTo>
                      <a:lnTo>
                        <a:pt x="253" y="46"/>
                      </a:lnTo>
                      <a:lnTo>
                        <a:pt x="255" y="48"/>
                      </a:lnTo>
                      <a:lnTo>
                        <a:pt x="258" y="50"/>
                      </a:lnTo>
                      <a:lnTo>
                        <a:pt x="263" y="51"/>
                      </a:lnTo>
                      <a:lnTo>
                        <a:pt x="264" y="53"/>
                      </a:lnTo>
                      <a:lnTo>
                        <a:pt x="266" y="57"/>
                      </a:lnTo>
                      <a:lnTo>
                        <a:pt x="266" y="60"/>
                      </a:lnTo>
                      <a:lnTo>
                        <a:pt x="264" y="65"/>
                      </a:lnTo>
                      <a:lnTo>
                        <a:pt x="264" y="72"/>
                      </a:lnTo>
                      <a:lnTo>
                        <a:pt x="266" y="72"/>
                      </a:lnTo>
                      <a:lnTo>
                        <a:pt x="266" y="65"/>
                      </a:lnTo>
                      <a:lnTo>
                        <a:pt x="270" y="61"/>
                      </a:lnTo>
                      <a:lnTo>
                        <a:pt x="273" y="61"/>
                      </a:lnTo>
                      <a:lnTo>
                        <a:pt x="275" y="57"/>
                      </a:lnTo>
                      <a:lnTo>
                        <a:pt x="275" y="52"/>
                      </a:lnTo>
                      <a:lnTo>
                        <a:pt x="277" y="52"/>
                      </a:lnTo>
                      <a:lnTo>
                        <a:pt x="280" y="53"/>
                      </a:lnTo>
                      <a:lnTo>
                        <a:pt x="281" y="51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81" y="47"/>
                      </a:lnTo>
                      <a:lnTo>
                        <a:pt x="278" y="45"/>
                      </a:lnTo>
                      <a:lnTo>
                        <a:pt x="278" y="45"/>
                      </a:lnTo>
                      <a:lnTo>
                        <a:pt x="277" y="46"/>
                      </a:lnTo>
                      <a:lnTo>
                        <a:pt x="277" y="47"/>
                      </a:lnTo>
                      <a:lnTo>
                        <a:pt x="275" y="47"/>
                      </a:lnTo>
                      <a:lnTo>
                        <a:pt x="275" y="44"/>
                      </a:lnTo>
                      <a:lnTo>
                        <a:pt x="273" y="44"/>
                      </a:lnTo>
                      <a:lnTo>
                        <a:pt x="274" y="47"/>
                      </a:lnTo>
                      <a:lnTo>
                        <a:pt x="273" y="50"/>
                      </a:lnTo>
                      <a:lnTo>
                        <a:pt x="272" y="49"/>
                      </a:lnTo>
                      <a:lnTo>
                        <a:pt x="271" y="47"/>
                      </a:lnTo>
                      <a:lnTo>
                        <a:pt x="269" y="48"/>
                      </a:lnTo>
                      <a:lnTo>
                        <a:pt x="268" y="51"/>
                      </a:lnTo>
                      <a:lnTo>
                        <a:pt x="268" y="47"/>
                      </a:lnTo>
                      <a:lnTo>
                        <a:pt x="267" y="44"/>
                      </a:lnTo>
                      <a:lnTo>
                        <a:pt x="266" y="44"/>
                      </a:lnTo>
                      <a:lnTo>
                        <a:pt x="264" y="40"/>
                      </a:lnTo>
                      <a:lnTo>
                        <a:pt x="264" y="39"/>
                      </a:lnTo>
                      <a:lnTo>
                        <a:pt x="261" y="40"/>
                      </a:lnTo>
                      <a:lnTo>
                        <a:pt x="259" y="39"/>
                      </a:lnTo>
                      <a:lnTo>
                        <a:pt x="256" y="38"/>
                      </a:lnTo>
                      <a:lnTo>
                        <a:pt x="254" y="36"/>
                      </a:lnTo>
                      <a:lnTo>
                        <a:pt x="254" y="35"/>
                      </a:lnTo>
                      <a:lnTo>
                        <a:pt x="259" y="37"/>
                      </a:lnTo>
                      <a:lnTo>
                        <a:pt x="262" y="36"/>
                      </a:lnTo>
                      <a:lnTo>
                        <a:pt x="265" y="37"/>
                      </a:lnTo>
                      <a:lnTo>
                        <a:pt x="271" y="37"/>
                      </a:lnTo>
                      <a:lnTo>
                        <a:pt x="275" y="36"/>
                      </a:lnTo>
                      <a:lnTo>
                        <a:pt x="277" y="30"/>
                      </a:lnTo>
                      <a:lnTo>
                        <a:pt x="282" y="28"/>
                      </a:lnTo>
                      <a:lnTo>
                        <a:pt x="285" y="26"/>
                      </a:lnTo>
                      <a:lnTo>
                        <a:pt x="285" y="25"/>
                      </a:lnTo>
                      <a:lnTo>
                        <a:pt x="283" y="24"/>
                      </a:lnTo>
                      <a:lnTo>
                        <a:pt x="282" y="23"/>
                      </a:lnTo>
                      <a:lnTo>
                        <a:pt x="281" y="22"/>
                      </a:lnTo>
                      <a:lnTo>
                        <a:pt x="278" y="23"/>
                      </a:lnTo>
                      <a:lnTo>
                        <a:pt x="275" y="19"/>
                      </a:lnTo>
                      <a:lnTo>
                        <a:pt x="273" y="19"/>
                      </a:lnTo>
                      <a:lnTo>
                        <a:pt x="271" y="22"/>
                      </a:lnTo>
                      <a:lnTo>
                        <a:pt x="269" y="22"/>
                      </a:lnTo>
                      <a:lnTo>
                        <a:pt x="268" y="21"/>
                      </a:lnTo>
                      <a:lnTo>
                        <a:pt x="271" y="19"/>
                      </a:lnTo>
                      <a:lnTo>
                        <a:pt x="271" y="16"/>
                      </a:lnTo>
                      <a:lnTo>
                        <a:pt x="268" y="16"/>
                      </a:lnTo>
                      <a:lnTo>
                        <a:pt x="268" y="15"/>
                      </a:lnTo>
                      <a:lnTo>
                        <a:pt x="266" y="15"/>
                      </a:lnTo>
                      <a:lnTo>
                        <a:pt x="264" y="19"/>
                      </a:lnTo>
                      <a:lnTo>
                        <a:pt x="263" y="19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1" y="18"/>
                      </a:lnTo>
                      <a:lnTo>
                        <a:pt x="260" y="18"/>
                      </a:lnTo>
                      <a:lnTo>
                        <a:pt x="259" y="16"/>
                      </a:lnTo>
                      <a:lnTo>
                        <a:pt x="261" y="15"/>
                      </a:lnTo>
                      <a:lnTo>
                        <a:pt x="261" y="13"/>
                      </a:lnTo>
                      <a:lnTo>
                        <a:pt x="258" y="11"/>
                      </a:lnTo>
                      <a:lnTo>
                        <a:pt x="256" y="10"/>
                      </a:lnTo>
                      <a:lnTo>
                        <a:pt x="254" y="12"/>
                      </a:lnTo>
                      <a:lnTo>
                        <a:pt x="254" y="16"/>
                      </a:lnTo>
                      <a:lnTo>
                        <a:pt x="252" y="17"/>
                      </a:lnTo>
                      <a:lnTo>
                        <a:pt x="252" y="19"/>
                      </a:lnTo>
                      <a:lnTo>
                        <a:pt x="254" y="24"/>
                      </a:lnTo>
                      <a:lnTo>
                        <a:pt x="253" y="26"/>
                      </a:lnTo>
                      <a:lnTo>
                        <a:pt x="252" y="27"/>
                      </a:lnTo>
                      <a:lnTo>
                        <a:pt x="250" y="25"/>
                      </a:lnTo>
                      <a:lnTo>
                        <a:pt x="249" y="24"/>
                      </a:lnTo>
                      <a:lnTo>
                        <a:pt x="248" y="26"/>
                      </a:lnTo>
                      <a:lnTo>
                        <a:pt x="246" y="25"/>
                      </a:lnTo>
                      <a:lnTo>
                        <a:pt x="243" y="27"/>
                      </a:lnTo>
                      <a:lnTo>
                        <a:pt x="245" y="23"/>
                      </a:lnTo>
                      <a:lnTo>
                        <a:pt x="247" y="22"/>
                      </a:lnTo>
                      <a:lnTo>
                        <a:pt x="249" y="19"/>
                      </a:lnTo>
                      <a:lnTo>
                        <a:pt x="248" y="17"/>
                      </a:lnTo>
                      <a:lnTo>
                        <a:pt x="247" y="17"/>
                      </a:lnTo>
                      <a:lnTo>
                        <a:pt x="244" y="20"/>
                      </a:lnTo>
                      <a:lnTo>
                        <a:pt x="243" y="19"/>
                      </a:lnTo>
                      <a:lnTo>
                        <a:pt x="243" y="17"/>
                      </a:lnTo>
                      <a:lnTo>
                        <a:pt x="245" y="16"/>
                      </a:lnTo>
                      <a:lnTo>
                        <a:pt x="245" y="14"/>
                      </a:lnTo>
                      <a:lnTo>
                        <a:pt x="243" y="13"/>
                      </a:lnTo>
                      <a:lnTo>
                        <a:pt x="243" y="13"/>
                      </a:lnTo>
                      <a:lnTo>
                        <a:pt x="244" y="12"/>
                      </a:lnTo>
                      <a:lnTo>
                        <a:pt x="245" y="13"/>
                      </a:lnTo>
                      <a:lnTo>
                        <a:pt x="248" y="13"/>
                      </a:lnTo>
                      <a:lnTo>
                        <a:pt x="250" y="7"/>
                      </a:lnTo>
                      <a:lnTo>
                        <a:pt x="250" y="5"/>
                      </a:lnTo>
                      <a:lnTo>
                        <a:pt x="247" y="6"/>
                      </a:lnTo>
                      <a:lnTo>
                        <a:pt x="245" y="5"/>
                      </a:lnTo>
                      <a:lnTo>
                        <a:pt x="246" y="3"/>
                      </a:lnTo>
                      <a:lnTo>
                        <a:pt x="245" y="0"/>
                      </a:lnTo>
                      <a:lnTo>
                        <a:pt x="243" y="3"/>
                      </a:lnTo>
                      <a:lnTo>
                        <a:pt x="242" y="2"/>
                      </a:lnTo>
                      <a:lnTo>
                        <a:pt x="240" y="0"/>
                      </a:lnTo>
                      <a:lnTo>
                        <a:pt x="238" y="3"/>
                      </a:lnTo>
                      <a:lnTo>
                        <a:pt x="238" y="4"/>
                      </a:lnTo>
                      <a:lnTo>
                        <a:pt x="240" y="7"/>
                      </a:lnTo>
                      <a:lnTo>
                        <a:pt x="239" y="9"/>
                      </a:lnTo>
                      <a:lnTo>
                        <a:pt x="238" y="9"/>
                      </a:lnTo>
                      <a:lnTo>
                        <a:pt x="236" y="6"/>
                      </a:lnTo>
                      <a:lnTo>
                        <a:pt x="234" y="7"/>
                      </a:lnTo>
                      <a:lnTo>
                        <a:pt x="233" y="9"/>
                      </a:lnTo>
                      <a:lnTo>
                        <a:pt x="234" y="11"/>
                      </a:lnTo>
                      <a:lnTo>
                        <a:pt x="236" y="11"/>
                      </a:lnTo>
                      <a:lnTo>
                        <a:pt x="237" y="12"/>
                      </a:lnTo>
                      <a:lnTo>
                        <a:pt x="237" y="13"/>
                      </a:lnTo>
                      <a:lnTo>
                        <a:pt x="236" y="14"/>
                      </a:lnTo>
                      <a:lnTo>
                        <a:pt x="236" y="17"/>
                      </a:lnTo>
                      <a:lnTo>
                        <a:pt x="233" y="18"/>
                      </a:lnTo>
                      <a:lnTo>
                        <a:pt x="233" y="20"/>
                      </a:lnTo>
                      <a:lnTo>
                        <a:pt x="234" y="21"/>
                      </a:lnTo>
                      <a:lnTo>
                        <a:pt x="233" y="23"/>
                      </a:lnTo>
                      <a:lnTo>
                        <a:pt x="233" y="26"/>
                      </a:lnTo>
                      <a:lnTo>
                        <a:pt x="233" y="27"/>
                      </a:lnTo>
                      <a:lnTo>
                        <a:pt x="231" y="25"/>
                      </a:lnTo>
                      <a:lnTo>
                        <a:pt x="229" y="27"/>
                      </a:lnTo>
                      <a:lnTo>
                        <a:pt x="229" y="28"/>
                      </a:lnTo>
                      <a:lnTo>
                        <a:pt x="227" y="30"/>
                      </a:lnTo>
                      <a:lnTo>
                        <a:pt x="227" y="27"/>
                      </a:lnTo>
                      <a:lnTo>
                        <a:pt x="229" y="20"/>
                      </a:lnTo>
                      <a:lnTo>
                        <a:pt x="227" y="20"/>
                      </a:lnTo>
                      <a:lnTo>
                        <a:pt x="227" y="18"/>
                      </a:lnTo>
                      <a:lnTo>
                        <a:pt x="229" y="16"/>
                      </a:lnTo>
                      <a:lnTo>
                        <a:pt x="229" y="11"/>
                      </a:lnTo>
                      <a:lnTo>
                        <a:pt x="228" y="9"/>
                      </a:lnTo>
                      <a:lnTo>
                        <a:pt x="226" y="9"/>
                      </a:lnTo>
                      <a:lnTo>
                        <a:pt x="223" y="16"/>
                      </a:lnTo>
                      <a:lnTo>
                        <a:pt x="223" y="20"/>
                      </a:lnTo>
                      <a:lnTo>
                        <a:pt x="219" y="26"/>
                      </a:lnTo>
                      <a:lnTo>
                        <a:pt x="219" y="30"/>
                      </a:lnTo>
                      <a:lnTo>
                        <a:pt x="219" y="32"/>
                      </a:lnTo>
                      <a:lnTo>
                        <a:pt x="219" y="35"/>
                      </a:lnTo>
                      <a:lnTo>
                        <a:pt x="216" y="40"/>
                      </a:lnTo>
                      <a:lnTo>
                        <a:pt x="213" y="41"/>
                      </a:lnTo>
                      <a:lnTo>
                        <a:pt x="213" y="38"/>
                      </a:lnTo>
                      <a:lnTo>
                        <a:pt x="212" y="36"/>
                      </a:lnTo>
                      <a:lnTo>
                        <a:pt x="215" y="32"/>
                      </a:lnTo>
                      <a:lnTo>
                        <a:pt x="215" y="29"/>
                      </a:lnTo>
                      <a:lnTo>
                        <a:pt x="216" y="27"/>
                      </a:lnTo>
                      <a:lnTo>
                        <a:pt x="215" y="23"/>
                      </a:lnTo>
                      <a:lnTo>
                        <a:pt x="219" y="18"/>
                      </a:lnTo>
                      <a:lnTo>
                        <a:pt x="219" y="15"/>
                      </a:lnTo>
                      <a:lnTo>
                        <a:pt x="220" y="14"/>
                      </a:lnTo>
                      <a:lnTo>
                        <a:pt x="219" y="13"/>
                      </a:lnTo>
                      <a:lnTo>
                        <a:pt x="217" y="12"/>
                      </a:lnTo>
                      <a:lnTo>
                        <a:pt x="215" y="9"/>
                      </a:lnTo>
                      <a:lnTo>
                        <a:pt x="214" y="10"/>
                      </a:lnTo>
                      <a:lnTo>
                        <a:pt x="215" y="13"/>
                      </a:lnTo>
                      <a:lnTo>
                        <a:pt x="212" y="15"/>
                      </a:lnTo>
                      <a:lnTo>
                        <a:pt x="212" y="12"/>
                      </a:lnTo>
                      <a:lnTo>
                        <a:pt x="211" y="10"/>
                      </a:lnTo>
                      <a:lnTo>
                        <a:pt x="209" y="9"/>
                      </a:lnTo>
                      <a:lnTo>
                        <a:pt x="207" y="10"/>
                      </a:lnTo>
                      <a:lnTo>
                        <a:pt x="207" y="15"/>
                      </a:lnTo>
                      <a:lnTo>
                        <a:pt x="206" y="16"/>
                      </a:lnTo>
                      <a:lnTo>
                        <a:pt x="205" y="15"/>
                      </a:lnTo>
                      <a:lnTo>
                        <a:pt x="204" y="13"/>
                      </a:lnTo>
                      <a:lnTo>
                        <a:pt x="202" y="15"/>
                      </a:lnTo>
                      <a:lnTo>
                        <a:pt x="203" y="16"/>
                      </a:lnTo>
                      <a:lnTo>
                        <a:pt x="206" y="19"/>
                      </a:lnTo>
                      <a:lnTo>
                        <a:pt x="207" y="22"/>
                      </a:lnTo>
                      <a:lnTo>
                        <a:pt x="206" y="23"/>
                      </a:lnTo>
                      <a:lnTo>
                        <a:pt x="205" y="21"/>
                      </a:lnTo>
                      <a:lnTo>
                        <a:pt x="203" y="23"/>
                      </a:lnTo>
                      <a:lnTo>
                        <a:pt x="203" y="25"/>
                      </a:lnTo>
                      <a:lnTo>
                        <a:pt x="204" y="26"/>
                      </a:lnTo>
                      <a:lnTo>
                        <a:pt x="202" y="27"/>
                      </a:lnTo>
                      <a:lnTo>
                        <a:pt x="200" y="25"/>
                      </a:lnTo>
                      <a:lnTo>
                        <a:pt x="199" y="25"/>
                      </a:lnTo>
                      <a:lnTo>
                        <a:pt x="198" y="29"/>
                      </a:lnTo>
                      <a:lnTo>
                        <a:pt x="195" y="30"/>
                      </a:lnTo>
                      <a:lnTo>
                        <a:pt x="195" y="31"/>
                      </a:lnTo>
                      <a:lnTo>
                        <a:pt x="197" y="32"/>
                      </a:lnTo>
                      <a:lnTo>
                        <a:pt x="194" y="34"/>
                      </a:lnTo>
                      <a:lnTo>
                        <a:pt x="194" y="37"/>
                      </a:lnTo>
                      <a:lnTo>
                        <a:pt x="195" y="39"/>
                      </a:lnTo>
                      <a:lnTo>
                        <a:pt x="194" y="41"/>
                      </a:lnTo>
                      <a:lnTo>
                        <a:pt x="196" y="42"/>
                      </a:lnTo>
                      <a:lnTo>
                        <a:pt x="197" y="44"/>
                      </a:lnTo>
                      <a:lnTo>
                        <a:pt x="196" y="45"/>
                      </a:lnTo>
                      <a:lnTo>
                        <a:pt x="192" y="44"/>
                      </a:lnTo>
                      <a:lnTo>
                        <a:pt x="191" y="40"/>
                      </a:lnTo>
                      <a:lnTo>
                        <a:pt x="190" y="40"/>
                      </a:lnTo>
                      <a:lnTo>
                        <a:pt x="191" y="37"/>
                      </a:lnTo>
                      <a:lnTo>
                        <a:pt x="189" y="37"/>
                      </a:lnTo>
                      <a:lnTo>
                        <a:pt x="187" y="37"/>
                      </a:lnTo>
                      <a:lnTo>
                        <a:pt x="184" y="37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7" y="34"/>
                      </a:lnTo>
                      <a:lnTo>
                        <a:pt x="176" y="32"/>
                      </a:lnTo>
                      <a:lnTo>
                        <a:pt x="174" y="34"/>
                      </a:lnTo>
                      <a:lnTo>
                        <a:pt x="171" y="35"/>
                      </a:lnTo>
                      <a:lnTo>
                        <a:pt x="171" y="37"/>
                      </a:lnTo>
                      <a:lnTo>
                        <a:pt x="174" y="40"/>
                      </a:lnTo>
                      <a:lnTo>
                        <a:pt x="176" y="40"/>
                      </a:lnTo>
                      <a:lnTo>
                        <a:pt x="178" y="43"/>
                      </a:lnTo>
                      <a:lnTo>
                        <a:pt x="181" y="43"/>
                      </a:lnTo>
                      <a:lnTo>
                        <a:pt x="179" y="46"/>
                      </a:lnTo>
                      <a:lnTo>
                        <a:pt x="179" y="49"/>
                      </a:lnTo>
                      <a:lnTo>
                        <a:pt x="181" y="52"/>
                      </a:lnTo>
                      <a:lnTo>
                        <a:pt x="181" y="54"/>
                      </a:lnTo>
                      <a:lnTo>
                        <a:pt x="179" y="53"/>
                      </a:lnTo>
                      <a:lnTo>
                        <a:pt x="178" y="49"/>
                      </a:lnTo>
                      <a:lnTo>
                        <a:pt x="175" y="48"/>
                      </a:lnTo>
                      <a:lnTo>
                        <a:pt x="174" y="46"/>
                      </a:lnTo>
                      <a:lnTo>
                        <a:pt x="173" y="49"/>
                      </a:lnTo>
                      <a:lnTo>
                        <a:pt x="171" y="51"/>
                      </a:lnTo>
                      <a:lnTo>
                        <a:pt x="171" y="47"/>
                      </a:lnTo>
                      <a:lnTo>
                        <a:pt x="168" y="49"/>
                      </a:lnTo>
                      <a:lnTo>
                        <a:pt x="168" y="51"/>
                      </a:lnTo>
                      <a:lnTo>
                        <a:pt x="166" y="53"/>
                      </a:lnTo>
                      <a:lnTo>
                        <a:pt x="166" y="56"/>
                      </a:lnTo>
                      <a:lnTo>
                        <a:pt x="169" y="58"/>
                      </a:lnTo>
                      <a:lnTo>
                        <a:pt x="170" y="61"/>
                      </a:lnTo>
                      <a:lnTo>
                        <a:pt x="167" y="60"/>
                      </a:lnTo>
                      <a:lnTo>
                        <a:pt x="167" y="59"/>
                      </a:lnTo>
                      <a:lnTo>
                        <a:pt x="164" y="62"/>
                      </a:lnTo>
                      <a:lnTo>
                        <a:pt x="164" y="65"/>
                      </a:lnTo>
                      <a:lnTo>
                        <a:pt x="161" y="68"/>
                      </a:lnTo>
                      <a:lnTo>
                        <a:pt x="160" y="66"/>
                      </a:lnTo>
                      <a:lnTo>
                        <a:pt x="163" y="65"/>
                      </a:lnTo>
                      <a:lnTo>
                        <a:pt x="162" y="61"/>
                      </a:lnTo>
                      <a:lnTo>
                        <a:pt x="164" y="57"/>
                      </a:lnTo>
                      <a:lnTo>
                        <a:pt x="163" y="47"/>
                      </a:lnTo>
                      <a:lnTo>
                        <a:pt x="160" y="49"/>
                      </a:lnTo>
                      <a:lnTo>
                        <a:pt x="157" y="55"/>
                      </a:lnTo>
                      <a:lnTo>
                        <a:pt x="157" y="59"/>
                      </a:lnTo>
                      <a:lnTo>
                        <a:pt x="158" y="61"/>
                      </a:lnTo>
                      <a:lnTo>
                        <a:pt x="156" y="65"/>
                      </a:lnTo>
                      <a:lnTo>
                        <a:pt x="155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53"/>
                      </a:lnTo>
                      <a:lnTo>
                        <a:pt x="152" y="54"/>
                      </a:lnTo>
                      <a:lnTo>
                        <a:pt x="150" y="59"/>
                      </a:lnTo>
                      <a:lnTo>
                        <a:pt x="151" y="62"/>
                      </a:lnTo>
                      <a:lnTo>
                        <a:pt x="151" y="65"/>
                      </a:lnTo>
                      <a:lnTo>
                        <a:pt x="154" y="68"/>
                      </a:lnTo>
                      <a:lnTo>
                        <a:pt x="156" y="71"/>
                      </a:lnTo>
                      <a:lnTo>
                        <a:pt x="154" y="75"/>
                      </a:lnTo>
                      <a:lnTo>
                        <a:pt x="153" y="70"/>
                      </a:lnTo>
                      <a:lnTo>
                        <a:pt x="150" y="68"/>
                      </a:lnTo>
                      <a:lnTo>
                        <a:pt x="148" y="62"/>
                      </a:lnTo>
                      <a:lnTo>
                        <a:pt x="147" y="61"/>
                      </a:lnTo>
                      <a:lnTo>
                        <a:pt x="143" y="63"/>
                      </a:lnTo>
                      <a:lnTo>
                        <a:pt x="143" y="65"/>
                      </a:lnTo>
                      <a:lnTo>
                        <a:pt x="147" y="68"/>
                      </a:lnTo>
                      <a:lnTo>
                        <a:pt x="149" y="69"/>
                      </a:lnTo>
                      <a:lnTo>
                        <a:pt x="150" y="70"/>
                      </a:lnTo>
                      <a:lnTo>
                        <a:pt x="147" y="70"/>
                      </a:lnTo>
                      <a:lnTo>
                        <a:pt x="145" y="71"/>
                      </a:lnTo>
                      <a:lnTo>
                        <a:pt x="146" y="74"/>
                      </a:lnTo>
                      <a:lnTo>
                        <a:pt x="143" y="72"/>
                      </a:lnTo>
                      <a:lnTo>
                        <a:pt x="143" y="68"/>
                      </a:lnTo>
                      <a:lnTo>
                        <a:pt x="142" y="67"/>
                      </a:lnTo>
                      <a:lnTo>
                        <a:pt x="142" y="65"/>
                      </a:lnTo>
                      <a:lnTo>
                        <a:pt x="140" y="66"/>
                      </a:lnTo>
                      <a:lnTo>
                        <a:pt x="139" y="70"/>
                      </a:lnTo>
                      <a:lnTo>
                        <a:pt x="140" y="72"/>
                      </a:lnTo>
                      <a:lnTo>
                        <a:pt x="140" y="75"/>
                      </a:lnTo>
                      <a:lnTo>
                        <a:pt x="138" y="75"/>
                      </a:lnTo>
                      <a:lnTo>
                        <a:pt x="136" y="75"/>
                      </a:lnTo>
                      <a:lnTo>
                        <a:pt x="133" y="78"/>
                      </a:lnTo>
                      <a:lnTo>
                        <a:pt x="134" y="79"/>
                      </a:lnTo>
                      <a:lnTo>
                        <a:pt x="136" y="79"/>
                      </a:lnTo>
                      <a:lnTo>
                        <a:pt x="137" y="82"/>
                      </a:lnTo>
                      <a:lnTo>
                        <a:pt x="135" y="82"/>
                      </a:lnTo>
                      <a:lnTo>
                        <a:pt x="133" y="83"/>
                      </a:lnTo>
                      <a:lnTo>
                        <a:pt x="135" y="85"/>
                      </a:lnTo>
                      <a:lnTo>
                        <a:pt x="134" y="86"/>
                      </a:lnTo>
                      <a:lnTo>
                        <a:pt x="132" y="86"/>
                      </a:lnTo>
                      <a:lnTo>
                        <a:pt x="132" y="88"/>
                      </a:lnTo>
                      <a:lnTo>
                        <a:pt x="133" y="89"/>
                      </a:lnTo>
                      <a:lnTo>
                        <a:pt x="131" y="89"/>
                      </a:lnTo>
                      <a:lnTo>
                        <a:pt x="130" y="87"/>
                      </a:lnTo>
                      <a:lnTo>
                        <a:pt x="128" y="88"/>
                      </a:lnTo>
                      <a:lnTo>
                        <a:pt x="126" y="91"/>
                      </a:lnTo>
                      <a:lnTo>
                        <a:pt x="127" y="92"/>
                      </a:lnTo>
                      <a:lnTo>
                        <a:pt x="126" y="93"/>
                      </a:lnTo>
                      <a:lnTo>
                        <a:pt x="123" y="93"/>
                      </a:lnTo>
                      <a:lnTo>
                        <a:pt x="122" y="96"/>
                      </a:lnTo>
                      <a:lnTo>
                        <a:pt x="124" y="98"/>
                      </a:lnTo>
                      <a:lnTo>
                        <a:pt x="130" y="96"/>
                      </a:lnTo>
                      <a:lnTo>
                        <a:pt x="132" y="96"/>
                      </a:lnTo>
                      <a:lnTo>
                        <a:pt x="134" y="95"/>
                      </a:lnTo>
                      <a:lnTo>
                        <a:pt x="136" y="95"/>
                      </a:lnTo>
                      <a:lnTo>
                        <a:pt x="136" y="97"/>
                      </a:lnTo>
                      <a:lnTo>
                        <a:pt x="134" y="99"/>
                      </a:lnTo>
                      <a:lnTo>
                        <a:pt x="133" y="104"/>
                      </a:lnTo>
                      <a:lnTo>
                        <a:pt x="133" y="105"/>
                      </a:lnTo>
                      <a:lnTo>
                        <a:pt x="132" y="103"/>
                      </a:lnTo>
                      <a:lnTo>
                        <a:pt x="132" y="101"/>
                      </a:lnTo>
                      <a:lnTo>
                        <a:pt x="129" y="102"/>
                      </a:lnTo>
                      <a:lnTo>
                        <a:pt x="128" y="100"/>
                      </a:lnTo>
                      <a:lnTo>
                        <a:pt x="126" y="100"/>
                      </a:lnTo>
                      <a:lnTo>
                        <a:pt x="126" y="102"/>
                      </a:lnTo>
                      <a:lnTo>
                        <a:pt x="126" y="103"/>
                      </a:lnTo>
                      <a:lnTo>
                        <a:pt x="123" y="102"/>
                      </a:lnTo>
                      <a:lnTo>
                        <a:pt x="122" y="103"/>
                      </a:lnTo>
                      <a:lnTo>
                        <a:pt x="124" y="104"/>
                      </a:lnTo>
                      <a:lnTo>
                        <a:pt x="125" y="106"/>
                      </a:lnTo>
                      <a:lnTo>
                        <a:pt x="123" y="107"/>
                      </a:lnTo>
                      <a:lnTo>
                        <a:pt x="122" y="109"/>
                      </a:lnTo>
                      <a:lnTo>
                        <a:pt x="123" y="111"/>
                      </a:lnTo>
                      <a:lnTo>
                        <a:pt x="122" y="113"/>
                      </a:lnTo>
                      <a:lnTo>
                        <a:pt x="121" y="110"/>
                      </a:lnTo>
                      <a:lnTo>
                        <a:pt x="122" y="107"/>
                      </a:lnTo>
                      <a:lnTo>
                        <a:pt x="119" y="105"/>
                      </a:lnTo>
                      <a:lnTo>
                        <a:pt x="118" y="107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5" y="104"/>
                      </a:lnTo>
                      <a:lnTo>
                        <a:pt x="114" y="104"/>
                      </a:lnTo>
                      <a:lnTo>
                        <a:pt x="112" y="107"/>
                      </a:lnTo>
                      <a:lnTo>
                        <a:pt x="113" y="109"/>
                      </a:lnTo>
                      <a:lnTo>
                        <a:pt x="116" y="109"/>
                      </a:lnTo>
                      <a:lnTo>
                        <a:pt x="119" y="111"/>
                      </a:lnTo>
                      <a:lnTo>
                        <a:pt x="118" y="113"/>
                      </a:lnTo>
                      <a:lnTo>
                        <a:pt x="112" y="114"/>
                      </a:lnTo>
                      <a:lnTo>
                        <a:pt x="112" y="113"/>
                      </a:lnTo>
                      <a:lnTo>
                        <a:pt x="109" y="113"/>
                      </a:lnTo>
                      <a:lnTo>
                        <a:pt x="108" y="116"/>
                      </a:lnTo>
                      <a:lnTo>
                        <a:pt x="110" y="119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12" y="117"/>
                      </a:lnTo>
                      <a:lnTo>
                        <a:pt x="115" y="117"/>
                      </a:lnTo>
                      <a:lnTo>
                        <a:pt x="116" y="120"/>
                      </a:lnTo>
                      <a:lnTo>
                        <a:pt x="112" y="120"/>
                      </a:lnTo>
                      <a:lnTo>
                        <a:pt x="112" y="123"/>
                      </a:lnTo>
                      <a:lnTo>
                        <a:pt x="113" y="126"/>
                      </a:lnTo>
                      <a:lnTo>
                        <a:pt x="116" y="128"/>
                      </a:lnTo>
                      <a:lnTo>
                        <a:pt x="116" y="130"/>
                      </a:lnTo>
                      <a:lnTo>
                        <a:pt x="114" y="129"/>
                      </a:lnTo>
                      <a:lnTo>
                        <a:pt x="112" y="129"/>
                      </a:lnTo>
                      <a:lnTo>
                        <a:pt x="110" y="126"/>
                      </a:lnTo>
                      <a:lnTo>
                        <a:pt x="109" y="126"/>
                      </a:lnTo>
                      <a:lnTo>
                        <a:pt x="108" y="128"/>
                      </a:lnTo>
                      <a:lnTo>
                        <a:pt x="109" y="130"/>
                      </a:lnTo>
                      <a:lnTo>
                        <a:pt x="107" y="130"/>
                      </a:lnTo>
                      <a:lnTo>
                        <a:pt x="105" y="132"/>
                      </a:lnTo>
                      <a:lnTo>
                        <a:pt x="105" y="134"/>
                      </a:lnTo>
                      <a:lnTo>
                        <a:pt x="107" y="136"/>
                      </a:lnTo>
                      <a:lnTo>
                        <a:pt x="109" y="134"/>
                      </a:lnTo>
                      <a:lnTo>
                        <a:pt x="111" y="136"/>
                      </a:lnTo>
                      <a:lnTo>
                        <a:pt x="113" y="135"/>
                      </a:lnTo>
                      <a:lnTo>
                        <a:pt x="114" y="137"/>
                      </a:lnTo>
                      <a:lnTo>
                        <a:pt x="115" y="139"/>
                      </a:lnTo>
                      <a:lnTo>
                        <a:pt x="115" y="141"/>
                      </a:lnTo>
                      <a:lnTo>
                        <a:pt x="112" y="137"/>
                      </a:lnTo>
                      <a:lnTo>
                        <a:pt x="109" y="137"/>
                      </a:lnTo>
                      <a:lnTo>
                        <a:pt x="108" y="139"/>
                      </a:lnTo>
                      <a:lnTo>
                        <a:pt x="104" y="140"/>
                      </a:lnTo>
                      <a:lnTo>
                        <a:pt x="104" y="142"/>
                      </a:lnTo>
                      <a:lnTo>
                        <a:pt x="101" y="144"/>
                      </a:lnTo>
                      <a:lnTo>
                        <a:pt x="101" y="143"/>
                      </a:lnTo>
                      <a:lnTo>
                        <a:pt x="97" y="144"/>
                      </a:lnTo>
                      <a:lnTo>
                        <a:pt x="95" y="145"/>
                      </a:lnTo>
                      <a:lnTo>
                        <a:pt x="94" y="147"/>
                      </a:lnTo>
                      <a:lnTo>
                        <a:pt x="97" y="147"/>
                      </a:lnTo>
                      <a:lnTo>
                        <a:pt x="98" y="150"/>
                      </a:lnTo>
                      <a:lnTo>
                        <a:pt x="97" y="151"/>
                      </a:lnTo>
                      <a:lnTo>
                        <a:pt x="95" y="150"/>
                      </a:lnTo>
                      <a:lnTo>
                        <a:pt x="94" y="151"/>
                      </a:lnTo>
                      <a:lnTo>
                        <a:pt x="97" y="153"/>
                      </a:lnTo>
                      <a:lnTo>
                        <a:pt x="96" y="154"/>
                      </a:lnTo>
                      <a:lnTo>
                        <a:pt x="93" y="154"/>
                      </a:lnTo>
                      <a:lnTo>
                        <a:pt x="93" y="153"/>
                      </a:lnTo>
                      <a:lnTo>
                        <a:pt x="92" y="154"/>
                      </a:lnTo>
                      <a:lnTo>
                        <a:pt x="94" y="155"/>
                      </a:lnTo>
                      <a:lnTo>
                        <a:pt x="93" y="157"/>
                      </a:lnTo>
                      <a:lnTo>
                        <a:pt x="93" y="158"/>
                      </a:lnTo>
                      <a:lnTo>
                        <a:pt x="94" y="158"/>
                      </a:lnTo>
                      <a:lnTo>
                        <a:pt x="93" y="160"/>
                      </a:lnTo>
                      <a:lnTo>
                        <a:pt x="91" y="160"/>
                      </a:lnTo>
                      <a:lnTo>
                        <a:pt x="91" y="159"/>
                      </a:lnTo>
                      <a:lnTo>
                        <a:pt x="91" y="161"/>
                      </a:lnTo>
                      <a:lnTo>
                        <a:pt x="90" y="163"/>
                      </a:lnTo>
                      <a:lnTo>
                        <a:pt x="91" y="164"/>
                      </a:lnTo>
                      <a:lnTo>
                        <a:pt x="94" y="165"/>
                      </a:lnTo>
                      <a:lnTo>
                        <a:pt x="95" y="167"/>
                      </a:lnTo>
                      <a:lnTo>
                        <a:pt x="97" y="168"/>
                      </a:lnTo>
                      <a:lnTo>
                        <a:pt x="99" y="166"/>
                      </a:lnTo>
                      <a:lnTo>
                        <a:pt x="97" y="168"/>
                      </a:lnTo>
                      <a:lnTo>
                        <a:pt x="97" y="170"/>
                      </a:lnTo>
                      <a:lnTo>
                        <a:pt x="94" y="170"/>
                      </a:lnTo>
                      <a:lnTo>
                        <a:pt x="94" y="168"/>
                      </a:lnTo>
                      <a:lnTo>
                        <a:pt x="90" y="168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1" y="173"/>
                      </a:lnTo>
                      <a:lnTo>
                        <a:pt x="91" y="175"/>
                      </a:lnTo>
                      <a:lnTo>
                        <a:pt x="92" y="176"/>
                      </a:lnTo>
                      <a:lnTo>
                        <a:pt x="92" y="179"/>
                      </a:lnTo>
                      <a:lnTo>
                        <a:pt x="91" y="177"/>
                      </a:lnTo>
                      <a:lnTo>
                        <a:pt x="90" y="177"/>
                      </a:lnTo>
                      <a:lnTo>
                        <a:pt x="88" y="179"/>
                      </a:lnTo>
                      <a:lnTo>
                        <a:pt x="88" y="181"/>
                      </a:lnTo>
                      <a:lnTo>
                        <a:pt x="88" y="182"/>
                      </a:lnTo>
                      <a:lnTo>
                        <a:pt x="89" y="183"/>
                      </a:lnTo>
                      <a:lnTo>
                        <a:pt x="89" y="185"/>
                      </a:lnTo>
                      <a:lnTo>
                        <a:pt x="88" y="185"/>
                      </a:lnTo>
                      <a:lnTo>
                        <a:pt x="87" y="184"/>
                      </a:lnTo>
                      <a:lnTo>
                        <a:pt x="85" y="185"/>
                      </a:lnTo>
                      <a:lnTo>
                        <a:pt x="86" y="188"/>
                      </a:lnTo>
                      <a:lnTo>
                        <a:pt x="88" y="189"/>
                      </a:lnTo>
                      <a:lnTo>
                        <a:pt x="88" y="189"/>
                      </a:lnTo>
                      <a:lnTo>
                        <a:pt x="88" y="192"/>
                      </a:lnTo>
                      <a:lnTo>
                        <a:pt x="85" y="189"/>
                      </a:lnTo>
                      <a:lnTo>
                        <a:pt x="84" y="190"/>
                      </a:lnTo>
                      <a:lnTo>
                        <a:pt x="84" y="192"/>
                      </a:lnTo>
                      <a:lnTo>
                        <a:pt x="84" y="193"/>
                      </a:lnTo>
                      <a:lnTo>
                        <a:pt x="84" y="196"/>
                      </a:lnTo>
                      <a:lnTo>
                        <a:pt x="85" y="199"/>
                      </a:lnTo>
                      <a:lnTo>
                        <a:pt x="88" y="199"/>
                      </a:lnTo>
                      <a:lnTo>
                        <a:pt x="88" y="196"/>
                      </a:lnTo>
                      <a:lnTo>
                        <a:pt x="90" y="196"/>
                      </a:lnTo>
                      <a:lnTo>
                        <a:pt x="88" y="200"/>
                      </a:lnTo>
                      <a:lnTo>
                        <a:pt x="87" y="200"/>
                      </a:lnTo>
                      <a:lnTo>
                        <a:pt x="84" y="203"/>
                      </a:lnTo>
                      <a:lnTo>
                        <a:pt x="82" y="203"/>
                      </a:lnTo>
                      <a:lnTo>
                        <a:pt x="81" y="204"/>
                      </a:lnTo>
                      <a:lnTo>
                        <a:pt x="81" y="206"/>
                      </a:lnTo>
                      <a:lnTo>
                        <a:pt x="78" y="207"/>
                      </a:lnTo>
                      <a:lnTo>
                        <a:pt x="77" y="209"/>
                      </a:lnTo>
                      <a:lnTo>
                        <a:pt x="78" y="210"/>
                      </a:lnTo>
                      <a:lnTo>
                        <a:pt x="77" y="211"/>
                      </a:lnTo>
                      <a:lnTo>
                        <a:pt x="74" y="212"/>
                      </a:lnTo>
                      <a:lnTo>
                        <a:pt x="73" y="214"/>
                      </a:lnTo>
                      <a:lnTo>
                        <a:pt x="73" y="216"/>
                      </a:lnTo>
                      <a:lnTo>
                        <a:pt x="76" y="216"/>
                      </a:lnTo>
                      <a:lnTo>
                        <a:pt x="74" y="218"/>
                      </a:lnTo>
                      <a:lnTo>
                        <a:pt x="73" y="221"/>
                      </a:lnTo>
                      <a:lnTo>
                        <a:pt x="70" y="221"/>
                      </a:lnTo>
                      <a:lnTo>
                        <a:pt x="70" y="219"/>
                      </a:lnTo>
                      <a:lnTo>
                        <a:pt x="68" y="217"/>
                      </a:lnTo>
                      <a:lnTo>
                        <a:pt x="67" y="219"/>
                      </a:lnTo>
                      <a:lnTo>
                        <a:pt x="66" y="219"/>
                      </a:lnTo>
                      <a:lnTo>
                        <a:pt x="67" y="221"/>
                      </a:lnTo>
                      <a:lnTo>
                        <a:pt x="65" y="223"/>
                      </a:lnTo>
                      <a:lnTo>
                        <a:pt x="65" y="224"/>
                      </a:lnTo>
                      <a:lnTo>
                        <a:pt x="66" y="226"/>
                      </a:lnTo>
                      <a:lnTo>
                        <a:pt x="63" y="226"/>
                      </a:lnTo>
                      <a:lnTo>
                        <a:pt x="61" y="227"/>
                      </a:lnTo>
                      <a:lnTo>
                        <a:pt x="61" y="230"/>
                      </a:lnTo>
                      <a:lnTo>
                        <a:pt x="59" y="232"/>
                      </a:lnTo>
                      <a:lnTo>
                        <a:pt x="59" y="234"/>
                      </a:lnTo>
                      <a:lnTo>
                        <a:pt x="59" y="237"/>
                      </a:lnTo>
                      <a:lnTo>
                        <a:pt x="56" y="239"/>
                      </a:lnTo>
                      <a:lnTo>
                        <a:pt x="54" y="241"/>
                      </a:lnTo>
                      <a:lnTo>
                        <a:pt x="55" y="243"/>
                      </a:lnTo>
                      <a:lnTo>
                        <a:pt x="58" y="241"/>
                      </a:lnTo>
                      <a:lnTo>
                        <a:pt x="60" y="241"/>
                      </a:lnTo>
                      <a:lnTo>
                        <a:pt x="59" y="243"/>
                      </a:lnTo>
                      <a:lnTo>
                        <a:pt x="57" y="244"/>
                      </a:lnTo>
                      <a:lnTo>
                        <a:pt x="57" y="247"/>
                      </a:lnTo>
                      <a:lnTo>
                        <a:pt x="59" y="249"/>
                      </a:lnTo>
                      <a:lnTo>
                        <a:pt x="62" y="248"/>
                      </a:lnTo>
                      <a:lnTo>
                        <a:pt x="65" y="247"/>
                      </a:lnTo>
                      <a:lnTo>
                        <a:pt x="69" y="242"/>
                      </a:lnTo>
                      <a:lnTo>
                        <a:pt x="69" y="240"/>
                      </a:lnTo>
                      <a:lnTo>
                        <a:pt x="67" y="241"/>
                      </a:lnTo>
                      <a:lnTo>
                        <a:pt x="69" y="237"/>
                      </a:lnTo>
                      <a:lnTo>
                        <a:pt x="70" y="234"/>
                      </a:lnTo>
                      <a:lnTo>
                        <a:pt x="70" y="234"/>
                      </a:lnTo>
                      <a:lnTo>
                        <a:pt x="72" y="232"/>
                      </a:lnTo>
                      <a:lnTo>
                        <a:pt x="74" y="233"/>
                      </a:lnTo>
                      <a:lnTo>
                        <a:pt x="76" y="232"/>
                      </a:lnTo>
                      <a:lnTo>
                        <a:pt x="72" y="235"/>
                      </a:lnTo>
                      <a:lnTo>
                        <a:pt x="71" y="237"/>
                      </a:lnTo>
                      <a:lnTo>
                        <a:pt x="75" y="239"/>
                      </a:lnTo>
                      <a:lnTo>
                        <a:pt x="74" y="241"/>
                      </a:lnTo>
                      <a:lnTo>
                        <a:pt x="72" y="241"/>
                      </a:lnTo>
                      <a:lnTo>
                        <a:pt x="68" y="246"/>
                      </a:lnTo>
                      <a:lnTo>
                        <a:pt x="70" y="248"/>
                      </a:lnTo>
                      <a:lnTo>
                        <a:pt x="69" y="250"/>
                      </a:lnTo>
                      <a:lnTo>
                        <a:pt x="70" y="253"/>
                      </a:lnTo>
                      <a:lnTo>
                        <a:pt x="67" y="253"/>
                      </a:lnTo>
                      <a:lnTo>
                        <a:pt x="65" y="251"/>
                      </a:lnTo>
                      <a:lnTo>
                        <a:pt x="62" y="251"/>
                      </a:lnTo>
                      <a:lnTo>
                        <a:pt x="60" y="252"/>
                      </a:lnTo>
                      <a:lnTo>
                        <a:pt x="60" y="255"/>
                      </a:lnTo>
                      <a:lnTo>
                        <a:pt x="58" y="257"/>
                      </a:lnTo>
                      <a:lnTo>
                        <a:pt x="56" y="258"/>
                      </a:lnTo>
                      <a:lnTo>
                        <a:pt x="57" y="256"/>
                      </a:lnTo>
                      <a:lnTo>
                        <a:pt x="59" y="254"/>
                      </a:lnTo>
                      <a:lnTo>
                        <a:pt x="56" y="252"/>
                      </a:lnTo>
                      <a:lnTo>
                        <a:pt x="56" y="249"/>
                      </a:lnTo>
                      <a:lnTo>
                        <a:pt x="55" y="246"/>
                      </a:lnTo>
                      <a:lnTo>
                        <a:pt x="53" y="246"/>
                      </a:lnTo>
                      <a:lnTo>
                        <a:pt x="52" y="248"/>
                      </a:lnTo>
                      <a:lnTo>
                        <a:pt x="49" y="248"/>
                      </a:lnTo>
                      <a:lnTo>
                        <a:pt x="49" y="250"/>
                      </a:lnTo>
                      <a:lnTo>
                        <a:pt x="53" y="250"/>
                      </a:lnTo>
                      <a:lnTo>
                        <a:pt x="49" y="254"/>
                      </a:lnTo>
                      <a:lnTo>
                        <a:pt x="46" y="252"/>
                      </a:lnTo>
                      <a:lnTo>
                        <a:pt x="45" y="253"/>
                      </a:lnTo>
                      <a:lnTo>
                        <a:pt x="42" y="256"/>
                      </a:lnTo>
                      <a:lnTo>
                        <a:pt x="43" y="256"/>
                      </a:lnTo>
                      <a:lnTo>
                        <a:pt x="45" y="255"/>
                      </a:lnTo>
                      <a:lnTo>
                        <a:pt x="46" y="256"/>
                      </a:lnTo>
                      <a:lnTo>
                        <a:pt x="42" y="258"/>
                      </a:lnTo>
                      <a:lnTo>
                        <a:pt x="42" y="261"/>
                      </a:lnTo>
                      <a:lnTo>
                        <a:pt x="40" y="259"/>
                      </a:lnTo>
                      <a:lnTo>
                        <a:pt x="39" y="259"/>
                      </a:lnTo>
                      <a:lnTo>
                        <a:pt x="38" y="261"/>
                      </a:lnTo>
                      <a:lnTo>
                        <a:pt x="41" y="262"/>
                      </a:lnTo>
                      <a:lnTo>
                        <a:pt x="45" y="262"/>
                      </a:lnTo>
                      <a:lnTo>
                        <a:pt x="44" y="265"/>
                      </a:lnTo>
                      <a:lnTo>
                        <a:pt x="46" y="265"/>
                      </a:lnTo>
                      <a:lnTo>
                        <a:pt x="46" y="268"/>
                      </a:lnTo>
                      <a:lnTo>
                        <a:pt x="42" y="267"/>
                      </a:lnTo>
                      <a:lnTo>
                        <a:pt x="42" y="265"/>
                      </a:lnTo>
                      <a:lnTo>
                        <a:pt x="39" y="265"/>
                      </a:lnTo>
                      <a:lnTo>
                        <a:pt x="37" y="261"/>
                      </a:lnTo>
                      <a:lnTo>
                        <a:pt x="36" y="260"/>
                      </a:lnTo>
                      <a:lnTo>
                        <a:pt x="36" y="260"/>
                      </a:lnTo>
                      <a:lnTo>
                        <a:pt x="35" y="262"/>
                      </a:lnTo>
                      <a:lnTo>
                        <a:pt x="37" y="266"/>
                      </a:lnTo>
                      <a:lnTo>
                        <a:pt x="40" y="268"/>
                      </a:lnTo>
                      <a:lnTo>
                        <a:pt x="42" y="269"/>
                      </a:lnTo>
                      <a:lnTo>
                        <a:pt x="43" y="271"/>
                      </a:lnTo>
                      <a:lnTo>
                        <a:pt x="41" y="271"/>
                      </a:lnTo>
                      <a:lnTo>
                        <a:pt x="37" y="269"/>
                      </a:lnTo>
                      <a:lnTo>
                        <a:pt x="33" y="264"/>
                      </a:lnTo>
                      <a:lnTo>
                        <a:pt x="32" y="265"/>
                      </a:lnTo>
                      <a:lnTo>
                        <a:pt x="29" y="263"/>
                      </a:lnTo>
                      <a:lnTo>
                        <a:pt x="27" y="263"/>
                      </a:lnTo>
                      <a:lnTo>
                        <a:pt x="25" y="262"/>
                      </a:lnTo>
                      <a:lnTo>
                        <a:pt x="25" y="263"/>
                      </a:lnTo>
                      <a:lnTo>
                        <a:pt x="25" y="266"/>
                      </a:lnTo>
                      <a:lnTo>
                        <a:pt x="23" y="268"/>
                      </a:lnTo>
                      <a:lnTo>
                        <a:pt x="25" y="270"/>
                      </a:lnTo>
                      <a:lnTo>
                        <a:pt x="30" y="268"/>
                      </a:lnTo>
                      <a:lnTo>
                        <a:pt x="31" y="270"/>
                      </a:lnTo>
                      <a:lnTo>
                        <a:pt x="29" y="272"/>
                      </a:lnTo>
                      <a:lnTo>
                        <a:pt x="30" y="272"/>
                      </a:lnTo>
                      <a:lnTo>
                        <a:pt x="33" y="270"/>
                      </a:lnTo>
                      <a:lnTo>
                        <a:pt x="35" y="270"/>
                      </a:lnTo>
                      <a:lnTo>
                        <a:pt x="34" y="272"/>
                      </a:lnTo>
                      <a:lnTo>
                        <a:pt x="30" y="274"/>
                      </a:lnTo>
                      <a:lnTo>
                        <a:pt x="29" y="277"/>
                      </a:lnTo>
                      <a:lnTo>
                        <a:pt x="25" y="276"/>
                      </a:lnTo>
                      <a:lnTo>
                        <a:pt x="23" y="272"/>
                      </a:lnTo>
                      <a:lnTo>
                        <a:pt x="22" y="272"/>
                      </a:lnTo>
                      <a:lnTo>
                        <a:pt x="21" y="274"/>
                      </a:lnTo>
                      <a:lnTo>
                        <a:pt x="18" y="272"/>
                      </a:lnTo>
                      <a:lnTo>
                        <a:pt x="17" y="273"/>
                      </a:lnTo>
                      <a:lnTo>
                        <a:pt x="16" y="272"/>
                      </a:lnTo>
                      <a:lnTo>
                        <a:pt x="14" y="273"/>
                      </a:lnTo>
                      <a:lnTo>
                        <a:pt x="15" y="275"/>
                      </a:lnTo>
                      <a:lnTo>
                        <a:pt x="18" y="275"/>
                      </a:lnTo>
                      <a:lnTo>
                        <a:pt x="22" y="278"/>
                      </a:lnTo>
                      <a:lnTo>
                        <a:pt x="25" y="280"/>
                      </a:lnTo>
                      <a:lnTo>
                        <a:pt x="24" y="282"/>
                      </a:lnTo>
                      <a:lnTo>
                        <a:pt x="25" y="285"/>
                      </a:lnTo>
                      <a:lnTo>
                        <a:pt x="23" y="286"/>
                      </a:lnTo>
                      <a:lnTo>
                        <a:pt x="22" y="285"/>
                      </a:lnTo>
                      <a:lnTo>
                        <a:pt x="22" y="280"/>
                      </a:lnTo>
                      <a:lnTo>
                        <a:pt x="20" y="279"/>
                      </a:lnTo>
                      <a:lnTo>
                        <a:pt x="17" y="280"/>
                      </a:lnTo>
                      <a:lnTo>
                        <a:pt x="18" y="282"/>
                      </a:lnTo>
                      <a:lnTo>
                        <a:pt x="18" y="284"/>
                      </a:lnTo>
                      <a:lnTo>
                        <a:pt x="15" y="282"/>
                      </a:lnTo>
                      <a:lnTo>
                        <a:pt x="12" y="285"/>
                      </a:lnTo>
                      <a:lnTo>
                        <a:pt x="15" y="287"/>
                      </a:lnTo>
                      <a:lnTo>
                        <a:pt x="12" y="287"/>
                      </a:lnTo>
                      <a:lnTo>
                        <a:pt x="11" y="288"/>
                      </a:lnTo>
                      <a:lnTo>
                        <a:pt x="10" y="285"/>
                      </a:lnTo>
                      <a:lnTo>
                        <a:pt x="6" y="285"/>
                      </a:lnTo>
                      <a:lnTo>
                        <a:pt x="8" y="288"/>
                      </a:lnTo>
                      <a:lnTo>
                        <a:pt x="6" y="289"/>
                      </a:lnTo>
                      <a:lnTo>
                        <a:pt x="5" y="286"/>
                      </a:lnTo>
                      <a:lnTo>
                        <a:pt x="3" y="283"/>
                      </a:lnTo>
                      <a:lnTo>
                        <a:pt x="1" y="284"/>
                      </a:lnTo>
                      <a:lnTo>
                        <a:pt x="1" y="285"/>
                      </a:lnTo>
                      <a:lnTo>
                        <a:pt x="4" y="289"/>
                      </a:lnTo>
                      <a:lnTo>
                        <a:pt x="3" y="291"/>
                      </a:lnTo>
                      <a:lnTo>
                        <a:pt x="4" y="292"/>
                      </a:lnTo>
                      <a:lnTo>
                        <a:pt x="8" y="291"/>
                      </a:lnTo>
                      <a:lnTo>
                        <a:pt x="11" y="292"/>
                      </a:lnTo>
                      <a:lnTo>
                        <a:pt x="15" y="294"/>
                      </a:lnTo>
                      <a:lnTo>
                        <a:pt x="18" y="294"/>
                      </a:lnTo>
                      <a:lnTo>
                        <a:pt x="19" y="293"/>
                      </a:lnTo>
                      <a:lnTo>
                        <a:pt x="22" y="293"/>
                      </a:lnTo>
                      <a:lnTo>
                        <a:pt x="19" y="296"/>
                      </a:lnTo>
                      <a:lnTo>
                        <a:pt x="15" y="296"/>
                      </a:lnTo>
                      <a:lnTo>
                        <a:pt x="14" y="296"/>
                      </a:lnTo>
                      <a:lnTo>
                        <a:pt x="10" y="294"/>
                      </a:lnTo>
                      <a:lnTo>
                        <a:pt x="7" y="295"/>
                      </a:lnTo>
                      <a:lnTo>
                        <a:pt x="5" y="294"/>
                      </a:lnTo>
                      <a:lnTo>
                        <a:pt x="4" y="296"/>
                      </a:lnTo>
                      <a:lnTo>
                        <a:pt x="1" y="296"/>
                      </a:lnTo>
                      <a:lnTo>
                        <a:pt x="0" y="298"/>
                      </a:lnTo>
                      <a:lnTo>
                        <a:pt x="4" y="300"/>
                      </a:lnTo>
                      <a:lnTo>
                        <a:pt x="3" y="303"/>
                      </a:lnTo>
                      <a:lnTo>
                        <a:pt x="5" y="303"/>
                      </a:lnTo>
                      <a:lnTo>
                        <a:pt x="7" y="302"/>
                      </a:lnTo>
                      <a:lnTo>
                        <a:pt x="11" y="302"/>
                      </a:lnTo>
                      <a:lnTo>
                        <a:pt x="8" y="304"/>
                      </a:lnTo>
                      <a:lnTo>
                        <a:pt x="4" y="304"/>
                      </a:lnTo>
                      <a:lnTo>
                        <a:pt x="3" y="305"/>
                      </a:lnTo>
                      <a:lnTo>
                        <a:pt x="1" y="305"/>
                      </a:lnTo>
                      <a:lnTo>
                        <a:pt x="1" y="306"/>
                      </a:lnTo>
                      <a:lnTo>
                        <a:pt x="4" y="306"/>
                      </a:lnTo>
                      <a:lnTo>
                        <a:pt x="5" y="306"/>
                      </a:lnTo>
                      <a:lnTo>
                        <a:pt x="3" y="309"/>
                      </a:lnTo>
                      <a:lnTo>
                        <a:pt x="1" y="309"/>
                      </a:lnTo>
                      <a:lnTo>
                        <a:pt x="2" y="310"/>
                      </a:lnTo>
                      <a:lnTo>
                        <a:pt x="3" y="311"/>
                      </a:lnTo>
                      <a:lnTo>
                        <a:pt x="4" y="313"/>
                      </a:lnTo>
                      <a:lnTo>
                        <a:pt x="8" y="313"/>
                      </a:lnTo>
                      <a:lnTo>
                        <a:pt x="9" y="312"/>
                      </a:lnTo>
                      <a:lnTo>
                        <a:pt x="13" y="311"/>
                      </a:lnTo>
                      <a:lnTo>
                        <a:pt x="16" y="312"/>
                      </a:lnTo>
                      <a:lnTo>
                        <a:pt x="17" y="313"/>
                      </a:lnTo>
                      <a:lnTo>
                        <a:pt x="19" y="311"/>
                      </a:lnTo>
                      <a:lnTo>
                        <a:pt x="19" y="309"/>
                      </a:lnTo>
                      <a:lnTo>
                        <a:pt x="21" y="309"/>
                      </a:lnTo>
                      <a:lnTo>
                        <a:pt x="22" y="310"/>
                      </a:lnTo>
                      <a:lnTo>
                        <a:pt x="24" y="310"/>
                      </a:lnTo>
                      <a:lnTo>
                        <a:pt x="27" y="307"/>
                      </a:lnTo>
                      <a:lnTo>
                        <a:pt x="29" y="308"/>
                      </a:lnTo>
                      <a:lnTo>
                        <a:pt x="28" y="310"/>
                      </a:lnTo>
                      <a:lnTo>
                        <a:pt x="26" y="311"/>
                      </a:lnTo>
                      <a:lnTo>
                        <a:pt x="29" y="312"/>
                      </a:lnTo>
                      <a:lnTo>
                        <a:pt x="30" y="310"/>
                      </a:lnTo>
                      <a:lnTo>
                        <a:pt x="29" y="308"/>
                      </a:lnTo>
                      <a:lnTo>
                        <a:pt x="32" y="305"/>
                      </a:lnTo>
                      <a:lnTo>
                        <a:pt x="31" y="307"/>
                      </a:lnTo>
                      <a:lnTo>
                        <a:pt x="33" y="310"/>
                      </a:lnTo>
                      <a:lnTo>
                        <a:pt x="32" y="313"/>
                      </a:lnTo>
                      <a:lnTo>
                        <a:pt x="28" y="314"/>
                      </a:lnTo>
                      <a:lnTo>
                        <a:pt x="26" y="316"/>
                      </a:lnTo>
                      <a:lnTo>
                        <a:pt x="27" y="317"/>
                      </a:lnTo>
                      <a:lnTo>
                        <a:pt x="25" y="320"/>
                      </a:lnTo>
                      <a:lnTo>
                        <a:pt x="22" y="320"/>
                      </a:lnTo>
                      <a:lnTo>
                        <a:pt x="22" y="318"/>
                      </a:lnTo>
                      <a:lnTo>
                        <a:pt x="24" y="317"/>
                      </a:lnTo>
                      <a:lnTo>
                        <a:pt x="24" y="313"/>
                      </a:lnTo>
                      <a:lnTo>
                        <a:pt x="21" y="313"/>
                      </a:lnTo>
                      <a:lnTo>
                        <a:pt x="18" y="317"/>
                      </a:lnTo>
                      <a:lnTo>
                        <a:pt x="18" y="318"/>
                      </a:lnTo>
                      <a:lnTo>
                        <a:pt x="16" y="315"/>
                      </a:lnTo>
                      <a:lnTo>
                        <a:pt x="14" y="314"/>
                      </a:lnTo>
                      <a:lnTo>
                        <a:pt x="11" y="315"/>
                      </a:lnTo>
                      <a:lnTo>
                        <a:pt x="8" y="314"/>
                      </a:lnTo>
                      <a:lnTo>
                        <a:pt x="5" y="317"/>
                      </a:lnTo>
                      <a:lnTo>
                        <a:pt x="4" y="317"/>
                      </a:lnTo>
                      <a:lnTo>
                        <a:pt x="1" y="315"/>
                      </a:lnTo>
                      <a:lnTo>
                        <a:pt x="1" y="315"/>
                      </a:lnTo>
                      <a:lnTo>
                        <a:pt x="2" y="318"/>
                      </a:lnTo>
                      <a:lnTo>
                        <a:pt x="1" y="320"/>
                      </a:lnTo>
                      <a:lnTo>
                        <a:pt x="2" y="321"/>
                      </a:lnTo>
                      <a:lnTo>
                        <a:pt x="4" y="320"/>
                      </a:lnTo>
                      <a:lnTo>
                        <a:pt x="5" y="319"/>
                      </a:lnTo>
                      <a:lnTo>
                        <a:pt x="7" y="319"/>
                      </a:lnTo>
                      <a:lnTo>
                        <a:pt x="5" y="321"/>
                      </a:lnTo>
                      <a:lnTo>
                        <a:pt x="5" y="324"/>
                      </a:lnTo>
                      <a:lnTo>
                        <a:pt x="4" y="326"/>
                      </a:lnTo>
                      <a:lnTo>
                        <a:pt x="2" y="324"/>
                      </a:lnTo>
                      <a:lnTo>
                        <a:pt x="4" y="328"/>
                      </a:lnTo>
                      <a:lnTo>
                        <a:pt x="5" y="330"/>
                      </a:lnTo>
                      <a:lnTo>
                        <a:pt x="9" y="324"/>
                      </a:lnTo>
                      <a:lnTo>
                        <a:pt x="11" y="326"/>
                      </a:lnTo>
                      <a:lnTo>
                        <a:pt x="11" y="327"/>
                      </a:lnTo>
                      <a:lnTo>
                        <a:pt x="11" y="330"/>
                      </a:lnTo>
                      <a:lnTo>
                        <a:pt x="8" y="332"/>
                      </a:lnTo>
                      <a:lnTo>
                        <a:pt x="8" y="333"/>
                      </a:lnTo>
                      <a:lnTo>
                        <a:pt x="10" y="334"/>
                      </a:lnTo>
                      <a:lnTo>
                        <a:pt x="9" y="335"/>
                      </a:lnTo>
                      <a:lnTo>
                        <a:pt x="11" y="338"/>
                      </a:lnTo>
                      <a:lnTo>
                        <a:pt x="10" y="341"/>
                      </a:lnTo>
                      <a:lnTo>
                        <a:pt x="11" y="341"/>
                      </a:lnTo>
                      <a:lnTo>
                        <a:pt x="12" y="337"/>
                      </a:lnTo>
                      <a:lnTo>
                        <a:pt x="15" y="336"/>
                      </a:lnTo>
                      <a:lnTo>
                        <a:pt x="15" y="333"/>
                      </a:lnTo>
                      <a:lnTo>
                        <a:pt x="20" y="330"/>
                      </a:lnTo>
                      <a:lnTo>
                        <a:pt x="22" y="330"/>
                      </a:lnTo>
                      <a:lnTo>
                        <a:pt x="25" y="330"/>
                      </a:lnTo>
                      <a:lnTo>
                        <a:pt x="23" y="331"/>
                      </a:lnTo>
                      <a:lnTo>
                        <a:pt x="21" y="334"/>
                      </a:lnTo>
                      <a:lnTo>
                        <a:pt x="21" y="337"/>
                      </a:lnTo>
                      <a:lnTo>
                        <a:pt x="22" y="340"/>
                      </a:lnTo>
                      <a:lnTo>
                        <a:pt x="19" y="337"/>
                      </a:lnTo>
                      <a:lnTo>
                        <a:pt x="19" y="334"/>
                      </a:lnTo>
                      <a:lnTo>
                        <a:pt x="18" y="334"/>
                      </a:lnTo>
                      <a:lnTo>
                        <a:pt x="15" y="338"/>
                      </a:lnTo>
                      <a:lnTo>
                        <a:pt x="14" y="339"/>
                      </a:lnTo>
                      <a:lnTo>
                        <a:pt x="17" y="340"/>
                      </a:lnTo>
                      <a:lnTo>
                        <a:pt x="15" y="344"/>
                      </a:lnTo>
                      <a:lnTo>
                        <a:pt x="13" y="344"/>
                      </a:lnTo>
                      <a:lnTo>
                        <a:pt x="11" y="346"/>
                      </a:lnTo>
                      <a:lnTo>
                        <a:pt x="13" y="347"/>
                      </a:lnTo>
                      <a:lnTo>
                        <a:pt x="17" y="347"/>
                      </a:lnTo>
                      <a:lnTo>
                        <a:pt x="18" y="348"/>
                      </a:lnTo>
                      <a:lnTo>
                        <a:pt x="15" y="349"/>
                      </a:lnTo>
                      <a:lnTo>
                        <a:pt x="15" y="351"/>
                      </a:lnTo>
                      <a:lnTo>
                        <a:pt x="14" y="353"/>
                      </a:lnTo>
                      <a:lnTo>
                        <a:pt x="11" y="351"/>
                      </a:lnTo>
                      <a:lnTo>
                        <a:pt x="10" y="351"/>
                      </a:lnTo>
                      <a:lnTo>
                        <a:pt x="9" y="354"/>
                      </a:lnTo>
                      <a:lnTo>
                        <a:pt x="8" y="351"/>
                      </a:lnTo>
                      <a:lnTo>
                        <a:pt x="7" y="352"/>
                      </a:lnTo>
                      <a:lnTo>
                        <a:pt x="4" y="356"/>
                      </a:lnTo>
                      <a:lnTo>
                        <a:pt x="5" y="359"/>
                      </a:lnTo>
                      <a:lnTo>
                        <a:pt x="9" y="364"/>
                      </a:lnTo>
                      <a:lnTo>
                        <a:pt x="10" y="361"/>
                      </a:lnTo>
                      <a:lnTo>
                        <a:pt x="11" y="362"/>
                      </a:lnTo>
                      <a:lnTo>
                        <a:pt x="13" y="361"/>
                      </a:lnTo>
                      <a:lnTo>
                        <a:pt x="12" y="360"/>
                      </a:lnTo>
                      <a:lnTo>
                        <a:pt x="13" y="357"/>
                      </a:lnTo>
                      <a:lnTo>
                        <a:pt x="16" y="359"/>
                      </a:lnTo>
                      <a:lnTo>
                        <a:pt x="15" y="360"/>
                      </a:lnTo>
                      <a:lnTo>
                        <a:pt x="17" y="362"/>
                      </a:lnTo>
                      <a:lnTo>
                        <a:pt x="16" y="365"/>
                      </a:lnTo>
                      <a:lnTo>
                        <a:pt x="14" y="367"/>
                      </a:lnTo>
                      <a:lnTo>
                        <a:pt x="16" y="372"/>
                      </a:lnTo>
                      <a:lnTo>
                        <a:pt x="17" y="370"/>
                      </a:lnTo>
                      <a:lnTo>
                        <a:pt x="21" y="368"/>
                      </a:lnTo>
                      <a:lnTo>
                        <a:pt x="22" y="371"/>
                      </a:lnTo>
                      <a:lnTo>
                        <a:pt x="19" y="372"/>
                      </a:lnTo>
                      <a:lnTo>
                        <a:pt x="18" y="372"/>
                      </a:lnTo>
                      <a:lnTo>
                        <a:pt x="19" y="375"/>
                      </a:lnTo>
                      <a:lnTo>
                        <a:pt x="18" y="376"/>
                      </a:lnTo>
                      <a:lnTo>
                        <a:pt x="14" y="372"/>
                      </a:lnTo>
                      <a:lnTo>
                        <a:pt x="12" y="373"/>
                      </a:lnTo>
                      <a:lnTo>
                        <a:pt x="11" y="372"/>
                      </a:lnTo>
                      <a:lnTo>
                        <a:pt x="8" y="372"/>
                      </a:lnTo>
                      <a:lnTo>
                        <a:pt x="8" y="374"/>
                      </a:lnTo>
                      <a:lnTo>
                        <a:pt x="7" y="376"/>
                      </a:lnTo>
                      <a:lnTo>
                        <a:pt x="10" y="383"/>
                      </a:lnTo>
                      <a:lnTo>
                        <a:pt x="13" y="384"/>
                      </a:lnTo>
                      <a:lnTo>
                        <a:pt x="17" y="388"/>
                      </a:lnTo>
                      <a:lnTo>
                        <a:pt x="22" y="390"/>
                      </a:lnTo>
                      <a:lnTo>
                        <a:pt x="23" y="392"/>
                      </a:lnTo>
                      <a:lnTo>
                        <a:pt x="22" y="393"/>
                      </a:lnTo>
                      <a:lnTo>
                        <a:pt x="24" y="396"/>
                      </a:lnTo>
                      <a:lnTo>
                        <a:pt x="25" y="394"/>
                      </a:lnTo>
                      <a:lnTo>
                        <a:pt x="25" y="391"/>
                      </a:lnTo>
                      <a:lnTo>
                        <a:pt x="26" y="391"/>
                      </a:lnTo>
                      <a:lnTo>
                        <a:pt x="29" y="392"/>
                      </a:lnTo>
                      <a:lnTo>
                        <a:pt x="28" y="393"/>
                      </a:lnTo>
                      <a:lnTo>
                        <a:pt x="31" y="398"/>
                      </a:lnTo>
                      <a:lnTo>
                        <a:pt x="32" y="396"/>
                      </a:lnTo>
                      <a:lnTo>
                        <a:pt x="33" y="396"/>
                      </a:lnTo>
                      <a:lnTo>
                        <a:pt x="36" y="396"/>
                      </a:lnTo>
                      <a:lnTo>
                        <a:pt x="39" y="392"/>
                      </a:lnTo>
                      <a:lnTo>
                        <a:pt x="39" y="392"/>
                      </a:lnTo>
                      <a:lnTo>
                        <a:pt x="41" y="390"/>
                      </a:lnTo>
                      <a:lnTo>
                        <a:pt x="42" y="390"/>
                      </a:lnTo>
                      <a:lnTo>
                        <a:pt x="42" y="392"/>
                      </a:lnTo>
                      <a:lnTo>
                        <a:pt x="44" y="392"/>
                      </a:lnTo>
                      <a:lnTo>
                        <a:pt x="49" y="387"/>
                      </a:lnTo>
                      <a:lnTo>
                        <a:pt x="49" y="385"/>
                      </a:lnTo>
                      <a:lnTo>
                        <a:pt x="46" y="382"/>
                      </a:lnTo>
                      <a:lnTo>
                        <a:pt x="50" y="385"/>
                      </a:lnTo>
                      <a:lnTo>
                        <a:pt x="53" y="381"/>
                      </a:lnTo>
                      <a:lnTo>
                        <a:pt x="53" y="379"/>
                      </a:lnTo>
                      <a:lnTo>
                        <a:pt x="54" y="379"/>
                      </a:lnTo>
                      <a:lnTo>
                        <a:pt x="54" y="376"/>
                      </a:lnTo>
                      <a:lnTo>
                        <a:pt x="56" y="374"/>
                      </a:lnTo>
                      <a:lnTo>
                        <a:pt x="58" y="374"/>
                      </a:lnTo>
                      <a:lnTo>
                        <a:pt x="59" y="372"/>
                      </a:lnTo>
                      <a:lnTo>
                        <a:pt x="56" y="368"/>
                      </a:lnTo>
                      <a:lnTo>
                        <a:pt x="57" y="366"/>
                      </a:lnTo>
                      <a:lnTo>
                        <a:pt x="56" y="363"/>
                      </a:lnTo>
                      <a:lnTo>
                        <a:pt x="53" y="361"/>
                      </a:lnTo>
                      <a:lnTo>
                        <a:pt x="53" y="358"/>
                      </a:lnTo>
                      <a:lnTo>
                        <a:pt x="55" y="359"/>
                      </a:lnTo>
                      <a:lnTo>
                        <a:pt x="57" y="362"/>
                      </a:lnTo>
                      <a:lnTo>
                        <a:pt x="58" y="367"/>
                      </a:lnTo>
                      <a:lnTo>
                        <a:pt x="60" y="368"/>
                      </a:lnTo>
                      <a:lnTo>
                        <a:pt x="61" y="368"/>
                      </a:lnTo>
                      <a:lnTo>
                        <a:pt x="60" y="371"/>
                      </a:lnTo>
                      <a:lnTo>
                        <a:pt x="62" y="372"/>
                      </a:lnTo>
                      <a:lnTo>
                        <a:pt x="65" y="371"/>
                      </a:lnTo>
                      <a:lnTo>
                        <a:pt x="64" y="369"/>
                      </a:lnTo>
                      <a:lnTo>
                        <a:pt x="63" y="368"/>
                      </a:lnTo>
                      <a:lnTo>
                        <a:pt x="63" y="366"/>
                      </a:lnTo>
                      <a:lnTo>
                        <a:pt x="66" y="368"/>
                      </a:lnTo>
                      <a:lnTo>
                        <a:pt x="66" y="370"/>
                      </a:lnTo>
                      <a:lnTo>
                        <a:pt x="70" y="365"/>
                      </a:lnTo>
                      <a:lnTo>
                        <a:pt x="70" y="362"/>
                      </a:lnTo>
                      <a:lnTo>
                        <a:pt x="70" y="359"/>
                      </a:lnTo>
                      <a:lnTo>
                        <a:pt x="68" y="358"/>
                      </a:lnTo>
                      <a:lnTo>
                        <a:pt x="67" y="356"/>
                      </a:lnTo>
                      <a:lnTo>
                        <a:pt x="68" y="355"/>
                      </a:lnTo>
                      <a:lnTo>
                        <a:pt x="68" y="354"/>
                      </a:lnTo>
                      <a:lnTo>
                        <a:pt x="70" y="353"/>
                      </a:lnTo>
                      <a:lnTo>
                        <a:pt x="70" y="352"/>
                      </a:lnTo>
                      <a:lnTo>
                        <a:pt x="70" y="350"/>
                      </a:lnTo>
                      <a:lnTo>
                        <a:pt x="70" y="347"/>
                      </a:lnTo>
                      <a:lnTo>
                        <a:pt x="71" y="344"/>
                      </a:lnTo>
                      <a:lnTo>
                        <a:pt x="74" y="347"/>
                      </a:lnTo>
                      <a:lnTo>
                        <a:pt x="72" y="350"/>
                      </a:lnTo>
                      <a:lnTo>
                        <a:pt x="73" y="355"/>
                      </a:lnTo>
                      <a:lnTo>
                        <a:pt x="72" y="357"/>
                      </a:lnTo>
                      <a:lnTo>
                        <a:pt x="74" y="360"/>
                      </a:lnTo>
                      <a:lnTo>
                        <a:pt x="74" y="362"/>
                      </a:lnTo>
                      <a:lnTo>
                        <a:pt x="77" y="366"/>
                      </a:lnTo>
                      <a:lnTo>
                        <a:pt x="81" y="365"/>
                      </a:lnTo>
                      <a:lnTo>
                        <a:pt x="81" y="367"/>
                      </a:lnTo>
                      <a:lnTo>
                        <a:pt x="81" y="368"/>
                      </a:lnTo>
                      <a:lnTo>
                        <a:pt x="83" y="370"/>
                      </a:lnTo>
                      <a:lnTo>
                        <a:pt x="84" y="37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4" name="Freeform 623">
                  <a:extLst>
                    <a:ext uri="{FF2B5EF4-FFF2-40B4-BE49-F238E27FC236}">
                      <a16:creationId xmlns:a16="http://schemas.microsoft.com/office/drawing/2014/main" id="{17ABCEDB-49CC-4920-B092-C5D3815289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290"/>
                  <a:ext cx="11" cy="10"/>
                </a:xfrm>
                <a:custGeom>
                  <a:avLst/>
                  <a:gdLst>
                    <a:gd name="T0" fmla="*/ 0 w 11"/>
                    <a:gd name="T1" fmla="*/ 6 h 10"/>
                    <a:gd name="T2" fmla="*/ 4 w 11"/>
                    <a:gd name="T3" fmla="*/ 7 h 10"/>
                    <a:gd name="T4" fmla="*/ 7 w 11"/>
                    <a:gd name="T5" fmla="*/ 10 h 10"/>
                    <a:gd name="T6" fmla="*/ 10 w 11"/>
                    <a:gd name="T7" fmla="*/ 9 h 10"/>
                    <a:gd name="T8" fmla="*/ 11 w 11"/>
                    <a:gd name="T9" fmla="*/ 6 h 10"/>
                    <a:gd name="T10" fmla="*/ 7 w 11"/>
                    <a:gd name="T11" fmla="*/ 6 h 10"/>
                    <a:gd name="T12" fmla="*/ 10 w 11"/>
                    <a:gd name="T13" fmla="*/ 3 h 10"/>
                    <a:gd name="T14" fmla="*/ 7 w 11"/>
                    <a:gd name="T15" fmla="*/ 2 h 10"/>
                    <a:gd name="T16" fmla="*/ 6 w 11"/>
                    <a:gd name="T17" fmla="*/ 0 h 10"/>
                    <a:gd name="T18" fmla="*/ 5 w 11"/>
                    <a:gd name="T19" fmla="*/ 3 h 10"/>
                    <a:gd name="T20" fmla="*/ 4 w 11"/>
                    <a:gd name="T21" fmla="*/ 5 h 10"/>
                    <a:gd name="T22" fmla="*/ 2 w 11"/>
                    <a:gd name="T23" fmla="*/ 3 h 10"/>
                    <a:gd name="T24" fmla="*/ 1 w 11"/>
                    <a:gd name="T25" fmla="*/ 5 h 10"/>
                    <a:gd name="T26" fmla="*/ 0 w 11"/>
                    <a:gd name="T27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0">
                      <a:moveTo>
                        <a:pt x="0" y="6"/>
                      </a:moveTo>
                      <a:lnTo>
                        <a:pt x="4" y="7"/>
                      </a:lnTo>
                      <a:lnTo>
                        <a:pt x="7" y="10"/>
                      </a:lnTo>
                      <a:lnTo>
                        <a:pt x="10" y="9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5" y="3"/>
                      </a:ln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5" name="Freeform 624">
                  <a:extLst>
                    <a:ext uri="{FF2B5EF4-FFF2-40B4-BE49-F238E27FC236}">
                      <a16:creationId xmlns:a16="http://schemas.microsoft.com/office/drawing/2014/main" id="{0CDF3DB7-AD49-45F3-87EA-09CF2F96B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4" y="1306"/>
                  <a:ext cx="7" cy="8"/>
                </a:xfrm>
                <a:custGeom>
                  <a:avLst/>
                  <a:gdLst>
                    <a:gd name="T0" fmla="*/ 3 w 9"/>
                    <a:gd name="T1" fmla="*/ 10 h 10"/>
                    <a:gd name="T2" fmla="*/ 8 w 9"/>
                    <a:gd name="T3" fmla="*/ 8 h 10"/>
                    <a:gd name="T4" fmla="*/ 9 w 9"/>
                    <a:gd name="T5" fmla="*/ 4 h 10"/>
                    <a:gd name="T6" fmla="*/ 5 w 9"/>
                    <a:gd name="T7" fmla="*/ 0 h 10"/>
                    <a:gd name="T8" fmla="*/ 0 w 9"/>
                    <a:gd name="T9" fmla="*/ 2 h 10"/>
                    <a:gd name="T10" fmla="*/ 2 w 9"/>
                    <a:gd name="T11" fmla="*/ 6 h 10"/>
                    <a:gd name="T12" fmla="*/ 3 w 9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0">
                      <a:moveTo>
                        <a:pt x="3" y="1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0" y="2"/>
                        <a:pt x="0" y="2"/>
                      </a:cubicBezTo>
                      <a:cubicBezTo>
                        <a:pt x="2" y="6"/>
                        <a:pt x="2" y="6"/>
                        <a:pt x="2" y="6"/>
                      </a:cubicBez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6" name="Rectangle 625">
                  <a:extLst>
                    <a:ext uri="{FF2B5EF4-FFF2-40B4-BE49-F238E27FC236}">
                      <a16:creationId xmlns:a16="http://schemas.microsoft.com/office/drawing/2014/main" id="{8D90CCFD-28F8-4B70-BAD4-B29A7861B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41" y="1682"/>
                  <a:ext cx="2" cy="3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7" name="Freeform 626">
                  <a:extLst>
                    <a:ext uri="{FF2B5EF4-FFF2-40B4-BE49-F238E27FC236}">
                      <a16:creationId xmlns:a16="http://schemas.microsoft.com/office/drawing/2014/main" id="{E127AC03-E2B5-4D74-9910-2563792E7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644"/>
                  <a:ext cx="6" cy="9"/>
                </a:xfrm>
                <a:custGeom>
                  <a:avLst/>
                  <a:gdLst>
                    <a:gd name="T0" fmla="*/ 3 w 6"/>
                    <a:gd name="T1" fmla="*/ 9 h 9"/>
                    <a:gd name="T2" fmla="*/ 3 w 6"/>
                    <a:gd name="T3" fmla="*/ 5 h 9"/>
                    <a:gd name="T4" fmla="*/ 6 w 6"/>
                    <a:gd name="T5" fmla="*/ 2 h 9"/>
                    <a:gd name="T6" fmla="*/ 6 w 6"/>
                    <a:gd name="T7" fmla="*/ 0 h 9"/>
                    <a:gd name="T8" fmla="*/ 3 w 6"/>
                    <a:gd name="T9" fmla="*/ 0 h 9"/>
                    <a:gd name="T10" fmla="*/ 0 w 6"/>
                    <a:gd name="T11" fmla="*/ 4 h 9"/>
                    <a:gd name="T12" fmla="*/ 2 w 6"/>
                    <a:gd name="T13" fmla="*/ 8 h 9"/>
                    <a:gd name="T14" fmla="*/ 3 w 6"/>
                    <a:gd name="T15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3" y="9"/>
                      </a:move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3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8" name="Freeform 627">
                  <a:extLst>
                    <a:ext uri="{FF2B5EF4-FFF2-40B4-BE49-F238E27FC236}">
                      <a16:creationId xmlns:a16="http://schemas.microsoft.com/office/drawing/2014/main" id="{9831CDBF-C771-40FF-9D7E-70DC6C75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7" y="1365"/>
                  <a:ext cx="141" cy="383"/>
                </a:xfrm>
                <a:custGeom>
                  <a:avLst/>
                  <a:gdLst>
                    <a:gd name="T0" fmla="*/ 134 w 141"/>
                    <a:gd name="T1" fmla="*/ 73 h 383"/>
                    <a:gd name="T2" fmla="*/ 133 w 141"/>
                    <a:gd name="T3" fmla="*/ 52 h 383"/>
                    <a:gd name="T4" fmla="*/ 130 w 141"/>
                    <a:gd name="T5" fmla="*/ 32 h 383"/>
                    <a:gd name="T6" fmla="*/ 120 w 141"/>
                    <a:gd name="T7" fmla="*/ 23 h 383"/>
                    <a:gd name="T8" fmla="*/ 100 w 141"/>
                    <a:gd name="T9" fmla="*/ 6 h 383"/>
                    <a:gd name="T10" fmla="*/ 86 w 141"/>
                    <a:gd name="T11" fmla="*/ 4 h 383"/>
                    <a:gd name="T12" fmla="*/ 88 w 141"/>
                    <a:gd name="T13" fmla="*/ 23 h 383"/>
                    <a:gd name="T14" fmla="*/ 72 w 141"/>
                    <a:gd name="T15" fmla="*/ 16 h 383"/>
                    <a:gd name="T16" fmla="*/ 65 w 141"/>
                    <a:gd name="T17" fmla="*/ 28 h 383"/>
                    <a:gd name="T18" fmla="*/ 58 w 141"/>
                    <a:gd name="T19" fmla="*/ 31 h 383"/>
                    <a:gd name="T20" fmla="*/ 46 w 141"/>
                    <a:gd name="T21" fmla="*/ 49 h 383"/>
                    <a:gd name="T22" fmla="*/ 40 w 141"/>
                    <a:gd name="T23" fmla="*/ 83 h 383"/>
                    <a:gd name="T24" fmla="*/ 30 w 141"/>
                    <a:gd name="T25" fmla="*/ 99 h 383"/>
                    <a:gd name="T26" fmla="*/ 22 w 141"/>
                    <a:gd name="T27" fmla="*/ 142 h 383"/>
                    <a:gd name="T28" fmla="*/ 10 w 141"/>
                    <a:gd name="T29" fmla="*/ 156 h 383"/>
                    <a:gd name="T30" fmla="*/ 8 w 141"/>
                    <a:gd name="T31" fmla="*/ 198 h 383"/>
                    <a:gd name="T32" fmla="*/ 16 w 141"/>
                    <a:gd name="T33" fmla="*/ 230 h 383"/>
                    <a:gd name="T34" fmla="*/ 15 w 141"/>
                    <a:gd name="T35" fmla="*/ 259 h 383"/>
                    <a:gd name="T36" fmla="*/ 8 w 141"/>
                    <a:gd name="T37" fmla="*/ 276 h 383"/>
                    <a:gd name="T38" fmla="*/ 5 w 141"/>
                    <a:gd name="T39" fmla="*/ 295 h 383"/>
                    <a:gd name="T40" fmla="*/ 3 w 141"/>
                    <a:gd name="T41" fmla="*/ 310 h 383"/>
                    <a:gd name="T42" fmla="*/ 6 w 141"/>
                    <a:gd name="T43" fmla="*/ 310 h 383"/>
                    <a:gd name="T44" fmla="*/ 6 w 141"/>
                    <a:gd name="T45" fmla="*/ 320 h 383"/>
                    <a:gd name="T46" fmla="*/ 11 w 141"/>
                    <a:gd name="T47" fmla="*/ 336 h 383"/>
                    <a:gd name="T48" fmla="*/ 22 w 141"/>
                    <a:gd name="T49" fmla="*/ 356 h 383"/>
                    <a:gd name="T50" fmla="*/ 21 w 141"/>
                    <a:gd name="T51" fmla="*/ 366 h 383"/>
                    <a:gd name="T52" fmla="*/ 29 w 141"/>
                    <a:gd name="T53" fmla="*/ 383 h 383"/>
                    <a:gd name="T54" fmla="*/ 42 w 141"/>
                    <a:gd name="T55" fmla="*/ 369 h 383"/>
                    <a:gd name="T56" fmla="*/ 59 w 141"/>
                    <a:gd name="T57" fmla="*/ 366 h 383"/>
                    <a:gd name="T58" fmla="*/ 68 w 141"/>
                    <a:gd name="T59" fmla="*/ 344 h 383"/>
                    <a:gd name="T60" fmla="*/ 66 w 141"/>
                    <a:gd name="T61" fmla="*/ 326 h 383"/>
                    <a:gd name="T62" fmla="*/ 71 w 141"/>
                    <a:gd name="T63" fmla="*/ 313 h 383"/>
                    <a:gd name="T64" fmla="*/ 68 w 141"/>
                    <a:gd name="T65" fmla="*/ 303 h 383"/>
                    <a:gd name="T66" fmla="*/ 74 w 141"/>
                    <a:gd name="T67" fmla="*/ 298 h 383"/>
                    <a:gd name="T68" fmla="*/ 79 w 141"/>
                    <a:gd name="T69" fmla="*/ 297 h 383"/>
                    <a:gd name="T70" fmla="*/ 85 w 141"/>
                    <a:gd name="T71" fmla="*/ 285 h 383"/>
                    <a:gd name="T72" fmla="*/ 71 w 141"/>
                    <a:gd name="T73" fmla="*/ 283 h 383"/>
                    <a:gd name="T74" fmla="*/ 59 w 141"/>
                    <a:gd name="T75" fmla="*/ 280 h 383"/>
                    <a:gd name="T76" fmla="*/ 70 w 141"/>
                    <a:gd name="T77" fmla="*/ 276 h 383"/>
                    <a:gd name="T78" fmla="*/ 80 w 141"/>
                    <a:gd name="T79" fmla="*/ 279 h 383"/>
                    <a:gd name="T80" fmla="*/ 92 w 141"/>
                    <a:gd name="T81" fmla="*/ 268 h 383"/>
                    <a:gd name="T82" fmla="*/ 80 w 141"/>
                    <a:gd name="T83" fmla="*/ 250 h 383"/>
                    <a:gd name="T84" fmla="*/ 71 w 141"/>
                    <a:gd name="T85" fmla="*/ 246 h 383"/>
                    <a:gd name="T86" fmla="*/ 70 w 141"/>
                    <a:gd name="T87" fmla="*/ 231 h 383"/>
                    <a:gd name="T88" fmla="*/ 72 w 141"/>
                    <a:gd name="T89" fmla="*/ 220 h 383"/>
                    <a:gd name="T90" fmla="*/ 67 w 141"/>
                    <a:gd name="T91" fmla="*/ 198 h 383"/>
                    <a:gd name="T92" fmla="*/ 78 w 141"/>
                    <a:gd name="T93" fmla="*/ 190 h 383"/>
                    <a:gd name="T94" fmla="*/ 84 w 141"/>
                    <a:gd name="T95" fmla="*/ 180 h 383"/>
                    <a:gd name="T96" fmla="*/ 90 w 141"/>
                    <a:gd name="T97" fmla="*/ 173 h 383"/>
                    <a:gd name="T98" fmla="*/ 100 w 141"/>
                    <a:gd name="T99" fmla="*/ 166 h 383"/>
                    <a:gd name="T100" fmla="*/ 109 w 141"/>
                    <a:gd name="T101" fmla="*/ 153 h 383"/>
                    <a:gd name="T102" fmla="*/ 111 w 141"/>
                    <a:gd name="T103" fmla="*/ 138 h 383"/>
                    <a:gd name="T104" fmla="*/ 110 w 141"/>
                    <a:gd name="T105" fmla="*/ 128 h 383"/>
                    <a:gd name="T106" fmla="*/ 109 w 141"/>
                    <a:gd name="T107" fmla="*/ 115 h 383"/>
                    <a:gd name="T108" fmla="*/ 112 w 141"/>
                    <a:gd name="T109" fmla="*/ 112 h 383"/>
                    <a:gd name="T110" fmla="*/ 116 w 141"/>
                    <a:gd name="T111" fmla="*/ 107 h 383"/>
                    <a:gd name="T112" fmla="*/ 125 w 141"/>
                    <a:gd name="T113" fmla="*/ 99 h 383"/>
                    <a:gd name="T114" fmla="*/ 137 w 141"/>
                    <a:gd name="T115" fmla="*/ 101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1" h="383">
                      <a:moveTo>
                        <a:pt x="140" y="95"/>
                      </a:moveTo>
                      <a:lnTo>
                        <a:pt x="138" y="89"/>
                      </a:lnTo>
                      <a:lnTo>
                        <a:pt x="134" y="87"/>
                      </a:lnTo>
                      <a:lnTo>
                        <a:pt x="134" y="83"/>
                      </a:lnTo>
                      <a:lnTo>
                        <a:pt x="134" y="80"/>
                      </a:lnTo>
                      <a:lnTo>
                        <a:pt x="134" y="73"/>
                      </a:lnTo>
                      <a:lnTo>
                        <a:pt x="134" y="71"/>
                      </a:lnTo>
                      <a:lnTo>
                        <a:pt x="134" y="68"/>
                      </a:lnTo>
                      <a:lnTo>
                        <a:pt x="134" y="62"/>
                      </a:lnTo>
                      <a:lnTo>
                        <a:pt x="132" y="59"/>
                      </a:lnTo>
                      <a:lnTo>
                        <a:pt x="131" y="55"/>
                      </a:lnTo>
                      <a:lnTo>
                        <a:pt x="133" y="52"/>
                      </a:lnTo>
                      <a:lnTo>
                        <a:pt x="132" y="48"/>
                      </a:lnTo>
                      <a:lnTo>
                        <a:pt x="128" y="48"/>
                      </a:lnTo>
                      <a:lnTo>
                        <a:pt x="128" y="45"/>
                      </a:lnTo>
                      <a:lnTo>
                        <a:pt x="129" y="41"/>
                      </a:lnTo>
                      <a:lnTo>
                        <a:pt x="128" y="35"/>
                      </a:lnTo>
                      <a:lnTo>
                        <a:pt x="130" y="32"/>
                      </a:lnTo>
                      <a:lnTo>
                        <a:pt x="128" y="30"/>
                      </a:lnTo>
                      <a:lnTo>
                        <a:pt x="126" y="30"/>
                      </a:lnTo>
                      <a:lnTo>
                        <a:pt x="124" y="26"/>
                      </a:lnTo>
                      <a:lnTo>
                        <a:pt x="123" y="26"/>
                      </a:lnTo>
                      <a:lnTo>
                        <a:pt x="121" y="26"/>
                      </a:lnTo>
                      <a:lnTo>
                        <a:pt x="120" y="23"/>
                      </a:lnTo>
                      <a:lnTo>
                        <a:pt x="117" y="19"/>
                      </a:lnTo>
                      <a:lnTo>
                        <a:pt x="116" y="18"/>
                      </a:lnTo>
                      <a:lnTo>
                        <a:pt x="113" y="17"/>
                      </a:lnTo>
                      <a:lnTo>
                        <a:pt x="108" y="16"/>
                      </a:lnTo>
                      <a:lnTo>
                        <a:pt x="104" y="13"/>
                      </a:lnTo>
                      <a:lnTo>
                        <a:pt x="100" y="6"/>
                      </a:lnTo>
                      <a:lnTo>
                        <a:pt x="96" y="3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9" y="2"/>
                      </a:lnTo>
                      <a:lnTo>
                        <a:pt x="86" y="0"/>
                      </a:lnTo>
                      <a:lnTo>
                        <a:pt x="86" y="4"/>
                      </a:lnTo>
                      <a:lnTo>
                        <a:pt x="89" y="6"/>
                      </a:lnTo>
                      <a:lnTo>
                        <a:pt x="89" y="9"/>
                      </a:lnTo>
                      <a:lnTo>
                        <a:pt x="87" y="10"/>
                      </a:lnTo>
                      <a:lnTo>
                        <a:pt x="86" y="16"/>
                      </a:lnTo>
                      <a:lnTo>
                        <a:pt x="88" y="18"/>
                      </a:lnTo>
                      <a:lnTo>
                        <a:pt x="88" y="23"/>
                      </a:lnTo>
                      <a:lnTo>
                        <a:pt x="87" y="21"/>
                      </a:lnTo>
                      <a:lnTo>
                        <a:pt x="86" y="22"/>
                      </a:lnTo>
                      <a:lnTo>
                        <a:pt x="83" y="21"/>
                      </a:lnTo>
                      <a:lnTo>
                        <a:pt x="80" y="20"/>
                      </a:lnTo>
                      <a:lnTo>
                        <a:pt x="77" y="17"/>
                      </a:lnTo>
                      <a:lnTo>
                        <a:pt x="72" y="16"/>
                      </a:lnTo>
                      <a:lnTo>
                        <a:pt x="70" y="18"/>
                      </a:lnTo>
                      <a:lnTo>
                        <a:pt x="65" y="18"/>
                      </a:lnTo>
                      <a:lnTo>
                        <a:pt x="64" y="19"/>
                      </a:lnTo>
                      <a:lnTo>
                        <a:pt x="66" y="24"/>
                      </a:lnTo>
                      <a:lnTo>
                        <a:pt x="65" y="25"/>
                      </a:lnTo>
                      <a:lnTo>
                        <a:pt x="65" y="28"/>
                      </a:lnTo>
                      <a:lnTo>
                        <a:pt x="64" y="29"/>
                      </a:lnTo>
                      <a:lnTo>
                        <a:pt x="66" y="32"/>
                      </a:lnTo>
                      <a:lnTo>
                        <a:pt x="64" y="34"/>
                      </a:lnTo>
                      <a:lnTo>
                        <a:pt x="61" y="35"/>
                      </a:lnTo>
                      <a:lnTo>
                        <a:pt x="61" y="34"/>
                      </a:lnTo>
                      <a:lnTo>
                        <a:pt x="58" y="31"/>
                      </a:lnTo>
                      <a:lnTo>
                        <a:pt x="55" y="34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0" y="45"/>
                      </a:lnTo>
                      <a:lnTo>
                        <a:pt x="48" y="48"/>
                      </a:lnTo>
                      <a:lnTo>
                        <a:pt x="46" y="49"/>
                      </a:lnTo>
                      <a:lnTo>
                        <a:pt x="46" y="57"/>
                      </a:lnTo>
                      <a:lnTo>
                        <a:pt x="48" y="59"/>
                      </a:lnTo>
                      <a:lnTo>
                        <a:pt x="49" y="64"/>
                      </a:lnTo>
                      <a:lnTo>
                        <a:pt x="48" y="68"/>
                      </a:lnTo>
                      <a:lnTo>
                        <a:pt x="44" y="75"/>
                      </a:lnTo>
                      <a:lnTo>
                        <a:pt x="40" y="83"/>
                      </a:lnTo>
                      <a:lnTo>
                        <a:pt x="40" y="86"/>
                      </a:lnTo>
                      <a:lnTo>
                        <a:pt x="37" y="89"/>
                      </a:lnTo>
                      <a:lnTo>
                        <a:pt x="33" y="90"/>
                      </a:lnTo>
                      <a:lnTo>
                        <a:pt x="28" y="93"/>
                      </a:lnTo>
                      <a:lnTo>
                        <a:pt x="28" y="97"/>
                      </a:lnTo>
                      <a:lnTo>
                        <a:pt x="30" y="99"/>
                      </a:lnTo>
                      <a:lnTo>
                        <a:pt x="30" y="104"/>
                      </a:lnTo>
                      <a:lnTo>
                        <a:pt x="29" y="108"/>
                      </a:lnTo>
                      <a:lnTo>
                        <a:pt x="27" y="116"/>
                      </a:lnTo>
                      <a:lnTo>
                        <a:pt x="27" y="124"/>
                      </a:lnTo>
                      <a:lnTo>
                        <a:pt x="23" y="138"/>
                      </a:lnTo>
                      <a:lnTo>
                        <a:pt x="22" y="142"/>
                      </a:lnTo>
                      <a:lnTo>
                        <a:pt x="23" y="145"/>
                      </a:lnTo>
                      <a:lnTo>
                        <a:pt x="24" y="151"/>
                      </a:lnTo>
                      <a:lnTo>
                        <a:pt x="22" y="155"/>
                      </a:lnTo>
                      <a:lnTo>
                        <a:pt x="16" y="155"/>
                      </a:lnTo>
                      <a:lnTo>
                        <a:pt x="13" y="154"/>
                      </a:lnTo>
                      <a:lnTo>
                        <a:pt x="10" y="156"/>
                      </a:lnTo>
                      <a:lnTo>
                        <a:pt x="7" y="162"/>
                      </a:lnTo>
                      <a:lnTo>
                        <a:pt x="6" y="170"/>
                      </a:lnTo>
                      <a:lnTo>
                        <a:pt x="7" y="179"/>
                      </a:lnTo>
                      <a:lnTo>
                        <a:pt x="8" y="188"/>
                      </a:lnTo>
                      <a:lnTo>
                        <a:pt x="6" y="193"/>
                      </a:lnTo>
                      <a:lnTo>
                        <a:pt x="8" y="198"/>
                      </a:lnTo>
                      <a:lnTo>
                        <a:pt x="9" y="204"/>
                      </a:lnTo>
                      <a:lnTo>
                        <a:pt x="8" y="211"/>
                      </a:lnTo>
                      <a:lnTo>
                        <a:pt x="8" y="217"/>
                      </a:lnTo>
                      <a:lnTo>
                        <a:pt x="13" y="220"/>
                      </a:lnTo>
                      <a:lnTo>
                        <a:pt x="17" y="226"/>
                      </a:lnTo>
                      <a:lnTo>
                        <a:pt x="16" y="230"/>
                      </a:lnTo>
                      <a:lnTo>
                        <a:pt x="16" y="235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2" y="247"/>
                      </a:lnTo>
                      <a:lnTo>
                        <a:pt x="13" y="255"/>
                      </a:lnTo>
                      <a:lnTo>
                        <a:pt x="15" y="259"/>
                      </a:lnTo>
                      <a:lnTo>
                        <a:pt x="13" y="263"/>
                      </a:lnTo>
                      <a:lnTo>
                        <a:pt x="13" y="267"/>
                      </a:lnTo>
                      <a:lnTo>
                        <a:pt x="12" y="269"/>
                      </a:lnTo>
                      <a:lnTo>
                        <a:pt x="7" y="270"/>
                      </a:lnTo>
                      <a:lnTo>
                        <a:pt x="6" y="272"/>
                      </a:lnTo>
                      <a:lnTo>
                        <a:pt x="8" y="276"/>
                      </a:lnTo>
                      <a:lnTo>
                        <a:pt x="6" y="276"/>
                      </a:lnTo>
                      <a:lnTo>
                        <a:pt x="5" y="280"/>
                      </a:lnTo>
                      <a:lnTo>
                        <a:pt x="7" y="284"/>
                      </a:lnTo>
                      <a:lnTo>
                        <a:pt x="8" y="295"/>
                      </a:lnTo>
                      <a:lnTo>
                        <a:pt x="6" y="298"/>
                      </a:lnTo>
                      <a:lnTo>
                        <a:pt x="5" y="295"/>
                      </a:lnTo>
                      <a:lnTo>
                        <a:pt x="3" y="293"/>
                      </a:lnTo>
                      <a:lnTo>
                        <a:pt x="3" y="293"/>
                      </a:lnTo>
                      <a:lnTo>
                        <a:pt x="0" y="295"/>
                      </a:lnTo>
                      <a:lnTo>
                        <a:pt x="1" y="303"/>
                      </a:lnTo>
                      <a:lnTo>
                        <a:pt x="2" y="304"/>
                      </a:lnTo>
                      <a:lnTo>
                        <a:pt x="3" y="310"/>
                      </a:lnTo>
                      <a:lnTo>
                        <a:pt x="4" y="311"/>
                      </a:lnTo>
                      <a:lnTo>
                        <a:pt x="5" y="312"/>
                      </a:lnTo>
                      <a:lnTo>
                        <a:pt x="5" y="316"/>
                      </a:lnTo>
                      <a:lnTo>
                        <a:pt x="8" y="314"/>
                      </a:lnTo>
                      <a:lnTo>
                        <a:pt x="6" y="312"/>
                      </a:lnTo>
                      <a:lnTo>
                        <a:pt x="6" y="310"/>
                      </a:lnTo>
                      <a:lnTo>
                        <a:pt x="7" y="310"/>
                      </a:lnTo>
                      <a:lnTo>
                        <a:pt x="7" y="311"/>
                      </a:lnTo>
                      <a:lnTo>
                        <a:pt x="10" y="313"/>
                      </a:lnTo>
                      <a:lnTo>
                        <a:pt x="10" y="314"/>
                      </a:lnTo>
                      <a:lnTo>
                        <a:pt x="7" y="317"/>
                      </a:lnTo>
                      <a:lnTo>
                        <a:pt x="6" y="320"/>
                      </a:lnTo>
                      <a:lnTo>
                        <a:pt x="7" y="323"/>
                      </a:lnTo>
                      <a:lnTo>
                        <a:pt x="7" y="326"/>
                      </a:lnTo>
                      <a:lnTo>
                        <a:pt x="6" y="328"/>
                      </a:lnTo>
                      <a:lnTo>
                        <a:pt x="7" y="331"/>
                      </a:lnTo>
                      <a:lnTo>
                        <a:pt x="10" y="331"/>
                      </a:lnTo>
                      <a:lnTo>
                        <a:pt x="11" y="336"/>
                      </a:lnTo>
                      <a:lnTo>
                        <a:pt x="13" y="337"/>
                      </a:lnTo>
                      <a:lnTo>
                        <a:pt x="15" y="343"/>
                      </a:lnTo>
                      <a:lnTo>
                        <a:pt x="16" y="349"/>
                      </a:lnTo>
                      <a:lnTo>
                        <a:pt x="18" y="349"/>
                      </a:lnTo>
                      <a:lnTo>
                        <a:pt x="19" y="353"/>
                      </a:lnTo>
                      <a:lnTo>
                        <a:pt x="22" y="356"/>
                      </a:lnTo>
                      <a:lnTo>
                        <a:pt x="24" y="354"/>
                      </a:lnTo>
                      <a:lnTo>
                        <a:pt x="26" y="358"/>
                      </a:lnTo>
                      <a:lnTo>
                        <a:pt x="23" y="362"/>
                      </a:lnTo>
                      <a:lnTo>
                        <a:pt x="20" y="363"/>
                      </a:lnTo>
                      <a:lnTo>
                        <a:pt x="20" y="365"/>
                      </a:lnTo>
                      <a:lnTo>
                        <a:pt x="21" y="366"/>
                      </a:lnTo>
                      <a:lnTo>
                        <a:pt x="22" y="369"/>
                      </a:lnTo>
                      <a:lnTo>
                        <a:pt x="24" y="370"/>
                      </a:lnTo>
                      <a:lnTo>
                        <a:pt x="26" y="379"/>
                      </a:lnTo>
                      <a:lnTo>
                        <a:pt x="24" y="382"/>
                      </a:lnTo>
                      <a:lnTo>
                        <a:pt x="26" y="383"/>
                      </a:lnTo>
                      <a:lnTo>
                        <a:pt x="29" y="383"/>
                      </a:lnTo>
                      <a:lnTo>
                        <a:pt x="36" y="381"/>
                      </a:lnTo>
                      <a:lnTo>
                        <a:pt x="39" y="383"/>
                      </a:lnTo>
                      <a:lnTo>
                        <a:pt x="42" y="380"/>
                      </a:lnTo>
                      <a:lnTo>
                        <a:pt x="42" y="376"/>
                      </a:lnTo>
                      <a:lnTo>
                        <a:pt x="41" y="375"/>
                      </a:lnTo>
                      <a:lnTo>
                        <a:pt x="42" y="369"/>
                      </a:lnTo>
                      <a:lnTo>
                        <a:pt x="47" y="369"/>
                      </a:lnTo>
                      <a:lnTo>
                        <a:pt x="48" y="363"/>
                      </a:lnTo>
                      <a:lnTo>
                        <a:pt x="48" y="366"/>
                      </a:lnTo>
                      <a:lnTo>
                        <a:pt x="54" y="367"/>
                      </a:lnTo>
                      <a:lnTo>
                        <a:pt x="57" y="365"/>
                      </a:lnTo>
                      <a:lnTo>
                        <a:pt x="59" y="366"/>
                      </a:lnTo>
                      <a:lnTo>
                        <a:pt x="61" y="369"/>
                      </a:lnTo>
                      <a:lnTo>
                        <a:pt x="64" y="364"/>
                      </a:lnTo>
                      <a:lnTo>
                        <a:pt x="65" y="357"/>
                      </a:lnTo>
                      <a:lnTo>
                        <a:pt x="67" y="355"/>
                      </a:lnTo>
                      <a:lnTo>
                        <a:pt x="68" y="346"/>
                      </a:lnTo>
                      <a:lnTo>
                        <a:pt x="68" y="344"/>
                      </a:lnTo>
                      <a:lnTo>
                        <a:pt x="66" y="341"/>
                      </a:lnTo>
                      <a:lnTo>
                        <a:pt x="66" y="338"/>
                      </a:lnTo>
                      <a:lnTo>
                        <a:pt x="69" y="335"/>
                      </a:lnTo>
                      <a:lnTo>
                        <a:pt x="67" y="331"/>
                      </a:lnTo>
                      <a:lnTo>
                        <a:pt x="69" y="328"/>
                      </a:lnTo>
                      <a:lnTo>
                        <a:pt x="66" y="326"/>
                      </a:lnTo>
                      <a:lnTo>
                        <a:pt x="68" y="323"/>
                      </a:lnTo>
                      <a:lnTo>
                        <a:pt x="65" y="320"/>
                      </a:lnTo>
                      <a:lnTo>
                        <a:pt x="68" y="321"/>
                      </a:lnTo>
                      <a:lnTo>
                        <a:pt x="72" y="321"/>
                      </a:lnTo>
                      <a:lnTo>
                        <a:pt x="69" y="317"/>
                      </a:lnTo>
                      <a:lnTo>
                        <a:pt x="71" y="313"/>
                      </a:lnTo>
                      <a:lnTo>
                        <a:pt x="70" y="311"/>
                      </a:lnTo>
                      <a:lnTo>
                        <a:pt x="66" y="309"/>
                      </a:lnTo>
                      <a:lnTo>
                        <a:pt x="72" y="309"/>
                      </a:lnTo>
                      <a:lnTo>
                        <a:pt x="68" y="306"/>
                      </a:lnTo>
                      <a:lnTo>
                        <a:pt x="66" y="305"/>
                      </a:lnTo>
                      <a:lnTo>
                        <a:pt x="68" y="303"/>
                      </a:lnTo>
                      <a:lnTo>
                        <a:pt x="69" y="303"/>
                      </a:lnTo>
                      <a:lnTo>
                        <a:pt x="70" y="304"/>
                      </a:lnTo>
                      <a:lnTo>
                        <a:pt x="72" y="302"/>
                      </a:lnTo>
                      <a:lnTo>
                        <a:pt x="72" y="300"/>
                      </a:lnTo>
                      <a:lnTo>
                        <a:pt x="74" y="302"/>
                      </a:lnTo>
                      <a:lnTo>
                        <a:pt x="74" y="298"/>
                      </a:lnTo>
                      <a:lnTo>
                        <a:pt x="76" y="296"/>
                      </a:lnTo>
                      <a:lnTo>
                        <a:pt x="78" y="296"/>
                      </a:lnTo>
                      <a:lnTo>
                        <a:pt x="78" y="293"/>
                      </a:lnTo>
                      <a:lnTo>
                        <a:pt x="79" y="292"/>
                      </a:lnTo>
                      <a:lnTo>
                        <a:pt x="79" y="293"/>
                      </a:lnTo>
                      <a:lnTo>
                        <a:pt x="79" y="297"/>
                      </a:lnTo>
                      <a:lnTo>
                        <a:pt x="81" y="297"/>
                      </a:lnTo>
                      <a:lnTo>
                        <a:pt x="83" y="292"/>
                      </a:lnTo>
                      <a:lnTo>
                        <a:pt x="85" y="292"/>
                      </a:lnTo>
                      <a:lnTo>
                        <a:pt x="87" y="290"/>
                      </a:lnTo>
                      <a:lnTo>
                        <a:pt x="86" y="286"/>
                      </a:lnTo>
                      <a:lnTo>
                        <a:pt x="85" y="285"/>
                      </a:lnTo>
                      <a:lnTo>
                        <a:pt x="82" y="283"/>
                      </a:lnTo>
                      <a:lnTo>
                        <a:pt x="79" y="286"/>
                      </a:lnTo>
                      <a:lnTo>
                        <a:pt x="78" y="285"/>
                      </a:lnTo>
                      <a:lnTo>
                        <a:pt x="75" y="286"/>
                      </a:lnTo>
                      <a:lnTo>
                        <a:pt x="73" y="283"/>
                      </a:lnTo>
                      <a:lnTo>
                        <a:pt x="71" y="283"/>
                      </a:lnTo>
                      <a:lnTo>
                        <a:pt x="68" y="281"/>
                      </a:lnTo>
                      <a:lnTo>
                        <a:pt x="65" y="281"/>
                      </a:lnTo>
                      <a:lnTo>
                        <a:pt x="65" y="283"/>
                      </a:lnTo>
                      <a:lnTo>
                        <a:pt x="64" y="282"/>
                      </a:lnTo>
                      <a:lnTo>
                        <a:pt x="59" y="281"/>
                      </a:lnTo>
                      <a:lnTo>
                        <a:pt x="59" y="280"/>
                      </a:lnTo>
                      <a:lnTo>
                        <a:pt x="61" y="280"/>
                      </a:lnTo>
                      <a:lnTo>
                        <a:pt x="64" y="280"/>
                      </a:lnTo>
                      <a:lnTo>
                        <a:pt x="65" y="277"/>
                      </a:lnTo>
                      <a:lnTo>
                        <a:pt x="67" y="279"/>
                      </a:lnTo>
                      <a:lnTo>
                        <a:pt x="69" y="278"/>
                      </a:lnTo>
                      <a:lnTo>
                        <a:pt x="70" y="276"/>
                      </a:lnTo>
                      <a:lnTo>
                        <a:pt x="72" y="276"/>
                      </a:lnTo>
                      <a:lnTo>
                        <a:pt x="73" y="278"/>
                      </a:lnTo>
                      <a:lnTo>
                        <a:pt x="75" y="278"/>
                      </a:lnTo>
                      <a:lnTo>
                        <a:pt x="75" y="276"/>
                      </a:lnTo>
                      <a:lnTo>
                        <a:pt x="77" y="277"/>
                      </a:lnTo>
                      <a:lnTo>
                        <a:pt x="80" y="279"/>
                      </a:lnTo>
                      <a:lnTo>
                        <a:pt x="79" y="281"/>
                      </a:lnTo>
                      <a:lnTo>
                        <a:pt x="82" y="283"/>
                      </a:lnTo>
                      <a:lnTo>
                        <a:pt x="86" y="281"/>
                      </a:lnTo>
                      <a:lnTo>
                        <a:pt x="87" y="278"/>
                      </a:lnTo>
                      <a:lnTo>
                        <a:pt x="90" y="273"/>
                      </a:lnTo>
                      <a:lnTo>
                        <a:pt x="92" y="268"/>
                      </a:lnTo>
                      <a:lnTo>
                        <a:pt x="89" y="265"/>
                      </a:lnTo>
                      <a:lnTo>
                        <a:pt x="89" y="262"/>
                      </a:lnTo>
                      <a:lnTo>
                        <a:pt x="85" y="259"/>
                      </a:lnTo>
                      <a:lnTo>
                        <a:pt x="86" y="258"/>
                      </a:lnTo>
                      <a:lnTo>
                        <a:pt x="81" y="253"/>
                      </a:lnTo>
                      <a:lnTo>
                        <a:pt x="80" y="250"/>
                      </a:lnTo>
                      <a:lnTo>
                        <a:pt x="79" y="248"/>
                      </a:lnTo>
                      <a:lnTo>
                        <a:pt x="75" y="252"/>
                      </a:lnTo>
                      <a:lnTo>
                        <a:pt x="75" y="248"/>
                      </a:lnTo>
                      <a:lnTo>
                        <a:pt x="73" y="249"/>
                      </a:lnTo>
                      <a:lnTo>
                        <a:pt x="73" y="246"/>
                      </a:lnTo>
                      <a:lnTo>
                        <a:pt x="71" y="246"/>
                      </a:lnTo>
                      <a:lnTo>
                        <a:pt x="69" y="243"/>
                      </a:lnTo>
                      <a:lnTo>
                        <a:pt x="68" y="242"/>
                      </a:lnTo>
                      <a:lnTo>
                        <a:pt x="70" y="238"/>
                      </a:lnTo>
                      <a:lnTo>
                        <a:pt x="68" y="235"/>
                      </a:lnTo>
                      <a:lnTo>
                        <a:pt x="70" y="234"/>
                      </a:lnTo>
                      <a:lnTo>
                        <a:pt x="70" y="231"/>
                      </a:lnTo>
                      <a:lnTo>
                        <a:pt x="68" y="231"/>
                      </a:lnTo>
                      <a:lnTo>
                        <a:pt x="70" y="228"/>
                      </a:lnTo>
                      <a:lnTo>
                        <a:pt x="69" y="222"/>
                      </a:lnTo>
                      <a:lnTo>
                        <a:pt x="69" y="221"/>
                      </a:lnTo>
                      <a:lnTo>
                        <a:pt x="72" y="224"/>
                      </a:lnTo>
                      <a:lnTo>
                        <a:pt x="72" y="220"/>
                      </a:lnTo>
                      <a:lnTo>
                        <a:pt x="69" y="217"/>
                      </a:lnTo>
                      <a:lnTo>
                        <a:pt x="70" y="212"/>
                      </a:lnTo>
                      <a:lnTo>
                        <a:pt x="70" y="208"/>
                      </a:lnTo>
                      <a:lnTo>
                        <a:pt x="71" y="207"/>
                      </a:lnTo>
                      <a:lnTo>
                        <a:pt x="70" y="203"/>
                      </a:lnTo>
                      <a:lnTo>
                        <a:pt x="67" y="198"/>
                      </a:lnTo>
                      <a:lnTo>
                        <a:pt x="69" y="199"/>
                      </a:lnTo>
                      <a:lnTo>
                        <a:pt x="73" y="198"/>
                      </a:lnTo>
                      <a:lnTo>
                        <a:pt x="75" y="194"/>
                      </a:lnTo>
                      <a:lnTo>
                        <a:pt x="75" y="191"/>
                      </a:lnTo>
                      <a:lnTo>
                        <a:pt x="75" y="190"/>
                      </a:lnTo>
                      <a:lnTo>
                        <a:pt x="78" y="190"/>
                      </a:lnTo>
                      <a:lnTo>
                        <a:pt x="82" y="186"/>
                      </a:lnTo>
                      <a:lnTo>
                        <a:pt x="82" y="184"/>
                      </a:lnTo>
                      <a:lnTo>
                        <a:pt x="79" y="183"/>
                      </a:lnTo>
                      <a:lnTo>
                        <a:pt x="81" y="181"/>
                      </a:lnTo>
                      <a:lnTo>
                        <a:pt x="82" y="179"/>
                      </a:lnTo>
                      <a:lnTo>
                        <a:pt x="84" y="180"/>
                      </a:lnTo>
                      <a:lnTo>
                        <a:pt x="85" y="180"/>
                      </a:lnTo>
                      <a:lnTo>
                        <a:pt x="86" y="176"/>
                      </a:lnTo>
                      <a:lnTo>
                        <a:pt x="87" y="176"/>
                      </a:lnTo>
                      <a:lnTo>
                        <a:pt x="88" y="179"/>
                      </a:lnTo>
                      <a:lnTo>
                        <a:pt x="90" y="176"/>
                      </a:lnTo>
                      <a:lnTo>
                        <a:pt x="90" y="173"/>
                      </a:lnTo>
                      <a:lnTo>
                        <a:pt x="91" y="169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6" y="172"/>
                      </a:lnTo>
                      <a:lnTo>
                        <a:pt x="96" y="168"/>
                      </a:lnTo>
                      <a:lnTo>
                        <a:pt x="100" y="166"/>
                      </a:lnTo>
                      <a:lnTo>
                        <a:pt x="99" y="163"/>
                      </a:lnTo>
                      <a:lnTo>
                        <a:pt x="100" y="160"/>
                      </a:lnTo>
                      <a:lnTo>
                        <a:pt x="101" y="162"/>
                      </a:lnTo>
                      <a:lnTo>
                        <a:pt x="104" y="159"/>
                      </a:lnTo>
                      <a:lnTo>
                        <a:pt x="106" y="159"/>
                      </a:lnTo>
                      <a:lnTo>
                        <a:pt x="109" y="153"/>
                      </a:lnTo>
                      <a:lnTo>
                        <a:pt x="108" y="148"/>
                      </a:lnTo>
                      <a:lnTo>
                        <a:pt x="110" y="145"/>
                      </a:lnTo>
                      <a:lnTo>
                        <a:pt x="112" y="145"/>
                      </a:lnTo>
                      <a:lnTo>
                        <a:pt x="115" y="141"/>
                      </a:lnTo>
                      <a:lnTo>
                        <a:pt x="113" y="141"/>
                      </a:lnTo>
                      <a:lnTo>
                        <a:pt x="111" y="138"/>
                      </a:lnTo>
                      <a:lnTo>
                        <a:pt x="113" y="137"/>
                      </a:lnTo>
                      <a:lnTo>
                        <a:pt x="112" y="135"/>
                      </a:lnTo>
                      <a:lnTo>
                        <a:pt x="110" y="135"/>
                      </a:lnTo>
                      <a:lnTo>
                        <a:pt x="107" y="131"/>
                      </a:lnTo>
                      <a:lnTo>
                        <a:pt x="110" y="131"/>
                      </a:lnTo>
                      <a:lnTo>
                        <a:pt x="110" y="128"/>
                      </a:lnTo>
                      <a:lnTo>
                        <a:pt x="111" y="123"/>
                      </a:lnTo>
                      <a:lnTo>
                        <a:pt x="112" y="121"/>
                      </a:lnTo>
                      <a:lnTo>
                        <a:pt x="111" y="119"/>
                      </a:lnTo>
                      <a:lnTo>
                        <a:pt x="109" y="119"/>
                      </a:lnTo>
                      <a:lnTo>
                        <a:pt x="108" y="116"/>
                      </a:lnTo>
                      <a:lnTo>
                        <a:pt x="109" y="115"/>
                      </a:lnTo>
                      <a:lnTo>
                        <a:pt x="110" y="116"/>
                      </a:lnTo>
                      <a:lnTo>
                        <a:pt x="111" y="117"/>
                      </a:lnTo>
                      <a:lnTo>
                        <a:pt x="112" y="117"/>
                      </a:lnTo>
                      <a:lnTo>
                        <a:pt x="113" y="115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4" y="112"/>
                      </a:lnTo>
                      <a:lnTo>
                        <a:pt x="117" y="110"/>
                      </a:lnTo>
                      <a:lnTo>
                        <a:pt x="115" y="108"/>
                      </a:lnTo>
                      <a:lnTo>
                        <a:pt x="113" y="104"/>
                      </a:lnTo>
                      <a:lnTo>
                        <a:pt x="115" y="105"/>
                      </a:lnTo>
                      <a:lnTo>
                        <a:pt x="116" y="107"/>
                      </a:lnTo>
                      <a:lnTo>
                        <a:pt x="118" y="106"/>
                      </a:lnTo>
                      <a:lnTo>
                        <a:pt x="119" y="104"/>
                      </a:lnTo>
                      <a:lnTo>
                        <a:pt x="120" y="100"/>
                      </a:lnTo>
                      <a:lnTo>
                        <a:pt x="121" y="99"/>
                      </a:lnTo>
                      <a:lnTo>
                        <a:pt x="123" y="103"/>
                      </a:lnTo>
                      <a:lnTo>
                        <a:pt x="125" y="99"/>
                      </a:lnTo>
                      <a:lnTo>
                        <a:pt x="126" y="102"/>
                      </a:lnTo>
                      <a:lnTo>
                        <a:pt x="128" y="103"/>
                      </a:lnTo>
                      <a:lnTo>
                        <a:pt x="130" y="100"/>
                      </a:lnTo>
                      <a:lnTo>
                        <a:pt x="132" y="102"/>
                      </a:lnTo>
                      <a:lnTo>
                        <a:pt x="135" y="99"/>
                      </a:lnTo>
                      <a:lnTo>
                        <a:pt x="137" y="101"/>
                      </a:lnTo>
                      <a:lnTo>
                        <a:pt x="139" y="102"/>
                      </a:lnTo>
                      <a:lnTo>
                        <a:pt x="141" y="100"/>
                      </a:lnTo>
                      <a:lnTo>
                        <a:pt x="141" y="100"/>
                      </a:lnTo>
                      <a:lnTo>
                        <a:pt x="141" y="97"/>
                      </a:lnTo>
                      <a:lnTo>
                        <a:pt x="140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9" name="Freeform 628">
                  <a:extLst>
                    <a:ext uri="{FF2B5EF4-FFF2-40B4-BE49-F238E27FC236}">
                      <a16:creationId xmlns:a16="http://schemas.microsoft.com/office/drawing/2014/main" id="{98F387A7-55FD-4E0D-A9C9-A1CB95965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1689"/>
                  <a:ext cx="12" cy="25"/>
                </a:xfrm>
                <a:custGeom>
                  <a:avLst/>
                  <a:gdLst>
                    <a:gd name="T0" fmla="*/ 3 w 12"/>
                    <a:gd name="T1" fmla="*/ 18 h 25"/>
                    <a:gd name="T2" fmla="*/ 5 w 12"/>
                    <a:gd name="T3" fmla="*/ 18 h 25"/>
                    <a:gd name="T4" fmla="*/ 4 w 12"/>
                    <a:gd name="T5" fmla="*/ 21 h 25"/>
                    <a:gd name="T6" fmla="*/ 2 w 12"/>
                    <a:gd name="T7" fmla="*/ 23 h 25"/>
                    <a:gd name="T8" fmla="*/ 2 w 12"/>
                    <a:gd name="T9" fmla="*/ 25 h 25"/>
                    <a:gd name="T10" fmla="*/ 6 w 12"/>
                    <a:gd name="T11" fmla="*/ 24 h 25"/>
                    <a:gd name="T12" fmla="*/ 6 w 12"/>
                    <a:gd name="T13" fmla="*/ 21 h 25"/>
                    <a:gd name="T14" fmla="*/ 6 w 12"/>
                    <a:gd name="T15" fmla="*/ 21 h 25"/>
                    <a:gd name="T16" fmla="*/ 6 w 12"/>
                    <a:gd name="T17" fmla="*/ 18 h 25"/>
                    <a:gd name="T18" fmla="*/ 9 w 12"/>
                    <a:gd name="T19" fmla="*/ 15 h 25"/>
                    <a:gd name="T20" fmla="*/ 9 w 12"/>
                    <a:gd name="T21" fmla="*/ 13 h 25"/>
                    <a:gd name="T22" fmla="*/ 12 w 12"/>
                    <a:gd name="T23" fmla="*/ 11 h 25"/>
                    <a:gd name="T24" fmla="*/ 11 w 12"/>
                    <a:gd name="T25" fmla="*/ 9 h 25"/>
                    <a:gd name="T26" fmla="*/ 9 w 12"/>
                    <a:gd name="T27" fmla="*/ 7 h 25"/>
                    <a:gd name="T28" fmla="*/ 10 w 12"/>
                    <a:gd name="T29" fmla="*/ 4 h 25"/>
                    <a:gd name="T30" fmla="*/ 11 w 12"/>
                    <a:gd name="T31" fmla="*/ 2 h 25"/>
                    <a:gd name="T32" fmla="*/ 12 w 12"/>
                    <a:gd name="T33" fmla="*/ 0 h 25"/>
                    <a:gd name="T34" fmla="*/ 10 w 12"/>
                    <a:gd name="T35" fmla="*/ 0 h 25"/>
                    <a:gd name="T36" fmla="*/ 9 w 12"/>
                    <a:gd name="T37" fmla="*/ 0 h 25"/>
                    <a:gd name="T38" fmla="*/ 6 w 12"/>
                    <a:gd name="T39" fmla="*/ 0 h 25"/>
                    <a:gd name="T40" fmla="*/ 4 w 12"/>
                    <a:gd name="T41" fmla="*/ 4 h 25"/>
                    <a:gd name="T42" fmla="*/ 2 w 12"/>
                    <a:gd name="T43" fmla="*/ 7 h 25"/>
                    <a:gd name="T44" fmla="*/ 1 w 12"/>
                    <a:gd name="T45" fmla="*/ 9 h 25"/>
                    <a:gd name="T46" fmla="*/ 2 w 12"/>
                    <a:gd name="T47" fmla="*/ 13 h 25"/>
                    <a:gd name="T48" fmla="*/ 0 w 12"/>
                    <a:gd name="T49" fmla="*/ 14 h 25"/>
                    <a:gd name="T50" fmla="*/ 3 w 12"/>
                    <a:gd name="T51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" h="25">
                      <a:moveTo>
                        <a:pt x="3" y="18"/>
                      </a:moveTo>
                      <a:lnTo>
                        <a:pt x="5" y="18"/>
                      </a:lnTo>
                      <a:lnTo>
                        <a:pt x="4" y="21"/>
                      </a:lnTo>
                      <a:lnTo>
                        <a:pt x="2" y="23"/>
                      </a:lnTo>
                      <a:lnTo>
                        <a:pt x="2" y="25"/>
                      </a:lnTo>
                      <a:lnTo>
                        <a:pt x="6" y="24"/>
                      </a:lnTo>
                      <a:lnTo>
                        <a:pt x="6" y="21"/>
                      </a:lnTo>
                      <a:lnTo>
                        <a:pt x="6" y="21"/>
                      </a:lnTo>
                      <a:lnTo>
                        <a:pt x="6" y="18"/>
                      </a:lnTo>
                      <a:lnTo>
                        <a:pt x="9" y="15"/>
                      </a:lnTo>
                      <a:lnTo>
                        <a:pt x="9" y="13"/>
                      </a:lnTo>
                      <a:lnTo>
                        <a:pt x="12" y="11"/>
                      </a:lnTo>
                      <a:lnTo>
                        <a:pt x="11" y="9"/>
                      </a:lnTo>
                      <a:lnTo>
                        <a:pt x="9" y="7"/>
                      </a:lnTo>
                      <a:lnTo>
                        <a:pt x="10" y="4"/>
                      </a:lnTo>
                      <a:lnTo>
                        <a:pt x="11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1" y="9"/>
                      </a:lnTo>
                      <a:lnTo>
                        <a:pt x="2" y="13"/>
                      </a:lnTo>
                      <a:lnTo>
                        <a:pt x="0" y="14"/>
                      </a:lnTo>
                      <a:lnTo>
                        <a:pt x="3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0" name="Freeform 629">
                  <a:extLst>
                    <a:ext uri="{FF2B5EF4-FFF2-40B4-BE49-F238E27FC236}">
                      <a16:creationId xmlns:a16="http://schemas.microsoft.com/office/drawing/2014/main" id="{5F974A2D-A2F8-40DC-94E1-C1B58A90DD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5" y="1703"/>
                  <a:ext cx="7" cy="28"/>
                </a:xfrm>
                <a:custGeom>
                  <a:avLst/>
                  <a:gdLst>
                    <a:gd name="T0" fmla="*/ 1 w 7"/>
                    <a:gd name="T1" fmla="*/ 11 h 28"/>
                    <a:gd name="T2" fmla="*/ 0 w 7"/>
                    <a:gd name="T3" fmla="*/ 21 h 28"/>
                    <a:gd name="T4" fmla="*/ 0 w 7"/>
                    <a:gd name="T5" fmla="*/ 24 h 28"/>
                    <a:gd name="T6" fmla="*/ 0 w 7"/>
                    <a:gd name="T7" fmla="*/ 26 h 28"/>
                    <a:gd name="T8" fmla="*/ 1 w 7"/>
                    <a:gd name="T9" fmla="*/ 28 h 28"/>
                    <a:gd name="T10" fmla="*/ 3 w 7"/>
                    <a:gd name="T11" fmla="*/ 24 h 28"/>
                    <a:gd name="T12" fmla="*/ 4 w 7"/>
                    <a:gd name="T13" fmla="*/ 19 h 28"/>
                    <a:gd name="T14" fmla="*/ 4 w 7"/>
                    <a:gd name="T15" fmla="*/ 14 h 28"/>
                    <a:gd name="T16" fmla="*/ 6 w 7"/>
                    <a:gd name="T17" fmla="*/ 7 h 28"/>
                    <a:gd name="T18" fmla="*/ 7 w 7"/>
                    <a:gd name="T19" fmla="*/ 3 h 28"/>
                    <a:gd name="T20" fmla="*/ 5 w 7"/>
                    <a:gd name="T21" fmla="*/ 0 h 28"/>
                    <a:gd name="T22" fmla="*/ 4 w 7"/>
                    <a:gd name="T23" fmla="*/ 4 h 28"/>
                    <a:gd name="T24" fmla="*/ 4 w 7"/>
                    <a:gd name="T25" fmla="*/ 5 h 28"/>
                    <a:gd name="T26" fmla="*/ 3 w 7"/>
                    <a:gd name="T27" fmla="*/ 11 h 28"/>
                    <a:gd name="T28" fmla="*/ 1 w 7"/>
                    <a:gd name="T29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1" y="11"/>
                      </a:move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1" y="28"/>
                      </a:lnTo>
                      <a:lnTo>
                        <a:pt x="3" y="24"/>
                      </a:lnTo>
                      <a:lnTo>
                        <a:pt x="4" y="19"/>
                      </a:lnTo>
                      <a:lnTo>
                        <a:pt x="4" y="14"/>
                      </a:lnTo>
                      <a:lnTo>
                        <a:pt x="6" y="7"/>
                      </a:lnTo>
                      <a:lnTo>
                        <a:pt x="7" y="3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4" y="5"/>
                      </a:lnTo>
                      <a:lnTo>
                        <a:pt x="3" y="11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1" name="Freeform 630">
                  <a:extLst>
                    <a:ext uri="{FF2B5EF4-FFF2-40B4-BE49-F238E27FC236}">
                      <a16:creationId xmlns:a16="http://schemas.microsoft.com/office/drawing/2014/main" id="{58D6DF5D-4A80-4DF7-834C-3F0639283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6" y="1685"/>
                  <a:ext cx="5" cy="4"/>
                </a:xfrm>
                <a:custGeom>
                  <a:avLst/>
                  <a:gdLst>
                    <a:gd name="T0" fmla="*/ 0 w 5"/>
                    <a:gd name="T1" fmla="*/ 2 h 4"/>
                    <a:gd name="T2" fmla="*/ 1 w 5"/>
                    <a:gd name="T3" fmla="*/ 4 h 4"/>
                    <a:gd name="T4" fmla="*/ 3 w 5"/>
                    <a:gd name="T5" fmla="*/ 2 h 4"/>
                    <a:gd name="T6" fmla="*/ 5 w 5"/>
                    <a:gd name="T7" fmla="*/ 1 h 4"/>
                    <a:gd name="T8" fmla="*/ 4 w 5"/>
                    <a:gd name="T9" fmla="*/ 0 h 4"/>
                    <a:gd name="T10" fmla="*/ 1 w 5"/>
                    <a:gd name="T11" fmla="*/ 1 h 4"/>
                    <a:gd name="T12" fmla="*/ 0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2" name="Freeform 631">
                  <a:extLst>
                    <a:ext uri="{FF2B5EF4-FFF2-40B4-BE49-F238E27FC236}">
                      <a16:creationId xmlns:a16="http://schemas.microsoft.com/office/drawing/2014/main" id="{A9A643E9-0A86-4308-A189-0ADF69E47B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5" y="1671"/>
                  <a:ext cx="2" cy="4"/>
                </a:xfrm>
                <a:custGeom>
                  <a:avLst/>
                  <a:gdLst>
                    <a:gd name="T0" fmla="*/ 0 w 2"/>
                    <a:gd name="T1" fmla="*/ 1 h 4"/>
                    <a:gd name="T2" fmla="*/ 2 w 2"/>
                    <a:gd name="T3" fmla="*/ 4 h 4"/>
                    <a:gd name="T4" fmla="*/ 2 w 2"/>
                    <a:gd name="T5" fmla="*/ 1 h 4"/>
                    <a:gd name="T6" fmla="*/ 2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3" name="Freeform 632">
                  <a:extLst>
                    <a:ext uri="{FF2B5EF4-FFF2-40B4-BE49-F238E27FC236}">
                      <a16:creationId xmlns:a16="http://schemas.microsoft.com/office/drawing/2014/main" id="{B894B16B-B9A0-42C3-8305-2D390404A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1623"/>
                  <a:ext cx="1" cy="2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0" y="0"/>
                        <a:pt x="0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4" name="Freeform 633">
                  <a:extLst>
                    <a:ext uri="{FF2B5EF4-FFF2-40B4-BE49-F238E27FC236}">
                      <a16:creationId xmlns:a16="http://schemas.microsoft.com/office/drawing/2014/main" id="{B21915D4-2B46-48FF-AEF9-04DC857FD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5" y="1627"/>
                  <a:ext cx="3" cy="4"/>
                </a:xfrm>
                <a:custGeom>
                  <a:avLst/>
                  <a:gdLst>
                    <a:gd name="T0" fmla="*/ 3 w 3"/>
                    <a:gd name="T1" fmla="*/ 2 h 4"/>
                    <a:gd name="T2" fmla="*/ 3 w 3"/>
                    <a:gd name="T3" fmla="*/ 0 h 4"/>
                    <a:gd name="T4" fmla="*/ 2 w 3"/>
                    <a:gd name="T5" fmla="*/ 1 h 4"/>
                    <a:gd name="T6" fmla="*/ 0 w 3"/>
                    <a:gd name="T7" fmla="*/ 2 h 4"/>
                    <a:gd name="T8" fmla="*/ 2 w 3"/>
                    <a:gd name="T9" fmla="*/ 4 h 4"/>
                    <a:gd name="T10" fmla="*/ 3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5" name="Freeform 634">
                  <a:extLst>
                    <a:ext uri="{FF2B5EF4-FFF2-40B4-BE49-F238E27FC236}">
                      <a16:creationId xmlns:a16="http://schemas.microsoft.com/office/drawing/2014/main" id="{DE050F56-E2B5-47E8-BD7B-539F2A2E6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533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0 w 2"/>
                    <a:gd name="T3" fmla="*/ 0 h 3"/>
                    <a:gd name="T4" fmla="*/ 0 w 2"/>
                    <a:gd name="T5" fmla="*/ 2 h 3"/>
                    <a:gd name="T6" fmla="*/ 0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6" name="Freeform 635">
                  <a:extLst>
                    <a:ext uri="{FF2B5EF4-FFF2-40B4-BE49-F238E27FC236}">
                      <a16:creationId xmlns:a16="http://schemas.microsoft.com/office/drawing/2014/main" id="{18A6AE76-4DFC-4098-8DA5-FC3FC31F92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3" y="1613"/>
                  <a:ext cx="2" cy="5"/>
                </a:xfrm>
                <a:custGeom>
                  <a:avLst/>
                  <a:gdLst>
                    <a:gd name="T0" fmla="*/ 2 w 2"/>
                    <a:gd name="T1" fmla="*/ 4 h 5"/>
                    <a:gd name="T2" fmla="*/ 0 w 2"/>
                    <a:gd name="T3" fmla="*/ 0 h 5"/>
                    <a:gd name="T4" fmla="*/ 0 w 2"/>
                    <a:gd name="T5" fmla="*/ 4 h 5"/>
                    <a:gd name="T6" fmla="*/ 1 w 2"/>
                    <a:gd name="T7" fmla="*/ 5 h 5"/>
                    <a:gd name="T8" fmla="*/ 2 w 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5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7" name="Freeform 636">
                  <a:extLst>
                    <a:ext uri="{FF2B5EF4-FFF2-40B4-BE49-F238E27FC236}">
                      <a16:creationId xmlns:a16="http://schemas.microsoft.com/office/drawing/2014/main" id="{C95B27BB-27C3-4DAC-A0D2-5A2B8E00CA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8" y="1618"/>
                  <a:ext cx="5" cy="5"/>
                </a:xfrm>
                <a:custGeom>
                  <a:avLst/>
                  <a:gdLst>
                    <a:gd name="T0" fmla="*/ 0 w 5"/>
                    <a:gd name="T1" fmla="*/ 3 h 5"/>
                    <a:gd name="T2" fmla="*/ 2 w 5"/>
                    <a:gd name="T3" fmla="*/ 5 h 5"/>
                    <a:gd name="T4" fmla="*/ 4 w 5"/>
                    <a:gd name="T5" fmla="*/ 2 h 5"/>
                    <a:gd name="T6" fmla="*/ 5 w 5"/>
                    <a:gd name="T7" fmla="*/ 0 h 5"/>
                    <a:gd name="T8" fmla="*/ 0 w 5"/>
                    <a:gd name="T9" fmla="*/ 2 h 5"/>
                    <a:gd name="T10" fmla="*/ 0 w 5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8" name="Freeform 637">
                  <a:extLst>
                    <a:ext uri="{FF2B5EF4-FFF2-40B4-BE49-F238E27FC236}">
                      <a16:creationId xmlns:a16="http://schemas.microsoft.com/office/drawing/2014/main" id="{D82D8804-0275-44D0-B069-FA46C4827B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6" y="1615"/>
                  <a:ext cx="3" cy="2"/>
                </a:xfrm>
                <a:custGeom>
                  <a:avLst/>
                  <a:gdLst>
                    <a:gd name="T0" fmla="*/ 0 w 4"/>
                    <a:gd name="T1" fmla="*/ 0 h 2"/>
                    <a:gd name="T2" fmla="*/ 2 w 4"/>
                    <a:gd name="T3" fmla="*/ 2 h 2"/>
                    <a:gd name="T4" fmla="*/ 4 w 4"/>
                    <a:gd name="T5" fmla="*/ 1 h 2"/>
                    <a:gd name="T6" fmla="*/ 0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9" name="Freeform 638">
                  <a:extLst>
                    <a:ext uri="{FF2B5EF4-FFF2-40B4-BE49-F238E27FC236}">
                      <a16:creationId xmlns:a16="http://schemas.microsoft.com/office/drawing/2014/main" id="{4A6A660C-68D3-4C86-9A54-EBC16317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7" y="1616"/>
                  <a:ext cx="10" cy="13"/>
                </a:xfrm>
                <a:custGeom>
                  <a:avLst/>
                  <a:gdLst>
                    <a:gd name="T0" fmla="*/ 0 w 10"/>
                    <a:gd name="T1" fmla="*/ 4 h 13"/>
                    <a:gd name="T2" fmla="*/ 0 w 10"/>
                    <a:gd name="T3" fmla="*/ 6 h 13"/>
                    <a:gd name="T4" fmla="*/ 1 w 10"/>
                    <a:gd name="T5" fmla="*/ 8 h 13"/>
                    <a:gd name="T6" fmla="*/ 3 w 10"/>
                    <a:gd name="T7" fmla="*/ 10 h 13"/>
                    <a:gd name="T8" fmla="*/ 6 w 10"/>
                    <a:gd name="T9" fmla="*/ 11 h 13"/>
                    <a:gd name="T10" fmla="*/ 8 w 10"/>
                    <a:gd name="T11" fmla="*/ 13 h 13"/>
                    <a:gd name="T12" fmla="*/ 10 w 10"/>
                    <a:gd name="T13" fmla="*/ 12 h 13"/>
                    <a:gd name="T14" fmla="*/ 9 w 10"/>
                    <a:gd name="T15" fmla="*/ 9 h 13"/>
                    <a:gd name="T16" fmla="*/ 7 w 10"/>
                    <a:gd name="T17" fmla="*/ 9 h 13"/>
                    <a:gd name="T18" fmla="*/ 6 w 10"/>
                    <a:gd name="T19" fmla="*/ 7 h 13"/>
                    <a:gd name="T20" fmla="*/ 6 w 10"/>
                    <a:gd name="T21" fmla="*/ 5 h 13"/>
                    <a:gd name="T22" fmla="*/ 9 w 10"/>
                    <a:gd name="T23" fmla="*/ 5 h 13"/>
                    <a:gd name="T24" fmla="*/ 8 w 10"/>
                    <a:gd name="T25" fmla="*/ 3 h 13"/>
                    <a:gd name="T26" fmla="*/ 4 w 10"/>
                    <a:gd name="T27" fmla="*/ 0 h 13"/>
                    <a:gd name="T28" fmla="*/ 3 w 10"/>
                    <a:gd name="T29" fmla="*/ 0 h 13"/>
                    <a:gd name="T30" fmla="*/ 3 w 10"/>
                    <a:gd name="T31" fmla="*/ 2 h 13"/>
                    <a:gd name="T32" fmla="*/ 4 w 10"/>
                    <a:gd name="T33" fmla="*/ 4 h 13"/>
                    <a:gd name="T34" fmla="*/ 3 w 10"/>
                    <a:gd name="T35" fmla="*/ 5 h 13"/>
                    <a:gd name="T36" fmla="*/ 0 w 10"/>
                    <a:gd name="T37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3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3" y="10"/>
                      </a:lnTo>
                      <a:lnTo>
                        <a:pt x="6" y="11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9" y="9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6" y="5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4" y="4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0" name="Freeform 639">
                  <a:extLst>
                    <a:ext uri="{FF2B5EF4-FFF2-40B4-BE49-F238E27FC236}">
                      <a16:creationId xmlns:a16="http://schemas.microsoft.com/office/drawing/2014/main" id="{113A12D5-710D-4E66-9713-20EA1B24D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30" y="1328"/>
                  <a:ext cx="142" cy="306"/>
                </a:xfrm>
                <a:custGeom>
                  <a:avLst/>
                  <a:gdLst>
                    <a:gd name="T0" fmla="*/ 178 w 183"/>
                    <a:gd name="T1" fmla="*/ 300 h 394"/>
                    <a:gd name="T2" fmla="*/ 161 w 183"/>
                    <a:gd name="T3" fmla="*/ 251 h 394"/>
                    <a:gd name="T4" fmla="*/ 158 w 183"/>
                    <a:gd name="T5" fmla="*/ 223 h 394"/>
                    <a:gd name="T6" fmla="*/ 150 w 183"/>
                    <a:gd name="T7" fmla="*/ 204 h 394"/>
                    <a:gd name="T8" fmla="*/ 150 w 183"/>
                    <a:gd name="T9" fmla="*/ 174 h 394"/>
                    <a:gd name="T10" fmla="*/ 132 w 183"/>
                    <a:gd name="T11" fmla="*/ 122 h 394"/>
                    <a:gd name="T12" fmla="*/ 130 w 183"/>
                    <a:gd name="T13" fmla="*/ 89 h 394"/>
                    <a:gd name="T14" fmla="*/ 115 w 183"/>
                    <a:gd name="T15" fmla="*/ 66 h 394"/>
                    <a:gd name="T16" fmla="*/ 115 w 183"/>
                    <a:gd name="T17" fmla="*/ 46 h 394"/>
                    <a:gd name="T18" fmla="*/ 122 w 183"/>
                    <a:gd name="T19" fmla="*/ 24 h 394"/>
                    <a:gd name="T20" fmla="*/ 105 w 183"/>
                    <a:gd name="T21" fmla="*/ 10 h 394"/>
                    <a:gd name="T22" fmla="*/ 87 w 183"/>
                    <a:gd name="T23" fmla="*/ 6 h 394"/>
                    <a:gd name="T24" fmla="*/ 73 w 183"/>
                    <a:gd name="T25" fmla="*/ 15 h 394"/>
                    <a:gd name="T26" fmla="*/ 72 w 183"/>
                    <a:gd name="T27" fmla="*/ 42 h 394"/>
                    <a:gd name="T28" fmla="*/ 63 w 183"/>
                    <a:gd name="T29" fmla="*/ 54 h 394"/>
                    <a:gd name="T30" fmla="*/ 45 w 183"/>
                    <a:gd name="T31" fmla="*/ 54 h 394"/>
                    <a:gd name="T32" fmla="*/ 21 w 183"/>
                    <a:gd name="T33" fmla="*/ 55 h 394"/>
                    <a:gd name="T34" fmla="*/ 3 w 183"/>
                    <a:gd name="T35" fmla="*/ 40 h 394"/>
                    <a:gd name="T36" fmla="*/ 0 w 183"/>
                    <a:gd name="T37" fmla="*/ 48 h 394"/>
                    <a:gd name="T38" fmla="*/ 26 w 183"/>
                    <a:gd name="T39" fmla="*/ 69 h 394"/>
                    <a:gd name="T40" fmla="*/ 38 w 183"/>
                    <a:gd name="T41" fmla="*/ 81 h 394"/>
                    <a:gd name="T42" fmla="*/ 45 w 183"/>
                    <a:gd name="T43" fmla="*/ 93 h 394"/>
                    <a:gd name="T44" fmla="*/ 51 w 183"/>
                    <a:gd name="T45" fmla="*/ 115 h 394"/>
                    <a:gd name="T46" fmla="*/ 52 w 183"/>
                    <a:gd name="T47" fmla="*/ 139 h 394"/>
                    <a:gd name="T48" fmla="*/ 57 w 183"/>
                    <a:gd name="T49" fmla="*/ 162 h 394"/>
                    <a:gd name="T50" fmla="*/ 67 w 183"/>
                    <a:gd name="T51" fmla="*/ 179 h 394"/>
                    <a:gd name="T52" fmla="*/ 81 w 183"/>
                    <a:gd name="T53" fmla="*/ 193 h 394"/>
                    <a:gd name="T54" fmla="*/ 80 w 183"/>
                    <a:gd name="T55" fmla="*/ 207 h 394"/>
                    <a:gd name="T56" fmla="*/ 70 w 183"/>
                    <a:gd name="T57" fmla="*/ 214 h 394"/>
                    <a:gd name="T58" fmla="*/ 59 w 183"/>
                    <a:gd name="T59" fmla="*/ 233 h 394"/>
                    <a:gd name="T60" fmla="*/ 56 w 183"/>
                    <a:gd name="T61" fmla="*/ 243 h 394"/>
                    <a:gd name="T62" fmla="*/ 52 w 183"/>
                    <a:gd name="T63" fmla="*/ 259 h 394"/>
                    <a:gd name="T64" fmla="*/ 43 w 183"/>
                    <a:gd name="T65" fmla="*/ 263 h 394"/>
                    <a:gd name="T66" fmla="*/ 40 w 183"/>
                    <a:gd name="T67" fmla="*/ 271 h 394"/>
                    <a:gd name="T68" fmla="*/ 32 w 183"/>
                    <a:gd name="T69" fmla="*/ 272 h 394"/>
                    <a:gd name="T70" fmla="*/ 28 w 183"/>
                    <a:gd name="T71" fmla="*/ 287 h 394"/>
                    <a:gd name="T72" fmla="*/ 26 w 183"/>
                    <a:gd name="T73" fmla="*/ 301 h 394"/>
                    <a:gd name="T74" fmla="*/ 29 w 183"/>
                    <a:gd name="T75" fmla="*/ 312 h 394"/>
                    <a:gd name="T76" fmla="*/ 34 w 183"/>
                    <a:gd name="T77" fmla="*/ 330 h 394"/>
                    <a:gd name="T78" fmla="*/ 33 w 183"/>
                    <a:gd name="T79" fmla="*/ 354 h 394"/>
                    <a:gd name="T80" fmla="*/ 39 w 183"/>
                    <a:gd name="T81" fmla="*/ 365 h 394"/>
                    <a:gd name="T82" fmla="*/ 51 w 183"/>
                    <a:gd name="T83" fmla="*/ 372 h 394"/>
                    <a:gd name="T84" fmla="*/ 63 w 183"/>
                    <a:gd name="T85" fmla="*/ 371 h 394"/>
                    <a:gd name="T86" fmla="*/ 65 w 183"/>
                    <a:gd name="T87" fmla="*/ 393 h 394"/>
                    <a:gd name="T88" fmla="*/ 74 w 183"/>
                    <a:gd name="T89" fmla="*/ 387 h 394"/>
                    <a:gd name="T90" fmla="*/ 93 w 183"/>
                    <a:gd name="T91" fmla="*/ 374 h 394"/>
                    <a:gd name="T92" fmla="*/ 103 w 183"/>
                    <a:gd name="T93" fmla="*/ 375 h 394"/>
                    <a:gd name="T94" fmla="*/ 109 w 183"/>
                    <a:gd name="T95" fmla="*/ 365 h 394"/>
                    <a:gd name="T96" fmla="*/ 117 w 183"/>
                    <a:gd name="T97" fmla="*/ 370 h 394"/>
                    <a:gd name="T98" fmla="*/ 128 w 183"/>
                    <a:gd name="T99" fmla="*/ 367 h 394"/>
                    <a:gd name="T100" fmla="*/ 136 w 183"/>
                    <a:gd name="T101" fmla="*/ 363 h 394"/>
                    <a:gd name="T102" fmla="*/ 144 w 183"/>
                    <a:gd name="T103" fmla="*/ 358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83" h="394">
                      <a:moveTo>
                        <a:pt x="156" y="346"/>
                      </a:moveTo>
                      <a:cubicBezTo>
                        <a:pt x="161" y="335"/>
                        <a:pt x="161" y="335"/>
                        <a:pt x="161" y="335"/>
                      </a:cubicBezTo>
                      <a:cubicBezTo>
                        <a:pt x="166" y="326"/>
                        <a:pt x="166" y="326"/>
                        <a:pt x="166" y="326"/>
                      </a:cubicBezTo>
                      <a:cubicBezTo>
                        <a:pt x="170" y="315"/>
                        <a:pt x="170" y="315"/>
                        <a:pt x="170" y="315"/>
                      </a:cubicBezTo>
                      <a:cubicBezTo>
                        <a:pt x="178" y="300"/>
                        <a:pt x="178" y="300"/>
                        <a:pt x="178" y="300"/>
                      </a:cubicBezTo>
                      <a:cubicBezTo>
                        <a:pt x="183" y="285"/>
                        <a:pt x="183" y="285"/>
                        <a:pt x="183" y="285"/>
                      </a:cubicBezTo>
                      <a:cubicBezTo>
                        <a:pt x="182" y="278"/>
                        <a:pt x="182" y="278"/>
                        <a:pt x="182" y="278"/>
                      </a:cubicBezTo>
                      <a:cubicBezTo>
                        <a:pt x="174" y="267"/>
                        <a:pt x="174" y="267"/>
                        <a:pt x="174" y="267"/>
                      </a:cubicBezTo>
                      <a:cubicBezTo>
                        <a:pt x="169" y="265"/>
                        <a:pt x="169" y="265"/>
                        <a:pt x="169" y="265"/>
                      </a:cubicBezTo>
                      <a:cubicBezTo>
                        <a:pt x="161" y="251"/>
                        <a:pt x="161" y="251"/>
                        <a:pt x="161" y="251"/>
                      </a:cubicBezTo>
                      <a:cubicBezTo>
                        <a:pt x="162" y="245"/>
                        <a:pt x="162" y="245"/>
                        <a:pt x="162" y="245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5" y="233"/>
                        <a:pt x="165" y="233"/>
                        <a:pt x="165" y="233"/>
                      </a:cubicBezTo>
                      <a:cubicBezTo>
                        <a:pt x="160" y="228"/>
                        <a:pt x="160" y="228"/>
                        <a:pt x="160" y="228"/>
                      </a:cubicBezTo>
                      <a:cubicBezTo>
                        <a:pt x="158" y="223"/>
                        <a:pt x="158" y="223"/>
                        <a:pt x="158" y="223"/>
                      </a:cubicBezTo>
                      <a:cubicBezTo>
                        <a:pt x="157" y="215"/>
                        <a:pt x="157" y="215"/>
                        <a:pt x="157" y="215"/>
                      </a:cubicBezTo>
                      <a:cubicBezTo>
                        <a:pt x="159" y="213"/>
                        <a:pt x="159" y="213"/>
                        <a:pt x="159" y="213"/>
                      </a:cubicBezTo>
                      <a:cubicBezTo>
                        <a:pt x="157" y="209"/>
                        <a:pt x="157" y="209"/>
                        <a:pt x="157" y="209"/>
                      </a:cubicBezTo>
                      <a:cubicBezTo>
                        <a:pt x="153" y="208"/>
                        <a:pt x="153" y="208"/>
                        <a:pt x="153" y="208"/>
                      </a:cubicBezTo>
                      <a:cubicBezTo>
                        <a:pt x="150" y="204"/>
                        <a:pt x="150" y="204"/>
                        <a:pt x="150" y="204"/>
                      </a:cubicBezTo>
                      <a:cubicBezTo>
                        <a:pt x="150" y="197"/>
                        <a:pt x="150" y="197"/>
                        <a:pt x="150" y="197"/>
                      </a:cubicBezTo>
                      <a:cubicBezTo>
                        <a:pt x="153" y="193"/>
                        <a:pt x="153" y="193"/>
                        <a:pt x="153" y="193"/>
                      </a:cubicBezTo>
                      <a:cubicBezTo>
                        <a:pt x="149" y="192"/>
                        <a:pt x="149" y="192"/>
                        <a:pt x="149" y="192"/>
                      </a:cubicBezTo>
                      <a:cubicBezTo>
                        <a:pt x="149" y="188"/>
                        <a:pt x="149" y="188"/>
                        <a:pt x="149" y="188"/>
                      </a:cubicBezTo>
                      <a:cubicBezTo>
                        <a:pt x="150" y="174"/>
                        <a:pt x="150" y="174"/>
                        <a:pt x="150" y="17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45" y="150"/>
                        <a:pt x="145" y="150"/>
                        <a:pt x="145" y="150"/>
                      </a:cubicBezTo>
                      <a:cubicBezTo>
                        <a:pt x="138" y="134"/>
                        <a:pt x="138" y="134"/>
                        <a:pt x="138" y="134"/>
                      </a:cubicBezTo>
                      <a:cubicBezTo>
                        <a:pt x="136" y="128"/>
                        <a:pt x="136" y="128"/>
                        <a:pt x="136" y="128"/>
                      </a:cubicBezTo>
                      <a:cubicBezTo>
                        <a:pt x="132" y="122"/>
                        <a:pt x="132" y="122"/>
                        <a:pt x="132" y="122"/>
                      </a:cubicBezTo>
                      <a:cubicBezTo>
                        <a:pt x="135" y="112"/>
                        <a:pt x="135" y="112"/>
                        <a:pt x="135" y="112"/>
                      </a:cubicBezTo>
                      <a:cubicBezTo>
                        <a:pt x="139" y="104"/>
                        <a:pt x="139" y="104"/>
                        <a:pt x="139" y="104"/>
                      </a:cubicBezTo>
                      <a:cubicBezTo>
                        <a:pt x="140" y="98"/>
                        <a:pt x="140" y="98"/>
                        <a:pt x="140" y="98"/>
                      </a:cubicBezTo>
                      <a:cubicBezTo>
                        <a:pt x="138" y="95"/>
                        <a:pt x="138" y="95"/>
                        <a:pt x="138" y="95"/>
                      </a:cubicBezTo>
                      <a:cubicBezTo>
                        <a:pt x="130" y="89"/>
                        <a:pt x="130" y="89"/>
                        <a:pt x="130" y="89"/>
                      </a:cubicBezTo>
                      <a:cubicBezTo>
                        <a:pt x="128" y="85"/>
                        <a:pt x="128" y="85"/>
                        <a:pt x="128" y="85"/>
                      </a:cubicBezTo>
                      <a:cubicBezTo>
                        <a:pt x="126" y="80"/>
                        <a:pt x="126" y="80"/>
                        <a:pt x="126" y="80"/>
                      </a:cubicBezTo>
                      <a:cubicBezTo>
                        <a:pt x="121" y="77"/>
                        <a:pt x="121" y="77"/>
                        <a:pt x="121" y="77"/>
                      </a:cubicBezTo>
                      <a:cubicBezTo>
                        <a:pt x="118" y="76"/>
                        <a:pt x="118" y="76"/>
                        <a:pt x="118" y="76"/>
                      </a:cubicBezTo>
                      <a:cubicBezTo>
                        <a:pt x="115" y="66"/>
                        <a:pt x="115" y="66"/>
                        <a:pt x="115" y="66"/>
                      </a:cubicBezTo>
                      <a:cubicBezTo>
                        <a:pt x="112" y="63"/>
                        <a:pt x="112" y="63"/>
                        <a:pt x="112" y="63"/>
                      </a:cubicBezTo>
                      <a:cubicBezTo>
                        <a:pt x="114" y="55"/>
                        <a:pt x="114" y="55"/>
                        <a:pt x="114" y="55"/>
                      </a:cubicBezTo>
                      <a:cubicBezTo>
                        <a:pt x="115" y="49"/>
                        <a:pt x="115" y="49"/>
                        <a:pt x="115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5" y="46"/>
                        <a:pt x="115" y="46"/>
                        <a:pt x="115" y="46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34"/>
                        <a:pt x="119" y="34"/>
                        <a:pt x="119" y="34"/>
                      </a:cubicBezTo>
                      <a:cubicBezTo>
                        <a:pt x="122" y="28"/>
                        <a:pt x="122" y="28"/>
                        <a:pt x="122" y="28"/>
                      </a:cubicBezTo>
                      <a:cubicBezTo>
                        <a:pt x="122" y="24"/>
                        <a:pt x="122" y="24"/>
                        <a:pt x="122" y="24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ubicBezTo>
                        <a:pt x="112" y="15"/>
                        <a:pt x="112" y="15"/>
                        <a:pt x="112" y="15"/>
                      </a:cubicBezTo>
                      <a:cubicBezTo>
                        <a:pt x="108" y="13"/>
                        <a:pt x="108" y="13"/>
                        <a:pt x="108" y="13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97" y="0"/>
                        <a:pt x="97" y="0"/>
                        <a:pt x="97" y="0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1" y="24"/>
                        <a:pt x="71" y="24"/>
                        <a:pt x="71" y="24"/>
                      </a:cubicBezTo>
                      <a:cubicBezTo>
                        <a:pt x="71" y="35"/>
                        <a:pt x="71" y="35"/>
                        <a:pt x="71" y="35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4" y="45"/>
                        <a:pt x="74" y="45"/>
                        <a:pt x="74" y="45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3" y="54"/>
                        <a:pt x="63" y="54"/>
                        <a:pt x="63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59" y="60"/>
                        <a:pt x="59" y="60"/>
                        <a:pt x="59" y="60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3" y="43"/>
                        <a:pt x="3" y="43"/>
                        <a:pt x="3" y="43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42" y="86"/>
                        <a:pt x="42" y="86"/>
                        <a:pt x="42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7" y="89"/>
                        <a:pt x="47" y="89"/>
                        <a:pt x="47" y="89"/>
                      </a:cubicBez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6" y="100"/>
                        <a:pt x="46" y="100"/>
                        <a:pt x="46" y="100"/>
                      </a:cubicBezTo>
                      <a:cubicBezTo>
                        <a:pt x="45" y="105"/>
                        <a:pt x="45" y="105"/>
                        <a:pt x="45" y="105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50" y="109"/>
                        <a:pt x="50" y="109"/>
                        <a:pt x="50" y="109"/>
                      </a:cubicBezTo>
                      <a:cubicBezTo>
                        <a:pt x="51" y="115"/>
                        <a:pt x="51" y="115"/>
                        <a:pt x="51" y="115"/>
                      </a:cubicBezTo>
                      <a:cubicBezTo>
                        <a:pt x="49" y="118"/>
                        <a:pt x="49" y="118"/>
                        <a:pt x="49" y="118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3" y="135"/>
                        <a:pt x="53" y="135"/>
                        <a:pt x="53" y="135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51"/>
                        <a:pt x="53" y="151"/>
                        <a:pt x="53" y="151"/>
                      </a:cubicBezTo>
                      <a:cubicBezTo>
                        <a:pt x="52" y="154"/>
                        <a:pt x="52" y="154"/>
                        <a:pt x="52" y="154"/>
                      </a:cubicBezTo>
                      <a:cubicBezTo>
                        <a:pt x="53" y="160"/>
                        <a:pt x="53" y="160"/>
                        <a:pt x="53" y="160"/>
                      </a:cubicBezTo>
                      <a:cubicBezTo>
                        <a:pt x="57" y="162"/>
                        <a:pt x="57" y="162"/>
                        <a:pt x="57" y="162"/>
                      </a:cubicBezTo>
                      <a:cubicBezTo>
                        <a:pt x="60" y="170"/>
                        <a:pt x="60" y="170"/>
                        <a:pt x="60" y="170"/>
                      </a:cubicBezTo>
                      <a:cubicBezTo>
                        <a:pt x="62" y="172"/>
                        <a:pt x="62" y="172"/>
                        <a:pt x="62" y="172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3" y="179"/>
                        <a:pt x="63" y="179"/>
                        <a:pt x="63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70" y="183"/>
                        <a:pt x="70" y="183"/>
                        <a:pt x="70" y="183"/>
                      </a:cubicBezTo>
                      <a:cubicBezTo>
                        <a:pt x="77" y="183"/>
                        <a:pt x="77" y="183"/>
                        <a:pt x="77" y="183"/>
                      </a:cubicBezTo>
                      <a:cubicBezTo>
                        <a:pt x="81" y="188"/>
                        <a:pt x="81" y="188"/>
                        <a:pt x="81" y="188"/>
                      </a:cubicBezTo>
                      <a:cubicBezTo>
                        <a:pt x="79" y="190"/>
                        <a:pt x="79" y="190"/>
                        <a:pt x="79" y="190"/>
                      </a:cubicBezTo>
                      <a:cubicBezTo>
                        <a:pt x="81" y="193"/>
                        <a:pt x="81" y="193"/>
                        <a:pt x="81" y="193"/>
                      </a:cubicBezTo>
                      <a:cubicBezTo>
                        <a:pt x="81" y="199"/>
                        <a:pt x="81" y="199"/>
                        <a:pt x="81" y="199"/>
                      </a:cubicBezTo>
                      <a:cubicBezTo>
                        <a:pt x="80" y="201"/>
                        <a:pt x="80" y="201"/>
                        <a:pt x="80" y="201"/>
                      </a:cubicBezTo>
                      <a:cubicBezTo>
                        <a:pt x="85" y="207"/>
                        <a:pt x="85" y="207"/>
                        <a:pt x="85" y="207"/>
                      </a:cubicBezTo>
                      <a:cubicBezTo>
                        <a:pt x="81" y="206"/>
                        <a:pt x="81" y="206"/>
                        <a:pt x="81" y="206"/>
                      </a:cubicBezTo>
                      <a:cubicBezTo>
                        <a:pt x="80" y="207"/>
                        <a:pt x="80" y="207"/>
                        <a:pt x="80" y="207"/>
                      </a:cubicBezTo>
                      <a:cubicBezTo>
                        <a:pt x="84" y="211"/>
                        <a:pt x="84" y="211"/>
                        <a:pt x="84" y="211"/>
                      </a:cubicBezTo>
                      <a:cubicBezTo>
                        <a:pt x="84" y="214"/>
                        <a:pt x="84" y="214"/>
                        <a:pt x="84" y="214"/>
                      </a:cubicBezTo>
                      <a:cubicBezTo>
                        <a:pt x="79" y="210"/>
                        <a:pt x="79" y="210"/>
                        <a:pt x="79" y="210"/>
                      </a:cubicBezTo>
                      <a:cubicBezTo>
                        <a:pt x="74" y="210"/>
                        <a:pt x="74" y="210"/>
                        <a:pt x="74" y="210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8"/>
                        <a:pt x="70" y="218"/>
                        <a:pt x="70" y="218"/>
                      </a:cubicBezTo>
                      <a:cubicBezTo>
                        <a:pt x="66" y="222"/>
                        <a:pt x="66" y="222"/>
                        <a:pt x="66" y="222"/>
                      </a:cubicBezTo>
                      <a:cubicBezTo>
                        <a:pt x="66" y="225"/>
                        <a:pt x="66" y="225"/>
                        <a:pt x="66" y="225"/>
                      </a:cubicBezTo>
                      <a:cubicBezTo>
                        <a:pt x="65" y="226"/>
                        <a:pt x="65" y="226"/>
                        <a:pt x="65" y="226"/>
                      </a:cubicBezTo>
                      <a:cubicBezTo>
                        <a:pt x="59" y="233"/>
                        <a:pt x="59" y="233"/>
                        <a:pt x="59" y="233"/>
                      </a:cubicBezTo>
                      <a:cubicBezTo>
                        <a:pt x="58" y="240"/>
                        <a:pt x="58" y="240"/>
                        <a:pt x="58" y="240"/>
                      </a:cubicBezTo>
                      <a:cubicBezTo>
                        <a:pt x="57" y="241"/>
                        <a:pt x="57" y="241"/>
                        <a:pt x="57" y="241"/>
                      </a:cubicBezTo>
                      <a:cubicBezTo>
                        <a:pt x="56" y="239"/>
                        <a:pt x="56" y="239"/>
                        <a:pt x="56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6" y="243"/>
                        <a:pt x="56" y="243"/>
                        <a:pt x="56" y="243"/>
                      </a:cubicBezTo>
                      <a:cubicBezTo>
                        <a:pt x="55" y="247"/>
                        <a:pt x="55" y="247"/>
                        <a:pt x="55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ubicBezTo>
                        <a:pt x="50" y="256"/>
                        <a:pt x="50" y="256"/>
                        <a:pt x="50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48" y="257"/>
                        <a:pt x="48" y="257"/>
                        <a:pt x="48" y="257"/>
                      </a:cubicBezTo>
                      <a:cubicBezTo>
                        <a:pt x="47" y="255"/>
                        <a:pt x="47" y="255"/>
                        <a:pt x="47" y="255"/>
                      </a:cubicBezTo>
                      <a:cubicBezTo>
                        <a:pt x="44" y="256"/>
                        <a:pt x="44" y="256"/>
                        <a:pt x="44" y="256"/>
                      </a:cubicBezTo>
                      <a:cubicBezTo>
                        <a:pt x="43" y="261"/>
                        <a:pt x="43" y="261"/>
                        <a:pt x="43" y="261"/>
                      </a:cubicBezTo>
                      <a:cubicBezTo>
                        <a:pt x="43" y="263"/>
                        <a:pt x="43" y="263"/>
                        <a:pt x="43" y="263"/>
                      </a:cubicBezTo>
                      <a:cubicBezTo>
                        <a:pt x="41" y="262"/>
                        <a:pt x="41" y="262"/>
                        <a:pt x="41" y="262"/>
                      </a:cubicBezTo>
                      <a:cubicBezTo>
                        <a:pt x="40" y="263"/>
                        <a:pt x="40" y="263"/>
                        <a:pt x="40" y="263"/>
                      </a:cubicBezTo>
                      <a:cubicBezTo>
                        <a:pt x="42" y="266"/>
                        <a:pt x="42" y="266"/>
                        <a:pt x="42" y="266"/>
                      </a:cubicBezTo>
                      <a:cubicBezTo>
                        <a:pt x="43" y="268"/>
                        <a:pt x="43" y="268"/>
                        <a:pt x="43" y="268"/>
                      </a:cubicBezTo>
                      <a:cubicBezTo>
                        <a:pt x="40" y="271"/>
                        <a:pt x="40" y="271"/>
                        <a:pt x="40" y="271"/>
                      </a:cubicBezTo>
                      <a:cubicBezTo>
                        <a:pt x="39" y="273"/>
                        <a:pt x="39" y="273"/>
                        <a:pt x="39" y="273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4" y="274"/>
                        <a:pt x="34" y="274"/>
                        <a:pt x="34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2" y="272"/>
                        <a:pt x="32" y="272"/>
                        <a:pt x="32" y="272"/>
                      </a:cubicBezTo>
                      <a:cubicBezTo>
                        <a:pt x="29" y="273"/>
                        <a:pt x="29" y="273"/>
                        <a:pt x="29" y="273"/>
                      </a:cubicBezTo>
                      <a:cubicBezTo>
                        <a:pt x="30" y="277"/>
                        <a:pt x="30" y="277"/>
                        <a:pt x="30" y="277"/>
                      </a:cubicBezTo>
                      <a:cubicBezTo>
                        <a:pt x="28" y="279"/>
                        <a:pt x="28" y="279"/>
                        <a:pt x="28" y="279"/>
                      </a:cubicBezTo>
                      <a:cubicBezTo>
                        <a:pt x="29" y="283"/>
                        <a:pt x="29" y="283"/>
                        <a:pt x="29" y="283"/>
                      </a:cubicBezTo>
                      <a:cubicBezTo>
                        <a:pt x="28" y="287"/>
                        <a:pt x="28" y="287"/>
                        <a:pt x="28" y="287"/>
                      </a:cubicBezTo>
                      <a:cubicBezTo>
                        <a:pt x="26" y="288"/>
                        <a:pt x="26" y="288"/>
                        <a:pt x="26" y="288"/>
                      </a:cubicBezTo>
                      <a:cubicBezTo>
                        <a:pt x="24" y="291"/>
                        <a:pt x="24" y="291"/>
                        <a:pt x="24" y="291"/>
                      </a:cubicBezTo>
                      <a:cubicBezTo>
                        <a:pt x="26" y="296"/>
                        <a:pt x="26" y="296"/>
                        <a:pt x="26" y="296"/>
                      </a:cubicBezTo>
                      <a:cubicBezTo>
                        <a:pt x="27" y="297"/>
                        <a:pt x="27" y="297"/>
                        <a:pt x="27" y="297"/>
                      </a:cubicBezTo>
                      <a:cubicBezTo>
                        <a:pt x="26" y="301"/>
                        <a:pt x="26" y="301"/>
                        <a:pt x="26" y="301"/>
                      </a:cubicBezTo>
                      <a:cubicBezTo>
                        <a:pt x="26" y="304"/>
                        <a:pt x="26" y="304"/>
                        <a:pt x="26" y="304"/>
                      </a:cubicBezTo>
                      <a:cubicBezTo>
                        <a:pt x="29" y="303"/>
                        <a:pt x="29" y="303"/>
                        <a:pt x="29" y="303"/>
                      </a:cubicBezTo>
                      <a:cubicBezTo>
                        <a:pt x="31" y="305"/>
                        <a:pt x="31" y="305"/>
                        <a:pt x="31" y="305"/>
                      </a:cubicBezTo>
                      <a:cubicBezTo>
                        <a:pt x="30" y="310"/>
                        <a:pt x="30" y="310"/>
                        <a:pt x="30" y="310"/>
                      </a:cubicBezTo>
                      <a:cubicBezTo>
                        <a:pt x="29" y="312"/>
                        <a:pt x="29" y="312"/>
                        <a:pt x="29" y="312"/>
                      </a:cubicBezTo>
                      <a:cubicBezTo>
                        <a:pt x="30" y="316"/>
                        <a:pt x="30" y="316"/>
                        <a:pt x="30" y="316"/>
                      </a:cubicBezTo>
                      <a:cubicBezTo>
                        <a:pt x="30" y="318"/>
                        <a:pt x="30" y="318"/>
                        <a:pt x="30" y="318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5" y="327"/>
                        <a:pt x="35" y="327"/>
                        <a:pt x="35" y="327"/>
                      </a:cubicBezTo>
                      <a:cubicBezTo>
                        <a:pt x="34" y="330"/>
                        <a:pt x="34" y="330"/>
                        <a:pt x="34" y="330"/>
                      </a:cubicBezTo>
                      <a:cubicBezTo>
                        <a:pt x="36" y="335"/>
                        <a:pt x="36" y="335"/>
                        <a:pt x="36" y="335"/>
                      </a:cubicBezTo>
                      <a:cubicBezTo>
                        <a:pt x="34" y="336"/>
                        <a:pt x="34" y="336"/>
                        <a:pt x="34" y="336"/>
                      </a:cubicBezTo>
                      <a:cubicBezTo>
                        <a:pt x="34" y="343"/>
                        <a:pt x="34" y="343"/>
                        <a:pt x="34" y="343"/>
                      </a:cubicBezTo>
                      <a:cubicBezTo>
                        <a:pt x="33" y="345"/>
                        <a:pt x="33" y="345"/>
                        <a:pt x="33" y="345"/>
                      </a:cubicBezTo>
                      <a:cubicBezTo>
                        <a:pt x="33" y="354"/>
                        <a:pt x="33" y="354"/>
                        <a:pt x="33" y="354"/>
                      </a:cubicBezTo>
                      <a:cubicBezTo>
                        <a:pt x="35" y="358"/>
                        <a:pt x="35" y="358"/>
                        <a:pt x="35" y="358"/>
                      </a:cubicBezTo>
                      <a:cubicBezTo>
                        <a:pt x="33" y="362"/>
                        <a:pt x="33" y="362"/>
                        <a:pt x="33" y="362"/>
                      </a:cubicBezTo>
                      <a:cubicBezTo>
                        <a:pt x="33" y="366"/>
                        <a:pt x="33" y="366"/>
                        <a:pt x="33" y="366"/>
                      </a:cubicBezTo>
                      <a:cubicBezTo>
                        <a:pt x="34" y="368"/>
                        <a:pt x="34" y="368"/>
                        <a:pt x="34" y="368"/>
                      </a:cubicBezTo>
                      <a:cubicBezTo>
                        <a:pt x="39" y="365"/>
                        <a:pt x="39" y="365"/>
                        <a:pt x="39" y="365"/>
                      </a:cubicBezTo>
                      <a:cubicBezTo>
                        <a:pt x="41" y="367"/>
                        <a:pt x="41" y="367"/>
                        <a:pt x="41" y="367"/>
                      </a:cubicBezTo>
                      <a:cubicBezTo>
                        <a:pt x="42" y="364"/>
                        <a:pt x="42" y="364"/>
                        <a:pt x="42" y="364"/>
                      </a:cubicBezTo>
                      <a:cubicBezTo>
                        <a:pt x="46" y="370"/>
                        <a:pt x="46" y="370"/>
                        <a:pt x="46" y="370"/>
                      </a:cubicBezTo>
                      <a:cubicBezTo>
                        <a:pt x="49" y="369"/>
                        <a:pt x="49" y="369"/>
                        <a:pt x="49" y="369"/>
                      </a:cubicBezTo>
                      <a:cubicBezTo>
                        <a:pt x="51" y="372"/>
                        <a:pt x="51" y="372"/>
                        <a:pt x="51" y="372"/>
                      </a:cubicBezTo>
                      <a:cubicBezTo>
                        <a:pt x="56" y="371"/>
                        <a:pt x="56" y="371"/>
                        <a:pt x="56" y="371"/>
                      </a:cubicBezTo>
                      <a:cubicBezTo>
                        <a:pt x="58" y="372"/>
                        <a:pt x="58" y="372"/>
                        <a:pt x="58" y="372"/>
                      </a:cubicBezTo>
                      <a:cubicBezTo>
                        <a:pt x="56" y="375"/>
                        <a:pt x="56" y="375"/>
                        <a:pt x="56" y="375"/>
                      </a:cubicBezTo>
                      <a:cubicBezTo>
                        <a:pt x="58" y="375"/>
                        <a:pt x="58" y="375"/>
                        <a:pt x="58" y="375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3" y="374"/>
                        <a:pt x="63" y="374"/>
                        <a:pt x="63" y="374"/>
                      </a:cubicBezTo>
                      <a:cubicBezTo>
                        <a:pt x="61" y="378"/>
                        <a:pt x="61" y="378"/>
                        <a:pt x="61" y="378"/>
                      </a:cubicBezTo>
                      <a:cubicBezTo>
                        <a:pt x="65" y="386"/>
                        <a:pt x="65" y="386"/>
                        <a:pt x="65" y="386"/>
                      </a:cubicBezTo>
                      <a:cubicBezTo>
                        <a:pt x="66" y="388"/>
                        <a:pt x="66" y="388"/>
                        <a:pt x="66" y="388"/>
                      </a:cubicBezTo>
                      <a:cubicBezTo>
                        <a:pt x="65" y="393"/>
                        <a:pt x="65" y="393"/>
                        <a:pt x="65" y="393"/>
                      </a:cubicBezTo>
                      <a:cubicBezTo>
                        <a:pt x="66" y="394"/>
                        <a:pt x="66" y="394"/>
                        <a:pt x="66" y="394"/>
                      </a:cubicBezTo>
                      <a:cubicBezTo>
                        <a:pt x="68" y="387"/>
                        <a:pt x="68" y="387"/>
                        <a:pt x="68" y="387"/>
                      </a:cubicBezTo>
                      <a:cubicBezTo>
                        <a:pt x="70" y="386"/>
                        <a:pt x="70" y="386"/>
                        <a:pt x="70" y="386"/>
                      </a:cubicBezTo>
                      <a:cubicBezTo>
                        <a:pt x="71" y="389"/>
                        <a:pt x="71" y="389"/>
                        <a:pt x="71" y="389"/>
                      </a:cubicBezTo>
                      <a:cubicBezTo>
                        <a:pt x="74" y="387"/>
                        <a:pt x="74" y="387"/>
                        <a:pt x="74" y="387"/>
                      </a:cubicBezTo>
                      <a:cubicBezTo>
                        <a:pt x="76" y="387"/>
                        <a:pt x="76" y="387"/>
                        <a:pt x="76" y="387"/>
                      </a:cubicBezTo>
                      <a:cubicBezTo>
                        <a:pt x="82" y="382"/>
                        <a:pt x="82" y="382"/>
                        <a:pt x="82" y="382"/>
                      </a:cubicBezTo>
                      <a:cubicBezTo>
                        <a:pt x="86" y="382"/>
                        <a:pt x="86" y="382"/>
                        <a:pt x="86" y="382"/>
                      </a:cubicBezTo>
                      <a:cubicBezTo>
                        <a:pt x="93" y="376"/>
                        <a:pt x="93" y="376"/>
                        <a:pt x="93" y="376"/>
                      </a:cubicBezTo>
                      <a:cubicBezTo>
                        <a:pt x="93" y="374"/>
                        <a:pt x="93" y="374"/>
                        <a:pt x="93" y="374"/>
                      </a:cubicBezTo>
                      <a:cubicBezTo>
                        <a:pt x="98" y="376"/>
                        <a:pt x="98" y="376"/>
                        <a:pt x="98" y="376"/>
                      </a:cubicBezTo>
                      <a:cubicBezTo>
                        <a:pt x="101" y="375"/>
                        <a:pt x="101" y="375"/>
                        <a:pt x="101" y="375"/>
                      </a:cubicBezTo>
                      <a:cubicBezTo>
                        <a:pt x="104" y="370"/>
                        <a:pt x="104" y="370"/>
                        <a:pt x="104" y="370"/>
                      </a:cubicBezTo>
                      <a:cubicBezTo>
                        <a:pt x="105" y="371"/>
                        <a:pt x="105" y="371"/>
                        <a:pt x="105" y="37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105" y="376"/>
                        <a:pt x="105" y="376"/>
                        <a:pt x="105" y="376"/>
                      </a:cubicBezTo>
                      <a:cubicBezTo>
                        <a:pt x="107" y="371"/>
                        <a:pt x="107" y="371"/>
                        <a:pt x="107" y="371"/>
                      </a:cubicBezTo>
                      <a:cubicBezTo>
                        <a:pt x="109" y="371"/>
                        <a:pt x="109" y="371"/>
                        <a:pt x="109" y="371"/>
                      </a:cubicBezTo>
                      <a:cubicBezTo>
                        <a:pt x="107" y="367"/>
                        <a:pt x="107" y="367"/>
                        <a:pt x="107" y="367"/>
                      </a:cubicBezTo>
                      <a:cubicBezTo>
                        <a:pt x="109" y="365"/>
                        <a:pt x="109" y="365"/>
                        <a:pt x="109" y="365"/>
                      </a:cubicBezTo>
                      <a:cubicBezTo>
                        <a:pt x="110" y="369"/>
                        <a:pt x="110" y="369"/>
                        <a:pt x="110" y="369"/>
                      </a:cubicBezTo>
                      <a:cubicBezTo>
                        <a:pt x="112" y="370"/>
                        <a:pt x="112" y="370"/>
                        <a:pt x="112" y="370"/>
                      </a:cubicBezTo>
                      <a:cubicBezTo>
                        <a:pt x="113" y="367"/>
                        <a:pt x="113" y="367"/>
                        <a:pt x="113" y="367"/>
                      </a:cubicBezTo>
                      <a:cubicBezTo>
                        <a:pt x="115" y="371"/>
                        <a:pt x="115" y="371"/>
                        <a:pt x="115" y="371"/>
                      </a:cubicBezTo>
                      <a:cubicBezTo>
                        <a:pt x="117" y="370"/>
                        <a:pt x="117" y="370"/>
                        <a:pt x="117" y="370"/>
                      </a:cubicBezTo>
                      <a:cubicBezTo>
                        <a:pt x="118" y="367"/>
                        <a:pt x="118" y="367"/>
                        <a:pt x="118" y="367"/>
                      </a:cubicBezTo>
                      <a:cubicBezTo>
                        <a:pt x="120" y="368"/>
                        <a:pt x="120" y="368"/>
                        <a:pt x="120" y="368"/>
                      </a:cubicBezTo>
                      <a:cubicBezTo>
                        <a:pt x="121" y="370"/>
                        <a:pt x="121" y="370"/>
                        <a:pt x="121" y="370"/>
                      </a:cubicBezTo>
                      <a:cubicBezTo>
                        <a:pt x="123" y="368"/>
                        <a:pt x="123" y="368"/>
                        <a:pt x="123" y="368"/>
                      </a:cubicBezTo>
                      <a:cubicBezTo>
                        <a:pt x="128" y="367"/>
                        <a:pt x="128" y="367"/>
                        <a:pt x="128" y="367"/>
                      </a:cubicBezTo>
                      <a:cubicBezTo>
                        <a:pt x="130" y="369"/>
                        <a:pt x="130" y="369"/>
                        <a:pt x="130" y="369"/>
                      </a:cubicBezTo>
                      <a:cubicBezTo>
                        <a:pt x="136" y="368"/>
                        <a:pt x="136" y="368"/>
                        <a:pt x="136" y="368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5" y="364"/>
                        <a:pt x="135" y="364"/>
                        <a:pt x="135" y="364"/>
                      </a:cubicBezTo>
                      <a:cubicBezTo>
                        <a:pt x="136" y="363"/>
                        <a:pt x="136" y="363"/>
                        <a:pt x="136" y="363"/>
                      </a:cubicBezTo>
                      <a:cubicBezTo>
                        <a:pt x="139" y="364"/>
                        <a:pt x="139" y="364"/>
                        <a:pt x="139" y="364"/>
                      </a:cubicBezTo>
                      <a:cubicBezTo>
                        <a:pt x="139" y="367"/>
                        <a:pt x="139" y="367"/>
                        <a:pt x="139" y="367"/>
                      </a:cubicBezTo>
                      <a:cubicBezTo>
                        <a:pt x="143" y="368"/>
                        <a:pt x="143" y="368"/>
                        <a:pt x="143" y="368"/>
                      </a:cubicBezTo>
                      <a:cubicBezTo>
                        <a:pt x="143" y="368"/>
                        <a:pt x="144" y="366"/>
                        <a:pt x="144" y="364"/>
                      </a:cubicBezTo>
                      <a:cubicBezTo>
                        <a:pt x="144" y="358"/>
                        <a:pt x="144" y="358"/>
                        <a:pt x="144" y="358"/>
                      </a:cubicBezTo>
                      <a:cubicBezTo>
                        <a:pt x="152" y="348"/>
                        <a:pt x="152" y="348"/>
                        <a:pt x="152" y="348"/>
                      </a:cubicBezTo>
                      <a:lnTo>
                        <a:pt x="156" y="3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1" name="Freeform 640">
                  <a:extLst>
                    <a:ext uri="{FF2B5EF4-FFF2-40B4-BE49-F238E27FC236}">
                      <a16:creationId xmlns:a16="http://schemas.microsoft.com/office/drawing/2014/main" id="{DB7325AB-0F0A-48ED-B670-BA0EAF21C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4" y="1483"/>
                  <a:ext cx="7" cy="6"/>
                </a:xfrm>
                <a:custGeom>
                  <a:avLst/>
                  <a:gdLst>
                    <a:gd name="T0" fmla="*/ 7 w 7"/>
                    <a:gd name="T1" fmla="*/ 1 h 6"/>
                    <a:gd name="T2" fmla="*/ 3 w 7"/>
                    <a:gd name="T3" fmla="*/ 0 h 6"/>
                    <a:gd name="T4" fmla="*/ 0 w 7"/>
                    <a:gd name="T5" fmla="*/ 2 h 6"/>
                    <a:gd name="T6" fmla="*/ 2 w 7"/>
                    <a:gd name="T7" fmla="*/ 6 h 6"/>
                    <a:gd name="T8" fmla="*/ 4 w 7"/>
                    <a:gd name="T9" fmla="*/ 6 h 6"/>
                    <a:gd name="T10" fmla="*/ 5 w 7"/>
                    <a:gd name="T11" fmla="*/ 4 h 6"/>
                    <a:gd name="T12" fmla="*/ 4 w 7"/>
                    <a:gd name="T13" fmla="*/ 3 h 6"/>
                    <a:gd name="T14" fmla="*/ 7 w 7"/>
                    <a:gd name="T15" fmla="*/ 2 h 6"/>
                    <a:gd name="T16" fmla="*/ 7 w 7"/>
                    <a:gd name="T1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7" y="1"/>
                      </a:move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7" y="2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2" name="Freeform 641">
                  <a:extLst>
                    <a:ext uri="{FF2B5EF4-FFF2-40B4-BE49-F238E27FC236}">
                      <a16:creationId xmlns:a16="http://schemas.microsoft.com/office/drawing/2014/main" id="{4EC30948-5A64-4EB3-9F28-95928A724E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8" y="1538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2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2 w 4"/>
                    <a:gd name="T9" fmla="*/ 1 h 4"/>
                    <a:gd name="T10" fmla="*/ 1 w 4"/>
                    <a:gd name="T11" fmla="*/ 0 h 4"/>
                    <a:gd name="T12" fmla="*/ 0 w 4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3" name="Freeform 642">
                  <a:extLst>
                    <a:ext uri="{FF2B5EF4-FFF2-40B4-BE49-F238E27FC236}">
                      <a16:creationId xmlns:a16="http://schemas.microsoft.com/office/drawing/2014/main" id="{925F0E28-7D89-45F9-9994-C3C995AD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666"/>
                  <a:ext cx="16" cy="20"/>
                </a:xfrm>
                <a:custGeom>
                  <a:avLst/>
                  <a:gdLst>
                    <a:gd name="T0" fmla="*/ 9 w 16"/>
                    <a:gd name="T1" fmla="*/ 1 h 20"/>
                    <a:gd name="T2" fmla="*/ 7 w 16"/>
                    <a:gd name="T3" fmla="*/ 0 h 20"/>
                    <a:gd name="T4" fmla="*/ 6 w 16"/>
                    <a:gd name="T5" fmla="*/ 2 h 20"/>
                    <a:gd name="T6" fmla="*/ 5 w 16"/>
                    <a:gd name="T7" fmla="*/ 3 h 20"/>
                    <a:gd name="T8" fmla="*/ 3 w 16"/>
                    <a:gd name="T9" fmla="*/ 4 h 20"/>
                    <a:gd name="T10" fmla="*/ 2 w 16"/>
                    <a:gd name="T11" fmla="*/ 3 h 20"/>
                    <a:gd name="T12" fmla="*/ 2 w 16"/>
                    <a:gd name="T13" fmla="*/ 2 h 20"/>
                    <a:gd name="T14" fmla="*/ 2 w 16"/>
                    <a:gd name="T15" fmla="*/ 3 h 20"/>
                    <a:gd name="T16" fmla="*/ 0 w 16"/>
                    <a:gd name="T17" fmla="*/ 4 h 20"/>
                    <a:gd name="T18" fmla="*/ 2 w 16"/>
                    <a:gd name="T19" fmla="*/ 5 h 20"/>
                    <a:gd name="T20" fmla="*/ 2 w 16"/>
                    <a:gd name="T21" fmla="*/ 6 h 20"/>
                    <a:gd name="T22" fmla="*/ 0 w 16"/>
                    <a:gd name="T23" fmla="*/ 8 h 20"/>
                    <a:gd name="T24" fmla="*/ 0 w 16"/>
                    <a:gd name="T25" fmla="*/ 10 h 20"/>
                    <a:gd name="T26" fmla="*/ 2 w 16"/>
                    <a:gd name="T27" fmla="*/ 10 h 20"/>
                    <a:gd name="T28" fmla="*/ 5 w 16"/>
                    <a:gd name="T29" fmla="*/ 13 h 20"/>
                    <a:gd name="T30" fmla="*/ 4 w 16"/>
                    <a:gd name="T31" fmla="*/ 16 h 20"/>
                    <a:gd name="T32" fmla="*/ 3 w 16"/>
                    <a:gd name="T33" fmla="*/ 15 h 20"/>
                    <a:gd name="T34" fmla="*/ 2 w 16"/>
                    <a:gd name="T35" fmla="*/ 20 h 20"/>
                    <a:gd name="T36" fmla="*/ 3 w 16"/>
                    <a:gd name="T37" fmla="*/ 20 h 20"/>
                    <a:gd name="T38" fmla="*/ 5 w 16"/>
                    <a:gd name="T39" fmla="*/ 17 h 20"/>
                    <a:gd name="T40" fmla="*/ 5 w 16"/>
                    <a:gd name="T41" fmla="*/ 16 h 20"/>
                    <a:gd name="T42" fmla="*/ 7 w 16"/>
                    <a:gd name="T43" fmla="*/ 11 h 20"/>
                    <a:gd name="T44" fmla="*/ 11 w 16"/>
                    <a:gd name="T45" fmla="*/ 10 h 20"/>
                    <a:gd name="T46" fmla="*/ 13 w 16"/>
                    <a:gd name="T47" fmla="*/ 8 h 20"/>
                    <a:gd name="T48" fmla="*/ 14 w 16"/>
                    <a:gd name="T49" fmla="*/ 5 h 20"/>
                    <a:gd name="T50" fmla="*/ 16 w 16"/>
                    <a:gd name="T51" fmla="*/ 6 h 20"/>
                    <a:gd name="T52" fmla="*/ 16 w 16"/>
                    <a:gd name="T53" fmla="*/ 5 h 20"/>
                    <a:gd name="T54" fmla="*/ 16 w 16"/>
                    <a:gd name="T55" fmla="*/ 4 h 20"/>
                    <a:gd name="T56" fmla="*/ 15 w 16"/>
                    <a:gd name="T57" fmla="*/ 3 h 20"/>
                    <a:gd name="T58" fmla="*/ 13 w 16"/>
                    <a:gd name="T59" fmla="*/ 1 h 20"/>
                    <a:gd name="T60" fmla="*/ 9 w 16"/>
                    <a:gd name="T6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6" h="20">
                      <a:moveTo>
                        <a:pt x="9" y="1"/>
                      </a:moveTo>
                      <a:lnTo>
                        <a:pt x="7" y="0"/>
                      </a:lnTo>
                      <a:lnTo>
                        <a:pt x="6" y="2"/>
                      </a:lnTo>
                      <a:lnTo>
                        <a:pt x="5" y="3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4" y="16"/>
                      </a:lnTo>
                      <a:lnTo>
                        <a:pt x="3" y="15"/>
                      </a:lnTo>
                      <a:lnTo>
                        <a:pt x="2" y="20"/>
                      </a:lnTo>
                      <a:lnTo>
                        <a:pt x="3" y="20"/>
                      </a:lnTo>
                      <a:lnTo>
                        <a:pt x="5" y="17"/>
                      </a:lnTo>
                      <a:lnTo>
                        <a:pt x="5" y="16"/>
                      </a:lnTo>
                      <a:lnTo>
                        <a:pt x="7" y="11"/>
                      </a:lnTo>
                      <a:lnTo>
                        <a:pt x="11" y="10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6" y="6"/>
                      </a:lnTo>
                      <a:lnTo>
                        <a:pt x="16" y="5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3" y="1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4" name="Freeform 643">
                  <a:extLst>
                    <a:ext uri="{FF2B5EF4-FFF2-40B4-BE49-F238E27FC236}">
                      <a16:creationId xmlns:a16="http://schemas.microsoft.com/office/drawing/2014/main" id="{64F691A7-16F2-4818-B17A-BAD6F7528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8" y="1635"/>
                  <a:ext cx="56" cy="62"/>
                </a:xfrm>
                <a:custGeom>
                  <a:avLst/>
                  <a:gdLst>
                    <a:gd name="T0" fmla="*/ 21 w 56"/>
                    <a:gd name="T1" fmla="*/ 45 h 62"/>
                    <a:gd name="T2" fmla="*/ 27 w 56"/>
                    <a:gd name="T3" fmla="*/ 48 h 62"/>
                    <a:gd name="T4" fmla="*/ 30 w 56"/>
                    <a:gd name="T5" fmla="*/ 47 h 62"/>
                    <a:gd name="T6" fmla="*/ 32 w 56"/>
                    <a:gd name="T7" fmla="*/ 50 h 62"/>
                    <a:gd name="T8" fmla="*/ 39 w 56"/>
                    <a:gd name="T9" fmla="*/ 57 h 62"/>
                    <a:gd name="T10" fmla="*/ 43 w 56"/>
                    <a:gd name="T11" fmla="*/ 62 h 62"/>
                    <a:gd name="T12" fmla="*/ 52 w 56"/>
                    <a:gd name="T13" fmla="*/ 60 h 62"/>
                    <a:gd name="T14" fmla="*/ 54 w 56"/>
                    <a:gd name="T15" fmla="*/ 53 h 62"/>
                    <a:gd name="T16" fmla="*/ 56 w 56"/>
                    <a:gd name="T17" fmla="*/ 47 h 62"/>
                    <a:gd name="T18" fmla="*/ 51 w 56"/>
                    <a:gd name="T19" fmla="*/ 20 h 62"/>
                    <a:gd name="T20" fmla="*/ 53 w 56"/>
                    <a:gd name="T21" fmla="*/ 14 h 62"/>
                    <a:gd name="T22" fmla="*/ 56 w 56"/>
                    <a:gd name="T23" fmla="*/ 10 h 62"/>
                    <a:gd name="T24" fmla="*/ 55 w 56"/>
                    <a:gd name="T25" fmla="*/ 6 h 62"/>
                    <a:gd name="T26" fmla="*/ 43 w 56"/>
                    <a:gd name="T27" fmla="*/ 8 h 62"/>
                    <a:gd name="T28" fmla="*/ 32 w 56"/>
                    <a:gd name="T29" fmla="*/ 4 h 62"/>
                    <a:gd name="T30" fmla="*/ 28 w 56"/>
                    <a:gd name="T31" fmla="*/ 3 h 62"/>
                    <a:gd name="T32" fmla="*/ 25 w 56"/>
                    <a:gd name="T33" fmla="*/ 3 h 62"/>
                    <a:gd name="T34" fmla="*/ 22 w 56"/>
                    <a:gd name="T35" fmla="*/ 3 h 62"/>
                    <a:gd name="T36" fmla="*/ 21 w 56"/>
                    <a:gd name="T37" fmla="*/ 7 h 62"/>
                    <a:gd name="T38" fmla="*/ 15 w 56"/>
                    <a:gd name="T39" fmla="*/ 6 h 62"/>
                    <a:gd name="T40" fmla="*/ 14 w 56"/>
                    <a:gd name="T41" fmla="*/ 8 h 62"/>
                    <a:gd name="T42" fmla="*/ 8 w 56"/>
                    <a:gd name="T43" fmla="*/ 8 h 62"/>
                    <a:gd name="T44" fmla="*/ 6 w 56"/>
                    <a:gd name="T45" fmla="*/ 10 h 62"/>
                    <a:gd name="T46" fmla="*/ 0 w 56"/>
                    <a:gd name="T47" fmla="*/ 16 h 62"/>
                    <a:gd name="T48" fmla="*/ 2 w 56"/>
                    <a:gd name="T49" fmla="*/ 27 h 62"/>
                    <a:gd name="T50" fmla="*/ 5 w 56"/>
                    <a:gd name="T51" fmla="*/ 27 h 62"/>
                    <a:gd name="T52" fmla="*/ 2 w 56"/>
                    <a:gd name="T53" fmla="*/ 30 h 62"/>
                    <a:gd name="T54" fmla="*/ 4 w 56"/>
                    <a:gd name="T55" fmla="*/ 38 h 62"/>
                    <a:gd name="T56" fmla="*/ 10 w 56"/>
                    <a:gd name="T57" fmla="*/ 42 h 62"/>
                    <a:gd name="T58" fmla="*/ 13 w 56"/>
                    <a:gd name="T59" fmla="*/ 37 h 62"/>
                    <a:gd name="T60" fmla="*/ 12 w 56"/>
                    <a:gd name="T61" fmla="*/ 47 h 62"/>
                    <a:gd name="T62" fmla="*/ 14 w 56"/>
                    <a:gd name="T63" fmla="*/ 4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18" y="46"/>
                      </a:moveTo>
                      <a:lnTo>
                        <a:pt x="21" y="45"/>
                      </a:lnTo>
                      <a:lnTo>
                        <a:pt x="25" y="48"/>
                      </a:lnTo>
                      <a:lnTo>
                        <a:pt x="27" y="48"/>
                      </a:lnTo>
                      <a:lnTo>
                        <a:pt x="28" y="45"/>
                      </a:lnTo>
                      <a:lnTo>
                        <a:pt x="30" y="47"/>
                      </a:lnTo>
                      <a:lnTo>
                        <a:pt x="31" y="49"/>
                      </a:lnTo>
                      <a:lnTo>
                        <a:pt x="32" y="50"/>
                      </a:lnTo>
                      <a:lnTo>
                        <a:pt x="37" y="53"/>
                      </a:lnTo>
                      <a:lnTo>
                        <a:pt x="39" y="57"/>
                      </a:lnTo>
                      <a:lnTo>
                        <a:pt x="41" y="58"/>
                      </a:lnTo>
                      <a:lnTo>
                        <a:pt x="43" y="62"/>
                      </a:lnTo>
                      <a:lnTo>
                        <a:pt x="48" y="59"/>
                      </a:lnTo>
                      <a:lnTo>
                        <a:pt x="52" y="60"/>
                      </a:lnTo>
                      <a:lnTo>
                        <a:pt x="55" y="57"/>
                      </a:lnTo>
                      <a:lnTo>
                        <a:pt x="54" y="53"/>
                      </a:lnTo>
                      <a:lnTo>
                        <a:pt x="56" y="51"/>
                      </a:lnTo>
                      <a:lnTo>
                        <a:pt x="56" y="47"/>
                      </a:lnTo>
                      <a:lnTo>
                        <a:pt x="50" y="34"/>
                      </a:lnTo>
                      <a:lnTo>
                        <a:pt x="51" y="20"/>
                      </a:lnTo>
                      <a:lnTo>
                        <a:pt x="52" y="20"/>
                      </a:lnTo>
                      <a:lnTo>
                        <a:pt x="53" y="14"/>
                      </a:lnTo>
                      <a:lnTo>
                        <a:pt x="56" y="11"/>
                      </a:lnTo>
                      <a:lnTo>
                        <a:pt x="56" y="10"/>
                      </a:lnTo>
                      <a:lnTo>
                        <a:pt x="56" y="10"/>
                      </a:lnTo>
                      <a:lnTo>
                        <a:pt x="55" y="6"/>
                      </a:lnTo>
                      <a:lnTo>
                        <a:pt x="54" y="8"/>
                      </a:lnTo>
                      <a:lnTo>
                        <a:pt x="43" y="8"/>
                      </a:lnTo>
                      <a:lnTo>
                        <a:pt x="38" y="4"/>
                      </a:lnTo>
                      <a:lnTo>
                        <a:pt x="32" y="4"/>
                      </a:lnTo>
                      <a:lnTo>
                        <a:pt x="30" y="3"/>
                      </a:lnTo>
                      <a:lnTo>
                        <a:pt x="28" y="3"/>
                      </a:lnTo>
                      <a:lnTo>
                        <a:pt x="25" y="0"/>
                      </a:lnTo>
                      <a:lnTo>
                        <a:pt x="25" y="3"/>
                      </a:lnTo>
                      <a:lnTo>
                        <a:pt x="22" y="2"/>
                      </a:lnTo>
                      <a:lnTo>
                        <a:pt x="22" y="3"/>
                      </a:lnTo>
                      <a:lnTo>
                        <a:pt x="24" y="5"/>
                      </a:lnTo>
                      <a:lnTo>
                        <a:pt x="21" y="7"/>
                      </a:lnTo>
                      <a:lnTo>
                        <a:pt x="20" y="6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1" y="7"/>
                      </a:lnTo>
                      <a:lnTo>
                        <a:pt x="8" y="8"/>
                      </a:lnTo>
                      <a:lnTo>
                        <a:pt x="7" y="11"/>
                      </a:lnTo>
                      <a:lnTo>
                        <a:pt x="6" y="10"/>
                      </a:lnTo>
                      <a:lnTo>
                        <a:pt x="1" y="13"/>
                      </a:lnTo>
                      <a:lnTo>
                        <a:pt x="0" y="16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3" y="27"/>
                      </a:lnTo>
                      <a:lnTo>
                        <a:pt x="5" y="27"/>
                      </a:lnTo>
                      <a:lnTo>
                        <a:pt x="4" y="29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3"/>
                      </a:lnTo>
                      <a:lnTo>
                        <a:pt x="10" y="42"/>
                      </a:lnTo>
                      <a:lnTo>
                        <a:pt x="10" y="39"/>
                      </a:lnTo>
                      <a:lnTo>
                        <a:pt x="13" y="37"/>
                      </a:lnTo>
                      <a:lnTo>
                        <a:pt x="14" y="39"/>
                      </a:lnTo>
                      <a:lnTo>
                        <a:pt x="12" y="47"/>
                      </a:lnTo>
                      <a:lnTo>
                        <a:pt x="12" y="50"/>
                      </a:lnTo>
                      <a:lnTo>
                        <a:pt x="14" y="49"/>
                      </a:lnTo>
                      <a:lnTo>
                        <a:pt x="18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5" name="Freeform 644">
                  <a:extLst>
                    <a:ext uri="{FF2B5EF4-FFF2-40B4-BE49-F238E27FC236}">
                      <a16:creationId xmlns:a16="http://schemas.microsoft.com/office/drawing/2014/main" id="{0F82C4EF-91FE-4C18-9B92-7530907B9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55"/>
                  <a:ext cx="3" cy="3"/>
                </a:xfrm>
                <a:custGeom>
                  <a:avLst/>
                  <a:gdLst>
                    <a:gd name="T0" fmla="*/ 2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6" name="Freeform 645">
                  <a:extLst>
                    <a:ext uri="{FF2B5EF4-FFF2-40B4-BE49-F238E27FC236}">
                      <a16:creationId xmlns:a16="http://schemas.microsoft.com/office/drawing/2014/main" id="{A77F5866-4E4B-4F03-949D-6579FDFC0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655"/>
                  <a:ext cx="12" cy="9"/>
                </a:xfrm>
                <a:custGeom>
                  <a:avLst/>
                  <a:gdLst>
                    <a:gd name="T0" fmla="*/ 0 w 12"/>
                    <a:gd name="T1" fmla="*/ 7 h 9"/>
                    <a:gd name="T2" fmla="*/ 3 w 12"/>
                    <a:gd name="T3" fmla="*/ 5 h 9"/>
                    <a:gd name="T4" fmla="*/ 5 w 12"/>
                    <a:gd name="T5" fmla="*/ 5 h 9"/>
                    <a:gd name="T6" fmla="*/ 7 w 12"/>
                    <a:gd name="T7" fmla="*/ 9 h 9"/>
                    <a:gd name="T8" fmla="*/ 8 w 12"/>
                    <a:gd name="T9" fmla="*/ 7 h 9"/>
                    <a:gd name="T10" fmla="*/ 11 w 12"/>
                    <a:gd name="T11" fmla="*/ 5 h 9"/>
                    <a:gd name="T12" fmla="*/ 12 w 12"/>
                    <a:gd name="T13" fmla="*/ 5 h 9"/>
                    <a:gd name="T14" fmla="*/ 11 w 12"/>
                    <a:gd name="T15" fmla="*/ 2 h 9"/>
                    <a:gd name="T16" fmla="*/ 8 w 12"/>
                    <a:gd name="T17" fmla="*/ 2 h 9"/>
                    <a:gd name="T18" fmla="*/ 7 w 12"/>
                    <a:gd name="T19" fmla="*/ 0 h 9"/>
                    <a:gd name="T20" fmla="*/ 6 w 12"/>
                    <a:gd name="T21" fmla="*/ 0 h 9"/>
                    <a:gd name="T22" fmla="*/ 5 w 12"/>
                    <a:gd name="T23" fmla="*/ 1 h 9"/>
                    <a:gd name="T24" fmla="*/ 4 w 12"/>
                    <a:gd name="T25" fmla="*/ 3 h 9"/>
                    <a:gd name="T26" fmla="*/ 0 w 12"/>
                    <a:gd name="T27" fmla="*/ 6 h 9"/>
                    <a:gd name="T28" fmla="*/ 0 w 12"/>
                    <a:gd name="T2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9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5" y="5"/>
                      </a:lnTo>
                      <a:lnTo>
                        <a:pt x="7" y="9"/>
                      </a:lnTo>
                      <a:lnTo>
                        <a:pt x="8" y="7"/>
                      </a:lnTo>
                      <a:lnTo>
                        <a:pt x="11" y="5"/>
                      </a:lnTo>
                      <a:lnTo>
                        <a:pt x="12" y="5"/>
                      </a:lnTo>
                      <a:lnTo>
                        <a:pt x="11" y="2"/>
                      </a:lnTo>
                      <a:lnTo>
                        <a:pt x="8" y="2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4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7" name="Freeform 646">
                  <a:extLst>
                    <a:ext uri="{FF2B5EF4-FFF2-40B4-BE49-F238E27FC236}">
                      <a16:creationId xmlns:a16="http://schemas.microsoft.com/office/drawing/2014/main" id="{005E2C65-64D3-4D27-A393-F2B5BE4E1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1664"/>
                  <a:ext cx="5" cy="5"/>
                </a:xfrm>
                <a:custGeom>
                  <a:avLst/>
                  <a:gdLst>
                    <a:gd name="T0" fmla="*/ 0 w 5"/>
                    <a:gd name="T1" fmla="*/ 2 h 5"/>
                    <a:gd name="T2" fmla="*/ 4 w 5"/>
                    <a:gd name="T3" fmla="*/ 5 h 5"/>
                    <a:gd name="T4" fmla="*/ 5 w 5"/>
                    <a:gd name="T5" fmla="*/ 4 h 5"/>
                    <a:gd name="T6" fmla="*/ 4 w 5"/>
                    <a:gd name="T7" fmla="*/ 1 h 5"/>
                    <a:gd name="T8" fmla="*/ 0 w 5"/>
                    <a:gd name="T9" fmla="*/ 0 h 5"/>
                    <a:gd name="T10" fmla="*/ 0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0" y="2"/>
                      </a:move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8" name="Freeform 647">
                  <a:extLst>
                    <a:ext uri="{FF2B5EF4-FFF2-40B4-BE49-F238E27FC236}">
                      <a16:creationId xmlns:a16="http://schemas.microsoft.com/office/drawing/2014/main" id="{D964DCAC-69C9-4DFC-9DAD-EAF16B84A2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1680"/>
                  <a:ext cx="90" cy="58"/>
                </a:xfrm>
                <a:custGeom>
                  <a:avLst/>
                  <a:gdLst>
                    <a:gd name="T0" fmla="*/ 11 w 90"/>
                    <a:gd name="T1" fmla="*/ 43 h 58"/>
                    <a:gd name="T2" fmla="*/ 22 w 90"/>
                    <a:gd name="T3" fmla="*/ 41 h 58"/>
                    <a:gd name="T4" fmla="*/ 27 w 90"/>
                    <a:gd name="T5" fmla="*/ 43 h 58"/>
                    <a:gd name="T6" fmla="*/ 33 w 90"/>
                    <a:gd name="T7" fmla="*/ 40 h 58"/>
                    <a:gd name="T8" fmla="*/ 36 w 90"/>
                    <a:gd name="T9" fmla="*/ 42 h 58"/>
                    <a:gd name="T10" fmla="*/ 43 w 90"/>
                    <a:gd name="T11" fmla="*/ 45 h 58"/>
                    <a:gd name="T12" fmla="*/ 48 w 90"/>
                    <a:gd name="T13" fmla="*/ 42 h 58"/>
                    <a:gd name="T14" fmla="*/ 58 w 90"/>
                    <a:gd name="T15" fmla="*/ 46 h 58"/>
                    <a:gd name="T16" fmla="*/ 65 w 90"/>
                    <a:gd name="T17" fmla="*/ 51 h 58"/>
                    <a:gd name="T18" fmla="*/ 72 w 90"/>
                    <a:gd name="T19" fmla="*/ 58 h 58"/>
                    <a:gd name="T20" fmla="*/ 73 w 90"/>
                    <a:gd name="T21" fmla="*/ 58 h 58"/>
                    <a:gd name="T22" fmla="*/ 84 w 90"/>
                    <a:gd name="T23" fmla="*/ 55 h 58"/>
                    <a:gd name="T24" fmla="*/ 87 w 90"/>
                    <a:gd name="T25" fmla="*/ 49 h 58"/>
                    <a:gd name="T26" fmla="*/ 90 w 90"/>
                    <a:gd name="T27" fmla="*/ 45 h 58"/>
                    <a:gd name="T28" fmla="*/ 88 w 90"/>
                    <a:gd name="T29" fmla="*/ 37 h 58"/>
                    <a:gd name="T30" fmla="*/ 86 w 90"/>
                    <a:gd name="T31" fmla="*/ 30 h 58"/>
                    <a:gd name="T32" fmla="*/ 84 w 90"/>
                    <a:gd name="T33" fmla="*/ 24 h 58"/>
                    <a:gd name="T34" fmla="*/ 82 w 90"/>
                    <a:gd name="T35" fmla="*/ 20 h 58"/>
                    <a:gd name="T36" fmla="*/ 82 w 90"/>
                    <a:gd name="T37" fmla="*/ 16 h 58"/>
                    <a:gd name="T38" fmla="*/ 70 w 90"/>
                    <a:gd name="T39" fmla="*/ 17 h 58"/>
                    <a:gd name="T40" fmla="*/ 66 w 90"/>
                    <a:gd name="T41" fmla="*/ 12 h 58"/>
                    <a:gd name="T42" fmla="*/ 59 w 90"/>
                    <a:gd name="T43" fmla="*/ 5 h 58"/>
                    <a:gd name="T44" fmla="*/ 57 w 90"/>
                    <a:gd name="T45" fmla="*/ 2 h 58"/>
                    <a:gd name="T46" fmla="*/ 54 w 90"/>
                    <a:gd name="T47" fmla="*/ 3 h 58"/>
                    <a:gd name="T48" fmla="*/ 48 w 90"/>
                    <a:gd name="T49" fmla="*/ 0 h 58"/>
                    <a:gd name="T50" fmla="*/ 41 w 90"/>
                    <a:gd name="T51" fmla="*/ 4 h 58"/>
                    <a:gd name="T52" fmla="*/ 39 w 90"/>
                    <a:gd name="T53" fmla="*/ 9 h 58"/>
                    <a:gd name="T54" fmla="*/ 39 w 90"/>
                    <a:gd name="T55" fmla="*/ 23 h 58"/>
                    <a:gd name="T56" fmla="*/ 31 w 90"/>
                    <a:gd name="T57" fmla="*/ 28 h 58"/>
                    <a:gd name="T58" fmla="*/ 27 w 90"/>
                    <a:gd name="T59" fmla="*/ 21 h 58"/>
                    <a:gd name="T60" fmla="*/ 21 w 90"/>
                    <a:gd name="T61" fmla="*/ 8 h 58"/>
                    <a:gd name="T62" fmla="*/ 17 w 90"/>
                    <a:gd name="T63" fmla="*/ 11 h 58"/>
                    <a:gd name="T64" fmla="*/ 12 w 90"/>
                    <a:gd name="T65" fmla="*/ 13 h 58"/>
                    <a:gd name="T66" fmla="*/ 7 w 90"/>
                    <a:gd name="T67" fmla="*/ 18 h 58"/>
                    <a:gd name="T68" fmla="*/ 6 w 90"/>
                    <a:gd name="T69" fmla="*/ 20 h 58"/>
                    <a:gd name="T70" fmla="*/ 2 w 90"/>
                    <a:gd name="T71" fmla="*/ 32 h 58"/>
                    <a:gd name="T72" fmla="*/ 2 w 90"/>
                    <a:gd name="T73" fmla="*/ 38 h 58"/>
                    <a:gd name="T74" fmla="*/ 2 w 90"/>
                    <a:gd name="T75" fmla="*/ 49 h 58"/>
                    <a:gd name="T76" fmla="*/ 3 w 90"/>
                    <a:gd name="T77" fmla="*/ 51 h 58"/>
                    <a:gd name="T78" fmla="*/ 7 w 90"/>
                    <a:gd name="T79" fmla="*/ 4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0" h="58">
                      <a:moveTo>
                        <a:pt x="7" y="47"/>
                      </a:moveTo>
                      <a:lnTo>
                        <a:pt x="11" y="43"/>
                      </a:lnTo>
                      <a:lnTo>
                        <a:pt x="17" y="40"/>
                      </a:lnTo>
                      <a:lnTo>
                        <a:pt x="22" y="41"/>
                      </a:lnTo>
                      <a:lnTo>
                        <a:pt x="25" y="41"/>
                      </a:lnTo>
                      <a:lnTo>
                        <a:pt x="27" y="43"/>
                      </a:lnTo>
                      <a:lnTo>
                        <a:pt x="30" y="40"/>
                      </a:lnTo>
                      <a:lnTo>
                        <a:pt x="33" y="40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5"/>
                      </a:lnTo>
                      <a:lnTo>
                        <a:pt x="43" y="45"/>
                      </a:lnTo>
                      <a:lnTo>
                        <a:pt x="44" y="46"/>
                      </a:lnTo>
                      <a:lnTo>
                        <a:pt x="48" y="42"/>
                      </a:lnTo>
                      <a:lnTo>
                        <a:pt x="54" y="45"/>
                      </a:lnTo>
                      <a:lnTo>
                        <a:pt x="58" y="46"/>
                      </a:lnTo>
                      <a:lnTo>
                        <a:pt x="62" y="51"/>
                      </a:lnTo>
                      <a:lnTo>
                        <a:pt x="65" y="51"/>
                      </a:lnTo>
                      <a:lnTo>
                        <a:pt x="68" y="57"/>
                      </a:lnTo>
                      <a:lnTo>
                        <a:pt x="72" y="58"/>
                      </a:lnTo>
                      <a:lnTo>
                        <a:pt x="73" y="58"/>
                      </a:lnTo>
                      <a:lnTo>
                        <a:pt x="73" y="58"/>
                      </a:lnTo>
                      <a:lnTo>
                        <a:pt x="78" y="56"/>
                      </a:lnTo>
                      <a:lnTo>
                        <a:pt x="84" y="55"/>
                      </a:lnTo>
                      <a:lnTo>
                        <a:pt x="84" y="51"/>
                      </a:lnTo>
                      <a:lnTo>
                        <a:pt x="87" y="49"/>
                      </a:lnTo>
                      <a:lnTo>
                        <a:pt x="88" y="46"/>
                      </a:lnTo>
                      <a:lnTo>
                        <a:pt x="90" y="45"/>
                      </a:lnTo>
                      <a:lnTo>
                        <a:pt x="90" y="40"/>
                      </a:lnTo>
                      <a:lnTo>
                        <a:pt x="88" y="37"/>
                      </a:lnTo>
                      <a:lnTo>
                        <a:pt x="86" y="33"/>
                      </a:lnTo>
                      <a:lnTo>
                        <a:pt x="86" y="30"/>
                      </a:lnTo>
                      <a:lnTo>
                        <a:pt x="83" y="27"/>
                      </a:lnTo>
                      <a:lnTo>
                        <a:pt x="84" y="24"/>
                      </a:lnTo>
                      <a:lnTo>
                        <a:pt x="83" y="22"/>
                      </a:lnTo>
                      <a:lnTo>
                        <a:pt x="82" y="20"/>
                      </a:lnTo>
                      <a:lnTo>
                        <a:pt x="83" y="19"/>
                      </a:lnTo>
                      <a:lnTo>
                        <a:pt x="82" y="16"/>
                      </a:lnTo>
                      <a:lnTo>
                        <a:pt x="75" y="14"/>
                      </a:lnTo>
                      <a:lnTo>
                        <a:pt x="70" y="17"/>
                      </a:lnTo>
                      <a:lnTo>
                        <a:pt x="68" y="13"/>
                      </a:lnTo>
                      <a:lnTo>
                        <a:pt x="66" y="12"/>
                      </a:lnTo>
                      <a:lnTo>
                        <a:pt x="64" y="8"/>
                      </a:lnTo>
                      <a:lnTo>
                        <a:pt x="59" y="5"/>
                      </a:lnTo>
                      <a:lnTo>
                        <a:pt x="58" y="4"/>
                      </a:lnTo>
                      <a:lnTo>
                        <a:pt x="57" y="2"/>
                      </a:lnTo>
                      <a:lnTo>
                        <a:pt x="55" y="0"/>
                      </a:lnTo>
                      <a:lnTo>
                        <a:pt x="54" y="3"/>
                      </a:lnTo>
                      <a:lnTo>
                        <a:pt x="52" y="3"/>
                      </a:lnTo>
                      <a:lnTo>
                        <a:pt x="48" y="0"/>
                      </a:lnTo>
                      <a:lnTo>
                        <a:pt x="45" y="1"/>
                      </a:lnTo>
                      <a:lnTo>
                        <a:pt x="41" y="4"/>
                      </a:lnTo>
                      <a:lnTo>
                        <a:pt x="39" y="5"/>
                      </a:lnTo>
                      <a:lnTo>
                        <a:pt x="39" y="9"/>
                      </a:lnTo>
                      <a:lnTo>
                        <a:pt x="41" y="16"/>
                      </a:lnTo>
                      <a:lnTo>
                        <a:pt x="39" y="23"/>
                      </a:lnTo>
                      <a:lnTo>
                        <a:pt x="34" y="28"/>
                      </a:lnTo>
                      <a:lnTo>
                        <a:pt x="31" y="28"/>
                      </a:lnTo>
                      <a:lnTo>
                        <a:pt x="28" y="24"/>
                      </a:lnTo>
                      <a:lnTo>
                        <a:pt x="27" y="21"/>
                      </a:lnTo>
                      <a:lnTo>
                        <a:pt x="21" y="13"/>
                      </a:lnTo>
                      <a:lnTo>
                        <a:pt x="21" y="8"/>
                      </a:lnTo>
                      <a:lnTo>
                        <a:pt x="20" y="8"/>
                      </a:lnTo>
                      <a:lnTo>
                        <a:pt x="17" y="11"/>
                      </a:lnTo>
                      <a:lnTo>
                        <a:pt x="14" y="12"/>
                      </a:ln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7" y="18"/>
                      </a:lnTo>
                      <a:lnTo>
                        <a:pt x="7" y="21"/>
                      </a:lnTo>
                      <a:lnTo>
                        <a:pt x="6" y="20"/>
                      </a:lnTo>
                      <a:lnTo>
                        <a:pt x="6" y="27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40"/>
                      </a:lnTo>
                      <a:lnTo>
                        <a:pt x="2" y="49"/>
                      </a:lnTo>
                      <a:lnTo>
                        <a:pt x="3" y="51"/>
                      </a:lnTo>
                      <a:lnTo>
                        <a:pt x="3" y="51"/>
                      </a:lnTo>
                      <a:lnTo>
                        <a:pt x="6" y="51"/>
                      </a:lnTo>
                      <a:lnTo>
                        <a:pt x="7" y="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9" name="Freeform 648">
                  <a:extLst>
                    <a:ext uri="{FF2B5EF4-FFF2-40B4-BE49-F238E27FC236}">
                      <a16:creationId xmlns:a16="http://schemas.microsoft.com/office/drawing/2014/main" id="{A71B4102-4517-4E2B-892B-657BA4655B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4" y="1720"/>
                  <a:ext cx="70" cy="62"/>
                </a:xfrm>
                <a:custGeom>
                  <a:avLst/>
                  <a:gdLst>
                    <a:gd name="T0" fmla="*/ 29 w 70"/>
                    <a:gd name="T1" fmla="*/ 48 h 62"/>
                    <a:gd name="T2" fmla="*/ 31 w 70"/>
                    <a:gd name="T3" fmla="*/ 48 h 62"/>
                    <a:gd name="T4" fmla="*/ 32 w 70"/>
                    <a:gd name="T5" fmla="*/ 54 h 62"/>
                    <a:gd name="T6" fmla="*/ 32 w 70"/>
                    <a:gd name="T7" fmla="*/ 58 h 62"/>
                    <a:gd name="T8" fmla="*/ 34 w 70"/>
                    <a:gd name="T9" fmla="*/ 62 h 62"/>
                    <a:gd name="T10" fmla="*/ 37 w 70"/>
                    <a:gd name="T11" fmla="*/ 59 h 62"/>
                    <a:gd name="T12" fmla="*/ 42 w 70"/>
                    <a:gd name="T13" fmla="*/ 57 h 62"/>
                    <a:gd name="T14" fmla="*/ 46 w 70"/>
                    <a:gd name="T15" fmla="*/ 59 h 62"/>
                    <a:gd name="T16" fmla="*/ 49 w 70"/>
                    <a:gd name="T17" fmla="*/ 57 h 62"/>
                    <a:gd name="T18" fmla="*/ 52 w 70"/>
                    <a:gd name="T19" fmla="*/ 57 h 62"/>
                    <a:gd name="T20" fmla="*/ 51 w 70"/>
                    <a:gd name="T21" fmla="*/ 52 h 62"/>
                    <a:gd name="T22" fmla="*/ 55 w 70"/>
                    <a:gd name="T23" fmla="*/ 52 h 62"/>
                    <a:gd name="T24" fmla="*/ 56 w 70"/>
                    <a:gd name="T25" fmla="*/ 47 h 62"/>
                    <a:gd name="T26" fmla="*/ 59 w 70"/>
                    <a:gd name="T27" fmla="*/ 46 h 62"/>
                    <a:gd name="T28" fmla="*/ 59 w 70"/>
                    <a:gd name="T29" fmla="*/ 49 h 62"/>
                    <a:gd name="T30" fmla="*/ 63 w 70"/>
                    <a:gd name="T31" fmla="*/ 49 h 62"/>
                    <a:gd name="T32" fmla="*/ 63 w 70"/>
                    <a:gd name="T33" fmla="*/ 45 h 62"/>
                    <a:gd name="T34" fmla="*/ 59 w 70"/>
                    <a:gd name="T35" fmla="*/ 42 h 62"/>
                    <a:gd name="T36" fmla="*/ 60 w 70"/>
                    <a:gd name="T37" fmla="*/ 37 h 62"/>
                    <a:gd name="T38" fmla="*/ 62 w 70"/>
                    <a:gd name="T39" fmla="*/ 37 h 62"/>
                    <a:gd name="T40" fmla="*/ 65 w 70"/>
                    <a:gd name="T41" fmla="*/ 31 h 62"/>
                    <a:gd name="T42" fmla="*/ 70 w 70"/>
                    <a:gd name="T43" fmla="*/ 28 h 62"/>
                    <a:gd name="T44" fmla="*/ 70 w 70"/>
                    <a:gd name="T45" fmla="*/ 25 h 62"/>
                    <a:gd name="T46" fmla="*/ 67 w 70"/>
                    <a:gd name="T47" fmla="*/ 24 h 62"/>
                    <a:gd name="T48" fmla="*/ 70 w 70"/>
                    <a:gd name="T49" fmla="*/ 18 h 62"/>
                    <a:gd name="T50" fmla="*/ 69 w 70"/>
                    <a:gd name="T51" fmla="*/ 18 h 62"/>
                    <a:gd name="T52" fmla="*/ 65 w 70"/>
                    <a:gd name="T53" fmla="*/ 17 h 62"/>
                    <a:gd name="T54" fmla="*/ 62 w 70"/>
                    <a:gd name="T55" fmla="*/ 11 h 62"/>
                    <a:gd name="T56" fmla="*/ 59 w 70"/>
                    <a:gd name="T57" fmla="*/ 11 h 62"/>
                    <a:gd name="T58" fmla="*/ 55 w 70"/>
                    <a:gd name="T59" fmla="*/ 6 h 62"/>
                    <a:gd name="T60" fmla="*/ 51 w 70"/>
                    <a:gd name="T61" fmla="*/ 5 h 62"/>
                    <a:gd name="T62" fmla="*/ 45 w 70"/>
                    <a:gd name="T63" fmla="*/ 2 h 62"/>
                    <a:gd name="T64" fmla="*/ 41 w 70"/>
                    <a:gd name="T65" fmla="*/ 6 h 62"/>
                    <a:gd name="T66" fmla="*/ 40 w 70"/>
                    <a:gd name="T67" fmla="*/ 5 h 62"/>
                    <a:gd name="T68" fmla="*/ 35 w 70"/>
                    <a:gd name="T69" fmla="*/ 5 h 62"/>
                    <a:gd name="T70" fmla="*/ 33 w 70"/>
                    <a:gd name="T71" fmla="*/ 2 h 62"/>
                    <a:gd name="T72" fmla="*/ 31 w 70"/>
                    <a:gd name="T73" fmla="*/ 2 h 62"/>
                    <a:gd name="T74" fmla="*/ 30 w 70"/>
                    <a:gd name="T75" fmla="*/ 0 h 62"/>
                    <a:gd name="T76" fmla="*/ 27 w 70"/>
                    <a:gd name="T77" fmla="*/ 0 h 62"/>
                    <a:gd name="T78" fmla="*/ 24 w 70"/>
                    <a:gd name="T79" fmla="*/ 3 h 62"/>
                    <a:gd name="T80" fmla="*/ 22 w 70"/>
                    <a:gd name="T81" fmla="*/ 1 h 62"/>
                    <a:gd name="T82" fmla="*/ 19 w 70"/>
                    <a:gd name="T83" fmla="*/ 1 h 62"/>
                    <a:gd name="T84" fmla="*/ 14 w 70"/>
                    <a:gd name="T85" fmla="*/ 0 h 62"/>
                    <a:gd name="T86" fmla="*/ 8 w 70"/>
                    <a:gd name="T87" fmla="*/ 3 h 62"/>
                    <a:gd name="T88" fmla="*/ 4 w 70"/>
                    <a:gd name="T89" fmla="*/ 7 h 62"/>
                    <a:gd name="T90" fmla="*/ 3 w 70"/>
                    <a:gd name="T91" fmla="*/ 11 h 62"/>
                    <a:gd name="T92" fmla="*/ 0 w 70"/>
                    <a:gd name="T93" fmla="*/ 11 h 62"/>
                    <a:gd name="T94" fmla="*/ 0 w 70"/>
                    <a:gd name="T95" fmla="*/ 16 h 62"/>
                    <a:gd name="T96" fmla="*/ 1 w 70"/>
                    <a:gd name="T97" fmla="*/ 21 h 62"/>
                    <a:gd name="T98" fmla="*/ 0 w 70"/>
                    <a:gd name="T99" fmla="*/ 23 h 62"/>
                    <a:gd name="T100" fmla="*/ 1 w 70"/>
                    <a:gd name="T101" fmla="*/ 24 h 62"/>
                    <a:gd name="T102" fmla="*/ 6 w 70"/>
                    <a:gd name="T103" fmla="*/ 22 h 62"/>
                    <a:gd name="T104" fmla="*/ 10 w 70"/>
                    <a:gd name="T105" fmla="*/ 28 h 62"/>
                    <a:gd name="T106" fmla="*/ 14 w 70"/>
                    <a:gd name="T107" fmla="*/ 31 h 62"/>
                    <a:gd name="T108" fmla="*/ 19 w 70"/>
                    <a:gd name="T109" fmla="*/ 29 h 62"/>
                    <a:gd name="T110" fmla="*/ 21 w 70"/>
                    <a:gd name="T111" fmla="*/ 31 h 62"/>
                    <a:gd name="T112" fmla="*/ 21 w 70"/>
                    <a:gd name="T113" fmla="*/ 34 h 62"/>
                    <a:gd name="T114" fmla="*/ 23 w 70"/>
                    <a:gd name="T115" fmla="*/ 35 h 62"/>
                    <a:gd name="T116" fmla="*/ 24 w 70"/>
                    <a:gd name="T117" fmla="*/ 36 h 62"/>
                    <a:gd name="T118" fmla="*/ 23 w 70"/>
                    <a:gd name="T119" fmla="*/ 39 h 62"/>
                    <a:gd name="T120" fmla="*/ 23 w 70"/>
                    <a:gd name="T121" fmla="*/ 45 h 62"/>
                    <a:gd name="T122" fmla="*/ 26 w 70"/>
                    <a:gd name="T123" fmla="*/ 45 h 62"/>
                    <a:gd name="T124" fmla="*/ 29 w 70"/>
                    <a:gd name="T125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0" h="62">
                      <a:moveTo>
                        <a:pt x="29" y="48"/>
                      </a:moveTo>
                      <a:lnTo>
                        <a:pt x="31" y="48"/>
                      </a:lnTo>
                      <a:lnTo>
                        <a:pt x="32" y="54"/>
                      </a:lnTo>
                      <a:lnTo>
                        <a:pt x="32" y="58"/>
                      </a:lnTo>
                      <a:lnTo>
                        <a:pt x="34" y="62"/>
                      </a:lnTo>
                      <a:lnTo>
                        <a:pt x="37" y="59"/>
                      </a:lnTo>
                      <a:lnTo>
                        <a:pt x="42" y="57"/>
                      </a:lnTo>
                      <a:lnTo>
                        <a:pt x="46" y="59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6" y="47"/>
                      </a:lnTo>
                      <a:lnTo>
                        <a:pt x="59" y="46"/>
                      </a:lnTo>
                      <a:lnTo>
                        <a:pt x="59" y="49"/>
                      </a:lnTo>
                      <a:lnTo>
                        <a:pt x="63" y="49"/>
                      </a:lnTo>
                      <a:lnTo>
                        <a:pt x="63" y="45"/>
                      </a:lnTo>
                      <a:lnTo>
                        <a:pt x="59" y="42"/>
                      </a:lnTo>
                      <a:lnTo>
                        <a:pt x="60" y="37"/>
                      </a:lnTo>
                      <a:lnTo>
                        <a:pt x="62" y="37"/>
                      </a:lnTo>
                      <a:lnTo>
                        <a:pt x="65" y="31"/>
                      </a:lnTo>
                      <a:lnTo>
                        <a:pt x="70" y="28"/>
                      </a:lnTo>
                      <a:lnTo>
                        <a:pt x="70" y="25"/>
                      </a:lnTo>
                      <a:lnTo>
                        <a:pt x="67" y="24"/>
                      </a:lnTo>
                      <a:lnTo>
                        <a:pt x="70" y="18"/>
                      </a:lnTo>
                      <a:lnTo>
                        <a:pt x="69" y="18"/>
                      </a:lnTo>
                      <a:lnTo>
                        <a:pt x="65" y="17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5" y="6"/>
                      </a:lnTo>
                      <a:lnTo>
                        <a:pt x="51" y="5"/>
                      </a:lnTo>
                      <a:lnTo>
                        <a:pt x="45" y="2"/>
                      </a:lnTo>
                      <a:lnTo>
                        <a:pt x="41" y="6"/>
                      </a:lnTo>
                      <a:lnTo>
                        <a:pt x="40" y="5"/>
                      </a:lnTo>
                      <a:lnTo>
                        <a:pt x="35" y="5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19" y="1"/>
                      </a:lnTo>
                      <a:lnTo>
                        <a:pt x="14" y="0"/>
                      </a:lnTo>
                      <a:lnTo>
                        <a:pt x="8" y="3"/>
                      </a:lnTo>
                      <a:lnTo>
                        <a:pt x="4" y="7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6" y="22"/>
                      </a:lnTo>
                      <a:lnTo>
                        <a:pt x="10" y="28"/>
                      </a:lnTo>
                      <a:lnTo>
                        <a:pt x="14" y="31"/>
                      </a:lnTo>
                      <a:lnTo>
                        <a:pt x="19" y="29"/>
                      </a:lnTo>
                      <a:lnTo>
                        <a:pt x="21" y="31"/>
                      </a:lnTo>
                      <a:lnTo>
                        <a:pt x="21" y="34"/>
                      </a:lnTo>
                      <a:lnTo>
                        <a:pt x="23" y="35"/>
                      </a:lnTo>
                      <a:lnTo>
                        <a:pt x="24" y="36"/>
                      </a:lnTo>
                      <a:lnTo>
                        <a:pt x="23" y="39"/>
                      </a:lnTo>
                      <a:lnTo>
                        <a:pt x="23" y="45"/>
                      </a:lnTo>
                      <a:lnTo>
                        <a:pt x="26" y="45"/>
                      </a:lnTo>
                      <a:lnTo>
                        <a:pt x="29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0" name="Freeform 649">
                  <a:extLst>
                    <a:ext uri="{FF2B5EF4-FFF2-40B4-BE49-F238E27FC236}">
                      <a16:creationId xmlns:a16="http://schemas.microsoft.com/office/drawing/2014/main" id="{554323F2-0B48-4ABE-9ACD-5AEECCFD9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98" y="1724"/>
                  <a:ext cx="119" cy="110"/>
                </a:xfrm>
                <a:custGeom>
                  <a:avLst/>
                  <a:gdLst>
                    <a:gd name="T0" fmla="*/ 47 w 119"/>
                    <a:gd name="T1" fmla="*/ 7 h 110"/>
                    <a:gd name="T2" fmla="*/ 41 w 119"/>
                    <a:gd name="T3" fmla="*/ 12 h 110"/>
                    <a:gd name="T4" fmla="*/ 36 w 119"/>
                    <a:gd name="T5" fmla="*/ 14 h 110"/>
                    <a:gd name="T6" fmla="*/ 36 w 119"/>
                    <a:gd name="T7" fmla="*/ 21 h 110"/>
                    <a:gd name="T8" fmla="*/ 31 w 119"/>
                    <a:gd name="T9" fmla="*/ 27 h 110"/>
                    <a:gd name="T10" fmla="*/ 26 w 119"/>
                    <a:gd name="T11" fmla="*/ 33 h 110"/>
                    <a:gd name="T12" fmla="*/ 29 w 119"/>
                    <a:gd name="T13" fmla="*/ 41 h 110"/>
                    <a:gd name="T14" fmla="*/ 25 w 119"/>
                    <a:gd name="T15" fmla="*/ 45 h 110"/>
                    <a:gd name="T16" fmla="*/ 22 w 119"/>
                    <a:gd name="T17" fmla="*/ 43 h 110"/>
                    <a:gd name="T18" fmla="*/ 17 w 119"/>
                    <a:gd name="T19" fmla="*/ 48 h 110"/>
                    <a:gd name="T20" fmla="*/ 15 w 119"/>
                    <a:gd name="T21" fmla="*/ 53 h 110"/>
                    <a:gd name="T22" fmla="*/ 8 w 119"/>
                    <a:gd name="T23" fmla="*/ 53 h 110"/>
                    <a:gd name="T24" fmla="*/ 0 w 119"/>
                    <a:gd name="T25" fmla="*/ 58 h 110"/>
                    <a:gd name="T26" fmla="*/ 3 w 119"/>
                    <a:gd name="T27" fmla="*/ 67 h 110"/>
                    <a:gd name="T28" fmla="*/ 5 w 119"/>
                    <a:gd name="T29" fmla="*/ 75 h 110"/>
                    <a:gd name="T30" fmla="*/ 8 w 119"/>
                    <a:gd name="T31" fmla="*/ 86 h 110"/>
                    <a:gd name="T32" fmla="*/ 2 w 119"/>
                    <a:gd name="T33" fmla="*/ 92 h 110"/>
                    <a:gd name="T34" fmla="*/ 6 w 119"/>
                    <a:gd name="T35" fmla="*/ 103 h 110"/>
                    <a:gd name="T36" fmla="*/ 8 w 119"/>
                    <a:gd name="T37" fmla="*/ 104 h 110"/>
                    <a:gd name="T38" fmla="*/ 15 w 119"/>
                    <a:gd name="T39" fmla="*/ 105 h 110"/>
                    <a:gd name="T40" fmla="*/ 30 w 119"/>
                    <a:gd name="T41" fmla="*/ 103 h 110"/>
                    <a:gd name="T42" fmla="*/ 35 w 119"/>
                    <a:gd name="T43" fmla="*/ 100 h 110"/>
                    <a:gd name="T44" fmla="*/ 46 w 119"/>
                    <a:gd name="T45" fmla="*/ 104 h 110"/>
                    <a:gd name="T46" fmla="*/ 50 w 119"/>
                    <a:gd name="T47" fmla="*/ 108 h 110"/>
                    <a:gd name="T48" fmla="*/ 57 w 119"/>
                    <a:gd name="T49" fmla="*/ 108 h 110"/>
                    <a:gd name="T50" fmla="*/ 60 w 119"/>
                    <a:gd name="T51" fmla="*/ 107 h 110"/>
                    <a:gd name="T52" fmla="*/ 67 w 119"/>
                    <a:gd name="T53" fmla="*/ 109 h 110"/>
                    <a:gd name="T54" fmla="*/ 75 w 119"/>
                    <a:gd name="T55" fmla="*/ 106 h 110"/>
                    <a:gd name="T56" fmla="*/ 78 w 119"/>
                    <a:gd name="T57" fmla="*/ 110 h 110"/>
                    <a:gd name="T58" fmla="*/ 84 w 119"/>
                    <a:gd name="T59" fmla="*/ 107 h 110"/>
                    <a:gd name="T60" fmla="*/ 90 w 119"/>
                    <a:gd name="T61" fmla="*/ 107 h 110"/>
                    <a:gd name="T62" fmla="*/ 95 w 119"/>
                    <a:gd name="T63" fmla="*/ 109 h 110"/>
                    <a:gd name="T64" fmla="*/ 98 w 119"/>
                    <a:gd name="T65" fmla="*/ 97 h 110"/>
                    <a:gd name="T66" fmla="*/ 108 w 119"/>
                    <a:gd name="T67" fmla="*/ 94 h 110"/>
                    <a:gd name="T68" fmla="*/ 108 w 119"/>
                    <a:gd name="T69" fmla="*/ 90 h 110"/>
                    <a:gd name="T70" fmla="*/ 105 w 119"/>
                    <a:gd name="T71" fmla="*/ 81 h 110"/>
                    <a:gd name="T72" fmla="*/ 102 w 119"/>
                    <a:gd name="T73" fmla="*/ 72 h 110"/>
                    <a:gd name="T74" fmla="*/ 107 w 119"/>
                    <a:gd name="T75" fmla="*/ 72 h 110"/>
                    <a:gd name="T76" fmla="*/ 117 w 119"/>
                    <a:gd name="T77" fmla="*/ 65 h 110"/>
                    <a:gd name="T78" fmla="*/ 115 w 119"/>
                    <a:gd name="T79" fmla="*/ 61 h 110"/>
                    <a:gd name="T80" fmla="*/ 109 w 119"/>
                    <a:gd name="T81" fmla="*/ 52 h 110"/>
                    <a:gd name="T82" fmla="*/ 103 w 119"/>
                    <a:gd name="T83" fmla="*/ 45 h 110"/>
                    <a:gd name="T84" fmla="*/ 97 w 119"/>
                    <a:gd name="T85" fmla="*/ 36 h 110"/>
                    <a:gd name="T86" fmla="*/ 91 w 119"/>
                    <a:gd name="T87" fmla="*/ 28 h 110"/>
                    <a:gd name="T88" fmla="*/ 89 w 119"/>
                    <a:gd name="T89" fmla="*/ 19 h 110"/>
                    <a:gd name="T90" fmla="*/ 90 w 119"/>
                    <a:gd name="T91" fmla="*/ 10 h 110"/>
                    <a:gd name="T92" fmla="*/ 81 w 119"/>
                    <a:gd name="T93" fmla="*/ 8 h 110"/>
                    <a:gd name="T94" fmla="*/ 76 w 119"/>
                    <a:gd name="T95" fmla="*/ 7 h 110"/>
                    <a:gd name="T96" fmla="*/ 70 w 119"/>
                    <a:gd name="T97" fmla="*/ 4 h 110"/>
                    <a:gd name="T98" fmla="*/ 63 w 119"/>
                    <a:gd name="T99" fmla="*/ 6 h 110"/>
                    <a:gd name="T100" fmla="*/ 57 w 119"/>
                    <a:gd name="T101" fmla="*/ 3 h 110"/>
                    <a:gd name="T102" fmla="*/ 51 w 119"/>
                    <a:gd name="T10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19" h="110">
                      <a:moveTo>
                        <a:pt x="50" y="5"/>
                      </a:moveTo>
                      <a:lnTo>
                        <a:pt x="47" y="7"/>
                      </a:lnTo>
                      <a:lnTo>
                        <a:pt x="47" y="11"/>
                      </a:lnTo>
                      <a:lnTo>
                        <a:pt x="41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3" y="20"/>
                      </a:lnTo>
                      <a:lnTo>
                        <a:pt x="36" y="21"/>
                      </a:lnTo>
                      <a:lnTo>
                        <a:pt x="36" y="24"/>
                      </a:lnTo>
                      <a:lnTo>
                        <a:pt x="31" y="27"/>
                      </a:lnTo>
                      <a:lnTo>
                        <a:pt x="28" y="33"/>
                      </a:lnTo>
                      <a:lnTo>
                        <a:pt x="26" y="33"/>
                      </a:lnTo>
                      <a:lnTo>
                        <a:pt x="25" y="38"/>
                      </a:lnTo>
                      <a:lnTo>
                        <a:pt x="29" y="41"/>
                      </a:lnTo>
                      <a:lnTo>
                        <a:pt x="29" y="45"/>
                      </a:lnTo>
                      <a:lnTo>
                        <a:pt x="25" y="45"/>
                      </a:lnTo>
                      <a:lnTo>
                        <a:pt x="25" y="42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7" y="48"/>
                      </a:lnTo>
                      <a:lnTo>
                        <a:pt x="18" y="53"/>
                      </a:lnTo>
                      <a:lnTo>
                        <a:pt x="15" y="53"/>
                      </a:lnTo>
                      <a:lnTo>
                        <a:pt x="12" y="55"/>
                      </a:lnTo>
                      <a:lnTo>
                        <a:pt x="8" y="53"/>
                      </a:lnTo>
                      <a:lnTo>
                        <a:pt x="3" y="55"/>
                      </a:lnTo>
                      <a:lnTo>
                        <a:pt x="0" y="58"/>
                      </a:lnTo>
                      <a:lnTo>
                        <a:pt x="1" y="59"/>
                      </a:lnTo>
                      <a:lnTo>
                        <a:pt x="3" y="67"/>
                      </a:lnTo>
                      <a:lnTo>
                        <a:pt x="5" y="70"/>
                      </a:lnTo>
                      <a:lnTo>
                        <a:pt x="5" y="75"/>
                      </a:lnTo>
                      <a:lnTo>
                        <a:pt x="7" y="76"/>
                      </a:lnTo>
                      <a:lnTo>
                        <a:pt x="8" y="86"/>
                      </a:lnTo>
                      <a:lnTo>
                        <a:pt x="4" y="88"/>
                      </a:lnTo>
                      <a:lnTo>
                        <a:pt x="2" y="92"/>
                      </a:lnTo>
                      <a:lnTo>
                        <a:pt x="4" y="97"/>
                      </a:lnTo>
                      <a:lnTo>
                        <a:pt x="6" y="103"/>
                      </a:lnTo>
                      <a:lnTo>
                        <a:pt x="6" y="104"/>
                      </a:lnTo>
                      <a:lnTo>
                        <a:pt x="8" y="104"/>
                      </a:lnTo>
                      <a:lnTo>
                        <a:pt x="13" y="107"/>
                      </a:lnTo>
                      <a:lnTo>
                        <a:pt x="15" y="105"/>
                      </a:lnTo>
                      <a:lnTo>
                        <a:pt x="25" y="103"/>
                      </a:lnTo>
                      <a:lnTo>
                        <a:pt x="30" y="103"/>
                      </a:lnTo>
                      <a:lnTo>
                        <a:pt x="32" y="100"/>
                      </a:lnTo>
                      <a:lnTo>
                        <a:pt x="35" y="100"/>
                      </a:lnTo>
                      <a:lnTo>
                        <a:pt x="38" y="103"/>
                      </a:lnTo>
                      <a:lnTo>
                        <a:pt x="46" y="104"/>
                      </a:lnTo>
                      <a:lnTo>
                        <a:pt x="49" y="107"/>
                      </a:lnTo>
                      <a:lnTo>
                        <a:pt x="50" y="108"/>
                      </a:lnTo>
                      <a:lnTo>
                        <a:pt x="55" y="106"/>
                      </a:lnTo>
                      <a:lnTo>
                        <a:pt x="57" y="108"/>
                      </a:lnTo>
                      <a:lnTo>
                        <a:pt x="60" y="108"/>
                      </a:lnTo>
                      <a:lnTo>
                        <a:pt x="60" y="107"/>
                      </a:lnTo>
                      <a:lnTo>
                        <a:pt x="65" y="107"/>
                      </a:lnTo>
                      <a:lnTo>
                        <a:pt x="67" y="109"/>
                      </a:lnTo>
                      <a:lnTo>
                        <a:pt x="71" y="106"/>
                      </a:lnTo>
                      <a:lnTo>
                        <a:pt x="75" y="106"/>
                      </a:lnTo>
                      <a:lnTo>
                        <a:pt x="76" y="110"/>
                      </a:lnTo>
                      <a:lnTo>
                        <a:pt x="78" y="110"/>
                      </a:lnTo>
                      <a:lnTo>
                        <a:pt x="81" y="107"/>
                      </a:lnTo>
                      <a:lnTo>
                        <a:pt x="84" y="107"/>
                      </a:lnTo>
                      <a:lnTo>
                        <a:pt x="86" y="108"/>
                      </a:lnTo>
                      <a:lnTo>
                        <a:pt x="90" y="107"/>
                      </a:lnTo>
                      <a:lnTo>
                        <a:pt x="92" y="109"/>
                      </a:lnTo>
                      <a:lnTo>
                        <a:pt x="95" y="109"/>
                      </a:lnTo>
                      <a:lnTo>
                        <a:pt x="96" y="103"/>
                      </a:lnTo>
                      <a:lnTo>
                        <a:pt x="98" y="97"/>
                      </a:lnTo>
                      <a:lnTo>
                        <a:pt x="102" y="96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0"/>
                      </a:lnTo>
                      <a:lnTo>
                        <a:pt x="105" y="86"/>
                      </a:lnTo>
                      <a:lnTo>
                        <a:pt x="105" y="81"/>
                      </a:lnTo>
                      <a:lnTo>
                        <a:pt x="102" y="76"/>
                      </a:lnTo>
                      <a:lnTo>
                        <a:pt x="102" y="72"/>
                      </a:lnTo>
                      <a:lnTo>
                        <a:pt x="104" y="69"/>
                      </a:lnTo>
                      <a:lnTo>
                        <a:pt x="107" y="72"/>
                      </a:lnTo>
                      <a:lnTo>
                        <a:pt x="114" y="71"/>
                      </a:lnTo>
                      <a:lnTo>
                        <a:pt x="117" y="65"/>
                      </a:lnTo>
                      <a:lnTo>
                        <a:pt x="119" y="64"/>
                      </a:lnTo>
                      <a:lnTo>
                        <a:pt x="115" y="61"/>
                      </a:lnTo>
                      <a:lnTo>
                        <a:pt x="115" y="58"/>
                      </a:lnTo>
                      <a:lnTo>
                        <a:pt x="109" y="52"/>
                      </a:lnTo>
                      <a:lnTo>
                        <a:pt x="105" y="50"/>
                      </a:lnTo>
                      <a:lnTo>
                        <a:pt x="103" y="45"/>
                      </a:lnTo>
                      <a:lnTo>
                        <a:pt x="101" y="42"/>
                      </a:lnTo>
                      <a:lnTo>
                        <a:pt x="97" y="36"/>
                      </a:lnTo>
                      <a:lnTo>
                        <a:pt x="95" y="31"/>
                      </a:lnTo>
                      <a:lnTo>
                        <a:pt x="91" y="28"/>
                      </a:lnTo>
                      <a:lnTo>
                        <a:pt x="91" y="22"/>
                      </a:lnTo>
                      <a:lnTo>
                        <a:pt x="89" y="19"/>
                      </a:lnTo>
                      <a:lnTo>
                        <a:pt x="91" y="14"/>
                      </a:lnTo>
                      <a:lnTo>
                        <a:pt x="90" y="10"/>
                      </a:lnTo>
                      <a:lnTo>
                        <a:pt x="84" y="8"/>
                      </a:lnTo>
                      <a:lnTo>
                        <a:pt x="81" y="8"/>
                      </a:lnTo>
                      <a:lnTo>
                        <a:pt x="80" y="5"/>
                      </a:lnTo>
                      <a:lnTo>
                        <a:pt x="76" y="7"/>
                      </a:lnTo>
                      <a:lnTo>
                        <a:pt x="72" y="10"/>
                      </a:lnTo>
                      <a:lnTo>
                        <a:pt x="70" y="4"/>
                      </a:lnTo>
                      <a:lnTo>
                        <a:pt x="67" y="4"/>
                      </a:lnTo>
                      <a:lnTo>
                        <a:pt x="63" y="6"/>
                      </a:lnTo>
                      <a:lnTo>
                        <a:pt x="60" y="0"/>
                      </a:lnTo>
                      <a:lnTo>
                        <a:pt x="57" y="3"/>
                      </a:lnTo>
                      <a:lnTo>
                        <a:pt x="54" y="1"/>
                      </a:lnTo>
                      <a:lnTo>
                        <a:pt x="51" y="2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1" name="Freeform 650">
                  <a:extLst>
                    <a:ext uri="{FF2B5EF4-FFF2-40B4-BE49-F238E27FC236}">
                      <a16:creationId xmlns:a16="http://schemas.microsoft.com/office/drawing/2014/main" id="{B19C29B6-EAF6-42FB-83DE-F0FFB9AAC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9" y="1812"/>
                  <a:ext cx="233" cy="174"/>
                </a:xfrm>
                <a:custGeom>
                  <a:avLst/>
                  <a:gdLst>
                    <a:gd name="T0" fmla="*/ 230 w 233"/>
                    <a:gd name="T1" fmla="*/ 91 h 174"/>
                    <a:gd name="T2" fmla="*/ 231 w 233"/>
                    <a:gd name="T3" fmla="*/ 69 h 174"/>
                    <a:gd name="T4" fmla="*/ 228 w 233"/>
                    <a:gd name="T5" fmla="*/ 58 h 174"/>
                    <a:gd name="T6" fmla="*/ 211 w 233"/>
                    <a:gd name="T7" fmla="*/ 53 h 174"/>
                    <a:gd name="T8" fmla="*/ 194 w 233"/>
                    <a:gd name="T9" fmla="*/ 39 h 174"/>
                    <a:gd name="T10" fmla="*/ 177 w 233"/>
                    <a:gd name="T11" fmla="*/ 41 h 174"/>
                    <a:gd name="T12" fmla="*/ 164 w 233"/>
                    <a:gd name="T13" fmla="*/ 27 h 174"/>
                    <a:gd name="T14" fmla="*/ 151 w 233"/>
                    <a:gd name="T15" fmla="*/ 12 h 174"/>
                    <a:gd name="T16" fmla="*/ 131 w 233"/>
                    <a:gd name="T17" fmla="*/ 3 h 174"/>
                    <a:gd name="T18" fmla="*/ 117 w 233"/>
                    <a:gd name="T19" fmla="*/ 6 h 174"/>
                    <a:gd name="T20" fmla="*/ 104 w 233"/>
                    <a:gd name="T21" fmla="*/ 21 h 174"/>
                    <a:gd name="T22" fmla="*/ 90 w 233"/>
                    <a:gd name="T23" fmla="*/ 19 h 174"/>
                    <a:gd name="T24" fmla="*/ 76 w 233"/>
                    <a:gd name="T25" fmla="*/ 21 h 174"/>
                    <a:gd name="T26" fmla="*/ 64 w 233"/>
                    <a:gd name="T27" fmla="*/ 18 h 174"/>
                    <a:gd name="T28" fmla="*/ 44 w 233"/>
                    <a:gd name="T29" fmla="*/ 12 h 174"/>
                    <a:gd name="T30" fmla="*/ 22 w 233"/>
                    <a:gd name="T31" fmla="*/ 19 h 174"/>
                    <a:gd name="T32" fmla="*/ 17 w 233"/>
                    <a:gd name="T33" fmla="*/ 29 h 174"/>
                    <a:gd name="T34" fmla="*/ 22 w 233"/>
                    <a:gd name="T35" fmla="*/ 43 h 174"/>
                    <a:gd name="T36" fmla="*/ 7 w 233"/>
                    <a:gd name="T37" fmla="*/ 68 h 174"/>
                    <a:gd name="T38" fmla="*/ 1 w 233"/>
                    <a:gd name="T39" fmla="*/ 91 h 174"/>
                    <a:gd name="T40" fmla="*/ 11 w 233"/>
                    <a:gd name="T41" fmla="*/ 101 h 174"/>
                    <a:gd name="T42" fmla="*/ 29 w 233"/>
                    <a:gd name="T43" fmla="*/ 105 h 174"/>
                    <a:gd name="T44" fmla="*/ 43 w 233"/>
                    <a:gd name="T45" fmla="*/ 104 h 174"/>
                    <a:gd name="T46" fmla="*/ 58 w 233"/>
                    <a:gd name="T47" fmla="*/ 92 h 174"/>
                    <a:gd name="T48" fmla="*/ 65 w 233"/>
                    <a:gd name="T49" fmla="*/ 88 h 174"/>
                    <a:gd name="T50" fmla="*/ 79 w 233"/>
                    <a:gd name="T51" fmla="*/ 95 h 174"/>
                    <a:gd name="T52" fmla="*/ 93 w 233"/>
                    <a:gd name="T53" fmla="*/ 102 h 174"/>
                    <a:gd name="T54" fmla="*/ 101 w 233"/>
                    <a:gd name="T55" fmla="*/ 119 h 174"/>
                    <a:gd name="T56" fmla="*/ 107 w 233"/>
                    <a:gd name="T57" fmla="*/ 133 h 174"/>
                    <a:gd name="T58" fmla="*/ 93 w 233"/>
                    <a:gd name="T59" fmla="*/ 138 h 174"/>
                    <a:gd name="T60" fmla="*/ 86 w 233"/>
                    <a:gd name="T61" fmla="*/ 150 h 174"/>
                    <a:gd name="T62" fmla="*/ 98 w 233"/>
                    <a:gd name="T63" fmla="*/ 156 h 174"/>
                    <a:gd name="T64" fmla="*/ 104 w 233"/>
                    <a:gd name="T65" fmla="*/ 153 h 174"/>
                    <a:gd name="T66" fmla="*/ 113 w 233"/>
                    <a:gd name="T67" fmla="*/ 143 h 174"/>
                    <a:gd name="T68" fmla="*/ 118 w 233"/>
                    <a:gd name="T69" fmla="*/ 129 h 174"/>
                    <a:gd name="T70" fmla="*/ 128 w 233"/>
                    <a:gd name="T71" fmla="*/ 128 h 174"/>
                    <a:gd name="T72" fmla="*/ 136 w 233"/>
                    <a:gd name="T73" fmla="*/ 128 h 174"/>
                    <a:gd name="T74" fmla="*/ 128 w 233"/>
                    <a:gd name="T75" fmla="*/ 130 h 174"/>
                    <a:gd name="T76" fmla="*/ 135 w 233"/>
                    <a:gd name="T77" fmla="*/ 135 h 174"/>
                    <a:gd name="T78" fmla="*/ 143 w 233"/>
                    <a:gd name="T79" fmla="*/ 139 h 174"/>
                    <a:gd name="T80" fmla="*/ 154 w 233"/>
                    <a:gd name="T81" fmla="*/ 140 h 174"/>
                    <a:gd name="T82" fmla="*/ 146 w 233"/>
                    <a:gd name="T83" fmla="*/ 151 h 174"/>
                    <a:gd name="T84" fmla="*/ 152 w 233"/>
                    <a:gd name="T85" fmla="*/ 157 h 174"/>
                    <a:gd name="T86" fmla="*/ 157 w 233"/>
                    <a:gd name="T87" fmla="*/ 174 h 174"/>
                    <a:gd name="T88" fmla="*/ 180 w 233"/>
                    <a:gd name="T89" fmla="*/ 161 h 174"/>
                    <a:gd name="T90" fmla="*/ 194 w 233"/>
                    <a:gd name="T91" fmla="*/ 154 h 174"/>
                    <a:gd name="T92" fmla="*/ 187 w 233"/>
                    <a:gd name="T93" fmla="*/ 155 h 174"/>
                    <a:gd name="T94" fmla="*/ 173 w 233"/>
                    <a:gd name="T95" fmla="*/ 146 h 174"/>
                    <a:gd name="T96" fmla="*/ 174 w 233"/>
                    <a:gd name="T97" fmla="*/ 150 h 174"/>
                    <a:gd name="T98" fmla="*/ 173 w 233"/>
                    <a:gd name="T99" fmla="*/ 150 h 174"/>
                    <a:gd name="T100" fmla="*/ 167 w 233"/>
                    <a:gd name="T101" fmla="*/ 149 h 174"/>
                    <a:gd name="T102" fmla="*/ 164 w 233"/>
                    <a:gd name="T103" fmla="*/ 143 h 174"/>
                    <a:gd name="T104" fmla="*/ 159 w 233"/>
                    <a:gd name="T105" fmla="*/ 139 h 174"/>
                    <a:gd name="T106" fmla="*/ 169 w 233"/>
                    <a:gd name="T107" fmla="*/ 136 h 174"/>
                    <a:gd name="T108" fmla="*/ 173 w 233"/>
                    <a:gd name="T109" fmla="*/ 135 h 174"/>
                    <a:gd name="T110" fmla="*/ 178 w 233"/>
                    <a:gd name="T111" fmla="*/ 129 h 174"/>
                    <a:gd name="T112" fmla="*/ 180 w 233"/>
                    <a:gd name="T113" fmla="*/ 129 h 174"/>
                    <a:gd name="T114" fmla="*/ 193 w 233"/>
                    <a:gd name="T115" fmla="*/ 126 h 174"/>
                    <a:gd name="T116" fmla="*/ 204 w 233"/>
                    <a:gd name="T117" fmla="*/ 114 h 174"/>
                    <a:gd name="T118" fmla="*/ 215 w 233"/>
                    <a:gd name="T119" fmla="*/ 11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3" h="174">
                      <a:moveTo>
                        <a:pt x="218" y="105"/>
                      </a:moveTo>
                      <a:lnTo>
                        <a:pt x="221" y="98"/>
                      </a:lnTo>
                      <a:lnTo>
                        <a:pt x="228" y="98"/>
                      </a:lnTo>
                      <a:lnTo>
                        <a:pt x="231" y="96"/>
                      </a:lnTo>
                      <a:lnTo>
                        <a:pt x="230" y="91"/>
                      </a:lnTo>
                      <a:lnTo>
                        <a:pt x="231" y="85"/>
                      </a:lnTo>
                      <a:lnTo>
                        <a:pt x="231" y="81"/>
                      </a:lnTo>
                      <a:lnTo>
                        <a:pt x="227" y="77"/>
                      </a:lnTo>
                      <a:lnTo>
                        <a:pt x="228" y="70"/>
                      </a:lnTo>
                      <a:lnTo>
                        <a:pt x="231" y="69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1" y="59"/>
                      </a:lnTo>
                      <a:lnTo>
                        <a:pt x="230" y="55"/>
                      </a:lnTo>
                      <a:lnTo>
                        <a:pt x="228" y="58"/>
                      </a:lnTo>
                      <a:lnTo>
                        <a:pt x="224" y="57"/>
                      </a:lnTo>
                      <a:lnTo>
                        <a:pt x="220" y="54"/>
                      </a:lnTo>
                      <a:lnTo>
                        <a:pt x="217" y="55"/>
                      </a:lnTo>
                      <a:lnTo>
                        <a:pt x="214" y="53"/>
                      </a:lnTo>
                      <a:lnTo>
                        <a:pt x="211" y="53"/>
                      </a:lnTo>
                      <a:lnTo>
                        <a:pt x="205" y="51"/>
                      </a:lnTo>
                      <a:lnTo>
                        <a:pt x="204" y="53"/>
                      </a:lnTo>
                      <a:lnTo>
                        <a:pt x="202" y="50"/>
                      </a:lnTo>
                      <a:lnTo>
                        <a:pt x="197" y="47"/>
                      </a:lnTo>
                      <a:lnTo>
                        <a:pt x="194" y="39"/>
                      </a:lnTo>
                      <a:lnTo>
                        <a:pt x="193" y="40"/>
                      </a:lnTo>
                      <a:lnTo>
                        <a:pt x="187" y="43"/>
                      </a:lnTo>
                      <a:lnTo>
                        <a:pt x="184" y="43"/>
                      </a:lnTo>
                      <a:lnTo>
                        <a:pt x="181" y="44"/>
                      </a:lnTo>
                      <a:lnTo>
                        <a:pt x="177" y="41"/>
                      </a:lnTo>
                      <a:lnTo>
                        <a:pt x="175" y="45"/>
                      </a:lnTo>
                      <a:lnTo>
                        <a:pt x="169" y="37"/>
                      </a:lnTo>
                      <a:lnTo>
                        <a:pt x="167" y="32"/>
                      </a:lnTo>
                      <a:lnTo>
                        <a:pt x="167" y="27"/>
                      </a:lnTo>
                      <a:lnTo>
                        <a:pt x="164" y="27"/>
                      </a:lnTo>
                      <a:lnTo>
                        <a:pt x="164" y="23"/>
                      </a:lnTo>
                      <a:lnTo>
                        <a:pt x="161" y="20"/>
                      </a:lnTo>
                      <a:lnTo>
                        <a:pt x="153" y="22"/>
                      </a:lnTo>
                      <a:lnTo>
                        <a:pt x="149" y="15"/>
                      </a:lnTo>
                      <a:lnTo>
                        <a:pt x="151" y="12"/>
                      </a:lnTo>
                      <a:lnTo>
                        <a:pt x="148" y="9"/>
                      </a:lnTo>
                      <a:lnTo>
                        <a:pt x="145" y="1"/>
                      </a:lnTo>
                      <a:lnTo>
                        <a:pt x="142" y="1"/>
                      </a:lnTo>
                      <a:lnTo>
                        <a:pt x="139" y="3"/>
                      </a:lnTo>
                      <a:lnTo>
                        <a:pt x="131" y="3"/>
                      </a:lnTo>
                      <a:lnTo>
                        <a:pt x="124" y="0"/>
                      </a:lnTo>
                      <a:lnTo>
                        <a:pt x="123" y="2"/>
                      </a:lnTo>
                      <a:lnTo>
                        <a:pt x="123" y="6"/>
                      </a:lnTo>
                      <a:lnTo>
                        <a:pt x="120" y="7"/>
                      </a:lnTo>
                      <a:lnTo>
                        <a:pt x="117" y="6"/>
                      </a:lnTo>
                      <a:lnTo>
                        <a:pt x="117" y="6"/>
                      </a:lnTo>
                      <a:lnTo>
                        <a:pt x="111" y="8"/>
                      </a:lnTo>
                      <a:lnTo>
                        <a:pt x="107" y="9"/>
                      </a:lnTo>
                      <a:lnTo>
                        <a:pt x="105" y="15"/>
                      </a:lnTo>
                      <a:lnTo>
                        <a:pt x="104" y="21"/>
                      </a:lnTo>
                      <a:lnTo>
                        <a:pt x="101" y="21"/>
                      </a:lnTo>
                      <a:lnTo>
                        <a:pt x="99" y="19"/>
                      </a:lnTo>
                      <a:lnTo>
                        <a:pt x="95" y="20"/>
                      </a:lnTo>
                      <a:lnTo>
                        <a:pt x="93" y="19"/>
                      </a:lnTo>
                      <a:lnTo>
                        <a:pt x="90" y="19"/>
                      </a:lnTo>
                      <a:lnTo>
                        <a:pt x="87" y="22"/>
                      </a:lnTo>
                      <a:lnTo>
                        <a:pt x="85" y="22"/>
                      </a:lnTo>
                      <a:lnTo>
                        <a:pt x="84" y="18"/>
                      </a:lnTo>
                      <a:lnTo>
                        <a:pt x="80" y="18"/>
                      </a:lnTo>
                      <a:lnTo>
                        <a:pt x="76" y="21"/>
                      </a:lnTo>
                      <a:lnTo>
                        <a:pt x="74" y="19"/>
                      </a:lnTo>
                      <a:lnTo>
                        <a:pt x="69" y="19"/>
                      </a:lnTo>
                      <a:lnTo>
                        <a:pt x="69" y="20"/>
                      </a:lnTo>
                      <a:lnTo>
                        <a:pt x="66" y="20"/>
                      </a:lnTo>
                      <a:lnTo>
                        <a:pt x="64" y="18"/>
                      </a:lnTo>
                      <a:lnTo>
                        <a:pt x="59" y="20"/>
                      </a:lnTo>
                      <a:lnTo>
                        <a:pt x="58" y="19"/>
                      </a:lnTo>
                      <a:lnTo>
                        <a:pt x="55" y="16"/>
                      </a:lnTo>
                      <a:lnTo>
                        <a:pt x="47" y="15"/>
                      </a:lnTo>
                      <a:lnTo>
                        <a:pt x="44" y="12"/>
                      </a:lnTo>
                      <a:lnTo>
                        <a:pt x="41" y="12"/>
                      </a:lnTo>
                      <a:lnTo>
                        <a:pt x="39" y="15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22" y="19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9"/>
                      </a:lnTo>
                      <a:lnTo>
                        <a:pt x="15" y="27"/>
                      </a:lnTo>
                      <a:lnTo>
                        <a:pt x="17" y="29"/>
                      </a:lnTo>
                      <a:lnTo>
                        <a:pt x="18" y="34"/>
                      </a:lnTo>
                      <a:lnTo>
                        <a:pt x="22" y="36"/>
                      </a:lnTo>
                      <a:lnTo>
                        <a:pt x="20" y="39"/>
                      </a:lnTo>
                      <a:lnTo>
                        <a:pt x="21" y="41"/>
                      </a:lnTo>
                      <a:lnTo>
                        <a:pt x="22" y="43"/>
                      </a:lnTo>
                      <a:lnTo>
                        <a:pt x="21" y="48"/>
                      </a:lnTo>
                      <a:lnTo>
                        <a:pt x="19" y="49"/>
                      </a:lnTo>
                      <a:lnTo>
                        <a:pt x="17" y="51"/>
                      </a:lnTo>
                      <a:lnTo>
                        <a:pt x="16" y="57"/>
                      </a:lnTo>
                      <a:lnTo>
                        <a:pt x="7" y="68"/>
                      </a:lnTo>
                      <a:lnTo>
                        <a:pt x="7" y="73"/>
                      </a:lnTo>
                      <a:lnTo>
                        <a:pt x="7" y="78"/>
                      </a:lnTo>
                      <a:lnTo>
                        <a:pt x="5" y="78"/>
                      </a:lnTo>
                      <a:lnTo>
                        <a:pt x="2" y="85"/>
                      </a:lnTo>
                      <a:lnTo>
                        <a:pt x="1" y="91"/>
                      </a:lnTo>
                      <a:lnTo>
                        <a:pt x="0" y="91"/>
                      </a:lnTo>
                      <a:lnTo>
                        <a:pt x="4" y="95"/>
                      </a:lnTo>
                      <a:lnTo>
                        <a:pt x="7" y="98"/>
                      </a:lnTo>
                      <a:lnTo>
                        <a:pt x="8" y="101"/>
                      </a:lnTo>
                      <a:lnTo>
                        <a:pt x="11" y="101"/>
                      </a:lnTo>
                      <a:lnTo>
                        <a:pt x="13" y="98"/>
                      </a:lnTo>
                      <a:lnTo>
                        <a:pt x="16" y="98"/>
                      </a:lnTo>
                      <a:lnTo>
                        <a:pt x="21" y="102"/>
                      </a:lnTo>
                      <a:lnTo>
                        <a:pt x="25" y="102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3" y="109"/>
                      </a:lnTo>
                      <a:lnTo>
                        <a:pt x="38" y="107"/>
                      </a:lnTo>
                      <a:lnTo>
                        <a:pt x="41" y="107"/>
                      </a:lnTo>
                      <a:lnTo>
                        <a:pt x="43" y="104"/>
                      </a:lnTo>
                      <a:lnTo>
                        <a:pt x="52" y="102"/>
                      </a:lnTo>
                      <a:lnTo>
                        <a:pt x="55" y="99"/>
                      </a:lnTo>
                      <a:lnTo>
                        <a:pt x="58" y="98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88"/>
                      </a:lnTo>
                      <a:lnTo>
                        <a:pt x="60" y="89"/>
                      </a:lnTo>
                      <a:lnTo>
                        <a:pt x="61" y="88"/>
                      </a:lnTo>
                      <a:lnTo>
                        <a:pt x="64" y="90"/>
                      </a:lnTo>
                      <a:lnTo>
                        <a:pt x="65" y="88"/>
                      </a:lnTo>
                      <a:lnTo>
                        <a:pt x="68" y="88"/>
                      </a:lnTo>
                      <a:lnTo>
                        <a:pt x="69" y="87"/>
                      </a:lnTo>
                      <a:lnTo>
                        <a:pt x="71" y="91"/>
                      </a:lnTo>
                      <a:lnTo>
                        <a:pt x="75" y="91"/>
                      </a:lnTo>
                      <a:lnTo>
                        <a:pt x="79" y="95"/>
                      </a:lnTo>
                      <a:lnTo>
                        <a:pt x="83" y="96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90" y="99"/>
                      </a:lnTo>
                      <a:lnTo>
                        <a:pt x="93" y="102"/>
                      </a:lnTo>
                      <a:lnTo>
                        <a:pt x="94" y="108"/>
                      </a:lnTo>
                      <a:lnTo>
                        <a:pt x="94" y="112"/>
                      </a:lnTo>
                      <a:lnTo>
                        <a:pt x="97" y="113"/>
                      </a:lnTo>
                      <a:lnTo>
                        <a:pt x="97" y="116"/>
                      </a:lnTo>
                      <a:lnTo>
                        <a:pt x="101" y="119"/>
                      </a:lnTo>
                      <a:lnTo>
                        <a:pt x="105" y="122"/>
                      </a:lnTo>
                      <a:lnTo>
                        <a:pt x="106" y="125"/>
                      </a:lnTo>
                      <a:lnTo>
                        <a:pt x="105" y="128"/>
                      </a:lnTo>
                      <a:lnTo>
                        <a:pt x="107" y="131"/>
                      </a:lnTo>
                      <a:lnTo>
                        <a:pt x="107" y="133"/>
                      </a:lnTo>
                      <a:lnTo>
                        <a:pt x="102" y="133"/>
                      </a:lnTo>
                      <a:lnTo>
                        <a:pt x="100" y="130"/>
                      </a:lnTo>
                      <a:lnTo>
                        <a:pt x="96" y="132"/>
                      </a:lnTo>
                      <a:lnTo>
                        <a:pt x="93" y="132"/>
                      </a:lnTo>
                      <a:lnTo>
                        <a:pt x="93" y="138"/>
                      </a:lnTo>
                      <a:lnTo>
                        <a:pt x="93" y="143"/>
                      </a:lnTo>
                      <a:lnTo>
                        <a:pt x="92" y="142"/>
                      </a:lnTo>
                      <a:lnTo>
                        <a:pt x="89" y="148"/>
                      </a:lnTo>
                      <a:lnTo>
                        <a:pt x="89" y="151"/>
                      </a:lnTo>
                      <a:lnTo>
                        <a:pt x="86" y="150"/>
                      </a:lnTo>
                      <a:lnTo>
                        <a:pt x="85" y="152"/>
                      </a:lnTo>
                      <a:lnTo>
                        <a:pt x="87" y="157"/>
                      </a:lnTo>
                      <a:lnTo>
                        <a:pt x="91" y="157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103" y="155"/>
                      </a:lnTo>
                      <a:lnTo>
                        <a:pt x="105" y="157"/>
                      </a:lnTo>
                      <a:lnTo>
                        <a:pt x="105" y="157"/>
                      </a:lnTo>
                      <a:lnTo>
                        <a:pt x="106" y="155"/>
                      </a:lnTo>
                      <a:lnTo>
                        <a:pt x="104" y="153"/>
                      </a:lnTo>
                      <a:lnTo>
                        <a:pt x="104" y="150"/>
                      </a:lnTo>
                      <a:lnTo>
                        <a:pt x="104" y="148"/>
                      </a:lnTo>
                      <a:lnTo>
                        <a:pt x="106" y="150"/>
                      </a:lnTo>
                      <a:lnTo>
                        <a:pt x="107" y="150"/>
                      </a:lnTo>
                      <a:lnTo>
                        <a:pt x="113" y="143"/>
                      </a:lnTo>
                      <a:lnTo>
                        <a:pt x="112" y="140"/>
                      </a:lnTo>
                      <a:lnTo>
                        <a:pt x="114" y="140"/>
                      </a:lnTo>
                      <a:lnTo>
                        <a:pt x="117" y="136"/>
                      </a:lnTo>
                      <a:lnTo>
                        <a:pt x="117" y="132"/>
                      </a:lnTo>
                      <a:lnTo>
                        <a:pt x="118" y="129"/>
                      </a:lnTo>
                      <a:lnTo>
                        <a:pt x="122" y="129"/>
                      </a:lnTo>
                      <a:lnTo>
                        <a:pt x="124" y="126"/>
                      </a:lnTo>
                      <a:lnTo>
                        <a:pt x="126" y="127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30" y="126"/>
                      </a:lnTo>
                      <a:lnTo>
                        <a:pt x="131" y="124"/>
                      </a:lnTo>
                      <a:lnTo>
                        <a:pt x="132" y="126"/>
                      </a:lnTo>
                      <a:lnTo>
                        <a:pt x="134" y="127"/>
                      </a:lnTo>
                      <a:lnTo>
                        <a:pt x="136" y="128"/>
                      </a:lnTo>
                      <a:lnTo>
                        <a:pt x="140" y="127"/>
                      </a:lnTo>
                      <a:lnTo>
                        <a:pt x="137" y="129"/>
                      </a:lnTo>
                      <a:lnTo>
                        <a:pt x="135" y="130"/>
                      </a:lnTo>
                      <a:lnTo>
                        <a:pt x="133" y="129"/>
                      </a:lnTo>
                      <a:lnTo>
                        <a:pt x="128" y="130"/>
                      </a:lnTo>
                      <a:lnTo>
                        <a:pt x="124" y="130"/>
                      </a:lnTo>
                      <a:lnTo>
                        <a:pt x="126" y="132"/>
                      </a:lnTo>
                      <a:lnTo>
                        <a:pt x="131" y="132"/>
                      </a:lnTo>
                      <a:lnTo>
                        <a:pt x="135" y="134"/>
                      </a:lnTo>
                      <a:lnTo>
                        <a:pt x="135" y="135"/>
                      </a:lnTo>
                      <a:lnTo>
                        <a:pt x="133" y="136"/>
                      </a:lnTo>
                      <a:lnTo>
                        <a:pt x="135" y="139"/>
                      </a:lnTo>
                      <a:lnTo>
                        <a:pt x="137" y="139"/>
                      </a:lnTo>
                      <a:lnTo>
                        <a:pt x="140" y="140"/>
                      </a:lnTo>
                      <a:lnTo>
                        <a:pt x="143" y="139"/>
                      </a:lnTo>
                      <a:lnTo>
                        <a:pt x="146" y="138"/>
                      </a:lnTo>
                      <a:lnTo>
                        <a:pt x="149" y="140"/>
                      </a:lnTo>
                      <a:lnTo>
                        <a:pt x="152" y="141"/>
                      </a:lnTo>
                      <a:lnTo>
                        <a:pt x="152" y="139"/>
                      </a:lnTo>
                      <a:lnTo>
                        <a:pt x="154" y="140"/>
                      </a:lnTo>
                      <a:lnTo>
                        <a:pt x="155" y="143"/>
                      </a:lnTo>
                      <a:lnTo>
                        <a:pt x="156" y="146"/>
                      </a:lnTo>
                      <a:lnTo>
                        <a:pt x="155" y="147"/>
                      </a:lnTo>
                      <a:lnTo>
                        <a:pt x="151" y="147"/>
                      </a:lnTo>
                      <a:lnTo>
                        <a:pt x="146" y="151"/>
                      </a:lnTo>
                      <a:lnTo>
                        <a:pt x="143" y="157"/>
                      </a:lnTo>
                      <a:lnTo>
                        <a:pt x="145" y="158"/>
                      </a:lnTo>
                      <a:lnTo>
                        <a:pt x="147" y="156"/>
                      </a:lnTo>
                      <a:lnTo>
                        <a:pt x="150" y="157"/>
                      </a:lnTo>
                      <a:lnTo>
                        <a:pt x="152" y="157"/>
                      </a:lnTo>
                      <a:lnTo>
                        <a:pt x="156" y="162"/>
                      </a:lnTo>
                      <a:lnTo>
                        <a:pt x="157" y="164"/>
                      </a:lnTo>
                      <a:lnTo>
                        <a:pt x="155" y="171"/>
                      </a:lnTo>
                      <a:lnTo>
                        <a:pt x="154" y="171"/>
                      </a:lnTo>
                      <a:lnTo>
                        <a:pt x="157" y="174"/>
                      </a:lnTo>
                      <a:lnTo>
                        <a:pt x="162" y="174"/>
                      </a:lnTo>
                      <a:lnTo>
                        <a:pt x="167" y="171"/>
                      </a:lnTo>
                      <a:lnTo>
                        <a:pt x="173" y="165"/>
                      </a:lnTo>
                      <a:lnTo>
                        <a:pt x="178" y="166"/>
                      </a:lnTo>
                      <a:lnTo>
                        <a:pt x="180" y="161"/>
                      </a:lnTo>
                      <a:lnTo>
                        <a:pt x="183" y="160"/>
                      </a:lnTo>
                      <a:lnTo>
                        <a:pt x="189" y="160"/>
                      </a:lnTo>
                      <a:lnTo>
                        <a:pt x="194" y="160"/>
                      </a:lnTo>
                      <a:lnTo>
                        <a:pt x="196" y="157"/>
                      </a:lnTo>
                      <a:lnTo>
                        <a:pt x="194" y="154"/>
                      </a:lnTo>
                      <a:lnTo>
                        <a:pt x="196" y="153"/>
                      </a:lnTo>
                      <a:lnTo>
                        <a:pt x="197" y="151"/>
                      </a:lnTo>
                      <a:lnTo>
                        <a:pt x="193" y="150"/>
                      </a:lnTo>
                      <a:lnTo>
                        <a:pt x="189" y="151"/>
                      </a:lnTo>
                      <a:lnTo>
                        <a:pt x="187" y="155"/>
                      </a:lnTo>
                      <a:lnTo>
                        <a:pt x="185" y="153"/>
                      </a:lnTo>
                      <a:lnTo>
                        <a:pt x="183" y="153"/>
                      </a:lnTo>
                      <a:lnTo>
                        <a:pt x="181" y="156"/>
                      </a:lnTo>
                      <a:lnTo>
                        <a:pt x="180" y="155"/>
                      </a:lnTo>
                      <a:lnTo>
                        <a:pt x="173" y="146"/>
                      </a:lnTo>
                      <a:lnTo>
                        <a:pt x="171" y="142"/>
                      </a:lnTo>
                      <a:lnTo>
                        <a:pt x="169" y="138"/>
                      </a:lnTo>
                      <a:lnTo>
                        <a:pt x="168" y="139"/>
                      </a:lnTo>
                      <a:lnTo>
                        <a:pt x="169" y="143"/>
                      </a:lnTo>
                      <a:lnTo>
                        <a:pt x="174" y="150"/>
                      </a:lnTo>
                      <a:lnTo>
                        <a:pt x="179" y="156"/>
                      </a:lnTo>
                      <a:lnTo>
                        <a:pt x="178" y="157"/>
                      </a:lnTo>
                      <a:lnTo>
                        <a:pt x="174" y="156"/>
                      </a:lnTo>
                      <a:lnTo>
                        <a:pt x="173" y="153"/>
                      </a:lnTo>
                      <a:lnTo>
                        <a:pt x="173" y="150"/>
                      </a:lnTo>
                      <a:lnTo>
                        <a:pt x="171" y="148"/>
                      </a:lnTo>
                      <a:lnTo>
                        <a:pt x="169" y="150"/>
                      </a:lnTo>
                      <a:lnTo>
                        <a:pt x="169" y="147"/>
                      </a:lnTo>
                      <a:lnTo>
                        <a:pt x="168" y="147"/>
                      </a:lnTo>
                      <a:lnTo>
                        <a:pt x="167" y="149"/>
                      </a:lnTo>
                      <a:lnTo>
                        <a:pt x="167" y="147"/>
                      </a:lnTo>
                      <a:lnTo>
                        <a:pt x="168" y="145"/>
                      </a:lnTo>
                      <a:lnTo>
                        <a:pt x="167" y="143"/>
                      </a:lnTo>
                      <a:lnTo>
                        <a:pt x="166" y="144"/>
                      </a:lnTo>
                      <a:lnTo>
                        <a:pt x="164" y="143"/>
                      </a:lnTo>
                      <a:lnTo>
                        <a:pt x="162" y="140"/>
                      </a:lnTo>
                      <a:lnTo>
                        <a:pt x="158" y="141"/>
                      </a:lnTo>
                      <a:lnTo>
                        <a:pt x="155" y="140"/>
                      </a:lnTo>
                      <a:lnTo>
                        <a:pt x="156" y="138"/>
                      </a:lnTo>
                      <a:lnTo>
                        <a:pt x="159" y="139"/>
                      </a:lnTo>
                      <a:lnTo>
                        <a:pt x="161" y="136"/>
                      </a:lnTo>
                      <a:lnTo>
                        <a:pt x="163" y="139"/>
                      </a:lnTo>
                      <a:lnTo>
                        <a:pt x="166" y="139"/>
                      </a:lnTo>
                      <a:lnTo>
                        <a:pt x="166" y="136"/>
                      </a:lnTo>
                      <a:lnTo>
                        <a:pt x="169" y="136"/>
                      </a:lnTo>
                      <a:lnTo>
                        <a:pt x="173" y="130"/>
                      </a:lnTo>
                      <a:lnTo>
                        <a:pt x="174" y="129"/>
                      </a:lnTo>
                      <a:lnTo>
                        <a:pt x="176" y="129"/>
                      </a:lnTo>
                      <a:lnTo>
                        <a:pt x="176" y="131"/>
                      </a:lnTo>
                      <a:lnTo>
                        <a:pt x="173" y="135"/>
                      </a:lnTo>
                      <a:lnTo>
                        <a:pt x="172" y="136"/>
                      </a:lnTo>
                      <a:lnTo>
                        <a:pt x="173" y="137"/>
                      </a:lnTo>
                      <a:lnTo>
                        <a:pt x="174" y="136"/>
                      </a:lnTo>
                      <a:lnTo>
                        <a:pt x="177" y="131"/>
                      </a:lnTo>
                      <a:lnTo>
                        <a:pt x="178" y="129"/>
                      </a:lnTo>
                      <a:lnTo>
                        <a:pt x="176" y="126"/>
                      </a:lnTo>
                      <a:lnTo>
                        <a:pt x="176" y="125"/>
                      </a:lnTo>
                      <a:lnTo>
                        <a:pt x="176" y="125"/>
                      </a:lnTo>
                      <a:lnTo>
                        <a:pt x="179" y="128"/>
                      </a:lnTo>
                      <a:lnTo>
                        <a:pt x="180" y="129"/>
                      </a:lnTo>
                      <a:lnTo>
                        <a:pt x="183" y="126"/>
                      </a:lnTo>
                      <a:lnTo>
                        <a:pt x="187" y="127"/>
                      </a:lnTo>
                      <a:lnTo>
                        <a:pt x="190" y="126"/>
                      </a:lnTo>
                      <a:lnTo>
                        <a:pt x="192" y="125"/>
                      </a:lnTo>
                      <a:lnTo>
                        <a:pt x="193" y="126"/>
                      </a:lnTo>
                      <a:lnTo>
                        <a:pt x="197" y="122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2" y="116"/>
                      </a:lnTo>
                      <a:lnTo>
                        <a:pt x="204" y="114"/>
                      </a:lnTo>
                      <a:lnTo>
                        <a:pt x="207" y="114"/>
                      </a:lnTo>
                      <a:lnTo>
                        <a:pt x="211" y="112"/>
                      </a:ln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5" y="113"/>
                      </a:lnTo>
                      <a:lnTo>
                        <a:pt x="215" y="113"/>
                      </a:lnTo>
                      <a:lnTo>
                        <a:pt x="216" y="105"/>
                      </a:lnTo>
                      <a:lnTo>
                        <a:pt x="218" y="10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2" name="Freeform 651">
                  <a:extLst>
                    <a:ext uri="{FF2B5EF4-FFF2-40B4-BE49-F238E27FC236}">
                      <a16:creationId xmlns:a16="http://schemas.microsoft.com/office/drawing/2014/main" id="{07092B90-A75B-43B4-BBB6-C8E90880E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1899"/>
                  <a:ext cx="49" cy="65"/>
                </a:xfrm>
                <a:custGeom>
                  <a:avLst/>
                  <a:gdLst>
                    <a:gd name="T0" fmla="*/ 8 w 49"/>
                    <a:gd name="T1" fmla="*/ 18 h 65"/>
                    <a:gd name="T2" fmla="*/ 14 w 49"/>
                    <a:gd name="T3" fmla="*/ 24 h 65"/>
                    <a:gd name="T4" fmla="*/ 14 w 49"/>
                    <a:gd name="T5" fmla="*/ 28 h 65"/>
                    <a:gd name="T6" fmla="*/ 21 w 49"/>
                    <a:gd name="T7" fmla="*/ 35 h 65"/>
                    <a:gd name="T8" fmla="*/ 23 w 49"/>
                    <a:gd name="T9" fmla="*/ 39 h 65"/>
                    <a:gd name="T10" fmla="*/ 25 w 49"/>
                    <a:gd name="T11" fmla="*/ 44 h 65"/>
                    <a:gd name="T12" fmla="*/ 25 w 49"/>
                    <a:gd name="T13" fmla="*/ 60 h 65"/>
                    <a:gd name="T14" fmla="*/ 26 w 49"/>
                    <a:gd name="T15" fmla="*/ 65 h 65"/>
                    <a:gd name="T16" fmla="*/ 27 w 49"/>
                    <a:gd name="T17" fmla="*/ 65 h 65"/>
                    <a:gd name="T18" fmla="*/ 28 w 49"/>
                    <a:gd name="T19" fmla="*/ 63 h 65"/>
                    <a:gd name="T20" fmla="*/ 31 w 49"/>
                    <a:gd name="T21" fmla="*/ 64 h 65"/>
                    <a:gd name="T22" fmla="*/ 31 w 49"/>
                    <a:gd name="T23" fmla="*/ 61 h 65"/>
                    <a:gd name="T24" fmla="*/ 34 w 49"/>
                    <a:gd name="T25" fmla="*/ 55 h 65"/>
                    <a:gd name="T26" fmla="*/ 35 w 49"/>
                    <a:gd name="T27" fmla="*/ 56 h 65"/>
                    <a:gd name="T28" fmla="*/ 35 w 49"/>
                    <a:gd name="T29" fmla="*/ 51 h 65"/>
                    <a:gd name="T30" fmla="*/ 35 w 49"/>
                    <a:gd name="T31" fmla="*/ 45 h 65"/>
                    <a:gd name="T32" fmla="*/ 38 w 49"/>
                    <a:gd name="T33" fmla="*/ 45 h 65"/>
                    <a:gd name="T34" fmla="*/ 42 w 49"/>
                    <a:gd name="T35" fmla="*/ 43 h 65"/>
                    <a:gd name="T36" fmla="*/ 44 w 49"/>
                    <a:gd name="T37" fmla="*/ 46 h 65"/>
                    <a:gd name="T38" fmla="*/ 49 w 49"/>
                    <a:gd name="T39" fmla="*/ 46 h 65"/>
                    <a:gd name="T40" fmla="*/ 49 w 49"/>
                    <a:gd name="T41" fmla="*/ 44 h 65"/>
                    <a:gd name="T42" fmla="*/ 47 w 49"/>
                    <a:gd name="T43" fmla="*/ 41 h 65"/>
                    <a:gd name="T44" fmla="*/ 48 w 49"/>
                    <a:gd name="T45" fmla="*/ 38 h 65"/>
                    <a:gd name="T46" fmla="*/ 47 w 49"/>
                    <a:gd name="T47" fmla="*/ 35 h 65"/>
                    <a:gd name="T48" fmla="*/ 43 w 49"/>
                    <a:gd name="T49" fmla="*/ 32 h 65"/>
                    <a:gd name="T50" fmla="*/ 39 w 49"/>
                    <a:gd name="T51" fmla="*/ 29 h 65"/>
                    <a:gd name="T52" fmla="*/ 39 w 49"/>
                    <a:gd name="T53" fmla="*/ 26 h 65"/>
                    <a:gd name="T54" fmla="*/ 36 w 49"/>
                    <a:gd name="T55" fmla="*/ 25 h 65"/>
                    <a:gd name="T56" fmla="*/ 36 w 49"/>
                    <a:gd name="T57" fmla="*/ 21 h 65"/>
                    <a:gd name="T58" fmla="*/ 35 w 49"/>
                    <a:gd name="T59" fmla="*/ 15 h 65"/>
                    <a:gd name="T60" fmla="*/ 32 w 49"/>
                    <a:gd name="T61" fmla="*/ 12 h 65"/>
                    <a:gd name="T62" fmla="*/ 28 w 49"/>
                    <a:gd name="T63" fmla="*/ 7 h 65"/>
                    <a:gd name="T64" fmla="*/ 26 w 49"/>
                    <a:gd name="T65" fmla="*/ 7 h 65"/>
                    <a:gd name="T66" fmla="*/ 25 w 49"/>
                    <a:gd name="T67" fmla="*/ 9 h 65"/>
                    <a:gd name="T68" fmla="*/ 21 w 49"/>
                    <a:gd name="T69" fmla="*/ 8 h 65"/>
                    <a:gd name="T70" fmla="*/ 17 w 49"/>
                    <a:gd name="T71" fmla="*/ 4 h 65"/>
                    <a:gd name="T72" fmla="*/ 13 w 49"/>
                    <a:gd name="T73" fmla="*/ 4 h 65"/>
                    <a:gd name="T74" fmla="*/ 11 w 49"/>
                    <a:gd name="T75" fmla="*/ 0 h 65"/>
                    <a:gd name="T76" fmla="*/ 10 w 49"/>
                    <a:gd name="T77" fmla="*/ 1 h 65"/>
                    <a:gd name="T78" fmla="*/ 7 w 49"/>
                    <a:gd name="T79" fmla="*/ 1 h 65"/>
                    <a:gd name="T80" fmla="*/ 6 w 49"/>
                    <a:gd name="T81" fmla="*/ 3 h 65"/>
                    <a:gd name="T82" fmla="*/ 3 w 49"/>
                    <a:gd name="T83" fmla="*/ 1 h 65"/>
                    <a:gd name="T84" fmla="*/ 2 w 49"/>
                    <a:gd name="T85" fmla="*/ 2 h 65"/>
                    <a:gd name="T86" fmla="*/ 0 w 49"/>
                    <a:gd name="T87" fmla="*/ 1 h 65"/>
                    <a:gd name="T88" fmla="*/ 0 w 49"/>
                    <a:gd name="T89" fmla="*/ 5 h 65"/>
                    <a:gd name="T90" fmla="*/ 0 w 49"/>
                    <a:gd name="T91" fmla="*/ 8 h 65"/>
                    <a:gd name="T92" fmla="*/ 0 w 49"/>
                    <a:gd name="T93" fmla="*/ 11 h 65"/>
                    <a:gd name="T94" fmla="*/ 6 w 49"/>
                    <a:gd name="T95" fmla="*/ 10 h 65"/>
                    <a:gd name="T96" fmla="*/ 8 w 49"/>
                    <a:gd name="T97" fmla="*/ 1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9" h="65">
                      <a:moveTo>
                        <a:pt x="8" y="18"/>
                      </a:moveTo>
                      <a:lnTo>
                        <a:pt x="14" y="24"/>
                      </a:lnTo>
                      <a:lnTo>
                        <a:pt x="14" y="28"/>
                      </a:lnTo>
                      <a:lnTo>
                        <a:pt x="21" y="35"/>
                      </a:lnTo>
                      <a:lnTo>
                        <a:pt x="23" y="39"/>
                      </a:lnTo>
                      <a:lnTo>
                        <a:pt x="25" y="44"/>
                      </a:lnTo>
                      <a:lnTo>
                        <a:pt x="25" y="60"/>
                      </a:lnTo>
                      <a:lnTo>
                        <a:pt x="26" y="65"/>
                      </a:lnTo>
                      <a:lnTo>
                        <a:pt x="27" y="65"/>
                      </a:lnTo>
                      <a:lnTo>
                        <a:pt x="28" y="63"/>
                      </a:lnTo>
                      <a:lnTo>
                        <a:pt x="31" y="64"/>
                      </a:lnTo>
                      <a:lnTo>
                        <a:pt x="31" y="61"/>
                      </a:lnTo>
                      <a:lnTo>
                        <a:pt x="34" y="55"/>
                      </a:lnTo>
                      <a:lnTo>
                        <a:pt x="35" y="56"/>
                      </a:lnTo>
                      <a:lnTo>
                        <a:pt x="35" y="51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2" y="43"/>
                      </a:lnTo>
                      <a:lnTo>
                        <a:pt x="44" y="46"/>
                      </a:lnTo>
                      <a:lnTo>
                        <a:pt x="49" y="46"/>
                      </a:lnTo>
                      <a:lnTo>
                        <a:pt x="49" y="44"/>
                      </a:lnTo>
                      <a:lnTo>
                        <a:pt x="47" y="41"/>
                      </a:lnTo>
                      <a:lnTo>
                        <a:pt x="48" y="38"/>
                      </a:lnTo>
                      <a:lnTo>
                        <a:pt x="47" y="35"/>
                      </a:lnTo>
                      <a:lnTo>
                        <a:pt x="43" y="32"/>
                      </a:lnTo>
                      <a:lnTo>
                        <a:pt x="39" y="29"/>
                      </a:lnTo>
                      <a:lnTo>
                        <a:pt x="39" y="26"/>
                      </a:lnTo>
                      <a:lnTo>
                        <a:pt x="36" y="25"/>
                      </a:lnTo>
                      <a:lnTo>
                        <a:pt x="36" y="21"/>
                      </a:lnTo>
                      <a:lnTo>
                        <a:pt x="35" y="15"/>
                      </a:lnTo>
                      <a:lnTo>
                        <a:pt x="32" y="12"/>
                      </a:lnTo>
                      <a:lnTo>
                        <a:pt x="28" y="7"/>
                      </a:lnTo>
                      <a:lnTo>
                        <a:pt x="26" y="7"/>
                      </a:lnTo>
                      <a:lnTo>
                        <a:pt x="25" y="9"/>
                      </a:lnTo>
                      <a:lnTo>
                        <a:pt x="21" y="8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0"/>
                      </a:lnTo>
                      <a:lnTo>
                        <a:pt x="10" y="1"/>
                      </a:lnTo>
                      <a:lnTo>
                        <a:pt x="7" y="1"/>
                      </a:lnTo>
                      <a:lnTo>
                        <a:pt x="6" y="3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6" y="1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3" name="Freeform 652">
                  <a:extLst>
                    <a:ext uri="{FF2B5EF4-FFF2-40B4-BE49-F238E27FC236}">
                      <a16:creationId xmlns:a16="http://schemas.microsoft.com/office/drawing/2014/main" id="{FF05E9CC-D4E6-406A-A5EE-3AFF546E4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9" y="1909"/>
                  <a:ext cx="125" cy="96"/>
                </a:xfrm>
                <a:custGeom>
                  <a:avLst/>
                  <a:gdLst>
                    <a:gd name="T0" fmla="*/ 116 w 125"/>
                    <a:gd name="T1" fmla="*/ 61 h 96"/>
                    <a:gd name="T2" fmla="*/ 107 w 125"/>
                    <a:gd name="T3" fmla="*/ 60 h 96"/>
                    <a:gd name="T4" fmla="*/ 103 w 125"/>
                    <a:gd name="T5" fmla="*/ 50 h 96"/>
                    <a:gd name="T6" fmla="*/ 101 w 125"/>
                    <a:gd name="T7" fmla="*/ 29 h 96"/>
                    <a:gd name="T8" fmla="*/ 92 w 125"/>
                    <a:gd name="T9" fmla="*/ 18 h 96"/>
                    <a:gd name="T10" fmla="*/ 86 w 125"/>
                    <a:gd name="T11" fmla="*/ 8 h 96"/>
                    <a:gd name="T12" fmla="*/ 75 w 125"/>
                    <a:gd name="T13" fmla="*/ 2 h 96"/>
                    <a:gd name="T14" fmla="*/ 63 w 125"/>
                    <a:gd name="T15" fmla="*/ 7 h 96"/>
                    <a:gd name="T16" fmla="*/ 58 w 125"/>
                    <a:gd name="T17" fmla="*/ 10 h 96"/>
                    <a:gd name="T18" fmla="*/ 50 w 125"/>
                    <a:gd name="T19" fmla="*/ 10 h 96"/>
                    <a:gd name="T20" fmla="*/ 45 w 125"/>
                    <a:gd name="T21" fmla="*/ 5 h 96"/>
                    <a:gd name="T22" fmla="*/ 36 w 125"/>
                    <a:gd name="T23" fmla="*/ 1 h 96"/>
                    <a:gd name="T24" fmla="*/ 31 w 125"/>
                    <a:gd name="T25" fmla="*/ 4 h 96"/>
                    <a:gd name="T26" fmla="*/ 29 w 125"/>
                    <a:gd name="T27" fmla="*/ 5 h 96"/>
                    <a:gd name="T28" fmla="*/ 24 w 125"/>
                    <a:gd name="T29" fmla="*/ 9 h 96"/>
                    <a:gd name="T30" fmla="*/ 18 w 125"/>
                    <a:gd name="T31" fmla="*/ 26 h 96"/>
                    <a:gd name="T32" fmla="*/ 13 w 125"/>
                    <a:gd name="T33" fmla="*/ 39 h 96"/>
                    <a:gd name="T34" fmla="*/ 7 w 125"/>
                    <a:gd name="T35" fmla="*/ 41 h 96"/>
                    <a:gd name="T36" fmla="*/ 3 w 125"/>
                    <a:gd name="T37" fmla="*/ 45 h 96"/>
                    <a:gd name="T38" fmla="*/ 3 w 125"/>
                    <a:gd name="T39" fmla="*/ 50 h 96"/>
                    <a:gd name="T40" fmla="*/ 9 w 125"/>
                    <a:gd name="T41" fmla="*/ 58 h 96"/>
                    <a:gd name="T42" fmla="*/ 13 w 125"/>
                    <a:gd name="T43" fmla="*/ 63 h 96"/>
                    <a:gd name="T44" fmla="*/ 15 w 125"/>
                    <a:gd name="T45" fmla="*/ 71 h 96"/>
                    <a:gd name="T46" fmla="*/ 20 w 125"/>
                    <a:gd name="T47" fmla="*/ 75 h 96"/>
                    <a:gd name="T48" fmla="*/ 24 w 125"/>
                    <a:gd name="T49" fmla="*/ 76 h 96"/>
                    <a:gd name="T50" fmla="*/ 29 w 125"/>
                    <a:gd name="T51" fmla="*/ 75 h 96"/>
                    <a:gd name="T52" fmla="*/ 32 w 125"/>
                    <a:gd name="T53" fmla="*/ 79 h 96"/>
                    <a:gd name="T54" fmla="*/ 33 w 125"/>
                    <a:gd name="T55" fmla="*/ 85 h 96"/>
                    <a:gd name="T56" fmla="*/ 39 w 125"/>
                    <a:gd name="T57" fmla="*/ 88 h 96"/>
                    <a:gd name="T58" fmla="*/ 37 w 125"/>
                    <a:gd name="T59" fmla="*/ 92 h 96"/>
                    <a:gd name="T60" fmla="*/ 42 w 125"/>
                    <a:gd name="T61" fmla="*/ 92 h 96"/>
                    <a:gd name="T62" fmla="*/ 47 w 125"/>
                    <a:gd name="T63" fmla="*/ 94 h 96"/>
                    <a:gd name="T64" fmla="*/ 54 w 125"/>
                    <a:gd name="T65" fmla="*/ 96 h 96"/>
                    <a:gd name="T66" fmla="*/ 61 w 125"/>
                    <a:gd name="T67" fmla="*/ 95 h 96"/>
                    <a:gd name="T68" fmla="*/ 66 w 125"/>
                    <a:gd name="T69" fmla="*/ 95 h 96"/>
                    <a:gd name="T70" fmla="*/ 74 w 125"/>
                    <a:gd name="T71" fmla="*/ 96 h 96"/>
                    <a:gd name="T72" fmla="*/ 79 w 125"/>
                    <a:gd name="T73" fmla="*/ 93 h 96"/>
                    <a:gd name="T74" fmla="*/ 89 w 125"/>
                    <a:gd name="T75" fmla="*/ 86 h 96"/>
                    <a:gd name="T76" fmla="*/ 96 w 125"/>
                    <a:gd name="T77" fmla="*/ 85 h 96"/>
                    <a:gd name="T78" fmla="*/ 103 w 125"/>
                    <a:gd name="T79" fmla="*/ 90 h 96"/>
                    <a:gd name="T80" fmla="*/ 109 w 125"/>
                    <a:gd name="T81" fmla="*/ 91 h 96"/>
                    <a:gd name="T82" fmla="*/ 113 w 125"/>
                    <a:gd name="T83" fmla="*/ 92 h 96"/>
                    <a:gd name="T84" fmla="*/ 113 w 125"/>
                    <a:gd name="T85" fmla="*/ 85 h 96"/>
                    <a:gd name="T86" fmla="*/ 113 w 125"/>
                    <a:gd name="T87" fmla="*/ 78 h 96"/>
                    <a:gd name="T88" fmla="*/ 115 w 125"/>
                    <a:gd name="T89" fmla="*/ 72 h 96"/>
                    <a:gd name="T90" fmla="*/ 123 w 125"/>
                    <a:gd name="T91" fmla="*/ 70 h 96"/>
                    <a:gd name="T92" fmla="*/ 125 w 125"/>
                    <a:gd name="T93" fmla="*/ 64 h 96"/>
                    <a:gd name="T94" fmla="*/ 125 w 125"/>
                    <a:gd name="T95" fmla="*/ 60 h 96"/>
                    <a:gd name="T96" fmla="*/ 118 w 125"/>
                    <a:gd name="T97" fmla="*/ 59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5" h="96">
                      <a:moveTo>
                        <a:pt x="118" y="59"/>
                      </a:moveTo>
                      <a:lnTo>
                        <a:pt x="116" y="61"/>
                      </a:lnTo>
                      <a:lnTo>
                        <a:pt x="111" y="60"/>
                      </a:lnTo>
                      <a:lnTo>
                        <a:pt x="107" y="60"/>
                      </a:lnTo>
                      <a:lnTo>
                        <a:pt x="104" y="55"/>
                      </a:lnTo>
                      <a:lnTo>
                        <a:pt x="103" y="50"/>
                      </a:lnTo>
                      <a:lnTo>
                        <a:pt x="103" y="34"/>
                      </a:lnTo>
                      <a:lnTo>
                        <a:pt x="101" y="29"/>
                      </a:lnTo>
                      <a:lnTo>
                        <a:pt x="99" y="25"/>
                      </a:lnTo>
                      <a:lnTo>
                        <a:pt x="92" y="18"/>
                      </a:lnTo>
                      <a:lnTo>
                        <a:pt x="92" y="14"/>
                      </a:lnTo>
                      <a:lnTo>
                        <a:pt x="86" y="8"/>
                      </a:lnTo>
                      <a:lnTo>
                        <a:pt x="84" y="0"/>
                      </a:lnTo>
                      <a:lnTo>
                        <a:pt x="75" y="2"/>
                      </a:lnTo>
                      <a:lnTo>
                        <a:pt x="72" y="5"/>
                      </a:lnTo>
                      <a:lnTo>
                        <a:pt x="63" y="7"/>
                      </a:lnTo>
                      <a:lnTo>
                        <a:pt x="61" y="10"/>
                      </a:lnTo>
                      <a:lnTo>
                        <a:pt x="58" y="10"/>
                      </a:lnTo>
                      <a:lnTo>
                        <a:pt x="53" y="12"/>
                      </a:lnTo>
                      <a:lnTo>
                        <a:pt x="50" y="10"/>
                      </a:lnTo>
                      <a:lnTo>
                        <a:pt x="49" y="8"/>
                      </a:lnTo>
                      <a:lnTo>
                        <a:pt x="45" y="5"/>
                      </a:lnTo>
                      <a:lnTo>
                        <a:pt x="41" y="5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27" y="8"/>
                      </a:lnTo>
                      <a:lnTo>
                        <a:pt x="24" y="9"/>
                      </a:lnTo>
                      <a:lnTo>
                        <a:pt x="21" y="16"/>
                      </a:lnTo>
                      <a:lnTo>
                        <a:pt x="18" y="26"/>
                      </a:lnTo>
                      <a:lnTo>
                        <a:pt x="13" y="36"/>
                      </a:lnTo>
                      <a:lnTo>
                        <a:pt x="13" y="39"/>
                      </a:lnTo>
                      <a:lnTo>
                        <a:pt x="11" y="42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3" y="45"/>
                      </a:lnTo>
                      <a:lnTo>
                        <a:pt x="0" y="49"/>
                      </a:lnTo>
                      <a:lnTo>
                        <a:pt x="3" y="50"/>
                      </a:lnTo>
                      <a:lnTo>
                        <a:pt x="4" y="52"/>
                      </a:lnTo>
                      <a:lnTo>
                        <a:pt x="9" y="58"/>
                      </a:lnTo>
                      <a:lnTo>
                        <a:pt x="9" y="61"/>
                      </a:lnTo>
                      <a:lnTo>
                        <a:pt x="13" y="63"/>
                      </a:lnTo>
                      <a:lnTo>
                        <a:pt x="16" y="67"/>
                      </a:lnTo>
                      <a:lnTo>
                        <a:pt x="15" y="71"/>
                      </a:lnTo>
                      <a:lnTo>
                        <a:pt x="16" y="73"/>
                      </a:lnTo>
                      <a:lnTo>
                        <a:pt x="20" y="75"/>
                      </a:lnTo>
                      <a:lnTo>
                        <a:pt x="22" y="77"/>
                      </a:lnTo>
                      <a:lnTo>
                        <a:pt x="24" y="76"/>
                      </a:lnTo>
                      <a:lnTo>
                        <a:pt x="26" y="78"/>
                      </a:lnTo>
                      <a:lnTo>
                        <a:pt x="29" y="75"/>
                      </a:lnTo>
                      <a:lnTo>
                        <a:pt x="34" y="76"/>
                      </a:lnTo>
                      <a:lnTo>
                        <a:pt x="32" y="79"/>
                      </a:lnTo>
                      <a:lnTo>
                        <a:pt x="32" y="82"/>
                      </a:lnTo>
                      <a:lnTo>
                        <a:pt x="33" y="85"/>
                      </a:lnTo>
                      <a:lnTo>
                        <a:pt x="37" y="86"/>
                      </a:lnTo>
                      <a:lnTo>
                        <a:pt x="39" y="88"/>
                      </a:lnTo>
                      <a:lnTo>
                        <a:pt x="38" y="90"/>
                      </a:lnTo>
                      <a:lnTo>
                        <a:pt x="37" y="92"/>
                      </a:lnTo>
                      <a:lnTo>
                        <a:pt x="39" y="95"/>
                      </a:lnTo>
                      <a:lnTo>
                        <a:pt x="42" y="92"/>
                      </a:lnTo>
                      <a:lnTo>
                        <a:pt x="46" y="93"/>
                      </a:lnTo>
                      <a:lnTo>
                        <a:pt x="47" y="94"/>
                      </a:lnTo>
                      <a:lnTo>
                        <a:pt x="49" y="94"/>
                      </a:lnTo>
                      <a:lnTo>
                        <a:pt x="54" y="96"/>
                      </a:lnTo>
                      <a:lnTo>
                        <a:pt x="58" y="94"/>
                      </a:lnTo>
                      <a:lnTo>
                        <a:pt x="61" y="95"/>
                      </a:lnTo>
                      <a:lnTo>
                        <a:pt x="63" y="94"/>
                      </a:lnTo>
                      <a:lnTo>
                        <a:pt x="66" y="95"/>
                      </a:lnTo>
                      <a:lnTo>
                        <a:pt x="68" y="95"/>
                      </a:lnTo>
                      <a:lnTo>
                        <a:pt x="74" y="96"/>
                      </a:lnTo>
                      <a:lnTo>
                        <a:pt x="75" y="94"/>
                      </a:lnTo>
                      <a:lnTo>
                        <a:pt x="79" y="93"/>
                      </a:lnTo>
                      <a:lnTo>
                        <a:pt x="80" y="91"/>
                      </a:lnTo>
                      <a:lnTo>
                        <a:pt x="89" y="86"/>
                      </a:lnTo>
                      <a:lnTo>
                        <a:pt x="92" y="85"/>
                      </a:lnTo>
                      <a:lnTo>
                        <a:pt x="96" y="85"/>
                      </a:lnTo>
                      <a:lnTo>
                        <a:pt x="101" y="88"/>
                      </a:lnTo>
                      <a:lnTo>
                        <a:pt x="103" y="90"/>
                      </a:lnTo>
                      <a:lnTo>
                        <a:pt x="106" y="88"/>
                      </a:lnTo>
                      <a:lnTo>
                        <a:pt x="109" y="91"/>
                      </a:lnTo>
                      <a:lnTo>
                        <a:pt x="110" y="92"/>
                      </a:lnTo>
                      <a:lnTo>
                        <a:pt x="113" y="92"/>
                      </a:lnTo>
                      <a:lnTo>
                        <a:pt x="112" y="88"/>
                      </a:lnTo>
                      <a:lnTo>
                        <a:pt x="113" y="85"/>
                      </a:lnTo>
                      <a:lnTo>
                        <a:pt x="113" y="81"/>
                      </a:lnTo>
                      <a:lnTo>
                        <a:pt x="113" y="78"/>
                      </a:lnTo>
                      <a:lnTo>
                        <a:pt x="114" y="76"/>
                      </a:lnTo>
                      <a:lnTo>
                        <a:pt x="115" y="72"/>
                      </a:lnTo>
                      <a:lnTo>
                        <a:pt x="120" y="71"/>
                      </a:lnTo>
                      <a:lnTo>
                        <a:pt x="123" y="70"/>
                      </a:lnTo>
                      <a:lnTo>
                        <a:pt x="125" y="67"/>
                      </a:lnTo>
                      <a:lnTo>
                        <a:pt x="125" y="64"/>
                      </a:lnTo>
                      <a:lnTo>
                        <a:pt x="123" y="63"/>
                      </a:lnTo>
                      <a:lnTo>
                        <a:pt x="125" y="60"/>
                      </a:lnTo>
                      <a:lnTo>
                        <a:pt x="123" y="58"/>
                      </a:lnTo>
                      <a:lnTo>
                        <a:pt x="118" y="5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4" name="Freeform 653">
                  <a:extLst>
                    <a:ext uri="{FF2B5EF4-FFF2-40B4-BE49-F238E27FC236}">
                      <a16:creationId xmlns:a16="http://schemas.microsoft.com/office/drawing/2014/main" id="{A0AA46DA-B92F-4C3B-A96B-D1046A091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6" y="1903"/>
                  <a:ext cx="82" cy="63"/>
                </a:xfrm>
                <a:custGeom>
                  <a:avLst/>
                  <a:gdLst>
                    <a:gd name="T0" fmla="*/ 66 w 82"/>
                    <a:gd name="T1" fmla="*/ 1 h 63"/>
                    <a:gd name="T2" fmla="*/ 60 w 82"/>
                    <a:gd name="T3" fmla="*/ 2 h 63"/>
                    <a:gd name="T4" fmla="*/ 57 w 82"/>
                    <a:gd name="T5" fmla="*/ 0 h 63"/>
                    <a:gd name="T6" fmla="*/ 52 w 82"/>
                    <a:gd name="T7" fmla="*/ 1 h 63"/>
                    <a:gd name="T8" fmla="*/ 50 w 82"/>
                    <a:gd name="T9" fmla="*/ 6 h 63"/>
                    <a:gd name="T10" fmla="*/ 48 w 82"/>
                    <a:gd name="T11" fmla="*/ 8 h 63"/>
                    <a:gd name="T12" fmla="*/ 47 w 82"/>
                    <a:gd name="T13" fmla="*/ 11 h 63"/>
                    <a:gd name="T14" fmla="*/ 43 w 82"/>
                    <a:gd name="T15" fmla="*/ 7 h 63"/>
                    <a:gd name="T16" fmla="*/ 38 w 82"/>
                    <a:gd name="T17" fmla="*/ 11 h 63"/>
                    <a:gd name="T18" fmla="*/ 34 w 82"/>
                    <a:gd name="T19" fmla="*/ 13 h 63"/>
                    <a:gd name="T20" fmla="*/ 34 w 82"/>
                    <a:gd name="T21" fmla="*/ 16 h 63"/>
                    <a:gd name="T22" fmla="*/ 27 w 82"/>
                    <a:gd name="T23" fmla="*/ 17 h 63"/>
                    <a:gd name="T24" fmla="*/ 22 w 82"/>
                    <a:gd name="T25" fmla="*/ 18 h 63"/>
                    <a:gd name="T26" fmla="*/ 17 w 82"/>
                    <a:gd name="T27" fmla="*/ 18 h 63"/>
                    <a:gd name="T28" fmla="*/ 7 w 82"/>
                    <a:gd name="T29" fmla="*/ 11 h 63"/>
                    <a:gd name="T30" fmla="*/ 7 w 82"/>
                    <a:gd name="T31" fmla="*/ 14 h 63"/>
                    <a:gd name="T32" fmla="*/ 8 w 82"/>
                    <a:gd name="T33" fmla="*/ 17 h 63"/>
                    <a:gd name="T34" fmla="*/ 7 w 82"/>
                    <a:gd name="T35" fmla="*/ 20 h 63"/>
                    <a:gd name="T36" fmla="*/ 1 w 82"/>
                    <a:gd name="T37" fmla="*/ 20 h 63"/>
                    <a:gd name="T38" fmla="*/ 1 w 82"/>
                    <a:gd name="T39" fmla="*/ 21 h 63"/>
                    <a:gd name="T40" fmla="*/ 3 w 82"/>
                    <a:gd name="T41" fmla="*/ 25 h 63"/>
                    <a:gd name="T42" fmla="*/ 2 w 82"/>
                    <a:gd name="T43" fmla="*/ 29 h 63"/>
                    <a:gd name="T44" fmla="*/ 2 w 82"/>
                    <a:gd name="T45" fmla="*/ 32 h 63"/>
                    <a:gd name="T46" fmla="*/ 3 w 82"/>
                    <a:gd name="T47" fmla="*/ 35 h 63"/>
                    <a:gd name="T48" fmla="*/ 1 w 82"/>
                    <a:gd name="T49" fmla="*/ 38 h 63"/>
                    <a:gd name="T50" fmla="*/ 0 w 82"/>
                    <a:gd name="T51" fmla="*/ 38 h 63"/>
                    <a:gd name="T52" fmla="*/ 4 w 82"/>
                    <a:gd name="T53" fmla="*/ 44 h 63"/>
                    <a:gd name="T54" fmla="*/ 5 w 82"/>
                    <a:gd name="T55" fmla="*/ 49 h 63"/>
                    <a:gd name="T56" fmla="*/ 7 w 82"/>
                    <a:gd name="T57" fmla="*/ 50 h 63"/>
                    <a:gd name="T58" fmla="*/ 13 w 82"/>
                    <a:gd name="T59" fmla="*/ 56 h 63"/>
                    <a:gd name="T60" fmla="*/ 16 w 82"/>
                    <a:gd name="T61" fmla="*/ 58 h 63"/>
                    <a:gd name="T62" fmla="*/ 18 w 82"/>
                    <a:gd name="T63" fmla="*/ 60 h 63"/>
                    <a:gd name="T64" fmla="*/ 25 w 82"/>
                    <a:gd name="T65" fmla="*/ 62 h 63"/>
                    <a:gd name="T66" fmla="*/ 31 w 82"/>
                    <a:gd name="T67" fmla="*/ 63 h 63"/>
                    <a:gd name="T68" fmla="*/ 33 w 82"/>
                    <a:gd name="T69" fmla="*/ 60 h 63"/>
                    <a:gd name="T70" fmla="*/ 34 w 82"/>
                    <a:gd name="T71" fmla="*/ 61 h 63"/>
                    <a:gd name="T72" fmla="*/ 36 w 82"/>
                    <a:gd name="T73" fmla="*/ 59 h 63"/>
                    <a:gd name="T74" fmla="*/ 40 w 82"/>
                    <a:gd name="T75" fmla="*/ 56 h 63"/>
                    <a:gd name="T76" fmla="*/ 42 w 82"/>
                    <a:gd name="T77" fmla="*/ 57 h 63"/>
                    <a:gd name="T78" fmla="*/ 43 w 82"/>
                    <a:gd name="T79" fmla="*/ 56 h 63"/>
                    <a:gd name="T80" fmla="*/ 46 w 82"/>
                    <a:gd name="T81" fmla="*/ 52 h 63"/>
                    <a:gd name="T82" fmla="*/ 48 w 82"/>
                    <a:gd name="T83" fmla="*/ 53 h 63"/>
                    <a:gd name="T84" fmla="*/ 52 w 82"/>
                    <a:gd name="T85" fmla="*/ 54 h 63"/>
                    <a:gd name="T86" fmla="*/ 53 w 82"/>
                    <a:gd name="T87" fmla="*/ 55 h 63"/>
                    <a:gd name="T88" fmla="*/ 56 w 82"/>
                    <a:gd name="T89" fmla="*/ 51 h 63"/>
                    <a:gd name="T90" fmla="*/ 59 w 82"/>
                    <a:gd name="T91" fmla="*/ 50 h 63"/>
                    <a:gd name="T92" fmla="*/ 60 w 82"/>
                    <a:gd name="T93" fmla="*/ 47 h 63"/>
                    <a:gd name="T94" fmla="*/ 64 w 82"/>
                    <a:gd name="T95" fmla="*/ 48 h 63"/>
                    <a:gd name="T96" fmla="*/ 66 w 82"/>
                    <a:gd name="T97" fmla="*/ 45 h 63"/>
                    <a:gd name="T98" fmla="*/ 66 w 82"/>
                    <a:gd name="T99" fmla="*/ 42 h 63"/>
                    <a:gd name="T100" fmla="*/ 71 w 82"/>
                    <a:gd name="T101" fmla="*/ 32 h 63"/>
                    <a:gd name="T102" fmla="*/ 74 w 82"/>
                    <a:gd name="T103" fmla="*/ 22 h 63"/>
                    <a:gd name="T104" fmla="*/ 77 w 82"/>
                    <a:gd name="T105" fmla="*/ 15 h 63"/>
                    <a:gd name="T106" fmla="*/ 80 w 82"/>
                    <a:gd name="T107" fmla="*/ 14 h 63"/>
                    <a:gd name="T108" fmla="*/ 82 w 82"/>
                    <a:gd name="T109" fmla="*/ 11 h 63"/>
                    <a:gd name="T110" fmla="*/ 80 w 82"/>
                    <a:gd name="T111" fmla="*/ 7 h 63"/>
                    <a:gd name="T112" fmla="*/ 77 w 82"/>
                    <a:gd name="T113" fmla="*/ 4 h 63"/>
                    <a:gd name="T114" fmla="*/ 73 w 82"/>
                    <a:gd name="T115" fmla="*/ 0 h 63"/>
                    <a:gd name="T116" fmla="*/ 70 w 82"/>
                    <a:gd name="T117" fmla="*/ 3 h 63"/>
                    <a:gd name="T118" fmla="*/ 66 w 82"/>
                    <a:gd name="T119" fmla="*/ 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2" h="63">
                      <a:moveTo>
                        <a:pt x="66" y="1"/>
                      </a:moveTo>
                      <a:lnTo>
                        <a:pt x="60" y="2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7" y="11"/>
                      </a:lnTo>
                      <a:lnTo>
                        <a:pt x="43" y="7"/>
                      </a:lnTo>
                      <a:lnTo>
                        <a:pt x="38" y="11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27" y="17"/>
                      </a:lnTo>
                      <a:lnTo>
                        <a:pt x="22" y="18"/>
                      </a:lnTo>
                      <a:lnTo>
                        <a:pt x="17" y="18"/>
                      </a:lnTo>
                      <a:lnTo>
                        <a:pt x="7" y="11"/>
                      </a:lnTo>
                      <a:lnTo>
                        <a:pt x="7" y="14"/>
                      </a:lnTo>
                      <a:lnTo>
                        <a:pt x="8" y="17"/>
                      </a:lnTo>
                      <a:lnTo>
                        <a:pt x="7" y="20"/>
                      </a:lnTo>
                      <a:lnTo>
                        <a:pt x="1" y="20"/>
                      </a:lnTo>
                      <a:lnTo>
                        <a:pt x="1" y="21"/>
                      </a:lnTo>
                      <a:lnTo>
                        <a:pt x="3" y="25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4" y="44"/>
                      </a:lnTo>
                      <a:lnTo>
                        <a:pt x="5" y="49"/>
                      </a:lnTo>
                      <a:lnTo>
                        <a:pt x="7" y="50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5" y="62"/>
                      </a:lnTo>
                      <a:lnTo>
                        <a:pt x="31" y="63"/>
                      </a:lnTo>
                      <a:lnTo>
                        <a:pt x="33" y="60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40" y="56"/>
                      </a:lnTo>
                      <a:lnTo>
                        <a:pt x="42" y="57"/>
                      </a:lnTo>
                      <a:lnTo>
                        <a:pt x="43" y="56"/>
                      </a:lnTo>
                      <a:lnTo>
                        <a:pt x="46" y="52"/>
                      </a:lnTo>
                      <a:lnTo>
                        <a:pt x="48" y="53"/>
                      </a:lnTo>
                      <a:lnTo>
                        <a:pt x="52" y="54"/>
                      </a:lnTo>
                      <a:lnTo>
                        <a:pt x="53" y="55"/>
                      </a:lnTo>
                      <a:lnTo>
                        <a:pt x="56" y="51"/>
                      </a:lnTo>
                      <a:lnTo>
                        <a:pt x="59" y="50"/>
                      </a:lnTo>
                      <a:lnTo>
                        <a:pt x="60" y="47"/>
                      </a:lnTo>
                      <a:lnTo>
                        <a:pt x="64" y="48"/>
                      </a:lnTo>
                      <a:lnTo>
                        <a:pt x="66" y="45"/>
                      </a:lnTo>
                      <a:lnTo>
                        <a:pt x="66" y="42"/>
                      </a:lnTo>
                      <a:lnTo>
                        <a:pt x="71" y="32"/>
                      </a:lnTo>
                      <a:lnTo>
                        <a:pt x="74" y="22"/>
                      </a:lnTo>
                      <a:lnTo>
                        <a:pt x="77" y="15"/>
                      </a:lnTo>
                      <a:lnTo>
                        <a:pt x="80" y="14"/>
                      </a:lnTo>
                      <a:lnTo>
                        <a:pt x="82" y="11"/>
                      </a:lnTo>
                      <a:lnTo>
                        <a:pt x="80" y="7"/>
                      </a:lnTo>
                      <a:lnTo>
                        <a:pt x="77" y="4"/>
                      </a:lnTo>
                      <a:lnTo>
                        <a:pt x="73" y="0"/>
                      </a:lnTo>
                      <a:lnTo>
                        <a:pt x="70" y="3"/>
                      </a:lnTo>
                      <a:lnTo>
                        <a:pt x="66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5" name="Freeform 654">
                  <a:extLst>
                    <a:ext uri="{FF2B5EF4-FFF2-40B4-BE49-F238E27FC236}">
                      <a16:creationId xmlns:a16="http://schemas.microsoft.com/office/drawing/2014/main" id="{3E603CB4-30A3-44AF-86CA-0B500D174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3" y="1885"/>
                  <a:ext cx="71" cy="36"/>
                </a:xfrm>
                <a:custGeom>
                  <a:avLst/>
                  <a:gdLst>
                    <a:gd name="T0" fmla="*/ 65 w 71"/>
                    <a:gd name="T1" fmla="*/ 1 h 36"/>
                    <a:gd name="T2" fmla="*/ 59 w 71"/>
                    <a:gd name="T3" fmla="*/ 0 h 36"/>
                    <a:gd name="T4" fmla="*/ 57 w 71"/>
                    <a:gd name="T5" fmla="*/ 1 h 36"/>
                    <a:gd name="T6" fmla="*/ 55 w 71"/>
                    <a:gd name="T7" fmla="*/ 0 h 36"/>
                    <a:gd name="T8" fmla="*/ 53 w 71"/>
                    <a:gd name="T9" fmla="*/ 0 h 36"/>
                    <a:gd name="T10" fmla="*/ 51 w 71"/>
                    <a:gd name="T11" fmla="*/ 2 h 36"/>
                    <a:gd name="T12" fmla="*/ 49 w 71"/>
                    <a:gd name="T13" fmla="*/ 1 h 36"/>
                    <a:gd name="T14" fmla="*/ 45 w 71"/>
                    <a:gd name="T15" fmla="*/ 1 h 36"/>
                    <a:gd name="T16" fmla="*/ 44 w 71"/>
                    <a:gd name="T17" fmla="*/ 1 h 36"/>
                    <a:gd name="T18" fmla="*/ 41 w 71"/>
                    <a:gd name="T19" fmla="*/ 1 h 36"/>
                    <a:gd name="T20" fmla="*/ 40 w 71"/>
                    <a:gd name="T21" fmla="*/ 5 h 36"/>
                    <a:gd name="T22" fmla="*/ 37 w 71"/>
                    <a:gd name="T23" fmla="*/ 5 h 36"/>
                    <a:gd name="T24" fmla="*/ 36 w 71"/>
                    <a:gd name="T25" fmla="*/ 4 h 36"/>
                    <a:gd name="T26" fmla="*/ 36 w 71"/>
                    <a:gd name="T27" fmla="*/ 5 h 36"/>
                    <a:gd name="T28" fmla="*/ 30 w 71"/>
                    <a:gd name="T29" fmla="*/ 4 h 36"/>
                    <a:gd name="T30" fmla="*/ 27 w 71"/>
                    <a:gd name="T31" fmla="*/ 7 h 36"/>
                    <a:gd name="T32" fmla="*/ 23 w 71"/>
                    <a:gd name="T33" fmla="*/ 7 h 36"/>
                    <a:gd name="T34" fmla="*/ 19 w 71"/>
                    <a:gd name="T35" fmla="*/ 12 h 36"/>
                    <a:gd name="T36" fmla="*/ 14 w 71"/>
                    <a:gd name="T37" fmla="*/ 13 h 36"/>
                    <a:gd name="T38" fmla="*/ 9 w 71"/>
                    <a:gd name="T39" fmla="*/ 15 h 36"/>
                    <a:gd name="T40" fmla="*/ 7 w 71"/>
                    <a:gd name="T41" fmla="*/ 14 h 36"/>
                    <a:gd name="T42" fmla="*/ 4 w 71"/>
                    <a:gd name="T43" fmla="*/ 14 h 36"/>
                    <a:gd name="T44" fmla="*/ 0 w 71"/>
                    <a:gd name="T45" fmla="*/ 17 h 36"/>
                    <a:gd name="T46" fmla="*/ 0 w 71"/>
                    <a:gd name="T47" fmla="*/ 16 h 36"/>
                    <a:gd name="T48" fmla="*/ 0 w 71"/>
                    <a:gd name="T49" fmla="*/ 22 h 36"/>
                    <a:gd name="T50" fmla="*/ 0 w 71"/>
                    <a:gd name="T51" fmla="*/ 29 h 36"/>
                    <a:gd name="T52" fmla="*/ 10 w 71"/>
                    <a:gd name="T53" fmla="*/ 36 h 36"/>
                    <a:gd name="T54" fmla="*/ 15 w 71"/>
                    <a:gd name="T55" fmla="*/ 36 h 36"/>
                    <a:gd name="T56" fmla="*/ 20 w 71"/>
                    <a:gd name="T57" fmla="*/ 35 h 36"/>
                    <a:gd name="T58" fmla="*/ 27 w 71"/>
                    <a:gd name="T59" fmla="*/ 34 h 36"/>
                    <a:gd name="T60" fmla="*/ 27 w 71"/>
                    <a:gd name="T61" fmla="*/ 31 h 36"/>
                    <a:gd name="T62" fmla="*/ 31 w 71"/>
                    <a:gd name="T63" fmla="*/ 29 h 36"/>
                    <a:gd name="T64" fmla="*/ 36 w 71"/>
                    <a:gd name="T65" fmla="*/ 25 h 36"/>
                    <a:gd name="T66" fmla="*/ 40 w 71"/>
                    <a:gd name="T67" fmla="*/ 29 h 36"/>
                    <a:gd name="T68" fmla="*/ 41 w 71"/>
                    <a:gd name="T69" fmla="*/ 26 h 36"/>
                    <a:gd name="T70" fmla="*/ 43 w 71"/>
                    <a:gd name="T71" fmla="*/ 24 h 36"/>
                    <a:gd name="T72" fmla="*/ 45 w 71"/>
                    <a:gd name="T73" fmla="*/ 19 h 36"/>
                    <a:gd name="T74" fmla="*/ 50 w 71"/>
                    <a:gd name="T75" fmla="*/ 18 h 36"/>
                    <a:gd name="T76" fmla="*/ 53 w 71"/>
                    <a:gd name="T77" fmla="*/ 20 h 36"/>
                    <a:gd name="T78" fmla="*/ 59 w 71"/>
                    <a:gd name="T79" fmla="*/ 19 h 36"/>
                    <a:gd name="T80" fmla="*/ 63 w 71"/>
                    <a:gd name="T81" fmla="*/ 21 h 36"/>
                    <a:gd name="T82" fmla="*/ 67 w 71"/>
                    <a:gd name="T83" fmla="*/ 18 h 36"/>
                    <a:gd name="T84" fmla="*/ 68 w 71"/>
                    <a:gd name="T85" fmla="*/ 12 h 36"/>
                    <a:gd name="T86" fmla="*/ 71 w 71"/>
                    <a:gd name="T87" fmla="*/ 5 h 36"/>
                    <a:gd name="T88" fmla="*/ 70 w 71"/>
                    <a:gd name="T89" fmla="*/ 5 h 36"/>
                    <a:gd name="T90" fmla="*/ 65 w 71"/>
                    <a:gd name="T91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1" h="36">
                      <a:moveTo>
                        <a:pt x="65" y="1"/>
                      </a:moveTo>
                      <a:lnTo>
                        <a:pt x="59" y="0"/>
                      </a:lnTo>
                      <a:lnTo>
                        <a:pt x="57" y="1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1" y="1"/>
                      </a:lnTo>
                      <a:lnTo>
                        <a:pt x="40" y="5"/>
                      </a:lnTo>
                      <a:lnTo>
                        <a:pt x="37" y="5"/>
                      </a:lnTo>
                      <a:lnTo>
                        <a:pt x="36" y="4"/>
                      </a:lnTo>
                      <a:lnTo>
                        <a:pt x="36" y="5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3" y="7"/>
                      </a:lnTo>
                      <a:lnTo>
                        <a:pt x="19" y="12"/>
                      </a:lnTo>
                      <a:lnTo>
                        <a:pt x="14" y="13"/>
                      </a:lnTo>
                      <a:lnTo>
                        <a:pt x="9" y="15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6"/>
                      </a:lnTo>
                      <a:lnTo>
                        <a:pt x="0" y="22"/>
                      </a:lnTo>
                      <a:lnTo>
                        <a:pt x="0" y="29"/>
                      </a:lnTo>
                      <a:lnTo>
                        <a:pt x="10" y="36"/>
                      </a:lnTo>
                      <a:lnTo>
                        <a:pt x="15" y="36"/>
                      </a:lnTo>
                      <a:lnTo>
                        <a:pt x="20" y="35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31" y="29"/>
                      </a:lnTo>
                      <a:lnTo>
                        <a:pt x="36" y="25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3" y="24"/>
                      </a:lnTo>
                      <a:lnTo>
                        <a:pt x="45" y="19"/>
                      </a:lnTo>
                      <a:lnTo>
                        <a:pt x="50" y="18"/>
                      </a:lnTo>
                      <a:lnTo>
                        <a:pt x="53" y="20"/>
                      </a:lnTo>
                      <a:lnTo>
                        <a:pt x="59" y="19"/>
                      </a:lnTo>
                      <a:lnTo>
                        <a:pt x="63" y="21"/>
                      </a:lnTo>
                      <a:lnTo>
                        <a:pt x="67" y="18"/>
                      </a:lnTo>
                      <a:lnTo>
                        <a:pt x="68" y="12"/>
                      </a:lnTo>
                      <a:lnTo>
                        <a:pt x="71" y="5"/>
                      </a:lnTo>
                      <a:lnTo>
                        <a:pt x="70" y="5"/>
                      </a:lnTo>
                      <a:lnTo>
                        <a:pt x="6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6" name="Freeform 655">
                  <a:extLst>
                    <a:ext uri="{FF2B5EF4-FFF2-40B4-BE49-F238E27FC236}">
                      <a16:creationId xmlns:a16="http://schemas.microsoft.com/office/drawing/2014/main" id="{EFA6CB32-79E5-484D-88AB-41820F4D0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0" y="1994"/>
                  <a:ext cx="82" cy="62"/>
                </a:xfrm>
                <a:custGeom>
                  <a:avLst/>
                  <a:gdLst>
                    <a:gd name="T0" fmla="*/ 75 w 82"/>
                    <a:gd name="T1" fmla="*/ 3 h 62"/>
                    <a:gd name="T2" fmla="*/ 70 w 82"/>
                    <a:gd name="T3" fmla="*/ 3 h 62"/>
                    <a:gd name="T4" fmla="*/ 61 w 82"/>
                    <a:gd name="T5" fmla="*/ 0 h 62"/>
                    <a:gd name="T6" fmla="*/ 49 w 82"/>
                    <a:gd name="T7" fmla="*/ 6 h 62"/>
                    <a:gd name="T8" fmla="*/ 44 w 82"/>
                    <a:gd name="T9" fmla="*/ 9 h 62"/>
                    <a:gd name="T10" fmla="*/ 37 w 82"/>
                    <a:gd name="T11" fmla="*/ 10 h 62"/>
                    <a:gd name="T12" fmla="*/ 32 w 82"/>
                    <a:gd name="T13" fmla="*/ 9 h 62"/>
                    <a:gd name="T14" fmla="*/ 27 w 82"/>
                    <a:gd name="T15" fmla="*/ 9 h 62"/>
                    <a:gd name="T16" fmla="*/ 18 w 82"/>
                    <a:gd name="T17" fmla="*/ 9 h 62"/>
                    <a:gd name="T18" fmla="*/ 15 w 82"/>
                    <a:gd name="T19" fmla="*/ 8 h 62"/>
                    <a:gd name="T20" fmla="*/ 8 w 82"/>
                    <a:gd name="T21" fmla="*/ 10 h 62"/>
                    <a:gd name="T22" fmla="*/ 7 w 82"/>
                    <a:gd name="T23" fmla="*/ 5 h 62"/>
                    <a:gd name="T24" fmla="*/ 6 w 82"/>
                    <a:gd name="T25" fmla="*/ 1 h 62"/>
                    <a:gd name="T26" fmla="*/ 2 w 82"/>
                    <a:gd name="T27" fmla="*/ 3 h 62"/>
                    <a:gd name="T28" fmla="*/ 2 w 82"/>
                    <a:gd name="T29" fmla="*/ 13 h 62"/>
                    <a:gd name="T30" fmla="*/ 8 w 82"/>
                    <a:gd name="T31" fmla="*/ 23 h 62"/>
                    <a:gd name="T32" fmla="*/ 2 w 82"/>
                    <a:gd name="T33" fmla="*/ 31 h 62"/>
                    <a:gd name="T34" fmla="*/ 4 w 82"/>
                    <a:gd name="T35" fmla="*/ 37 h 62"/>
                    <a:gd name="T36" fmla="*/ 3 w 82"/>
                    <a:gd name="T37" fmla="*/ 40 h 62"/>
                    <a:gd name="T38" fmla="*/ 13 w 82"/>
                    <a:gd name="T39" fmla="*/ 54 h 62"/>
                    <a:gd name="T40" fmla="*/ 13 w 82"/>
                    <a:gd name="T41" fmla="*/ 61 h 62"/>
                    <a:gd name="T42" fmla="*/ 15 w 82"/>
                    <a:gd name="T43" fmla="*/ 62 h 62"/>
                    <a:gd name="T44" fmla="*/ 23 w 82"/>
                    <a:gd name="T45" fmla="*/ 61 h 62"/>
                    <a:gd name="T46" fmla="*/ 29 w 82"/>
                    <a:gd name="T47" fmla="*/ 59 h 62"/>
                    <a:gd name="T48" fmla="*/ 34 w 82"/>
                    <a:gd name="T49" fmla="*/ 62 h 62"/>
                    <a:gd name="T50" fmla="*/ 38 w 82"/>
                    <a:gd name="T51" fmla="*/ 61 h 62"/>
                    <a:gd name="T52" fmla="*/ 43 w 82"/>
                    <a:gd name="T53" fmla="*/ 62 h 62"/>
                    <a:gd name="T54" fmla="*/ 51 w 82"/>
                    <a:gd name="T55" fmla="*/ 61 h 62"/>
                    <a:gd name="T56" fmla="*/ 52 w 82"/>
                    <a:gd name="T57" fmla="*/ 56 h 62"/>
                    <a:gd name="T58" fmla="*/ 56 w 82"/>
                    <a:gd name="T59" fmla="*/ 49 h 62"/>
                    <a:gd name="T60" fmla="*/ 58 w 82"/>
                    <a:gd name="T61" fmla="*/ 49 h 62"/>
                    <a:gd name="T62" fmla="*/ 62 w 82"/>
                    <a:gd name="T63" fmla="*/ 46 h 62"/>
                    <a:gd name="T64" fmla="*/ 68 w 82"/>
                    <a:gd name="T65" fmla="*/ 44 h 62"/>
                    <a:gd name="T66" fmla="*/ 74 w 82"/>
                    <a:gd name="T67" fmla="*/ 45 h 62"/>
                    <a:gd name="T68" fmla="*/ 77 w 82"/>
                    <a:gd name="T69" fmla="*/ 46 h 62"/>
                    <a:gd name="T70" fmla="*/ 72 w 82"/>
                    <a:gd name="T71" fmla="*/ 37 h 62"/>
                    <a:gd name="T72" fmla="*/ 69 w 82"/>
                    <a:gd name="T73" fmla="*/ 35 h 62"/>
                    <a:gd name="T74" fmla="*/ 74 w 82"/>
                    <a:gd name="T75" fmla="*/ 28 h 62"/>
                    <a:gd name="T76" fmla="*/ 77 w 82"/>
                    <a:gd name="T77" fmla="*/ 16 h 62"/>
                    <a:gd name="T78" fmla="*/ 82 w 82"/>
                    <a:gd name="T79" fmla="*/ 15 h 62"/>
                    <a:gd name="T80" fmla="*/ 82 w 82"/>
                    <a:gd name="T81" fmla="*/ 7 h 62"/>
                    <a:gd name="T82" fmla="*/ 78 w 82"/>
                    <a:gd name="T83" fmla="*/ 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82" h="62">
                      <a:moveTo>
                        <a:pt x="78" y="6"/>
                      </a:moveTo>
                      <a:lnTo>
                        <a:pt x="75" y="3"/>
                      </a:lnTo>
                      <a:lnTo>
                        <a:pt x="72" y="5"/>
                      </a:lnTo>
                      <a:lnTo>
                        <a:pt x="70" y="3"/>
                      </a:lnTo>
                      <a:lnTo>
                        <a:pt x="65" y="0"/>
                      </a:lnTo>
                      <a:lnTo>
                        <a:pt x="61" y="0"/>
                      </a:lnTo>
                      <a:lnTo>
                        <a:pt x="58" y="1"/>
                      </a:lnTo>
                      <a:lnTo>
                        <a:pt x="49" y="6"/>
                      </a:lnTo>
                      <a:lnTo>
                        <a:pt x="48" y="8"/>
                      </a:lnTo>
                      <a:lnTo>
                        <a:pt x="44" y="9"/>
                      </a:lnTo>
                      <a:lnTo>
                        <a:pt x="43" y="11"/>
                      </a:lnTo>
                      <a:lnTo>
                        <a:pt x="37" y="10"/>
                      </a:lnTo>
                      <a:lnTo>
                        <a:pt x="35" y="10"/>
                      </a:lnTo>
                      <a:lnTo>
                        <a:pt x="32" y="9"/>
                      </a:lnTo>
                      <a:lnTo>
                        <a:pt x="30" y="10"/>
                      </a:lnTo>
                      <a:lnTo>
                        <a:pt x="27" y="9"/>
                      </a:lnTo>
                      <a:lnTo>
                        <a:pt x="23" y="11"/>
                      </a:lnTo>
                      <a:lnTo>
                        <a:pt x="18" y="9"/>
                      </a:lnTo>
                      <a:lnTo>
                        <a:pt x="16" y="9"/>
                      </a:lnTo>
                      <a:lnTo>
                        <a:pt x="15" y="8"/>
                      </a:lnTo>
                      <a:lnTo>
                        <a:pt x="11" y="7"/>
                      </a:lnTo>
                      <a:lnTo>
                        <a:pt x="8" y="10"/>
                      </a:lnTo>
                      <a:lnTo>
                        <a:pt x="6" y="7"/>
                      </a:lnTo>
                      <a:lnTo>
                        <a:pt x="7" y="5"/>
                      </a:lnTo>
                      <a:lnTo>
                        <a:pt x="8" y="3"/>
                      </a:lnTo>
                      <a:lnTo>
                        <a:pt x="6" y="1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2" y="13"/>
                      </a:lnTo>
                      <a:lnTo>
                        <a:pt x="6" y="18"/>
                      </a:lnTo>
                      <a:lnTo>
                        <a:pt x="8" y="23"/>
                      </a:lnTo>
                      <a:lnTo>
                        <a:pt x="7" y="26"/>
                      </a:lnTo>
                      <a:lnTo>
                        <a:pt x="2" y="31"/>
                      </a:lnTo>
                      <a:lnTo>
                        <a:pt x="2" y="34"/>
                      </a:lnTo>
                      <a:lnTo>
                        <a:pt x="4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9" y="46"/>
                      </a:lnTo>
                      <a:lnTo>
                        <a:pt x="13" y="54"/>
                      </a:lnTo>
                      <a:lnTo>
                        <a:pt x="13" y="58"/>
                      </a:lnTo>
                      <a:lnTo>
                        <a:pt x="13" y="61"/>
                      </a:lnTo>
                      <a:lnTo>
                        <a:pt x="13" y="61"/>
                      </a:lnTo>
                      <a:lnTo>
                        <a:pt x="15" y="62"/>
                      </a:lnTo>
                      <a:lnTo>
                        <a:pt x="20" y="62"/>
                      </a:lnTo>
                      <a:lnTo>
                        <a:pt x="23" y="61"/>
                      </a:lnTo>
                      <a:lnTo>
                        <a:pt x="26" y="58"/>
                      </a:lnTo>
                      <a:lnTo>
                        <a:pt x="29" y="59"/>
                      </a:lnTo>
                      <a:lnTo>
                        <a:pt x="33" y="59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1"/>
                      </a:lnTo>
                      <a:lnTo>
                        <a:pt x="40" y="61"/>
                      </a:lnTo>
                      <a:lnTo>
                        <a:pt x="43" y="62"/>
                      </a:lnTo>
                      <a:lnTo>
                        <a:pt x="46" y="61"/>
                      </a:lnTo>
                      <a:lnTo>
                        <a:pt x="51" y="61"/>
                      </a:lnTo>
                      <a:lnTo>
                        <a:pt x="54" y="59"/>
                      </a:lnTo>
                      <a:lnTo>
                        <a:pt x="52" y="56"/>
                      </a:lnTo>
                      <a:lnTo>
                        <a:pt x="53" y="52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58" y="49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4" y="44"/>
                      </a:lnTo>
                      <a:lnTo>
                        <a:pt x="68" y="44"/>
                      </a:lnTo>
                      <a:lnTo>
                        <a:pt x="72" y="47"/>
                      </a:lnTo>
                      <a:lnTo>
                        <a:pt x="74" y="45"/>
                      </a:lnTo>
                      <a:lnTo>
                        <a:pt x="77" y="46"/>
                      </a:lnTo>
                      <a:lnTo>
                        <a:pt x="77" y="46"/>
                      </a:lnTo>
                      <a:lnTo>
                        <a:pt x="75" y="42"/>
                      </a:lnTo>
                      <a:lnTo>
                        <a:pt x="72" y="37"/>
                      </a:lnTo>
                      <a:lnTo>
                        <a:pt x="70" y="37"/>
                      </a:lnTo>
                      <a:lnTo>
                        <a:pt x="69" y="35"/>
                      </a:lnTo>
                      <a:lnTo>
                        <a:pt x="73" y="31"/>
                      </a:lnTo>
                      <a:lnTo>
                        <a:pt x="74" y="28"/>
                      </a:lnTo>
                      <a:lnTo>
                        <a:pt x="73" y="20"/>
                      </a:lnTo>
                      <a:lnTo>
                        <a:pt x="77" y="16"/>
                      </a:lnTo>
                      <a:lnTo>
                        <a:pt x="80" y="16"/>
                      </a:lnTo>
                      <a:lnTo>
                        <a:pt x="82" y="15"/>
                      </a:lnTo>
                      <a:lnTo>
                        <a:pt x="82" y="8"/>
                      </a:lnTo>
                      <a:lnTo>
                        <a:pt x="82" y="7"/>
                      </a:lnTo>
                      <a:lnTo>
                        <a:pt x="79" y="7"/>
                      </a:lnTo>
                      <a:lnTo>
                        <a:pt x="78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7" name="Freeform 656">
                  <a:extLst>
                    <a:ext uri="{FF2B5EF4-FFF2-40B4-BE49-F238E27FC236}">
                      <a16:creationId xmlns:a16="http://schemas.microsoft.com/office/drawing/2014/main" id="{D940FA3B-EA8F-4B89-B727-B60FC6B87A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034"/>
                  <a:ext cx="35" cy="35"/>
                </a:xfrm>
                <a:custGeom>
                  <a:avLst/>
                  <a:gdLst>
                    <a:gd name="T0" fmla="*/ 19 w 35"/>
                    <a:gd name="T1" fmla="*/ 2 h 35"/>
                    <a:gd name="T2" fmla="*/ 16 w 35"/>
                    <a:gd name="T3" fmla="*/ 1 h 35"/>
                    <a:gd name="T4" fmla="*/ 10 w 35"/>
                    <a:gd name="T5" fmla="*/ 3 h 35"/>
                    <a:gd name="T6" fmla="*/ 8 w 35"/>
                    <a:gd name="T7" fmla="*/ 5 h 35"/>
                    <a:gd name="T8" fmla="*/ 6 w 35"/>
                    <a:gd name="T9" fmla="*/ 6 h 35"/>
                    <a:gd name="T10" fmla="*/ 2 w 35"/>
                    <a:gd name="T11" fmla="*/ 8 h 35"/>
                    <a:gd name="T12" fmla="*/ 3 w 35"/>
                    <a:gd name="T13" fmla="*/ 11 h 35"/>
                    <a:gd name="T14" fmla="*/ 1 w 35"/>
                    <a:gd name="T15" fmla="*/ 12 h 35"/>
                    <a:gd name="T16" fmla="*/ 1 w 35"/>
                    <a:gd name="T17" fmla="*/ 12 h 35"/>
                    <a:gd name="T18" fmla="*/ 0 w 35"/>
                    <a:gd name="T19" fmla="*/ 18 h 35"/>
                    <a:gd name="T20" fmla="*/ 1 w 35"/>
                    <a:gd name="T21" fmla="*/ 24 h 35"/>
                    <a:gd name="T22" fmla="*/ 4 w 35"/>
                    <a:gd name="T23" fmla="*/ 28 h 35"/>
                    <a:gd name="T24" fmla="*/ 5 w 35"/>
                    <a:gd name="T25" fmla="*/ 32 h 35"/>
                    <a:gd name="T26" fmla="*/ 8 w 35"/>
                    <a:gd name="T27" fmla="*/ 35 h 35"/>
                    <a:gd name="T28" fmla="*/ 8 w 35"/>
                    <a:gd name="T29" fmla="*/ 35 h 35"/>
                    <a:gd name="T30" fmla="*/ 14 w 35"/>
                    <a:gd name="T31" fmla="*/ 31 h 35"/>
                    <a:gd name="T32" fmla="*/ 17 w 35"/>
                    <a:gd name="T33" fmla="*/ 29 h 35"/>
                    <a:gd name="T34" fmla="*/ 18 w 35"/>
                    <a:gd name="T35" fmla="*/ 28 h 35"/>
                    <a:gd name="T36" fmla="*/ 21 w 35"/>
                    <a:gd name="T37" fmla="*/ 25 h 35"/>
                    <a:gd name="T38" fmla="*/ 28 w 35"/>
                    <a:gd name="T39" fmla="*/ 26 h 35"/>
                    <a:gd name="T40" fmla="*/ 31 w 35"/>
                    <a:gd name="T41" fmla="*/ 24 h 35"/>
                    <a:gd name="T42" fmla="*/ 34 w 35"/>
                    <a:gd name="T43" fmla="*/ 23 h 35"/>
                    <a:gd name="T44" fmla="*/ 35 w 35"/>
                    <a:gd name="T45" fmla="*/ 21 h 35"/>
                    <a:gd name="T46" fmla="*/ 35 w 35"/>
                    <a:gd name="T47" fmla="*/ 18 h 35"/>
                    <a:gd name="T48" fmla="*/ 35 w 35"/>
                    <a:gd name="T49" fmla="*/ 14 h 35"/>
                    <a:gd name="T50" fmla="*/ 31 w 35"/>
                    <a:gd name="T51" fmla="*/ 6 h 35"/>
                    <a:gd name="T52" fmla="*/ 25 w 35"/>
                    <a:gd name="T53" fmla="*/ 0 h 35"/>
                    <a:gd name="T54" fmla="*/ 23 w 35"/>
                    <a:gd name="T55" fmla="*/ 0 h 35"/>
                    <a:gd name="T56" fmla="*/ 19 w 35"/>
                    <a:gd name="T5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35">
                      <a:moveTo>
                        <a:pt x="19" y="2"/>
                      </a:moveTo>
                      <a:lnTo>
                        <a:pt x="16" y="1"/>
                      </a:lnTo>
                      <a:lnTo>
                        <a:pt x="10" y="3"/>
                      </a:lnTo>
                      <a:lnTo>
                        <a:pt x="8" y="5"/>
                      </a:lnTo>
                      <a:lnTo>
                        <a:pt x="6" y="6"/>
                      </a:lnTo>
                      <a:lnTo>
                        <a:pt x="2" y="8"/>
                      </a:lnTo>
                      <a:lnTo>
                        <a:pt x="3" y="11"/>
                      </a:lnTo>
                      <a:lnTo>
                        <a:pt x="1" y="12"/>
                      </a:lnTo>
                      <a:lnTo>
                        <a:pt x="1" y="12"/>
                      </a:lnTo>
                      <a:lnTo>
                        <a:pt x="0" y="18"/>
                      </a:lnTo>
                      <a:lnTo>
                        <a:pt x="1" y="24"/>
                      </a:lnTo>
                      <a:lnTo>
                        <a:pt x="4" y="28"/>
                      </a:lnTo>
                      <a:lnTo>
                        <a:pt x="5" y="32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14" y="31"/>
                      </a:lnTo>
                      <a:lnTo>
                        <a:pt x="17" y="29"/>
                      </a:lnTo>
                      <a:lnTo>
                        <a:pt x="18" y="28"/>
                      </a:lnTo>
                      <a:lnTo>
                        <a:pt x="21" y="25"/>
                      </a:lnTo>
                      <a:lnTo>
                        <a:pt x="28" y="26"/>
                      </a:lnTo>
                      <a:lnTo>
                        <a:pt x="31" y="24"/>
                      </a:lnTo>
                      <a:lnTo>
                        <a:pt x="34" y="23"/>
                      </a:lnTo>
                      <a:lnTo>
                        <a:pt x="35" y="21"/>
                      </a:lnTo>
                      <a:lnTo>
                        <a:pt x="35" y="18"/>
                      </a:lnTo>
                      <a:lnTo>
                        <a:pt x="35" y="14"/>
                      </a:lnTo>
                      <a:lnTo>
                        <a:pt x="31" y="6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8" name="Freeform 657">
                  <a:extLst>
                    <a:ext uri="{FF2B5EF4-FFF2-40B4-BE49-F238E27FC236}">
                      <a16:creationId xmlns:a16="http://schemas.microsoft.com/office/drawing/2014/main" id="{FC88480A-F4FB-4606-AE8C-C90BA0B26C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0" y="2029"/>
                  <a:ext cx="26" cy="62"/>
                </a:xfrm>
                <a:custGeom>
                  <a:avLst/>
                  <a:gdLst>
                    <a:gd name="T0" fmla="*/ 18 w 26"/>
                    <a:gd name="T1" fmla="*/ 56 h 62"/>
                    <a:gd name="T2" fmla="*/ 18 w 26"/>
                    <a:gd name="T3" fmla="*/ 52 h 62"/>
                    <a:gd name="T4" fmla="*/ 23 w 26"/>
                    <a:gd name="T5" fmla="*/ 50 h 62"/>
                    <a:gd name="T6" fmla="*/ 25 w 26"/>
                    <a:gd name="T7" fmla="*/ 44 h 62"/>
                    <a:gd name="T8" fmla="*/ 26 w 26"/>
                    <a:gd name="T9" fmla="*/ 40 h 62"/>
                    <a:gd name="T10" fmla="*/ 23 w 26"/>
                    <a:gd name="T11" fmla="*/ 37 h 62"/>
                    <a:gd name="T12" fmla="*/ 22 w 26"/>
                    <a:gd name="T13" fmla="*/ 33 h 62"/>
                    <a:gd name="T14" fmla="*/ 19 w 26"/>
                    <a:gd name="T15" fmla="*/ 29 h 62"/>
                    <a:gd name="T16" fmla="*/ 18 w 26"/>
                    <a:gd name="T17" fmla="*/ 23 h 62"/>
                    <a:gd name="T18" fmla="*/ 19 w 26"/>
                    <a:gd name="T19" fmla="*/ 17 h 62"/>
                    <a:gd name="T20" fmla="*/ 18 w 26"/>
                    <a:gd name="T21" fmla="*/ 16 h 62"/>
                    <a:gd name="T22" fmla="*/ 18 w 26"/>
                    <a:gd name="T23" fmla="*/ 10 h 62"/>
                    <a:gd name="T24" fmla="*/ 18 w 26"/>
                    <a:gd name="T25" fmla="*/ 8 h 62"/>
                    <a:gd name="T26" fmla="*/ 15 w 26"/>
                    <a:gd name="T27" fmla="*/ 5 h 62"/>
                    <a:gd name="T28" fmla="*/ 14 w 26"/>
                    <a:gd name="T29" fmla="*/ 5 h 62"/>
                    <a:gd name="T30" fmla="*/ 11 w 26"/>
                    <a:gd name="T31" fmla="*/ 1 h 62"/>
                    <a:gd name="T32" fmla="*/ 11 w 26"/>
                    <a:gd name="T33" fmla="*/ 0 h 62"/>
                    <a:gd name="T34" fmla="*/ 11 w 26"/>
                    <a:gd name="T35" fmla="*/ 0 h 62"/>
                    <a:gd name="T36" fmla="*/ 8 w 26"/>
                    <a:gd name="T37" fmla="*/ 4 h 62"/>
                    <a:gd name="T38" fmla="*/ 6 w 26"/>
                    <a:gd name="T39" fmla="*/ 1 h 62"/>
                    <a:gd name="T40" fmla="*/ 5 w 26"/>
                    <a:gd name="T41" fmla="*/ 1 h 62"/>
                    <a:gd name="T42" fmla="*/ 2 w 26"/>
                    <a:gd name="T43" fmla="*/ 5 h 62"/>
                    <a:gd name="T44" fmla="*/ 1 w 26"/>
                    <a:gd name="T45" fmla="*/ 10 h 62"/>
                    <a:gd name="T46" fmla="*/ 0 w 26"/>
                    <a:gd name="T47" fmla="*/ 16 h 62"/>
                    <a:gd name="T48" fmla="*/ 4 w 26"/>
                    <a:gd name="T49" fmla="*/ 19 h 62"/>
                    <a:gd name="T50" fmla="*/ 4 w 26"/>
                    <a:gd name="T51" fmla="*/ 21 h 62"/>
                    <a:gd name="T52" fmla="*/ 2 w 26"/>
                    <a:gd name="T53" fmla="*/ 22 h 62"/>
                    <a:gd name="T54" fmla="*/ 1 w 26"/>
                    <a:gd name="T55" fmla="*/ 30 h 62"/>
                    <a:gd name="T56" fmla="*/ 3 w 26"/>
                    <a:gd name="T57" fmla="*/ 35 h 62"/>
                    <a:gd name="T58" fmla="*/ 1 w 26"/>
                    <a:gd name="T59" fmla="*/ 38 h 62"/>
                    <a:gd name="T60" fmla="*/ 1 w 26"/>
                    <a:gd name="T61" fmla="*/ 43 h 62"/>
                    <a:gd name="T62" fmla="*/ 3 w 26"/>
                    <a:gd name="T63" fmla="*/ 46 h 62"/>
                    <a:gd name="T64" fmla="*/ 2 w 26"/>
                    <a:gd name="T65" fmla="*/ 50 h 62"/>
                    <a:gd name="T66" fmla="*/ 4 w 26"/>
                    <a:gd name="T67" fmla="*/ 51 h 62"/>
                    <a:gd name="T68" fmla="*/ 8 w 26"/>
                    <a:gd name="T69" fmla="*/ 52 h 62"/>
                    <a:gd name="T70" fmla="*/ 11 w 26"/>
                    <a:gd name="T71" fmla="*/ 60 h 62"/>
                    <a:gd name="T72" fmla="*/ 14 w 26"/>
                    <a:gd name="T73" fmla="*/ 62 h 62"/>
                    <a:gd name="T74" fmla="*/ 15 w 26"/>
                    <a:gd name="T75" fmla="*/ 61 h 62"/>
                    <a:gd name="T76" fmla="*/ 18 w 26"/>
                    <a:gd name="T77" fmla="*/ 5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" h="62">
                      <a:moveTo>
                        <a:pt x="18" y="56"/>
                      </a:moveTo>
                      <a:lnTo>
                        <a:pt x="18" y="52"/>
                      </a:lnTo>
                      <a:lnTo>
                        <a:pt x="23" y="50"/>
                      </a:lnTo>
                      <a:lnTo>
                        <a:pt x="25" y="44"/>
                      </a:lnTo>
                      <a:lnTo>
                        <a:pt x="26" y="40"/>
                      </a:lnTo>
                      <a:lnTo>
                        <a:pt x="23" y="37"/>
                      </a:lnTo>
                      <a:lnTo>
                        <a:pt x="22" y="33"/>
                      </a:lnTo>
                      <a:lnTo>
                        <a:pt x="19" y="29"/>
                      </a:lnTo>
                      <a:lnTo>
                        <a:pt x="18" y="23"/>
                      </a:lnTo>
                      <a:lnTo>
                        <a:pt x="19" y="17"/>
                      </a:lnTo>
                      <a:lnTo>
                        <a:pt x="18" y="16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2" y="5"/>
                      </a:lnTo>
                      <a:lnTo>
                        <a:pt x="1" y="10"/>
                      </a:lnTo>
                      <a:lnTo>
                        <a:pt x="0" y="16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2" y="22"/>
                      </a:lnTo>
                      <a:lnTo>
                        <a:pt x="1" y="30"/>
                      </a:lnTo>
                      <a:lnTo>
                        <a:pt x="3" y="35"/>
                      </a:lnTo>
                      <a:lnTo>
                        <a:pt x="1" y="38"/>
                      </a:lnTo>
                      <a:lnTo>
                        <a:pt x="1" y="43"/>
                      </a:lnTo>
                      <a:lnTo>
                        <a:pt x="3" y="46"/>
                      </a:lnTo>
                      <a:lnTo>
                        <a:pt x="2" y="50"/>
                      </a:lnTo>
                      <a:lnTo>
                        <a:pt x="4" y="51"/>
                      </a:lnTo>
                      <a:lnTo>
                        <a:pt x="8" y="52"/>
                      </a:lnTo>
                      <a:lnTo>
                        <a:pt x="11" y="60"/>
                      </a:lnTo>
                      <a:lnTo>
                        <a:pt x="14" y="62"/>
                      </a:lnTo>
                      <a:lnTo>
                        <a:pt x="15" y="61"/>
                      </a:lnTo>
                      <a:lnTo>
                        <a:pt x="18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9" name="Freeform 658">
                  <a:extLst>
                    <a:ext uri="{FF2B5EF4-FFF2-40B4-BE49-F238E27FC236}">
                      <a16:creationId xmlns:a16="http://schemas.microsoft.com/office/drawing/2014/main" id="{4F628E29-1BC7-4063-A367-F883F9461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0" y="1955"/>
                  <a:ext cx="58" cy="91"/>
                </a:xfrm>
                <a:custGeom>
                  <a:avLst/>
                  <a:gdLst>
                    <a:gd name="T0" fmla="*/ 12 w 58"/>
                    <a:gd name="T1" fmla="*/ 0 h 91"/>
                    <a:gd name="T2" fmla="*/ 8 w 58"/>
                    <a:gd name="T3" fmla="*/ 5 h 91"/>
                    <a:gd name="T4" fmla="*/ 2 w 58"/>
                    <a:gd name="T5" fmla="*/ 7 h 91"/>
                    <a:gd name="T6" fmla="*/ 0 w 58"/>
                    <a:gd name="T7" fmla="*/ 10 h 91"/>
                    <a:gd name="T8" fmla="*/ 4 w 58"/>
                    <a:gd name="T9" fmla="*/ 19 h 91"/>
                    <a:gd name="T10" fmla="*/ 7 w 58"/>
                    <a:gd name="T11" fmla="*/ 21 h 91"/>
                    <a:gd name="T12" fmla="*/ 6 w 58"/>
                    <a:gd name="T13" fmla="*/ 22 h 91"/>
                    <a:gd name="T14" fmla="*/ 4 w 58"/>
                    <a:gd name="T15" fmla="*/ 26 h 91"/>
                    <a:gd name="T16" fmla="*/ 6 w 58"/>
                    <a:gd name="T17" fmla="*/ 27 h 91"/>
                    <a:gd name="T18" fmla="*/ 7 w 58"/>
                    <a:gd name="T19" fmla="*/ 31 h 91"/>
                    <a:gd name="T20" fmla="*/ 4 w 58"/>
                    <a:gd name="T21" fmla="*/ 38 h 91"/>
                    <a:gd name="T22" fmla="*/ 11 w 58"/>
                    <a:gd name="T23" fmla="*/ 42 h 91"/>
                    <a:gd name="T24" fmla="*/ 11 w 58"/>
                    <a:gd name="T25" fmla="*/ 46 h 91"/>
                    <a:gd name="T26" fmla="*/ 7 w 58"/>
                    <a:gd name="T27" fmla="*/ 46 h 91"/>
                    <a:gd name="T28" fmla="*/ 11 w 58"/>
                    <a:gd name="T29" fmla="*/ 54 h 91"/>
                    <a:gd name="T30" fmla="*/ 12 w 58"/>
                    <a:gd name="T31" fmla="*/ 59 h 91"/>
                    <a:gd name="T32" fmla="*/ 14 w 58"/>
                    <a:gd name="T33" fmla="*/ 63 h 91"/>
                    <a:gd name="T34" fmla="*/ 19 w 58"/>
                    <a:gd name="T35" fmla="*/ 66 h 91"/>
                    <a:gd name="T36" fmla="*/ 23 w 58"/>
                    <a:gd name="T37" fmla="*/ 70 h 91"/>
                    <a:gd name="T38" fmla="*/ 21 w 58"/>
                    <a:gd name="T39" fmla="*/ 74 h 91"/>
                    <a:gd name="T40" fmla="*/ 24 w 58"/>
                    <a:gd name="T41" fmla="*/ 79 h 91"/>
                    <a:gd name="T42" fmla="*/ 28 w 58"/>
                    <a:gd name="T43" fmla="*/ 82 h 91"/>
                    <a:gd name="T44" fmla="*/ 28 w 58"/>
                    <a:gd name="T45" fmla="*/ 90 h 91"/>
                    <a:gd name="T46" fmla="*/ 31 w 58"/>
                    <a:gd name="T47" fmla="*/ 90 h 91"/>
                    <a:gd name="T48" fmla="*/ 34 w 58"/>
                    <a:gd name="T49" fmla="*/ 85 h 91"/>
                    <a:gd name="T50" fmla="*/ 38 w 58"/>
                    <a:gd name="T51" fmla="*/ 82 h 91"/>
                    <a:gd name="T52" fmla="*/ 47 w 58"/>
                    <a:gd name="T53" fmla="*/ 81 h 91"/>
                    <a:gd name="T54" fmla="*/ 53 w 58"/>
                    <a:gd name="T55" fmla="*/ 79 h 91"/>
                    <a:gd name="T56" fmla="*/ 54 w 58"/>
                    <a:gd name="T57" fmla="*/ 76 h 91"/>
                    <a:gd name="T58" fmla="*/ 52 w 58"/>
                    <a:gd name="T59" fmla="*/ 70 h 91"/>
                    <a:gd name="T60" fmla="*/ 58 w 58"/>
                    <a:gd name="T61" fmla="*/ 62 h 91"/>
                    <a:gd name="T62" fmla="*/ 52 w 58"/>
                    <a:gd name="T63" fmla="*/ 52 h 91"/>
                    <a:gd name="T64" fmla="*/ 52 w 58"/>
                    <a:gd name="T65" fmla="*/ 42 h 91"/>
                    <a:gd name="T66" fmla="*/ 51 w 58"/>
                    <a:gd name="T67" fmla="*/ 36 h 91"/>
                    <a:gd name="T68" fmla="*/ 53 w 58"/>
                    <a:gd name="T69" fmla="*/ 30 h 91"/>
                    <a:gd name="T70" fmla="*/ 45 w 58"/>
                    <a:gd name="T71" fmla="*/ 32 h 91"/>
                    <a:gd name="T72" fmla="*/ 41 w 58"/>
                    <a:gd name="T73" fmla="*/ 31 h 91"/>
                    <a:gd name="T74" fmla="*/ 35 w 58"/>
                    <a:gd name="T75" fmla="*/ 27 h 91"/>
                    <a:gd name="T76" fmla="*/ 35 w 58"/>
                    <a:gd name="T77" fmla="*/ 21 h 91"/>
                    <a:gd name="T78" fmla="*/ 28 w 58"/>
                    <a:gd name="T79" fmla="*/ 15 h 91"/>
                    <a:gd name="T80" fmla="*/ 23 w 58"/>
                    <a:gd name="T81" fmla="*/ 6 h 91"/>
                    <a:gd name="T82" fmla="*/ 19 w 58"/>
                    <a:gd name="T83" fmla="*/ 3 h 91"/>
                    <a:gd name="T84" fmla="*/ 14 w 58"/>
                    <a:gd name="T85" fmla="*/ 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8" h="91">
                      <a:moveTo>
                        <a:pt x="14" y="1"/>
                      </a:moveTo>
                      <a:lnTo>
                        <a:pt x="12" y="0"/>
                      </a:lnTo>
                      <a:lnTo>
                        <a:pt x="9" y="4"/>
                      </a:lnTo>
                      <a:lnTo>
                        <a:pt x="8" y="5"/>
                      </a:lnTo>
                      <a:lnTo>
                        <a:pt x="6" y="4"/>
                      </a:lnTo>
                      <a:lnTo>
                        <a:pt x="2" y="7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3" y="14"/>
                      </a:lnTo>
                      <a:lnTo>
                        <a:pt x="4" y="19"/>
                      </a:lnTo>
                      <a:lnTo>
                        <a:pt x="4" y="21"/>
                      </a:lnTo>
                      <a:lnTo>
                        <a:pt x="7" y="21"/>
                      </a:lnTo>
                      <a:lnTo>
                        <a:pt x="7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8" y="45"/>
                      </a:lnTo>
                      <a:lnTo>
                        <a:pt x="7" y="46"/>
                      </a:lnTo>
                      <a:lnTo>
                        <a:pt x="7" y="50"/>
                      </a:lnTo>
                      <a:lnTo>
                        <a:pt x="11" y="54"/>
                      </a:lnTo>
                      <a:lnTo>
                        <a:pt x="10" y="55"/>
                      </a:lnTo>
                      <a:lnTo>
                        <a:pt x="12" y="59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3"/>
                      </a:lnTo>
                      <a:lnTo>
                        <a:pt x="19" y="66"/>
                      </a:lnTo>
                      <a:lnTo>
                        <a:pt x="23" y="66"/>
                      </a:lnTo>
                      <a:lnTo>
                        <a:pt x="23" y="70"/>
                      </a:lnTo>
                      <a:lnTo>
                        <a:pt x="21" y="73"/>
                      </a:lnTo>
                      <a:lnTo>
                        <a:pt x="21" y="74"/>
                      </a:lnTo>
                      <a:lnTo>
                        <a:pt x="21" y="75"/>
                      </a:lnTo>
                      <a:lnTo>
                        <a:pt x="24" y="79"/>
                      </a:lnTo>
                      <a:lnTo>
                        <a:pt x="25" y="79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28" y="90"/>
                      </a:lnTo>
                      <a:lnTo>
                        <a:pt x="29" y="91"/>
                      </a:lnTo>
                      <a:lnTo>
                        <a:pt x="31" y="90"/>
                      </a:lnTo>
                      <a:lnTo>
                        <a:pt x="30" y="87"/>
                      </a:lnTo>
                      <a:lnTo>
                        <a:pt x="34" y="85"/>
                      </a:lnTo>
                      <a:lnTo>
                        <a:pt x="36" y="84"/>
                      </a:lnTo>
                      <a:lnTo>
                        <a:pt x="38" y="82"/>
                      </a:lnTo>
                      <a:lnTo>
                        <a:pt x="44" y="80"/>
                      </a:lnTo>
                      <a:lnTo>
                        <a:pt x="47" y="81"/>
                      </a:lnTo>
                      <a:lnTo>
                        <a:pt x="51" y="79"/>
                      </a:lnTo>
                      <a:lnTo>
                        <a:pt x="53" y="79"/>
                      </a:lnTo>
                      <a:lnTo>
                        <a:pt x="53" y="79"/>
                      </a:lnTo>
                      <a:lnTo>
                        <a:pt x="54" y="76"/>
                      </a:lnTo>
                      <a:lnTo>
                        <a:pt x="52" y="73"/>
                      </a:lnTo>
                      <a:lnTo>
                        <a:pt x="52" y="70"/>
                      </a:lnTo>
                      <a:lnTo>
                        <a:pt x="57" y="65"/>
                      </a:lnTo>
                      <a:lnTo>
                        <a:pt x="58" y="62"/>
                      </a:lnTo>
                      <a:lnTo>
                        <a:pt x="56" y="57"/>
                      </a:lnTo>
                      <a:lnTo>
                        <a:pt x="52" y="52"/>
                      </a:lnTo>
                      <a:lnTo>
                        <a:pt x="50" y="45"/>
                      </a:lnTo>
                      <a:lnTo>
                        <a:pt x="52" y="42"/>
                      </a:lnTo>
                      <a:lnTo>
                        <a:pt x="52" y="39"/>
                      </a:lnTo>
                      <a:lnTo>
                        <a:pt x="51" y="36"/>
                      </a:lnTo>
                      <a:lnTo>
                        <a:pt x="51" y="33"/>
                      </a:lnTo>
                      <a:lnTo>
                        <a:pt x="53" y="30"/>
                      </a:lnTo>
                      <a:lnTo>
                        <a:pt x="48" y="29"/>
                      </a:lnTo>
                      <a:lnTo>
                        <a:pt x="45" y="32"/>
                      </a:lnTo>
                      <a:lnTo>
                        <a:pt x="43" y="30"/>
                      </a:lnTo>
                      <a:lnTo>
                        <a:pt x="41" y="31"/>
                      </a:lnTo>
                      <a:lnTo>
                        <a:pt x="39" y="29"/>
                      </a:lnTo>
                      <a:lnTo>
                        <a:pt x="35" y="27"/>
                      </a:lnTo>
                      <a:lnTo>
                        <a:pt x="34" y="25"/>
                      </a:lnTo>
                      <a:lnTo>
                        <a:pt x="35" y="21"/>
                      </a:lnTo>
                      <a:lnTo>
                        <a:pt x="32" y="17"/>
                      </a:lnTo>
                      <a:lnTo>
                        <a:pt x="28" y="15"/>
                      </a:lnTo>
                      <a:lnTo>
                        <a:pt x="28" y="12"/>
                      </a:lnTo>
                      <a:lnTo>
                        <a:pt x="23" y="6"/>
                      </a:lnTo>
                      <a:lnTo>
                        <a:pt x="22" y="4"/>
                      </a:lnTo>
                      <a:lnTo>
                        <a:pt x="19" y="3"/>
                      </a:lnTo>
                      <a:lnTo>
                        <a:pt x="18" y="2"/>
                      </a:ln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0" name="Freeform 659">
                  <a:extLst>
                    <a:ext uri="{FF2B5EF4-FFF2-40B4-BE49-F238E27FC236}">
                      <a16:creationId xmlns:a16="http://schemas.microsoft.com/office/drawing/2014/main" id="{74A41D40-D220-43FD-8501-2B09A7111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2007"/>
                  <a:ext cx="26" cy="38"/>
                </a:xfrm>
                <a:custGeom>
                  <a:avLst/>
                  <a:gdLst>
                    <a:gd name="T0" fmla="*/ 15 w 26"/>
                    <a:gd name="T1" fmla="*/ 27 h 38"/>
                    <a:gd name="T2" fmla="*/ 18 w 26"/>
                    <a:gd name="T3" fmla="*/ 23 h 38"/>
                    <a:gd name="T4" fmla="*/ 19 w 26"/>
                    <a:gd name="T5" fmla="*/ 23 h 38"/>
                    <a:gd name="T6" fmla="*/ 21 w 26"/>
                    <a:gd name="T7" fmla="*/ 26 h 38"/>
                    <a:gd name="T8" fmla="*/ 24 w 26"/>
                    <a:gd name="T9" fmla="*/ 22 h 38"/>
                    <a:gd name="T10" fmla="*/ 24 w 26"/>
                    <a:gd name="T11" fmla="*/ 21 h 38"/>
                    <a:gd name="T12" fmla="*/ 26 w 26"/>
                    <a:gd name="T13" fmla="*/ 18 h 38"/>
                    <a:gd name="T14" fmla="*/ 26 w 26"/>
                    <a:gd name="T15" fmla="*/ 14 h 38"/>
                    <a:gd name="T16" fmla="*/ 22 w 26"/>
                    <a:gd name="T17" fmla="*/ 14 h 38"/>
                    <a:gd name="T18" fmla="*/ 20 w 26"/>
                    <a:gd name="T19" fmla="*/ 11 h 38"/>
                    <a:gd name="T20" fmla="*/ 17 w 26"/>
                    <a:gd name="T21" fmla="*/ 11 h 38"/>
                    <a:gd name="T22" fmla="*/ 15 w 26"/>
                    <a:gd name="T23" fmla="*/ 10 h 38"/>
                    <a:gd name="T24" fmla="*/ 15 w 26"/>
                    <a:gd name="T25" fmla="*/ 7 h 38"/>
                    <a:gd name="T26" fmla="*/ 13 w 26"/>
                    <a:gd name="T27" fmla="*/ 3 h 38"/>
                    <a:gd name="T28" fmla="*/ 12 w 26"/>
                    <a:gd name="T29" fmla="*/ 3 h 38"/>
                    <a:gd name="T30" fmla="*/ 10 w 26"/>
                    <a:gd name="T31" fmla="*/ 3 h 38"/>
                    <a:gd name="T32" fmla="*/ 7 w 26"/>
                    <a:gd name="T33" fmla="*/ 0 h 38"/>
                    <a:gd name="T34" fmla="*/ 5 w 26"/>
                    <a:gd name="T35" fmla="*/ 2 h 38"/>
                    <a:gd name="T36" fmla="*/ 5 w 26"/>
                    <a:gd name="T37" fmla="*/ 4 h 38"/>
                    <a:gd name="T38" fmla="*/ 8 w 26"/>
                    <a:gd name="T39" fmla="*/ 7 h 38"/>
                    <a:gd name="T40" fmla="*/ 9 w 26"/>
                    <a:gd name="T41" fmla="*/ 9 h 38"/>
                    <a:gd name="T42" fmla="*/ 7 w 26"/>
                    <a:gd name="T43" fmla="*/ 10 h 38"/>
                    <a:gd name="T44" fmla="*/ 4 w 26"/>
                    <a:gd name="T45" fmla="*/ 10 h 38"/>
                    <a:gd name="T46" fmla="*/ 3 w 26"/>
                    <a:gd name="T47" fmla="*/ 14 h 38"/>
                    <a:gd name="T48" fmla="*/ 3 w 26"/>
                    <a:gd name="T49" fmla="*/ 18 h 38"/>
                    <a:gd name="T50" fmla="*/ 2 w 26"/>
                    <a:gd name="T51" fmla="*/ 22 h 38"/>
                    <a:gd name="T52" fmla="*/ 0 w 26"/>
                    <a:gd name="T53" fmla="*/ 23 h 38"/>
                    <a:gd name="T54" fmla="*/ 1 w 26"/>
                    <a:gd name="T55" fmla="*/ 24 h 38"/>
                    <a:gd name="T56" fmla="*/ 4 w 26"/>
                    <a:gd name="T57" fmla="*/ 26 h 38"/>
                    <a:gd name="T58" fmla="*/ 10 w 26"/>
                    <a:gd name="T59" fmla="*/ 34 h 38"/>
                    <a:gd name="T60" fmla="*/ 10 w 26"/>
                    <a:gd name="T61" fmla="*/ 36 h 38"/>
                    <a:gd name="T62" fmla="*/ 13 w 26"/>
                    <a:gd name="T63" fmla="*/ 38 h 38"/>
                    <a:gd name="T64" fmla="*/ 14 w 26"/>
                    <a:gd name="T65" fmla="*/ 32 h 38"/>
                    <a:gd name="T66" fmla="*/ 15 w 26"/>
                    <a:gd name="T67" fmla="*/ 2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6" h="38">
                      <a:moveTo>
                        <a:pt x="15" y="27"/>
                      </a:moveTo>
                      <a:lnTo>
                        <a:pt x="18" y="23"/>
                      </a:lnTo>
                      <a:lnTo>
                        <a:pt x="19" y="23"/>
                      </a:lnTo>
                      <a:lnTo>
                        <a:pt x="21" y="26"/>
                      </a:lnTo>
                      <a:lnTo>
                        <a:pt x="24" y="22"/>
                      </a:lnTo>
                      <a:lnTo>
                        <a:pt x="24" y="21"/>
                      </a:lnTo>
                      <a:lnTo>
                        <a:pt x="26" y="18"/>
                      </a:lnTo>
                      <a:lnTo>
                        <a:pt x="26" y="14"/>
                      </a:lnTo>
                      <a:lnTo>
                        <a:pt x="22" y="14"/>
                      </a:lnTo>
                      <a:lnTo>
                        <a:pt x="20" y="11"/>
                      </a:lnTo>
                      <a:lnTo>
                        <a:pt x="17" y="11"/>
                      </a:ln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8" y="7"/>
                      </a:lnTo>
                      <a:lnTo>
                        <a:pt x="9" y="9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3" y="14"/>
                      </a:lnTo>
                      <a:lnTo>
                        <a:pt x="3" y="18"/>
                      </a:lnTo>
                      <a:lnTo>
                        <a:pt x="2" y="22"/>
                      </a:lnTo>
                      <a:lnTo>
                        <a:pt x="0" y="23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10" y="34"/>
                      </a:lnTo>
                      <a:lnTo>
                        <a:pt x="10" y="36"/>
                      </a:lnTo>
                      <a:lnTo>
                        <a:pt x="13" y="38"/>
                      </a:lnTo>
                      <a:lnTo>
                        <a:pt x="14" y="32"/>
                      </a:lnTo>
                      <a:lnTo>
                        <a:pt x="15" y="2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1" name="Freeform 660">
                  <a:extLst>
                    <a:ext uri="{FF2B5EF4-FFF2-40B4-BE49-F238E27FC236}">
                      <a16:creationId xmlns:a16="http://schemas.microsoft.com/office/drawing/2014/main" id="{5EB87DFF-89EC-43E4-9BF1-6406A9408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1" y="1983"/>
                  <a:ext cx="4" cy="8"/>
                </a:xfrm>
                <a:custGeom>
                  <a:avLst/>
                  <a:gdLst>
                    <a:gd name="T0" fmla="*/ 4 w 4"/>
                    <a:gd name="T1" fmla="*/ 8 h 8"/>
                    <a:gd name="T2" fmla="*/ 4 w 4"/>
                    <a:gd name="T3" fmla="*/ 8 h 8"/>
                    <a:gd name="T4" fmla="*/ 4 w 4"/>
                    <a:gd name="T5" fmla="*/ 3 h 8"/>
                    <a:gd name="T6" fmla="*/ 0 w 4"/>
                    <a:gd name="T7" fmla="*/ 0 h 8"/>
                    <a:gd name="T8" fmla="*/ 1 w 4"/>
                    <a:gd name="T9" fmla="*/ 4 h 8"/>
                    <a:gd name="T10" fmla="*/ 1 w 4"/>
                    <a:gd name="T11" fmla="*/ 5 h 8"/>
                    <a:gd name="T12" fmla="*/ 4 w 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8">
                      <a:moveTo>
                        <a:pt x="4" y="8"/>
                      </a:moveTo>
                      <a:lnTo>
                        <a:pt x="4" y="8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2" name="Freeform 661">
                  <a:extLst>
                    <a:ext uri="{FF2B5EF4-FFF2-40B4-BE49-F238E27FC236}">
                      <a16:creationId xmlns:a16="http://schemas.microsoft.com/office/drawing/2014/main" id="{686A67DD-CE00-4E65-B12F-202EE0630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8"/>
                  <a:ext cx="7" cy="2"/>
                </a:xfrm>
                <a:custGeom>
                  <a:avLst/>
                  <a:gdLst>
                    <a:gd name="T0" fmla="*/ 4 w 7"/>
                    <a:gd name="T1" fmla="*/ 2 h 2"/>
                    <a:gd name="T2" fmla="*/ 7 w 7"/>
                    <a:gd name="T3" fmla="*/ 0 h 2"/>
                    <a:gd name="T4" fmla="*/ 0 w 7"/>
                    <a:gd name="T5" fmla="*/ 0 h 2"/>
                    <a:gd name="T6" fmla="*/ 4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4" y="2"/>
                      </a:move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3" name="Freeform 662">
                  <a:extLst>
                    <a:ext uri="{FF2B5EF4-FFF2-40B4-BE49-F238E27FC236}">
                      <a16:creationId xmlns:a16="http://schemas.microsoft.com/office/drawing/2014/main" id="{B2E59AEF-24A1-420F-BA3C-C65A274C2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1" y="2014"/>
                  <a:ext cx="7" cy="3"/>
                </a:xfrm>
                <a:custGeom>
                  <a:avLst/>
                  <a:gdLst>
                    <a:gd name="T0" fmla="*/ 7 w 7"/>
                    <a:gd name="T1" fmla="*/ 1 h 3"/>
                    <a:gd name="T2" fmla="*/ 5 w 7"/>
                    <a:gd name="T3" fmla="*/ 0 h 3"/>
                    <a:gd name="T4" fmla="*/ 0 w 7"/>
                    <a:gd name="T5" fmla="*/ 0 h 3"/>
                    <a:gd name="T6" fmla="*/ 2 w 7"/>
                    <a:gd name="T7" fmla="*/ 2 h 3"/>
                    <a:gd name="T8" fmla="*/ 4 w 7"/>
                    <a:gd name="T9" fmla="*/ 3 h 3"/>
                    <a:gd name="T10" fmla="*/ 7 w 7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3">
                      <a:moveTo>
                        <a:pt x="7" y="1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4" name="Freeform 663">
                  <a:extLst>
                    <a:ext uri="{FF2B5EF4-FFF2-40B4-BE49-F238E27FC236}">
                      <a16:creationId xmlns:a16="http://schemas.microsoft.com/office/drawing/2014/main" id="{D3B593AA-2871-49FE-9F34-212E46450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1993"/>
                  <a:ext cx="3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5" name="Freeform 664">
                  <a:extLst>
                    <a:ext uri="{FF2B5EF4-FFF2-40B4-BE49-F238E27FC236}">
                      <a16:creationId xmlns:a16="http://schemas.microsoft.com/office/drawing/2014/main" id="{2040CDC2-55BD-4177-BCE3-2CEB4F2B5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4" y="2021"/>
                  <a:ext cx="7" cy="3"/>
                </a:xfrm>
                <a:custGeom>
                  <a:avLst/>
                  <a:gdLst>
                    <a:gd name="T0" fmla="*/ 9 w 9"/>
                    <a:gd name="T1" fmla="*/ 3 h 3"/>
                    <a:gd name="T2" fmla="*/ 6 w 9"/>
                    <a:gd name="T3" fmla="*/ 0 h 3"/>
                    <a:gd name="T4" fmla="*/ 0 w 9"/>
                    <a:gd name="T5" fmla="*/ 0 h 3"/>
                    <a:gd name="T6" fmla="*/ 3 w 9"/>
                    <a:gd name="T7" fmla="*/ 2 h 3"/>
                    <a:gd name="T8" fmla="*/ 9 w 9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9" y="3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lnTo>
                        <a:pt x="9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6" name="Freeform 665">
                  <a:extLst>
                    <a:ext uri="{FF2B5EF4-FFF2-40B4-BE49-F238E27FC236}">
                      <a16:creationId xmlns:a16="http://schemas.microsoft.com/office/drawing/2014/main" id="{60DE6CAF-F770-484D-B85C-2DAD88013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1" y="1993"/>
                  <a:ext cx="4" cy="4"/>
                </a:xfrm>
                <a:custGeom>
                  <a:avLst/>
                  <a:gdLst>
                    <a:gd name="T0" fmla="*/ 4 w 4"/>
                    <a:gd name="T1" fmla="*/ 3 h 4"/>
                    <a:gd name="T2" fmla="*/ 1 w 4"/>
                    <a:gd name="T3" fmla="*/ 0 h 4"/>
                    <a:gd name="T4" fmla="*/ 0 w 4"/>
                    <a:gd name="T5" fmla="*/ 0 h 4"/>
                    <a:gd name="T6" fmla="*/ 2 w 4"/>
                    <a:gd name="T7" fmla="*/ 4 h 4"/>
                    <a:gd name="T8" fmla="*/ 4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7" name="Freeform 666">
                  <a:extLst>
                    <a:ext uri="{FF2B5EF4-FFF2-40B4-BE49-F238E27FC236}">
                      <a16:creationId xmlns:a16="http://schemas.microsoft.com/office/drawing/2014/main" id="{7FD7A54F-1E1D-4F6B-803B-BC4F254D54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2" y="1976"/>
                  <a:ext cx="5" cy="9"/>
                </a:xfrm>
                <a:custGeom>
                  <a:avLst/>
                  <a:gdLst>
                    <a:gd name="T0" fmla="*/ 2 w 7"/>
                    <a:gd name="T1" fmla="*/ 0 h 11"/>
                    <a:gd name="T2" fmla="*/ 0 w 7"/>
                    <a:gd name="T3" fmla="*/ 2 h 11"/>
                    <a:gd name="T4" fmla="*/ 1 w 7"/>
                    <a:gd name="T5" fmla="*/ 8 h 11"/>
                    <a:gd name="T6" fmla="*/ 3 w 7"/>
                    <a:gd name="T7" fmla="*/ 9 h 11"/>
                    <a:gd name="T8" fmla="*/ 5 w 7"/>
                    <a:gd name="T9" fmla="*/ 11 h 11"/>
                    <a:gd name="T10" fmla="*/ 7 w 7"/>
                    <a:gd name="T11" fmla="*/ 10 h 11"/>
                    <a:gd name="T12" fmla="*/ 2 w 7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1">
                      <a:moveTo>
                        <a:pt x="2" y="0"/>
                      </a:moveTo>
                      <a:cubicBezTo>
                        <a:pt x="2" y="0"/>
                        <a:pt x="0" y="2"/>
                        <a:pt x="0" y="2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10"/>
                        <a:pt x="7" y="10"/>
                        <a:pt x="7" y="10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8" name="Freeform 667">
                  <a:extLst>
                    <a:ext uri="{FF2B5EF4-FFF2-40B4-BE49-F238E27FC236}">
                      <a16:creationId xmlns:a16="http://schemas.microsoft.com/office/drawing/2014/main" id="{9273BDB9-99A8-40CF-A19E-D7C210E73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952"/>
                  <a:ext cx="76" cy="72"/>
                </a:xfrm>
                <a:custGeom>
                  <a:avLst/>
                  <a:gdLst>
                    <a:gd name="T0" fmla="*/ 46 w 76"/>
                    <a:gd name="T1" fmla="*/ 56 h 72"/>
                    <a:gd name="T2" fmla="*/ 35 w 76"/>
                    <a:gd name="T3" fmla="*/ 42 h 72"/>
                    <a:gd name="T4" fmla="*/ 33 w 76"/>
                    <a:gd name="T5" fmla="*/ 38 h 72"/>
                    <a:gd name="T6" fmla="*/ 30 w 76"/>
                    <a:gd name="T7" fmla="*/ 31 h 72"/>
                    <a:gd name="T8" fmla="*/ 28 w 76"/>
                    <a:gd name="T9" fmla="*/ 29 h 72"/>
                    <a:gd name="T10" fmla="*/ 29 w 76"/>
                    <a:gd name="T11" fmla="*/ 24 h 72"/>
                    <a:gd name="T12" fmla="*/ 34 w 76"/>
                    <a:gd name="T13" fmla="*/ 24 h 72"/>
                    <a:gd name="T14" fmla="*/ 37 w 76"/>
                    <a:gd name="T15" fmla="*/ 27 h 72"/>
                    <a:gd name="T16" fmla="*/ 39 w 76"/>
                    <a:gd name="T17" fmla="*/ 24 h 72"/>
                    <a:gd name="T18" fmla="*/ 42 w 76"/>
                    <a:gd name="T19" fmla="*/ 22 h 72"/>
                    <a:gd name="T20" fmla="*/ 45 w 76"/>
                    <a:gd name="T21" fmla="*/ 22 h 72"/>
                    <a:gd name="T22" fmla="*/ 49 w 76"/>
                    <a:gd name="T23" fmla="*/ 26 h 72"/>
                    <a:gd name="T24" fmla="*/ 54 w 76"/>
                    <a:gd name="T25" fmla="*/ 25 h 72"/>
                    <a:gd name="T26" fmla="*/ 57 w 76"/>
                    <a:gd name="T27" fmla="*/ 25 h 72"/>
                    <a:gd name="T28" fmla="*/ 63 w 76"/>
                    <a:gd name="T29" fmla="*/ 26 h 72"/>
                    <a:gd name="T30" fmla="*/ 68 w 76"/>
                    <a:gd name="T31" fmla="*/ 29 h 72"/>
                    <a:gd name="T32" fmla="*/ 73 w 76"/>
                    <a:gd name="T33" fmla="*/ 29 h 72"/>
                    <a:gd name="T34" fmla="*/ 75 w 76"/>
                    <a:gd name="T35" fmla="*/ 25 h 72"/>
                    <a:gd name="T36" fmla="*/ 76 w 76"/>
                    <a:gd name="T37" fmla="*/ 24 h 72"/>
                    <a:gd name="T38" fmla="*/ 73 w 76"/>
                    <a:gd name="T39" fmla="*/ 22 h 72"/>
                    <a:gd name="T40" fmla="*/ 69 w 76"/>
                    <a:gd name="T41" fmla="*/ 13 h 72"/>
                    <a:gd name="T42" fmla="*/ 66 w 76"/>
                    <a:gd name="T43" fmla="*/ 14 h 72"/>
                    <a:gd name="T44" fmla="*/ 53 w 76"/>
                    <a:gd name="T45" fmla="*/ 11 h 72"/>
                    <a:gd name="T46" fmla="*/ 48 w 76"/>
                    <a:gd name="T47" fmla="*/ 7 h 72"/>
                    <a:gd name="T48" fmla="*/ 40 w 76"/>
                    <a:gd name="T49" fmla="*/ 0 h 72"/>
                    <a:gd name="T50" fmla="*/ 34 w 76"/>
                    <a:gd name="T51" fmla="*/ 1 h 72"/>
                    <a:gd name="T52" fmla="*/ 24 w 76"/>
                    <a:gd name="T53" fmla="*/ 11 h 72"/>
                    <a:gd name="T54" fmla="*/ 19 w 76"/>
                    <a:gd name="T55" fmla="*/ 20 h 72"/>
                    <a:gd name="T56" fmla="*/ 11 w 76"/>
                    <a:gd name="T57" fmla="*/ 17 h 72"/>
                    <a:gd name="T58" fmla="*/ 4 w 76"/>
                    <a:gd name="T59" fmla="*/ 21 h 72"/>
                    <a:gd name="T60" fmla="*/ 0 w 76"/>
                    <a:gd name="T61" fmla="*/ 22 h 72"/>
                    <a:gd name="T62" fmla="*/ 4 w 76"/>
                    <a:gd name="T63" fmla="*/ 32 h 72"/>
                    <a:gd name="T64" fmla="*/ 4 w 76"/>
                    <a:gd name="T65" fmla="*/ 34 h 72"/>
                    <a:gd name="T66" fmla="*/ 8 w 76"/>
                    <a:gd name="T67" fmla="*/ 24 h 72"/>
                    <a:gd name="T68" fmla="*/ 14 w 76"/>
                    <a:gd name="T69" fmla="*/ 21 h 72"/>
                    <a:gd name="T70" fmla="*/ 17 w 76"/>
                    <a:gd name="T71" fmla="*/ 27 h 72"/>
                    <a:gd name="T72" fmla="*/ 21 w 76"/>
                    <a:gd name="T73" fmla="*/ 37 h 72"/>
                    <a:gd name="T74" fmla="*/ 26 w 76"/>
                    <a:gd name="T75" fmla="*/ 42 h 72"/>
                    <a:gd name="T76" fmla="*/ 26 w 76"/>
                    <a:gd name="T77" fmla="*/ 45 h 72"/>
                    <a:gd name="T78" fmla="*/ 22 w 76"/>
                    <a:gd name="T79" fmla="*/ 48 h 72"/>
                    <a:gd name="T80" fmla="*/ 27 w 76"/>
                    <a:gd name="T81" fmla="*/ 51 h 72"/>
                    <a:gd name="T82" fmla="*/ 33 w 76"/>
                    <a:gd name="T83" fmla="*/ 55 h 72"/>
                    <a:gd name="T84" fmla="*/ 35 w 76"/>
                    <a:gd name="T85" fmla="*/ 60 h 72"/>
                    <a:gd name="T86" fmla="*/ 45 w 76"/>
                    <a:gd name="T87" fmla="*/ 60 h 72"/>
                    <a:gd name="T88" fmla="*/ 56 w 76"/>
                    <a:gd name="T89" fmla="*/ 71 h 72"/>
                    <a:gd name="T90" fmla="*/ 50 w 76"/>
                    <a:gd name="T91" fmla="*/ 69 h 72"/>
                    <a:gd name="T92" fmla="*/ 55 w 76"/>
                    <a:gd name="T93" fmla="*/ 72 h 72"/>
                    <a:gd name="T94" fmla="*/ 56 w 76"/>
                    <a:gd name="T95" fmla="*/ 69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6" h="72">
                      <a:moveTo>
                        <a:pt x="56" y="69"/>
                      </a:moveTo>
                      <a:lnTo>
                        <a:pt x="46" y="56"/>
                      </a:lnTo>
                      <a:lnTo>
                        <a:pt x="35" y="44"/>
                      </a:lnTo>
                      <a:lnTo>
                        <a:pt x="35" y="42"/>
                      </a:lnTo>
                      <a:lnTo>
                        <a:pt x="35" y="41"/>
                      </a:lnTo>
                      <a:lnTo>
                        <a:pt x="33" y="38"/>
                      </a:lnTo>
                      <a:lnTo>
                        <a:pt x="33" y="35"/>
                      </a:lnTo>
                      <a:lnTo>
                        <a:pt x="30" y="31"/>
                      </a:lnTo>
                      <a:lnTo>
                        <a:pt x="28" y="31"/>
                      </a:lnTo>
                      <a:lnTo>
                        <a:pt x="28" y="29"/>
                      </a:lnTo>
                      <a:lnTo>
                        <a:pt x="29" y="27"/>
                      </a:lnTo>
                      <a:lnTo>
                        <a:pt x="29" y="24"/>
                      </a:lnTo>
                      <a:lnTo>
                        <a:pt x="30" y="21"/>
                      </a:lnTo>
                      <a:lnTo>
                        <a:pt x="34" y="24"/>
                      </a:lnTo>
                      <a:lnTo>
                        <a:pt x="35" y="27"/>
                      </a:lnTo>
                      <a:lnTo>
                        <a:pt x="37" y="27"/>
                      </a:lnTo>
                      <a:lnTo>
                        <a:pt x="37" y="24"/>
                      </a:lnTo>
                      <a:lnTo>
                        <a:pt x="39" y="24"/>
                      </a:lnTo>
                      <a:lnTo>
                        <a:pt x="41" y="24"/>
                      </a:lnTo>
                      <a:lnTo>
                        <a:pt x="42" y="22"/>
                      </a:lnTo>
                      <a:lnTo>
                        <a:pt x="45" y="24"/>
                      </a:lnTo>
                      <a:lnTo>
                        <a:pt x="45" y="22"/>
                      </a:lnTo>
                      <a:lnTo>
                        <a:pt x="48" y="23"/>
                      </a:lnTo>
                      <a:lnTo>
                        <a:pt x="49" y="26"/>
                      </a:lnTo>
                      <a:lnTo>
                        <a:pt x="51" y="24"/>
                      </a:lnTo>
                      <a:lnTo>
                        <a:pt x="54" y="25"/>
                      </a:lnTo>
                      <a:lnTo>
                        <a:pt x="56" y="24"/>
                      </a:lnTo>
                      <a:lnTo>
                        <a:pt x="57" y="25"/>
                      </a:lnTo>
                      <a:lnTo>
                        <a:pt x="61" y="25"/>
                      </a:lnTo>
                      <a:lnTo>
                        <a:pt x="63" y="26"/>
                      </a:lnTo>
                      <a:lnTo>
                        <a:pt x="66" y="26"/>
                      </a:lnTo>
                      <a:lnTo>
                        <a:pt x="68" y="29"/>
                      </a:lnTo>
                      <a:lnTo>
                        <a:pt x="73" y="29"/>
                      </a:lnTo>
                      <a:lnTo>
                        <a:pt x="73" y="29"/>
                      </a:lnTo>
                      <a:lnTo>
                        <a:pt x="73" y="27"/>
                      </a:lnTo>
                      <a:lnTo>
                        <a:pt x="75" y="25"/>
                      </a:lnTo>
                      <a:lnTo>
                        <a:pt x="76" y="25"/>
                      </a:lnTo>
                      <a:lnTo>
                        <a:pt x="76" y="24"/>
                      </a:lnTo>
                      <a:lnTo>
                        <a:pt x="73" y="24"/>
                      </a:lnTo>
                      <a:lnTo>
                        <a:pt x="73" y="22"/>
                      </a:lnTo>
                      <a:lnTo>
                        <a:pt x="72" y="17"/>
                      </a:lnTo>
                      <a:lnTo>
                        <a:pt x="69" y="13"/>
                      </a:lnTo>
                      <a:lnTo>
                        <a:pt x="68" y="11"/>
                      </a:lnTo>
                      <a:lnTo>
                        <a:pt x="66" y="14"/>
                      </a:lnTo>
                      <a:lnTo>
                        <a:pt x="60" y="13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8" y="7"/>
                      </a:lnTo>
                      <a:lnTo>
                        <a:pt x="42" y="1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34" y="1"/>
                      </a:lnTo>
                      <a:lnTo>
                        <a:pt x="25" y="7"/>
                      </a:lnTo>
                      <a:lnTo>
                        <a:pt x="24" y="11"/>
                      </a:lnTo>
                      <a:lnTo>
                        <a:pt x="20" y="13"/>
                      </a:lnTo>
                      <a:lnTo>
                        <a:pt x="19" y="20"/>
                      </a:lnTo>
                      <a:lnTo>
                        <a:pt x="16" y="20"/>
                      </a:lnTo>
                      <a:lnTo>
                        <a:pt x="11" y="17"/>
                      </a:lnTo>
                      <a:lnTo>
                        <a:pt x="8" y="17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4" y="34"/>
                      </a:lnTo>
                      <a:lnTo>
                        <a:pt x="8" y="27"/>
                      </a:lnTo>
                      <a:lnTo>
                        <a:pt x="8" y="24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4"/>
                      </a:lnTo>
                      <a:lnTo>
                        <a:pt x="17" y="27"/>
                      </a:lnTo>
                      <a:lnTo>
                        <a:pt x="18" y="32"/>
                      </a:lnTo>
                      <a:lnTo>
                        <a:pt x="21" y="37"/>
                      </a:lnTo>
                      <a:lnTo>
                        <a:pt x="24" y="41"/>
                      </a:lnTo>
                      <a:lnTo>
                        <a:pt x="26" y="42"/>
                      </a:lnTo>
                      <a:lnTo>
                        <a:pt x="28" y="45"/>
                      </a:lnTo>
                      <a:lnTo>
                        <a:pt x="26" y="45"/>
                      </a:lnTo>
                      <a:lnTo>
                        <a:pt x="24" y="45"/>
                      </a:lnTo>
                      <a:lnTo>
                        <a:pt x="22" y="48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30" y="54"/>
                      </a:lnTo>
                      <a:lnTo>
                        <a:pt x="33" y="55"/>
                      </a:lnTo>
                      <a:lnTo>
                        <a:pt x="34" y="58"/>
                      </a:lnTo>
                      <a:lnTo>
                        <a:pt x="35" y="60"/>
                      </a:lnTo>
                      <a:lnTo>
                        <a:pt x="39" y="59"/>
                      </a:lnTo>
                      <a:lnTo>
                        <a:pt x="45" y="60"/>
                      </a:lnTo>
                      <a:lnTo>
                        <a:pt x="49" y="62"/>
                      </a:lnTo>
                      <a:lnTo>
                        <a:pt x="56" y="71"/>
                      </a:lnTo>
                      <a:lnTo>
                        <a:pt x="53" y="71"/>
                      </a:lnTo>
                      <a:lnTo>
                        <a:pt x="50" y="69"/>
                      </a:lnTo>
                      <a:lnTo>
                        <a:pt x="52" y="72"/>
                      </a:lnTo>
                      <a:lnTo>
                        <a:pt x="55" y="72"/>
                      </a:lnTo>
                      <a:lnTo>
                        <a:pt x="55" y="72"/>
                      </a:lnTo>
                      <a:lnTo>
                        <a:pt x="56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9" name="Freeform 668">
                  <a:extLst>
                    <a:ext uri="{FF2B5EF4-FFF2-40B4-BE49-F238E27FC236}">
                      <a16:creationId xmlns:a16="http://schemas.microsoft.com/office/drawing/2014/main" id="{8FE1CA88-7B3A-4210-B00F-1420A08F8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9" y="1998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3 w 4"/>
                    <a:gd name="T3" fmla="*/ 3 h 5"/>
                    <a:gd name="T4" fmla="*/ 0 w 4"/>
                    <a:gd name="T5" fmla="*/ 0 h 5"/>
                    <a:gd name="T6" fmla="*/ 4 w 4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0" name="Freeform 669">
                  <a:extLst>
                    <a:ext uri="{FF2B5EF4-FFF2-40B4-BE49-F238E27FC236}">
                      <a16:creationId xmlns:a16="http://schemas.microsoft.com/office/drawing/2014/main" id="{63F71580-5DFF-452A-B45E-84EA265E2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1988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2 h 3"/>
                    <a:gd name="T4" fmla="*/ 4 w 4"/>
                    <a:gd name="T5" fmla="*/ 3 h 3"/>
                    <a:gd name="T6" fmla="*/ 0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1" name="Freeform 670">
                  <a:extLst>
                    <a:ext uri="{FF2B5EF4-FFF2-40B4-BE49-F238E27FC236}">
                      <a16:creationId xmlns:a16="http://schemas.microsoft.com/office/drawing/2014/main" id="{D948367C-4850-4F27-8497-76F379F5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973"/>
                  <a:ext cx="53" cy="57"/>
                </a:xfrm>
                <a:custGeom>
                  <a:avLst/>
                  <a:gdLst>
                    <a:gd name="T0" fmla="*/ 41 w 53"/>
                    <a:gd name="T1" fmla="*/ 48 h 57"/>
                    <a:gd name="T2" fmla="*/ 45 w 53"/>
                    <a:gd name="T3" fmla="*/ 44 h 57"/>
                    <a:gd name="T4" fmla="*/ 46 w 53"/>
                    <a:gd name="T5" fmla="*/ 41 h 57"/>
                    <a:gd name="T6" fmla="*/ 43 w 53"/>
                    <a:gd name="T7" fmla="*/ 36 h 57"/>
                    <a:gd name="T8" fmla="*/ 48 w 53"/>
                    <a:gd name="T9" fmla="*/ 37 h 57"/>
                    <a:gd name="T10" fmla="*/ 52 w 53"/>
                    <a:gd name="T11" fmla="*/ 36 h 57"/>
                    <a:gd name="T12" fmla="*/ 48 w 53"/>
                    <a:gd name="T13" fmla="*/ 28 h 57"/>
                    <a:gd name="T14" fmla="*/ 52 w 53"/>
                    <a:gd name="T15" fmla="*/ 28 h 57"/>
                    <a:gd name="T16" fmla="*/ 52 w 53"/>
                    <a:gd name="T17" fmla="*/ 24 h 57"/>
                    <a:gd name="T18" fmla="*/ 45 w 53"/>
                    <a:gd name="T19" fmla="*/ 20 h 57"/>
                    <a:gd name="T20" fmla="*/ 48 w 53"/>
                    <a:gd name="T21" fmla="*/ 13 h 57"/>
                    <a:gd name="T22" fmla="*/ 47 w 53"/>
                    <a:gd name="T23" fmla="*/ 9 h 57"/>
                    <a:gd name="T24" fmla="*/ 45 w 53"/>
                    <a:gd name="T25" fmla="*/ 8 h 57"/>
                    <a:gd name="T26" fmla="*/ 38 w 53"/>
                    <a:gd name="T27" fmla="*/ 5 h 57"/>
                    <a:gd name="T28" fmla="*/ 33 w 53"/>
                    <a:gd name="T29" fmla="*/ 4 h 57"/>
                    <a:gd name="T30" fmla="*/ 28 w 53"/>
                    <a:gd name="T31" fmla="*/ 3 h 57"/>
                    <a:gd name="T32" fmla="*/ 23 w 53"/>
                    <a:gd name="T33" fmla="*/ 3 h 57"/>
                    <a:gd name="T34" fmla="*/ 20 w 53"/>
                    <a:gd name="T35" fmla="*/ 2 h 57"/>
                    <a:gd name="T36" fmla="*/ 17 w 53"/>
                    <a:gd name="T37" fmla="*/ 3 h 57"/>
                    <a:gd name="T38" fmla="*/ 13 w 53"/>
                    <a:gd name="T39" fmla="*/ 3 h 57"/>
                    <a:gd name="T40" fmla="*/ 9 w 53"/>
                    <a:gd name="T41" fmla="*/ 3 h 57"/>
                    <a:gd name="T42" fmla="*/ 7 w 53"/>
                    <a:gd name="T43" fmla="*/ 6 h 57"/>
                    <a:gd name="T44" fmla="*/ 2 w 53"/>
                    <a:gd name="T45" fmla="*/ 0 h 57"/>
                    <a:gd name="T46" fmla="*/ 1 w 53"/>
                    <a:gd name="T47" fmla="*/ 6 h 57"/>
                    <a:gd name="T48" fmla="*/ 0 w 53"/>
                    <a:gd name="T49" fmla="*/ 10 h 57"/>
                    <a:gd name="T50" fmla="*/ 5 w 53"/>
                    <a:gd name="T51" fmla="*/ 14 h 57"/>
                    <a:gd name="T52" fmla="*/ 7 w 53"/>
                    <a:gd name="T53" fmla="*/ 20 h 57"/>
                    <a:gd name="T54" fmla="*/ 7 w 53"/>
                    <a:gd name="T55" fmla="*/ 23 h 57"/>
                    <a:gd name="T56" fmla="*/ 28 w 53"/>
                    <a:gd name="T57" fmla="*/ 48 h 57"/>
                    <a:gd name="T58" fmla="*/ 27 w 53"/>
                    <a:gd name="T59" fmla="*/ 51 h 57"/>
                    <a:gd name="T60" fmla="*/ 34 w 53"/>
                    <a:gd name="T61" fmla="*/ 53 h 57"/>
                    <a:gd name="T62" fmla="*/ 38 w 53"/>
                    <a:gd name="T63" fmla="*/ 57 h 57"/>
                    <a:gd name="T64" fmla="*/ 41 w 53"/>
                    <a:gd name="T65" fmla="*/ 5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3" h="57">
                      <a:moveTo>
                        <a:pt x="41" y="52"/>
                      </a:moveTo>
                      <a:lnTo>
                        <a:pt x="41" y="48"/>
                      </a:lnTo>
                      <a:lnTo>
                        <a:pt x="42" y="44"/>
                      </a:lnTo>
                      <a:lnTo>
                        <a:pt x="45" y="44"/>
                      </a:lnTo>
                      <a:lnTo>
                        <a:pt x="47" y="43"/>
                      </a:lnTo>
                      <a:lnTo>
                        <a:pt x="46" y="41"/>
                      </a:lnTo>
                      <a:lnTo>
                        <a:pt x="43" y="38"/>
                      </a:lnTo>
                      <a:lnTo>
                        <a:pt x="43" y="36"/>
                      </a:lnTo>
                      <a:lnTo>
                        <a:pt x="45" y="34"/>
                      </a:lnTo>
                      <a:lnTo>
                        <a:pt x="48" y="37"/>
                      </a:lnTo>
                      <a:lnTo>
                        <a:pt x="50" y="37"/>
                      </a:lnTo>
                      <a:lnTo>
                        <a:pt x="52" y="36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9" y="27"/>
                      </a:lnTo>
                      <a:lnTo>
                        <a:pt x="52" y="28"/>
                      </a:lnTo>
                      <a:lnTo>
                        <a:pt x="53" y="27"/>
                      </a:lnTo>
                      <a:lnTo>
                        <a:pt x="52" y="24"/>
                      </a:lnTo>
                      <a:lnTo>
                        <a:pt x="49" y="24"/>
                      </a:lnTo>
                      <a:lnTo>
                        <a:pt x="45" y="20"/>
                      </a:lnTo>
                      <a:lnTo>
                        <a:pt x="45" y="18"/>
                      </a:lnTo>
                      <a:lnTo>
                        <a:pt x="48" y="13"/>
                      </a:lnTo>
                      <a:lnTo>
                        <a:pt x="48" y="9"/>
                      </a:lnTo>
                      <a:lnTo>
                        <a:pt x="47" y="9"/>
                      </a:lnTo>
                      <a:lnTo>
                        <a:pt x="45" y="10"/>
                      </a:lnTo>
                      <a:lnTo>
                        <a:pt x="45" y="8"/>
                      </a:lnTo>
                      <a:lnTo>
                        <a:pt x="40" y="8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3" y="4"/>
                      </a:lnTo>
                      <a:lnTo>
                        <a:pt x="29" y="4"/>
                      </a:lnTo>
                      <a:lnTo>
                        <a:pt x="28" y="3"/>
                      </a:lnTo>
                      <a:lnTo>
                        <a:pt x="26" y="4"/>
                      </a:lnTo>
                      <a:lnTo>
                        <a:pt x="23" y="3"/>
                      </a:lnTo>
                      <a:lnTo>
                        <a:pt x="21" y="5"/>
                      </a:lnTo>
                      <a:lnTo>
                        <a:pt x="20" y="2"/>
                      </a:lnTo>
                      <a:lnTo>
                        <a:pt x="17" y="1"/>
                      </a:lnTo>
                      <a:lnTo>
                        <a:pt x="17" y="3"/>
                      </a:lnTo>
                      <a:lnTo>
                        <a:pt x="14" y="1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6"/>
                      </a:lnTo>
                      <a:lnTo>
                        <a:pt x="7" y="6"/>
                      </a:lnTo>
                      <a:lnTo>
                        <a:pt x="6" y="3"/>
                      </a:lnTo>
                      <a:lnTo>
                        <a:pt x="2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5" y="17"/>
                      </a:lnTo>
                      <a:lnTo>
                        <a:pt x="7" y="20"/>
                      </a:lnTo>
                      <a:lnTo>
                        <a:pt x="7" y="21"/>
                      </a:lnTo>
                      <a:lnTo>
                        <a:pt x="7" y="23"/>
                      </a:lnTo>
                      <a:lnTo>
                        <a:pt x="18" y="35"/>
                      </a:lnTo>
                      <a:lnTo>
                        <a:pt x="28" y="48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8" y="51"/>
                      </a:lnTo>
                      <a:lnTo>
                        <a:pt x="34" y="53"/>
                      </a:lnTo>
                      <a:lnTo>
                        <a:pt x="35" y="52"/>
                      </a:lnTo>
                      <a:lnTo>
                        <a:pt x="38" y="57"/>
                      </a:lnTo>
                      <a:lnTo>
                        <a:pt x="40" y="56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2" name="Freeform 671">
                  <a:extLst>
                    <a:ext uri="{FF2B5EF4-FFF2-40B4-BE49-F238E27FC236}">
                      <a16:creationId xmlns:a16="http://schemas.microsoft.com/office/drawing/2014/main" id="{6B313741-9B9A-4BCF-8AAF-F9035CF19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9" y="1941"/>
                  <a:ext cx="42" cy="32"/>
                </a:xfrm>
                <a:custGeom>
                  <a:avLst/>
                  <a:gdLst>
                    <a:gd name="T0" fmla="*/ 10 w 42"/>
                    <a:gd name="T1" fmla="*/ 28 h 32"/>
                    <a:gd name="T2" fmla="*/ 13 w 42"/>
                    <a:gd name="T3" fmla="*/ 28 h 32"/>
                    <a:gd name="T4" fmla="*/ 18 w 42"/>
                    <a:gd name="T5" fmla="*/ 31 h 32"/>
                    <a:gd name="T6" fmla="*/ 21 w 42"/>
                    <a:gd name="T7" fmla="*/ 31 h 32"/>
                    <a:gd name="T8" fmla="*/ 22 w 42"/>
                    <a:gd name="T9" fmla="*/ 24 h 32"/>
                    <a:gd name="T10" fmla="*/ 26 w 42"/>
                    <a:gd name="T11" fmla="*/ 22 h 32"/>
                    <a:gd name="T12" fmla="*/ 27 w 42"/>
                    <a:gd name="T13" fmla="*/ 18 h 32"/>
                    <a:gd name="T14" fmla="*/ 36 w 42"/>
                    <a:gd name="T15" fmla="*/ 12 h 32"/>
                    <a:gd name="T16" fmla="*/ 42 w 42"/>
                    <a:gd name="T17" fmla="*/ 12 h 32"/>
                    <a:gd name="T18" fmla="*/ 41 w 42"/>
                    <a:gd name="T19" fmla="*/ 6 h 32"/>
                    <a:gd name="T20" fmla="*/ 37 w 42"/>
                    <a:gd name="T21" fmla="*/ 0 h 32"/>
                    <a:gd name="T22" fmla="*/ 34 w 42"/>
                    <a:gd name="T23" fmla="*/ 2 h 32"/>
                    <a:gd name="T24" fmla="*/ 28 w 42"/>
                    <a:gd name="T25" fmla="*/ 7 h 32"/>
                    <a:gd name="T26" fmla="*/ 26 w 42"/>
                    <a:gd name="T27" fmla="*/ 6 h 32"/>
                    <a:gd name="T28" fmla="*/ 24 w 42"/>
                    <a:gd name="T29" fmla="*/ 7 h 32"/>
                    <a:gd name="T30" fmla="*/ 21 w 42"/>
                    <a:gd name="T31" fmla="*/ 8 h 32"/>
                    <a:gd name="T32" fmla="*/ 18 w 42"/>
                    <a:gd name="T33" fmla="*/ 8 h 32"/>
                    <a:gd name="T34" fmla="*/ 15 w 42"/>
                    <a:gd name="T35" fmla="*/ 10 h 32"/>
                    <a:gd name="T36" fmla="*/ 13 w 42"/>
                    <a:gd name="T37" fmla="*/ 7 h 32"/>
                    <a:gd name="T38" fmla="*/ 6 w 42"/>
                    <a:gd name="T39" fmla="*/ 7 h 32"/>
                    <a:gd name="T40" fmla="*/ 4 w 42"/>
                    <a:gd name="T41" fmla="*/ 7 h 32"/>
                    <a:gd name="T42" fmla="*/ 1 w 42"/>
                    <a:gd name="T43" fmla="*/ 13 h 32"/>
                    <a:gd name="T44" fmla="*/ 2 w 42"/>
                    <a:gd name="T45" fmla="*/ 15 h 32"/>
                    <a:gd name="T46" fmla="*/ 0 w 42"/>
                    <a:gd name="T47" fmla="*/ 19 h 32"/>
                    <a:gd name="T48" fmla="*/ 1 w 42"/>
                    <a:gd name="T49" fmla="*/ 24 h 32"/>
                    <a:gd name="T50" fmla="*/ 1 w 42"/>
                    <a:gd name="T51" fmla="*/ 24 h 32"/>
                    <a:gd name="T52" fmla="*/ 4 w 42"/>
                    <a:gd name="T53" fmla="*/ 26 h 32"/>
                    <a:gd name="T54" fmla="*/ 4 w 42"/>
                    <a:gd name="T55" fmla="*/ 28 h 32"/>
                    <a:gd name="T56" fmla="*/ 2 w 42"/>
                    <a:gd name="T57" fmla="*/ 29 h 32"/>
                    <a:gd name="T58" fmla="*/ 2 w 42"/>
                    <a:gd name="T59" fmla="*/ 32 h 32"/>
                    <a:gd name="T60" fmla="*/ 6 w 42"/>
                    <a:gd name="T61" fmla="*/ 32 h 32"/>
                    <a:gd name="T62" fmla="*/ 10 w 42"/>
                    <a:gd name="T63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2" h="32">
                      <a:moveTo>
                        <a:pt x="10" y="28"/>
                      </a:moveTo>
                      <a:lnTo>
                        <a:pt x="13" y="28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2" y="24"/>
                      </a:lnTo>
                      <a:lnTo>
                        <a:pt x="26" y="22"/>
                      </a:lnTo>
                      <a:lnTo>
                        <a:pt x="27" y="18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1" y="6"/>
                      </a:lnTo>
                      <a:lnTo>
                        <a:pt x="37" y="0"/>
                      </a:lnTo>
                      <a:lnTo>
                        <a:pt x="34" y="2"/>
                      </a:lnTo>
                      <a:lnTo>
                        <a:pt x="28" y="7"/>
                      </a:lnTo>
                      <a:lnTo>
                        <a:pt x="26" y="6"/>
                      </a:lnTo>
                      <a:lnTo>
                        <a:pt x="24" y="7"/>
                      </a:lnTo>
                      <a:lnTo>
                        <a:pt x="21" y="8"/>
                      </a:lnTo>
                      <a:lnTo>
                        <a:pt x="18" y="8"/>
                      </a:lnTo>
                      <a:lnTo>
                        <a:pt x="15" y="10"/>
                      </a:lnTo>
                      <a:lnTo>
                        <a:pt x="13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1" y="13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1" y="24"/>
                      </a:lnTo>
                      <a:lnTo>
                        <a:pt x="1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2" y="29"/>
                      </a:lnTo>
                      <a:lnTo>
                        <a:pt x="2" y="32"/>
                      </a:lnTo>
                      <a:lnTo>
                        <a:pt x="6" y="32"/>
                      </a:lnTo>
                      <a:lnTo>
                        <a:pt x="10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3" name="Freeform 672">
                  <a:extLst>
                    <a:ext uri="{FF2B5EF4-FFF2-40B4-BE49-F238E27FC236}">
                      <a16:creationId xmlns:a16="http://schemas.microsoft.com/office/drawing/2014/main" id="{1C73374E-5F91-497D-AC6C-F35B8C398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894"/>
                  <a:ext cx="98" cy="57"/>
                </a:xfrm>
                <a:custGeom>
                  <a:avLst/>
                  <a:gdLst>
                    <a:gd name="T0" fmla="*/ 92 w 98"/>
                    <a:gd name="T1" fmla="*/ 41 h 57"/>
                    <a:gd name="T2" fmla="*/ 93 w 98"/>
                    <a:gd name="T3" fmla="*/ 34 h 57"/>
                    <a:gd name="T4" fmla="*/ 91 w 98"/>
                    <a:gd name="T5" fmla="*/ 29 h 57"/>
                    <a:gd name="T6" fmla="*/ 98 w 98"/>
                    <a:gd name="T7" fmla="*/ 26 h 57"/>
                    <a:gd name="T8" fmla="*/ 97 w 98"/>
                    <a:gd name="T9" fmla="*/ 20 h 57"/>
                    <a:gd name="T10" fmla="*/ 97 w 98"/>
                    <a:gd name="T11" fmla="*/ 7 h 57"/>
                    <a:gd name="T12" fmla="*/ 89 w 98"/>
                    <a:gd name="T13" fmla="*/ 4 h 57"/>
                    <a:gd name="T14" fmla="*/ 81 w 98"/>
                    <a:gd name="T15" fmla="*/ 4 h 57"/>
                    <a:gd name="T16" fmla="*/ 72 w 98"/>
                    <a:gd name="T17" fmla="*/ 1 h 57"/>
                    <a:gd name="T18" fmla="*/ 69 w 98"/>
                    <a:gd name="T19" fmla="*/ 3 h 57"/>
                    <a:gd name="T20" fmla="*/ 67 w 98"/>
                    <a:gd name="T21" fmla="*/ 7 h 57"/>
                    <a:gd name="T22" fmla="*/ 62 w 98"/>
                    <a:gd name="T23" fmla="*/ 9 h 57"/>
                    <a:gd name="T24" fmla="*/ 52 w 98"/>
                    <a:gd name="T25" fmla="*/ 4 h 57"/>
                    <a:gd name="T26" fmla="*/ 52 w 98"/>
                    <a:gd name="T27" fmla="*/ 10 h 57"/>
                    <a:gd name="T28" fmla="*/ 48 w 98"/>
                    <a:gd name="T29" fmla="*/ 14 h 57"/>
                    <a:gd name="T30" fmla="*/ 41 w 98"/>
                    <a:gd name="T31" fmla="*/ 22 h 57"/>
                    <a:gd name="T32" fmla="*/ 45 w 98"/>
                    <a:gd name="T33" fmla="*/ 26 h 57"/>
                    <a:gd name="T34" fmla="*/ 44 w 98"/>
                    <a:gd name="T35" fmla="*/ 30 h 57"/>
                    <a:gd name="T36" fmla="*/ 38 w 98"/>
                    <a:gd name="T37" fmla="*/ 29 h 57"/>
                    <a:gd name="T38" fmla="*/ 32 w 98"/>
                    <a:gd name="T39" fmla="*/ 29 h 57"/>
                    <a:gd name="T40" fmla="*/ 25 w 98"/>
                    <a:gd name="T41" fmla="*/ 33 h 57"/>
                    <a:gd name="T42" fmla="*/ 21 w 98"/>
                    <a:gd name="T43" fmla="*/ 33 h 57"/>
                    <a:gd name="T44" fmla="*/ 14 w 98"/>
                    <a:gd name="T45" fmla="*/ 30 h 57"/>
                    <a:gd name="T46" fmla="*/ 11 w 98"/>
                    <a:gd name="T47" fmla="*/ 34 h 57"/>
                    <a:gd name="T48" fmla="*/ 7 w 98"/>
                    <a:gd name="T49" fmla="*/ 34 h 57"/>
                    <a:gd name="T50" fmla="*/ 2 w 98"/>
                    <a:gd name="T51" fmla="*/ 32 h 57"/>
                    <a:gd name="T52" fmla="*/ 0 w 98"/>
                    <a:gd name="T53" fmla="*/ 33 h 57"/>
                    <a:gd name="T54" fmla="*/ 1 w 98"/>
                    <a:gd name="T55" fmla="*/ 37 h 57"/>
                    <a:gd name="T56" fmla="*/ 3 w 98"/>
                    <a:gd name="T57" fmla="*/ 41 h 57"/>
                    <a:gd name="T58" fmla="*/ 7 w 98"/>
                    <a:gd name="T59" fmla="*/ 40 h 57"/>
                    <a:gd name="T60" fmla="*/ 12 w 98"/>
                    <a:gd name="T61" fmla="*/ 41 h 57"/>
                    <a:gd name="T62" fmla="*/ 16 w 98"/>
                    <a:gd name="T63" fmla="*/ 44 h 57"/>
                    <a:gd name="T64" fmla="*/ 21 w 98"/>
                    <a:gd name="T65" fmla="*/ 47 h 57"/>
                    <a:gd name="T66" fmla="*/ 31 w 98"/>
                    <a:gd name="T67" fmla="*/ 43 h 57"/>
                    <a:gd name="T68" fmla="*/ 35 w 98"/>
                    <a:gd name="T69" fmla="*/ 45 h 57"/>
                    <a:gd name="T70" fmla="*/ 51 w 98"/>
                    <a:gd name="T71" fmla="*/ 52 h 57"/>
                    <a:gd name="T72" fmla="*/ 58 w 98"/>
                    <a:gd name="T73" fmla="*/ 54 h 57"/>
                    <a:gd name="T74" fmla="*/ 59 w 98"/>
                    <a:gd name="T75" fmla="*/ 54 h 57"/>
                    <a:gd name="T76" fmla="*/ 68 w 98"/>
                    <a:gd name="T77" fmla="*/ 57 h 57"/>
                    <a:gd name="T78" fmla="*/ 74 w 98"/>
                    <a:gd name="T79" fmla="*/ 55 h 57"/>
                    <a:gd name="T80" fmla="*/ 79 w 98"/>
                    <a:gd name="T81" fmla="*/ 53 h 57"/>
                    <a:gd name="T82" fmla="*/ 87 w 98"/>
                    <a:gd name="T83" fmla="*/ 49 h 57"/>
                    <a:gd name="T84" fmla="*/ 91 w 98"/>
                    <a:gd name="T85" fmla="*/ 4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8" h="57">
                      <a:moveTo>
                        <a:pt x="93" y="44"/>
                      </a:moveTo>
                      <a:lnTo>
                        <a:pt x="92" y="41"/>
                      </a:lnTo>
                      <a:lnTo>
                        <a:pt x="92" y="38"/>
                      </a:lnTo>
                      <a:lnTo>
                        <a:pt x="93" y="34"/>
                      </a:lnTo>
                      <a:lnTo>
                        <a:pt x="91" y="30"/>
                      </a:lnTo>
                      <a:lnTo>
                        <a:pt x="91" y="29"/>
                      </a:lnTo>
                      <a:lnTo>
                        <a:pt x="97" y="29"/>
                      </a:lnTo>
                      <a:lnTo>
                        <a:pt x="98" y="26"/>
                      </a:lnTo>
                      <a:lnTo>
                        <a:pt x="97" y="23"/>
                      </a:lnTo>
                      <a:lnTo>
                        <a:pt x="97" y="20"/>
                      </a:lnTo>
                      <a:lnTo>
                        <a:pt x="97" y="13"/>
                      </a:lnTo>
                      <a:lnTo>
                        <a:pt x="97" y="7"/>
                      </a:lnTo>
                      <a:lnTo>
                        <a:pt x="91" y="6"/>
                      </a:lnTo>
                      <a:lnTo>
                        <a:pt x="89" y="4"/>
                      </a:lnTo>
                      <a:lnTo>
                        <a:pt x="85" y="5"/>
                      </a:lnTo>
                      <a:lnTo>
                        <a:pt x="81" y="4"/>
                      </a:lnTo>
                      <a:lnTo>
                        <a:pt x="78" y="2"/>
                      </a:lnTo>
                      <a:lnTo>
                        <a:pt x="72" y="1"/>
                      </a:lnTo>
                      <a:lnTo>
                        <a:pt x="69" y="0"/>
                      </a:lnTo>
                      <a:lnTo>
                        <a:pt x="69" y="3"/>
                      </a:lnTo>
                      <a:lnTo>
                        <a:pt x="67" y="5"/>
                      </a:lnTo>
                      <a:lnTo>
                        <a:pt x="67" y="7"/>
                      </a:lnTo>
                      <a:lnTo>
                        <a:pt x="63" y="7"/>
                      </a:lnTo>
                      <a:lnTo>
                        <a:pt x="62" y="9"/>
                      </a:lnTo>
                      <a:lnTo>
                        <a:pt x="55" y="4"/>
                      </a:lnTo>
                      <a:lnTo>
                        <a:pt x="52" y="4"/>
                      </a:lnTo>
                      <a:lnTo>
                        <a:pt x="52" y="7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48" y="14"/>
                      </a:lnTo>
                      <a:lnTo>
                        <a:pt x="45" y="16"/>
                      </a:lnTo>
                      <a:lnTo>
                        <a:pt x="41" y="22"/>
                      </a:lnTo>
                      <a:lnTo>
                        <a:pt x="41" y="24"/>
                      </a:lnTo>
                      <a:lnTo>
                        <a:pt x="45" y="26"/>
                      </a:lnTo>
                      <a:lnTo>
                        <a:pt x="45" y="29"/>
                      </a:lnTo>
                      <a:lnTo>
                        <a:pt x="44" y="30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4" y="28"/>
                      </a:lnTo>
                      <a:lnTo>
                        <a:pt x="32" y="29"/>
                      </a:lnTo>
                      <a:lnTo>
                        <a:pt x="27" y="32"/>
                      </a:lnTo>
                      <a:lnTo>
                        <a:pt x="25" y="33"/>
                      </a:lnTo>
                      <a:lnTo>
                        <a:pt x="23" y="32"/>
                      </a:lnTo>
                      <a:lnTo>
                        <a:pt x="21" y="33"/>
                      </a:lnTo>
                      <a:lnTo>
                        <a:pt x="18" y="31"/>
                      </a:lnTo>
                      <a:lnTo>
                        <a:pt x="14" y="30"/>
                      </a:lnTo>
                      <a:lnTo>
                        <a:pt x="10" y="31"/>
                      </a:lnTo>
                      <a:lnTo>
                        <a:pt x="11" y="34"/>
                      </a:lnTo>
                      <a:lnTo>
                        <a:pt x="10" y="34"/>
                      </a:lnTo>
                      <a:lnTo>
                        <a:pt x="7" y="34"/>
                      </a:lnTo>
                      <a:lnTo>
                        <a:pt x="4" y="31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0" y="33"/>
                      </a:lnTo>
                      <a:lnTo>
                        <a:pt x="1" y="34"/>
                      </a:lnTo>
                      <a:lnTo>
                        <a:pt x="1" y="37"/>
                      </a:lnTo>
                      <a:lnTo>
                        <a:pt x="3" y="38"/>
                      </a:lnTo>
                      <a:lnTo>
                        <a:pt x="3" y="41"/>
                      </a:lnTo>
                      <a:lnTo>
                        <a:pt x="5" y="41"/>
                      </a:lnTo>
                      <a:lnTo>
                        <a:pt x="7" y="40"/>
                      </a:lnTo>
                      <a:lnTo>
                        <a:pt x="10" y="44"/>
                      </a:lnTo>
                      <a:lnTo>
                        <a:pt x="12" y="41"/>
                      </a:lnTo>
                      <a:lnTo>
                        <a:pt x="14" y="41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21" y="47"/>
                      </a:lnTo>
                      <a:lnTo>
                        <a:pt x="27" y="41"/>
                      </a:lnTo>
                      <a:lnTo>
                        <a:pt x="31" y="43"/>
                      </a:lnTo>
                      <a:lnTo>
                        <a:pt x="35" y="42"/>
                      </a:lnTo>
                      <a:lnTo>
                        <a:pt x="35" y="45"/>
                      </a:lnTo>
                      <a:lnTo>
                        <a:pt x="42" y="51"/>
                      </a:lnTo>
                      <a:lnTo>
                        <a:pt x="51" y="52"/>
                      </a:lnTo>
                      <a:lnTo>
                        <a:pt x="55" y="52"/>
                      </a:lnTo>
                      <a:lnTo>
                        <a:pt x="58" y="54"/>
                      </a:lnTo>
                      <a:lnTo>
                        <a:pt x="57" y="54"/>
                      </a:lnTo>
                      <a:lnTo>
                        <a:pt x="59" y="54"/>
                      </a:lnTo>
                      <a:lnTo>
                        <a:pt x="66" y="54"/>
                      </a:lnTo>
                      <a:lnTo>
                        <a:pt x="68" y="57"/>
                      </a:lnTo>
                      <a:lnTo>
                        <a:pt x="71" y="55"/>
                      </a:lnTo>
                      <a:lnTo>
                        <a:pt x="74" y="55"/>
                      </a:lnTo>
                      <a:lnTo>
                        <a:pt x="77" y="54"/>
                      </a:lnTo>
                      <a:lnTo>
                        <a:pt x="79" y="53"/>
                      </a:lnTo>
                      <a:lnTo>
                        <a:pt x="81" y="54"/>
                      </a:lnTo>
                      <a:lnTo>
                        <a:pt x="87" y="49"/>
                      </a:lnTo>
                      <a:lnTo>
                        <a:pt x="90" y="47"/>
                      </a:lnTo>
                      <a:lnTo>
                        <a:pt x="91" y="47"/>
                      </a:lnTo>
                      <a:lnTo>
                        <a:pt x="93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4" name="Freeform 673">
                  <a:extLst>
                    <a:ext uri="{FF2B5EF4-FFF2-40B4-BE49-F238E27FC236}">
                      <a16:creationId xmlns:a16="http://schemas.microsoft.com/office/drawing/2014/main" id="{BC59477C-BD91-4C63-914A-44E58FDCD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81" y="1758"/>
                  <a:ext cx="130" cy="132"/>
                </a:xfrm>
                <a:custGeom>
                  <a:avLst/>
                  <a:gdLst>
                    <a:gd name="T0" fmla="*/ 0 w 130"/>
                    <a:gd name="T1" fmla="*/ 47 h 132"/>
                    <a:gd name="T2" fmla="*/ 4 w 130"/>
                    <a:gd name="T3" fmla="*/ 55 h 132"/>
                    <a:gd name="T4" fmla="*/ 6 w 130"/>
                    <a:gd name="T5" fmla="*/ 61 h 132"/>
                    <a:gd name="T6" fmla="*/ 7 w 130"/>
                    <a:gd name="T7" fmla="*/ 67 h 132"/>
                    <a:gd name="T8" fmla="*/ 9 w 130"/>
                    <a:gd name="T9" fmla="*/ 77 h 132"/>
                    <a:gd name="T10" fmla="*/ 12 w 130"/>
                    <a:gd name="T11" fmla="*/ 81 h 132"/>
                    <a:gd name="T12" fmla="*/ 12 w 130"/>
                    <a:gd name="T13" fmla="*/ 92 h 132"/>
                    <a:gd name="T14" fmla="*/ 14 w 130"/>
                    <a:gd name="T15" fmla="*/ 93 h 132"/>
                    <a:gd name="T16" fmla="*/ 17 w 130"/>
                    <a:gd name="T17" fmla="*/ 92 h 132"/>
                    <a:gd name="T18" fmla="*/ 24 w 130"/>
                    <a:gd name="T19" fmla="*/ 95 h 132"/>
                    <a:gd name="T20" fmla="*/ 28 w 130"/>
                    <a:gd name="T21" fmla="*/ 98 h 132"/>
                    <a:gd name="T22" fmla="*/ 29 w 130"/>
                    <a:gd name="T23" fmla="*/ 104 h 132"/>
                    <a:gd name="T24" fmla="*/ 31 w 130"/>
                    <a:gd name="T25" fmla="*/ 107 h 132"/>
                    <a:gd name="T26" fmla="*/ 33 w 130"/>
                    <a:gd name="T27" fmla="*/ 111 h 132"/>
                    <a:gd name="T28" fmla="*/ 36 w 130"/>
                    <a:gd name="T29" fmla="*/ 109 h 132"/>
                    <a:gd name="T30" fmla="*/ 34 w 130"/>
                    <a:gd name="T31" fmla="*/ 103 h 132"/>
                    <a:gd name="T32" fmla="*/ 45 w 130"/>
                    <a:gd name="T33" fmla="*/ 107 h 132"/>
                    <a:gd name="T34" fmla="*/ 47 w 130"/>
                    <a:gd name="T35" fmla="*/ 112 h 132"/>
                    <a:gd name="T36" fmla="*/ 56 w 130"/>
                    <a:gd name="T37" fmla="*/ 113 h 132"/>
                    <a:gd name="T38" fmla="*/ 68 w 130"/>
                    <a:gd name="T39" fmla="*/ 125 h 132"/>
                    <a:gd name="T40" fmla="*/ 72 w 130"/>
                    <a:gd name="T41" fmla="*/ 124 h 132"/>
                    <a:gd name="T42" fmla="*/ 77 w 130"/>
                    <a:gd name="T43" fmla="*/ 127 h 132"/>
                    <a:gd name="T44" fmla="*/ 79 w 130"/>
                    <a:gd name="T45" fmla="*/ 132 h 132"/>
                    <a:gd name="T46" fmla="*/ 83 w 130"/>
                    <a:gd name="T47" fmla="*/ 128 h 132"/>
                    <a:gd name="T48" fmla="*/ 87 w 130"/>
                    <a:gd name="T49" fmla="*/ 128 h 132"/>
                    <a:gd name="T50" fmla="*/ 93 w 130"/>
                    <a:gd name="T51" fmla="*/ 129 h 132"/>
                    <a:gd name="T52" fmla="*/ 97 w 130"/>
                    <a:gd name="T53" fmla="*/ 127 h 132"/>
                    <a:gd name="T54" fmla="*/ 101 w 130"/>
                    <a:gd name="T55" fmla="*/ 127 h 132"/>
                    <a:gd name="T56" fmla="*/ 112 w 130"/>
                    <a:gd name="T57" fmla="*/ 132 h 132"/>
                    <a:gd name="T58" fmla="*/ 115 w 130"/>
                    <a:gd name="T59" fmla="*/ 127 h 132"/>
                    <a:gd name="T60" fmla="*/ 124 w 130"/>
                    <a:gd name="T61" fmla="*/ 111 h 132"/>
                    <a:gd name="T62" fmla="*/ 127 w 130"/>
                    <a:gd name="T63" fmla="*/ 103 h 132"/>
                    <a:gd name="T64" fmla="*/ 130 w 130"/>
                    <a:gd name="T65" fmla="*/ 97 h 132"/>
                    <a:gd name="T66" fmla="*/ 128 w 130"/>
                    <a:gd name="T67" fmla="*/ 93 h 132"/>
                    <a:gd name="T68" fmla="*/ 126 w 130"/>
                    <a:gd name="T69" fmla="*/ 88 h 132"/>
                    <a:gd name="T70" fmla="*/ 123 w 130"/>
                    <a:gd name="T71" fmla="*/ 81 h 132"/>
                    <a:gd name="T72" fmla="*/ 123 w 130"/>
                    <a:gd name="T73" fmla="*/ 70 h 132"/>
                    <a:gd name="T74" fmla="*/ 121 w 130"/>
                    <a:gd name="T75" fmla="*/ 63 h 132"/>
                    <a:gd name="T76" fmla="*/ 121 w 130"/>
                    <a:gd name="T77" fmla="*/ 54 h 132"/>
                    <a:gd name="T78" fmla="*/ 124 w 130"/>
                    <a:gd name="T79" fmla="*/ 42 h 132"/>
                    <a:gd name="T80" fmla="*/ 122 w 130"/>
                    <a:gd name="T81" fmla="*/ 36 h 132"/>
                    <a:gd name="T82" fmla="*/ 118 w 130"/>
                    <a:gd name="T83" fmla="*/ 25 h 132"/>
                    <a:gd name="T84" fmla="*/ 115 w 130"/>
                    <a:gd name="T85" fmla="*/ 16 h 132"/>
                    <a:gd name="T86" fmla="*/ 112 w 130"/>
                    <a:gd name="T87" fmla="*/ 10 h 132"/>
                    <a:gd name="T88" fmla="*/ 106 w 130"/>
                    <a:gd name="T89" fmla="*/ 7 h 132"/>
                    <a:gd name="T90" fmla="*/ 73 w 130"/>
                    <a:gd name="T91" fmla="*/ 7 h 132"/>
                    <a:gd name="T92" fmla="*/ 66 w 130"/>
                    <a:gd name="T93" fmla="*/ 14 h 132"/>
                    <a:gd name="T94" fmla="*/ 61 w 130"/>
                    <a:gd name="T95" fmla="*/ 14 h 132"/>
                    <a:gd name="T96" fmla="*/ 69 w 130"/>
                    <a:gd name="T97" fmla="*/ 6 h 132"/>
                    <a:gd name="T98" fmla="*/ 64 w 130"/>
                    <a:gd name="T99" fmla="*/ 10 h 132"/>
                    <a:gd name="T100" fmla="*/ 53 w 130"/>
                    <a:gd name="T101" fmla="*/ 11 h 132"/>
                    <a:gd name="T102" fmla="*/ 52 w 130"/>
                    <a:gd name="T103" fmla="*/ 4 h 132"/>
                    <a:gd name="T104" fmla="*/ 57 w 130"/>
                    <a:gd name="T105" fmla="*/ 6 h 132"/>
                    <a:gd name="T106" fmla="*/ 53 w 130"/>
                    <a:gd name="T107" fmla="*/ 2 h 132"/>
                    <a:gd name="T108" fmla="*/ 41 w 130"/>
                    <a:gd name="T109" fmla="*/ 4 h 132"/>
                    <a:gd name="T110" fmla="*/ 32 w 130"/>
                    <a:gd name="T111" fmla="*/ 5 h 132"/>
                    <a:gd name="T112" fmla="*/ 26 w 130"/>
                    <a:gd name="T113" fmla="*/ 9 h 132"/>
                    <a:gd name="T114" fmla="*/ 24 w 130"/>
                    <a:gd name="T115" fmla="*/ 15 h 132"/>
                    <a:gd name="T116" fmla="*/ 12 w 130"/>
                    <a:gd name="T117" fmla="*/ 20 h 132"/>
                    <a:gd name="T118" fmla="*/ 7 w 130"/>
                    <a:gd name="T119" fmla="*/ 25 h 132"/>
                    <a:gd name="T120" fmla="*/ 4 w 130"/>
                    <a:gd name="T121" fmla="*/ 29 h 132"/>
                    <a:gd name="T122" fmla="*/ 3 w 130"/>
                    <a:gd name="T123" fmla="*/ 31 h 132"/>
                    <a:gd name="T124" fmla="*/ 4 w 130"/>
                    <a:gd name="T125" fmla="*/ 4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0" h="132">
                      <a:moveTo>
                        <a:pt x="4" y="44"/>
                      </a:moveTo>
                      <a:lnTo>
                        <a:pt x="0" y="47"/>
                      </a:lnTo>
                      <a:lnTo>
                        <a:pt x="0" y="49"/>
                      </a:lnTo>
                      <a:lnTo>
                        <a:pt x="4" y="55"/>
                      </a:lnTo>
                      <a:lnTo>
                        <a:pt x="4" y="58"/>
                      </a:lnTo>
                      <a:lnTo>
                        <a:pt x="6" y="61"/>
                      </a:lnTo>
                      <a:lnTo>
                        <a:pt x="6" y="64"/>
                      </a:lnTo>
                      <a:lnTo>
                        <a:pt x="7" y="67"/>
                      </a:lnTo>
                      <a:lnTo>
                        <a:pt x="6" y="70"/>
                      </a:lnTo>
                      <a:lnTo>
                        <a:pt x="9" y="77"/>
                      </a:lnTo>
                      <a:lnTo>
                        <a:pt x="11" y="79"/>
                      </a:lnTo>
                      <a:lnTo>
                        <a:pt x="12" y="81"/>
                      </a:lnTo>
                      <a:lnTo>
                        <a:pt x="13" y="90"/>
                      </a:lnTo>
                      <a:lnTo>
                        <a:pt x="12" y="92"/>
                      </a:lnTo>
                      <a:lnTo>
                        <a:pt x="13" y="94"/>
                      </a:lnTo>
                      <a:lnTo>
                        <a:pt x="14" y="93"/>
                      </a:lnTo>
                      <a:lnTo>
                        <a:pt x="17" y="93"/>
                      </a:lnTo>
                      <a:lnTo>
                        <a:pt x="17" y="92"/>
                      </a:lnTo>
                      <a:lnTo>
                        <a:pt x="24" y="94"/>
                      </a:lnTo>
                      <a:lnTo>
                        <a:pt x="24" y="95"/>
                      </a:lnTo>
                      <a:lnTo>
                        <a:pt x="26" y="98"/>
                      </a:lnTo>
                      <a:lnTo>
                        <a:pt x="28" y="98"/>
                      </a:lnTo>
                      <a:lnTo>
                        <a:pt x="30" y="100"/>
                      </a:lnTo>
                      <a:lnTo>
                        <a:pt x="29" y="104"/>
                      </a:lnTo>
                      <a:lnTo>
                        <a:pt x="30" y="106"/>
                      </a:lnTo>
                      <a:lnTo>
                        <a:pt x="31" y="107"/>
                      </a:lnTo>
                      <a:lnTo>
                        <a:pt x="31" y="110"/>
                      </a:lnTo>
                      <a:lnTo>
                        <a:pt x="33" y="111"/>
                      </a:lnTo>
                      <a:lnTo>
                        <a:pt x="34" y="109"/>
                      </a:lnTo>
                      <a:lnTo>
                        <a:pt x="36" y="109"/>
                      </a:lnTo>
                      <a:lnTo>
                        <a:pt x="33" y="104"/>
                      </a:lnTo>
                      <a:lnTo>
                        <a:pt x="34" y="103"/>
                      </a:lnTo>
                      <a:lnTo>
                        <a:pt x="41" y="107"/>
                      </a:lnTo>
                      <a:lnTo>
                        <a:pt x="45" y="107"/>
                      </a:lnTo>
                      <a:lnTo>
                        <a:pt x="44" y="110"/>
                      </a:lnTo>
                      <a:lnTo>
                        <a:pt x="47" y="112"/>
                      </a:lnTo>
                      <a:lnTo>
                        <a:pt x="52" y="111"/>
                      </a:lnTo>
                      <a:lnTo>
                        <a:pt x="56" y="113"/>
                      </a:lnTo>
                      <a:lnTo>
                        <a:pt x="65" y="120"/>
                      </a:lnTo>
                      <a:lnTo>
                        <a:pt x="68" y="125"/>
                      </a:lnTo>
                      <a:lnTo>
                        <a:pt x="70" y="125"/>
                      </a:lnTo>
                      <a:lnTo>
                        <a:pt x="72" y="124"/>
                      </a:lnTo>
                      <a:lnTo>
                        <a:pt x="75" y="124"/>
                      </a:lnTo>
                      <a:lnTo>
                        <a:pt x="77" y="127"/>
                      </a:lnTo>
                      <a:lnTo>
                        <a:pt x="78" y="131"/>
                      </a:lnTo>
                      <a:lnTo>
                        <a:pt x="79" y="132"/>
                      </a:lnTo>
                      <a:lnTo>
                        <a:pt x="82" y="132"/>
                      </a:lnTo>
                      <a:lnTo>
                        <a:pt x="83" y="128"/>
                      </a:lnTo>
                      <a:lnTo>
                        <a:pt x="86" y="128"/>
                      </a:lnTo>
                      <a:lnTo>
                        <a:pt x="87" y="128"/>
                      </a:lnTo>
                      <a:lnTo>
                        <a:pt x="91" y="128"/>
                      </a:lnTo>
                      <a:lnTo>
                        <a:pt x="93" y="129"/>
                      </a:lnTo>
                      <a:lnTo>
                        <a:pt x="95" y="127"/>
                      </a:lnTo>
                      <a:lnTo>
                        <a:pt x="97" y="127"/>
                      </a:lnTo>
                      <a:lnTo>
                        <a:pt x="99" y="128"/>
                      </a:lnTo>
                      <a:lnTo>
                        <a:pt x="101" y="127"/>
                      </a:lnTo>
                      <a:lnTo>
                        <a:pt x="107" y="128"/>
                      </a:lnTo>
                      <a:lnTo>
                        <a:pt x="112" y="132"/>
                      </a:lnTo>
                      <a:lnTo>
                        <a:pt x="115" y="132"/>
                      </a:lnTo>
                      <a:lnTo>
                        <a:pt x="115" y="127"/>
                      </a:lnTo>
                      <a:lnTo>
                        <a:pt x="115" y="122"/>
                      </a:lnTo>
                      <a:lnTo>
                        <a:pt x="124" y="111"/>
                      </a:lnTo>
                      <a:lnTo>
                        <a:pt x="125" y="105"/>
                      </a:lnTo>
                      <a:lnTo>
                        <a:pt x="127" y="103"/>
                      </a:lnTo>
                      <a:lnTo>
                        <a:pt x="129" y="102"/>
                      </a:lnTo>
                      <a:lnTo>
                        <a:pt x="130" y="97"/>
                      </a:lnTo>
                      <a:lnTo>
                        <a:pt x="129" y="95"/>
                      </a:lnTo>
                      <a:lnTo>
                        <a:pt x="128" y="93"/>
                      </a:lnTo>
                      <a:lnTo>
                        <a:pt x="130" y="90"/>
                      </a:lnTo>
                      <a:lnTo>
                        <a:pt x="126" y="88"/>
                      </a:lnTo>
                      <a:lnTo>
                        <a:pt x="125" y="83"/>
                      </a:lnTo>
                      <a:lnTo>
                        <a:pt x="123" y="81"/>
                      </a:lnTo>
                      <a:lnTo>
                        <a:pt x="123" y="73"/>
                      </a:lnTo>
                      <a:lnTo>
                        <a:pt x="123" y="70"/>
                      </a:lnTo>
                      <a:lnTo>
                        <a:pt x="123" y="69"/>
                      </a:lnTo>
                      <a:lnTo>
                        <a:pt x="121" y="63"/>
                      </a:lnTo>
                      <a:lnTo>
                        <a:pt x="119" y="58"/>
                      </a:lnTo>
                      <a:lnTo>
                        <a:pt x="121" y="54"/>
                      </a:lnTo>
                      <a:lnTo>
                        <a:pt x="125" y="52"/>
                      </a:lnTo>
                      <a:lnTo>
                        <a:pt x="124" y="42"/>
                      </a:lnTo>
                      <a:lnTo>
                        <a:pt x="122" y="41"/>
                      </a:lnTo>
                      <a:lnTo>
                        <a:pt x="122" y="36"/>
                      </a:lnTo>
                      <a:lnTo>
                        <a:pt x="120" y="33"/>
                      </a:lnTo>
                      <a:lnTo>
                        <a:pt x="118" y="25"/>
                      </a:lnTo>
                      <a:lnTo>
                        <a:pt x="115" y="20"/>
                      </a:lnTo>
                      <a:lnTo>
                        <a:pt x="115" y="16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09" y="7"/>
                      </a:lnTo>
                      <a:lnTo>
                        <a:pt x="106" y="7"/>
                      </a:lnTo>
                      <a:lnTo>
                        <a:pt x="90" y="9"/>
                      </a:lnTo>
                      <a:lnTo>
                        <a:pt x="73" y="7"/>
                      </a:lnTo>
                      <a:lnTo>
                        <a:pt x="71" y="8"/>
                      </a:lnTo>
                      <a:lnTo>
                        <a:pt x="66" y="14"/>
                      </a:lnTo>
                      <a:lnTo>
                        <a:pt x="62" y="14"/>
                      </a:lnTo>
                      <a:lnTo>
                        <a:pt x="61" y="14"/>
                      </a:lnTo>
                      <a:lnTo>
                        <a:pt x="65" y="11"/>
                      </a:lnTo>
                      <a:lnTo>
                        <a:pt x="69" y="6"/>
                      </a:lnTo>
                      <a:lnTo>
                        <a:pt x="67" y="6"/>
                      </a:lnTo>
                      <a:lnTo>
                        <a:pt x="64" y="10"/>
                      </a:lnTo>
                      <a:lnTo>
                        <a:pt x="59" y="13"/>
                      </a:lnTo>
                      <a:lnTo>
                        <a:pt x="53" y="11"/>
                      </a:lnTo>
                      <a:lnTo>
                        <a:pt x="52" y="7"/>
                      </a:lnTo>
                      <a:lnTo>
                        <a:pt x="52" y="4"/>
                      </a:lnTo>
                      <a:lnTo>
                        <a:pt x="56" y="4"/>
                      </a:lnTo>
                      <a:lnTo>
                        <a:pt x="57" y="6"/>
                      </a:lnTo>
                      <a:lnTo>
                        <a:pt x="58" y="4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7" y="3"/>
                      </a:lnTo>
                      <a:lnTo>
                        <a:pt x="32" y="5"/>
                      </a:lnTo>
                      <a:lnTo>
                        <a:pt x="30" y="9"/>
                      </a:lnTo>
                      <a:lnTo>
                        <a:pt x="26" y="9"/>
                      </a:lnTo>
                      <a:lnTo>
                        <a:pt x="24" y="13"/>
                      </a:lnTo>
                      <a:lnTo>
                        <a:pt x="24" y="15"/>
                      </a:lnTo>
                      <a:lnTo>
                        <a:pt x="19" y="15"/>
                      </a:lnTo>
                      <a:lnTo>
                        <a:pt x="12" y="20"/>
                      </a:lnTo>
                      <a:lnTo>
                        <a:pt x="8" y="21"/>
                      </a:lnTo>
                      <a:lnTo>
                        <a:pt x="7" y="25"/>
                      </a:lnTo>
                      <a:lnTo>
                        <a:pt x="5" y="28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3" y="31"/>
                      </a:lnTo>
                      <a:lnTo>
                        <a:pt x="4" y="38"/>
                      </a:lnTo>
                      <a:lnTo>
                        <a:pt x="4" y="4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5" name="Freeform 674">
                  <a:extLst>
                    <a:ext uri="{FF2B5EF4-FFF2-40B4-BE49-F238E27FC236}">
                      <a16:creationId xmlns:a16="http://schemas.microsoft.com/office/drawing/2014/main" id="{9D6CF212-8777-4B55-A71E-EC144746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5" y="1849"/>
                  <a:ext cx="104" cy="54"/>
                </a:xfrm>
                <a:custGeom>
                  <a:avLst/>
                  <a:gdLst>
                    <a:gd name="T0" fmla="*/ 34 w 104"/>
                    <a:gd name="T1" fmla="*/ 52 h 54"/>
                    <a:gd name="T2" fmla="*/ 38 w 104"/>
                    <a:gd name="T3" fmla="*/ 50 h 54"/>
                    <a:gd name="T4" fmla="*/ 40 w 104"/>
                    <a:gd name="T5" fmla="*/ 45 h 54"/>
                    <a:gd name="T6" fmla="*/ 49 w 104"/>
                    <a:gd name="T7" fmla="*/ 47 h 54"/>
                    <a:gd name="T8" fmla="*/ 56 w 104"/>
                    <a:gd name="T9" fmla="*/ 50 h 54"/>
                    <a:gd name="T10" fmla="*/ 62 w 104"/>
                    <a:gd name="T11" fmla="*/ 51 h 54"/>
                    <a:gd name="T12" fmla="*/ 68 w 104"/>
                    <a:gd name="T13" fmla="*/ 53 h 54"/>
                    <a:gd name="T14" fmla="*/ 75 w 104"/>
                    <a:gd name="T15" fmla="*/ 50 h 54"/>
                    <a:gd name="T16" fmla="*/ 82 w 104"/>
                    <a:gd name="T17" fmla="*/ 49 h 54"/>
                    <a:gd name="T18" fmla="*/ 91 w 104"/>
                    <a:gd name="T19" fmla="*/ 43 h 54"/>
                    <a:gd name="T20" fmla="*/ 98 w 104"/>
                    <a:gd name="T21" fmla="*/ 40 h 54"/>
                    <a:gd name="T22" fmla="*/ 103 w 104"/>
                    <a:gd name="T23" fmla="*/ 36 h 54"/>
                    <a:gd name="T24" fmla="*/ 98 w 104"/>
                    <a:gd name="T25" fmla="*/ 33 h 54"/>
                    <a:gd name="T26" fmla="*/ 94 w 104"/>
                    <a:gd name="T27" fmla="*/ 34 h 54"/>
                    <a:gd name="T28" fmla="*/ 82 w 104"/>
                    <a:gd name="T29" fmla="*/ 22 h 54"/>
                    <a:gd name="T30" fmla="*/ 73 w 104"/>
                    <a:gd name="T31" fmla="*/ 21 h 54"/>
                    <a:gd name="T32" fmla="*/ 71 w 104"/>
                    <a:gd name="T33" fmla="*/ 16 h 54"/>
                    <a:gd name="T34" fmla="*/ 60 w 104"/>
                    <a:gd name="T35" fmla="*/ 12 h 54"/>
                    <a:gd name="T36" fmla="*/ 62 w 104"/>
                    <a:gd name="T37" fmla="*/ 18 h 54"/>
                    <a:gd name="T38" fmla="*/ 59 w 104"/>
                    <a:gd name="T39" fmla="*/ 20 h 54"/>
                    <a:gd name="T40" fmla="*/ 57 w 104"/>
                    <a:gd name="T41" fmla="*/ 16 h 54"/>
                    <a:gd name="T42" fmla="*/ 55 w 104"/>
                    <a:gd name="T43" fmla="*/ 13 h 54"/>
                    <a:gd name="T44" fmla="*/ 54 w 104"/>
                    <a:gd name="T45" fmla="*/ 7 h 54"/>
                    <a:gd name="T46" fmla="*/ 50 w 104"/>
                    <a:gd name="T47" fmla="*/ 4 h 54"/>
                    <a:gd name="T48" fmla="*/ 43 w 104"/>
                    <a:gd name="T49" fmla="*/ 1 h 54"/>
                    <a:gd name="T50" fmla="*/ 40 w 104"/>
                    <a:gd name="T51" fmla="*/ 2 h 54"/>
                    <a:gd name="T52" fmla="*/ 38 w 104"/>
                    <a:gd name="T53" fmla="*/ 1 h 54"/>
                    <a:gd name="T54" fmla="*/ 35 w 104"/>
                    <a:gd name="T55" fmla="*/ 0 h 54"/>
                    <a:gd name="T56" fmla="*/ 29 w 104"/>
                    <a:gd name="T57" fmla="*/ 1 h 54"/>
                    <a:gd name="T58" fmla="*/ 26 w 104"/>
                    <a:gd name="T59" fmla="*/ 6 h 54"/>
                    <a:gd name="T60" fmla="*/ 20 w 104"/>
                    <a:gd name="T61" fmla="*/ 5 h 54"/>
                    <a:gd name="T62" fmla="*/ 16 w 104"/>
                    <a:gd name="T63" fmla="*/ 8 h 54"/>
                    <a:gd name="T64" fmla="*/ 10 w 104"/>
                    <a:gd name="T65" fmla="*/ 12 h 54"/>
                    <a:gd name="T66" fmla="*/ 3 w 104"/>
                    <a:gd name="T67" fmla="*/ 16 h 54"/>
                    <a:gd name="T68" fmla="*/ 0 w 104"/>
                    <a:gd name="T69" fmla="*/ 16 h 54"/>
                    <a:gd name="T70" fmla="*/ 4 w 104"/>
                    <a:gd name="T71" fmla="*/ 21 h 54"/>
                    <a:gd name="T72" fmla="*/ 7 w 104"/>
                    <a:gd name="T73" fmla="*/ 30 h 54"/>
                    <a:gd name="T74" fmla="*/ 10 w 104"/>
                    <a:gd name="T75" fmla="*/ 35 h 54"/>
                    <a:gd name="T76" fmla="*/ 18 w 104"/>
                    <a:gd name="T77" fmla="*/ 41 h 54"/>
                    <a:gd name="T78" fmla="*/ 23 w 104"/>
                    <a:gd name="T79" fmla="*/ 49 h 54"/>
                    <a:gd name="T80" fmla="*/ 33 w 104"/>
                    <a:gd name="T8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54">
                      <a:moveTo>
                        <a:pt x="33" y="54"/>
                      </a:moveTo>
                      <a:lnTo>
                        <a:pt x="34" y="52"/>
                      </a:lnTo>
                      <a:lnTo>
                        <a:pt x="38" y="52"/>
                      </a:lnTo>
                      <a:lnTo>
                        <a:pt x="38" y="50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3" y="46"/>
                      </a:lnTo>
                      <a:lnTo>
                        <a:pt x="49" y="47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49"/>
                      </a:lnTo>
                      <a:lnTo>
                        <a:pt x="62" y="51"/>
                      </a:lnTo>
                      <a:lnTo>
                        <a:pt x="68" y="52"/>
                      </a:lnTo>
                      <a:lnTo>
                        <a:pt x="68" y="53"/>
                      </a:lnTo>
                      <a:lnTo>
                        <a:pt x="72" y="50"/>
                      </a:lnTo>
                      <a:lnTo>
                        <a:pt x="75" y="50"/>
                      </a:lnTo>
                      <a:lnTo>
                        <a:pt x="77" y="51"/>
                      </a:lnTo>
                      <a:lnTo>
                        <a:pt x="82" y="49"/>
                      </a:lnTo>
                      <a:lnTo>
                        <a:pt x="87" y="48"/>
                      </a:lnTo>
                      <a:lnTo>
                        <a:pt x="91" y="43"/>
                      </a:lnTo>
                      <a:lnTo>
                        <a:pt x="95" y="43"/>
                      </a:lnTo>
                      <a:lnTo>
                        <a:pt x="98" y="40"/>
                      </a:lnTo>
                      <a:lnTo>
                        <a:pt x="104" y="41"/>
                      </a:lnTo>
                      <a:lnTo>
                        <a:pt x="103" y="36"/>
                      </a:lnTo>
                      <a:lnTo>
                        <a:pt x="101" y="33"/>
                      </a:lnTo>
                      <a:lnTo>
                        <a:pt x="98" y="33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1" y="29"/>
                      </a:lnTo>
                      <a:lnTo>
                        <a:pt x="82" y="22"/>
                      </a:lnTo>
                      <a:lnTo>
                        <a:pt x="78" y="20"/>
                      </a:lnTo>
                      <a:lnTo>
                        <a:pt x="73" y="21"/>
                      </a:lnTo>
                      <a:lnTo>
                        <a:pt x="70" y="19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62" y="18"/>
                      </a:lnTo>
                      <a:lnTo>
                        <a:pt x="60" y="18"/>
                      </a:lnTo>
                      <a:lnTo>
                        <a:pt x="59" y="20"/>
                      </a:lnTo>
                      <a:lnTo>
                        <a:pt x="57" y="19"/>
                      </a:lnTo>
                      <a:lnTo>
                        <a:pt x="57" y="16"/>
                      </a:lnTo>
                      <a:lnTo>
                        <a:pt x="56" y="15"/>
                      </a:lnTo>
                      <a:lnTo>
                        <a:pt x="55" y="13"/>
                      </a:lnTo>
                      <a:lnTo>
                        <a:pt x="56" y="9"/>
                      </a:lnTo>
                      <a:lnTo>
                        <a:pt x="54" y="7"/>
                      </a:lnTo>
                      <a:lnTo>
                        <a:pt x="52" y="7"/>
                      </a:lnTo>
                      <a:lnTo>
                        <a:pt x="50" y="4"/>
                      </a:lnTo>
                      <a:lnTo>
                        <a:pt x="50" y="3"/>
                      </a:lnTo>
                      <a:lnTo>
                        <a:pt x="43" y="1"/>
                      </a:lnTo>
                      <a:lnTo>
                        <a:pt x="43" y="2"/>
                      </a:lnTo>
                      <a:lnTo>
                        <a:pt x="40" y="2"/>
                      </a:lnTo>
                      <a:lnTo>
                        <a:pt x="39" y="3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29" y="1"/>
                      </a:lnTo>
                      <a:lnTo>
                        <a:pt x="29" y="4"/>
                      </a:lnTo>
                      <a:lnTo>
                        <a:pt x="26" y="6"/>
                      </a:lnTo>
                      <a:lnTo>
                        <a:pt x="25" y="5"/>
                      </a:lnTo>
                      <a:lnTo>
                        <a:pt x="20" y="5"/>
                      </a:lnTo>
                      <a:lnTo>
                        <a:pt x="19" y="8"/>
                      </a:lnTo>
                      <a:lnTo>
                        <a:pt x="16" y="8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5" y="17"/>
                      </a:lnTo>
                      <a:lnTo>
                        <a:pt x="3" y="16"/>
                      </a:lnTo>
                      <a:lnTo>
                        <a:pt x="2" y="15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4" y="21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10" y="35"/>
                      </a:lnTo>
                      <a:lnTo>
                        <a:pt x="16" y="39"/>
                      </a:lnTo>
                      <a:lnTo>
                        <a:pt x="18" y="41"/>
                      </a:lnTo>
                      <a:lnTo>
                        <a:pt x="23" y="49"/>
                      </a:lnTo>
                      <a:lnTo>
                        <a:pt x="23" y="49"/>
                      </a:lnTo>
                      <a:lnTo>
                        <a:pt x="26" y="49"/>
                      </a:lnTo>
                      <a:lnTo>
                        <a:pt x="33" y="5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6" name="Freeform 675">
                  <a:extLst>
                    <a:ext uri="{FF2B5EF4-FFF2-40B4-BE49-F238E27FC236}">
                      <a16:creationId xmlns:a16="http://schemas.microsoft.com/office/drawing/2014/main" id="{074A5EDA-E705-426C-B4E2-382949E23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5" y="1759"/>
                  <a:ext cx="119" cy="169"/>
                </a:xfrm>
                <a:custGeom>
                  <a:avLst/>
                  <a:gdLst>
                    <a:gd name="T0" fmla="*/ 17 w 119"/>
                    <a:gd name="T1" fmla="*/ 53 h 169"/>
                    <a:gd name="T2" fmla="*/ 12 w 119"/>
                    <a:gd name="T3" fmla="*/ 59 h 169"/>
                    <a:gd name="T4" fmla="*/ 16 w 119"/>
                    <a:gd name="T5" fmla="*/ 66 h 169"/>
                    <a:gd name="T6" fmla="*/ 9 w 119"/>
                    <a:gd name="T7" fmla="*/ 71 h 169"/>
                    <a:gd name="T8" fmla="*/ 3 w 119"/>
                    <a:gd name="T9" fmla="*/ 83 h 169"/>
                    <a:gd name="T10" fmla="*/ 0 w 119"/>
                    <a:gd name="T11" fmla="*/ 96 h 169"/>
                    <a:gd name="T12" fmla="*/ 2 w 119"/>
                    <a:gd name="T13" fmla="*/ 110 h 169"/>
                    <a:gd name="T14" fmla="*/ 9 w 119"/>
                    <a:gd name="T15" fmla="*/ 120 h 169"/>
                    <a:gd name="T16" fmla="*/ 11 w 119"/>
                    <a:gd name="T17" fmla="*/ 131 h 169"/>
                    <a:gd name="T18" fmla="*/ 20 w 119"/>
                    <a:gd name="T19" fmla="*/ 133 h 169"/>
                    <a:gd name="T20" fmla="*/ 32 w 119"/>
                    <a:gd name="T21" fmla="*/ 136 h 169"/>
                    <a:gd name="T22" fmla="*/ 25 w 119"/>
                    <a:gd name="T23" fmla="*/ 150 h 169"/>
                    <a:gd name="T24" fmla="*/ 27 w 119"/>
                    <a:gd name="T25" fmla="*/ 165 h 169"/>
                    <a:gd name="T26" fmla="*/ 36 w 119"/>
                    <a:gd name="T27" fmla="*/ 166 h 169"/>
                    <a:gd name="T28" fmla="*/ 40 w 119"/>
                    <a:gd name="T29" fmla="*/ 164 h 169"/>
                    <a:gd name="T30" fmla="*/ 49 w 119"/>
                    <a:gd name="T31" fmla="*/ 167 h 169"/>
                    <a:gd name="T32" fmla="*/ 55 w 119"/>
                    <a:gd name="T33" fmla="*/ 166 h 169"/>
                    <a:gd name="T34" fmla="*/ 61 w 119"/>
                    <a:gd name="T35" fmla="*/ 166 h 169"/>
                    <a:gd name="T36" fmla="*/ 74 w 119"/>
                    <a:gd name="T37" fmla="*/ 167 h 169"/>
                    <a:gd name="T38" fmla="*/ 85 w 119"/>
                    <a:gd name="T39" fmla="*/ 163 h 169"/>
                    <a:gd name="T40" fmla="*/ 96 w 119"/>
                    <a:gd name="T41" fmla="*/ 164 h 169"/>
                    <a:gd name="T42" fmla="*/ 96 w 119"/>
                    <a:gd name="T43" fmla="*/ 151 h 169"/>
                    <a:gd name="T44" fmla="*/ 103 w 119"/>
                    <a:gd name="T45" fmla="*/ 142 h 169"/>
                    <a:gd name="T46" fmla="*/ 96 w 119"/>
                    <a:gd name="T47" fmla="*/ 129 h 169"/>
                    <a:gd name="T48" fmla="*/ 87 w 119"/>
                    <a:gd name="T49" fmla="*/ 117 h 169"/>
                    <a:gd name="T50" fmla="*/ 82 w 119"/>
                    <a:gd name="T51" fmla="*/ 105 h 169"/>
                    <a:gd name="T52" fmla="*/ 92 w 119"/>
                    <a:gd name="T53" fmla="*/ 102 h 169"/>
                    <a:gd name="T54" fmla="*/ 105 w 119"/>
                    <a:gd name="T55" fmla="*/ 95 h 169"/>
                    <a:gd name="T56" fmla="*/ 113 w 119"/>
                    <a:gd name="T57" fmla="*/ 92 h 169"/>
                    <a:gd name="T58" fmla="*/ 119 w 119"/>
                    <a:gd name="T59" fmla="*/ 89 h 169"/>
                    <a:gd name="T60" fmla="*/ 112 w 119"/>
                    <a:gd name="T61" fmla="*/ 69 h 169"/>
                    <a:gd name="T62" fmla="*/ 110 w 119"/>
                    <a:gd name="T63" fmla="*/ 57 h 169"/>
                    <a:gd name="T64" fmla="*/ 110 w 119"/>
                    <a:gd name="T65" fmla="*/ 43 h 169"/>
                    <a:gd name="T66" fmla="*/ 105 w 119"/>
                    <a:gd name="T67" fmla="*/ 28 h 169"/>
                    <a:gd name="T68" fmla="*/ 99 w 119"/>
                    <a:gd name="T69" fmla="*/ 20 h 169"/>
                    <a:gd name="T70" fmla="*/ 89 w 119"/>
                    <a:gd name="T71" fmla="*/ 14 h 169"/>
                    <a:gd name="T72" fmla="*/ 81 w 119"/>
                    <a:gd name="T73" fmla="*/ 17 h 169"/>
                    <a:gd name="T74" fmla="*/ 86 w 119"/>
                    <a:gd name="T75" fmla="*/ 13 h 169"/>
                    <a:gd name="T76" fmla="*/ 78 w 119"/>
                    <a:gd name="T77" fmla="*/ 17 h 169"/>
                    <a:gd name="T78" fmla="*/ 71 w 119"/>
                    <a:gd name="T79" fmla="*/ 24 h 169"/>
                    <a:gd name="T80" fmla="*/ 63 w 119"/>
                    <a:gd name="T81" fmla="*/ 24 h 169"/>
                    <a:gd name="T82" fmla="*/ 65 w 119"/>
                    <a:gd name="T83" fmla="*/ 17 h 169"/>
                    <a:gd name="T84" fmla="*/ 61 w 119"/>
                    <a:gd name="T85" fmla="*/ 17 h 169"/>
                    <a:gd name="T86" fmla="*/ 54 w 119"/>
                    <a:gd name="T87" fmla="*/ 15 h 169"/>
                    <a:gd name="T88" fmla="*/ 49 w 119"/>
                    <a:gd name="T89" fmla="*/ 12 h 169"/>
                    <a:gd name="T90" fmla="*/ 46 w 119"/>
                    <a:gd name="T91" fmla="*/ 2 h 169"/>
                    <a:gd name="T92" fmla="*/ 33 w 119"/>
                    <a:gd name="T93" fmla="*/ 0 h 169"/>
                    <a:gd name="T94" fmla="*/ 37 w 119"/>
                    <a:gd name="T95" fmla="*/ 6 h 169"/>
                    <a:gd name="T96" fmla="*/ 34 w 119"/>
                    <a:gd name="T97" fmla="*/ 13 h 169"/>
                    <a:gd name="T98" fmla="*/ 40 w 119"/>
                    <a:gd name="T99" fmla="*/ 20 h 169"/>
                    <a:gd name="T100" fmla="*/ 43 w 119"/>
                    <a:gd name="T101" fmla="*/ 27 h 169"/>
                    <a:gd name="T102" fmla="*/ 42 w 119"/>
                    <a:gd name="T103" fmla="*/ 27 h 169"/>
                    <a:gd name="T104" fmla="*/ 33 w 119"/>
                    <a:gd name="T105" fmla="*/ 31 h 169"/>
                    <a:gd name="T106" fmla="*/ 32 w 119"/>
                    <a:gd name="T107" fmla="*/ 38 h 169"/>
                    <a:gd name="T108" fmla="*/ 29 w 119"/>
                    <a:gd name="T109" fmla="*/ 35 h 169"/>
                    <a:gd name="T110" fmla="*/ 26 w 119"/>
                    <a:gd name="T111" fmla="*/ 33 h 169"/>
                    <a:gd name="T112" fmla="*/ 15 w 119"/>
                    <a:gd name="T113" fmla="*/ 36 h 169"/>
                    <a:gd name="T114" fmla="*/ 20 w 119"/>
                    <a:gd name="T115" fmla="*/ 43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9" h="169">
                      <a:moveTo>
                        <a:pt x="19" y="45"/>
                      </a:moveTo>
                      <a:lnTo>
                        <a:pt x="19" y="47"/>
                      </a:lnTo>
                      <a:lnTo>
                        <a:pt x="17" y="50"/>
                      </a:lnTo>
                      <a:lnTo>
                        <a:pt x="17" y="53"/>
                      </a:lnTo>
                      <a:lnTo>
                        <a:pt x="16" y="55"/>
                      </a:lnTo>
                      <a:lnTo>
                        <a:pt x="13" y="53"/>
                      </a:lnTo>
                      <a:lnTo>
                        <a:pt x="11" y="57"/>
                      </a:lnTo>
                      <a:lnTo>
                        <a:pt x="12" y="59"/>
                      </a:lnTo>
                      <a:lnTo>
                        <a:pt x="15" y="58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6"/>
                      </a:lnTo>
                      <a:lnTo>
                        <a:pt x="13" y="68"/>
                      </a:lnTo>
                      <a:lnTo>
                        <a:pt x="15" y="71"/>
                      </a:lnTo>
                      <a:lnTo>
                        <a:pt x="13" y="72"/>
                      </a:lnTo>
                      <a:lnTo>
                        <a:pt x="9" y="71"/>
                      </a:lnTo>
                      <a:lnTo>
                        <a:pt x="6" y="72"/>
                      </a:lnTo>
                      <a:lnTo>
                        <a:pt x="4" y="75"/>
                      </a:lnTo>
                      <a:lnTo>
                        <a:pt x="2" y="79"/>
                      </a:lnTo>
                      <a:lnTo>
                        <a:pt x="3" y="83"/>
                      </a:lnTo>
                      <a:lnTo>
                        <a:pt x="2" y="89"/>
                      </a:lnTo>
                      <a:lnTo>
                        <a:pt x="1" y="93"/>
                      </a:lnTo>
                      <a:lnTo>
                        <a:pt x="1" y="93"/>
                      </a:lnTo>
                      <a:lnTo>
                        <a:pt x="0" y="96"/>
                      </a:lnTo>
                      <a:lnTo>
                        <a:pt x="2" y="100"/>
                      </a:lnTo>
                      <a:lnTo>
                        <a:pt x="2" y="103"/>
                      </a:lnTo>
                      <a:lnTo>
                        <a:pt x="4" y="106"/>
                      </a:lnTo>
                      <a:lnTo>
                        <a:pt x="2" y="110"/>
                      </a:lnTo>
                      <a:lnTo>
                        <a:pt x="3" y="110"/>
                      </a:lnTo>
                      <a:lnTo>
                        <a:pt x="6" y="116"/>
                      </a:lnTo>
                      <a:lnTo>
                        <a:pt x="7" y="119"/>
                      </a:lnTo>
                      <a:lnTo>
                        <a:pt x="9" y="120"/>
                      </a:lnTo>
                      <a:lnTo>
                        <a:pt x="9" y="126"/>
                      </a:lnTo>
                      <a:lnTo>
                        <a:pt x="9" y="126"/>
                      </a:lnTo>
                      <a:lnTo>
                        <a:pt x="11" y="128"/>
                      </a:lnTo>
                      <a:lnTo>
                        <a:pt x="11" y="131"/>
                      </a:lnTo>
                      <a:lnTo>
                        <a:pt x="13" y="133"/>
                      </a:lnTo>
                      <a:lnTo>
                        <a:pt x="16" y="132"/>
                      </a:lnTo>
                      <a:lnTo>
                        <a:pt x="19" y="132"/>
                      </a:lnTo>
                      <a:lnTo>
                        <a:pt x="20" y="133"/>
                      </a:lnTo>
                      <a:lnTo>
                        <a:pt x="23" y="132"/>
                      </a:lnTo>
                      <a:lnTo>
                        <a:pt x="26" y="134"/>
                      </a:lnTo>
                      <a:lnTo>
                        <a:pt x="29" y="134"/>
                      </a:lnTo>
                      <a:lnTo>
                        <a:pt x="32" y="136"/>
                      </a:lnTo>
                      <a:lnTo>
                        <a:pt x="28" y="140"/>
                      </a:lnTo>
                      <a:lnTo>
                        <a:pt x="26" y="145"/>
                      </a:lnTo>
                      <a:lnTo>
                        <a:pt x="26" y="148"/>
                      </a:lnTo>
                      <a:lnTo>
                        <a:pt x="25" y="150"/>
                      </a:lnTo>
                      <a:lnTo>
                        <a:pt x="23" y="155"/>
                      </a:lnTo>
                      <a:lnTo>
                        <a:pt x="23" y="161"/>
                      </a:lnTo>
                      <a:lnTo>
                        <a:pt x="26" y="162"/>
                      </a:lnTo>
                      <a:lnTo>
                        <a:pt x="27" y="165"/>
                      </a:lnTo>
                      <a:lnTo>
                        <a:pt x="27" y="165"/>
                      </a:lnTo>
                      <a:lnTo>
                        <a:pt x="30" y="166"/>
                      </a:lnTo>
                      <a:lnTo>
                        <a:pt x="32" y="165"/>
                      </a:lnTo>
                      <a:lnTo>
                        <a:pt x="36" y="166"/>
                      </a:lnTo>
                      <a:lnTo>
                        <a:pt x="37" y="164"/>
                      </a:lnTo>
                      <a:lnTo>
                        <a:pt x="37" y="162"/>
                      </a:lnTo>
                      <a:lnTo>
                        <a:pt x="39" y="161"/>
                      </a:lnTo>
                      <a:lnTo>
                        <a:pt x="40" y="164"/>
                      </a:lnTo>
                      <a:lnTo>
                        <a:pt x="42" y="165"/>
                      </a:lnTo>
                      <a:lnTo>
                        <a:pt x="44" y="163"/>
                      </a:lnTo>
                      <a:lnTo>
                        <a:pt x="45" y="163"/>
                      </a:lnTo>
                      <a:lnTo>
                        <a:pt x="49" y="167"/>
                      </a:lnTo>
                      <a:lnTo>
                        <a:pt x="51" y="168"/>
                      </a:lnTo>
                      <a:lnTo>
                        <a:pt x="51" y="168"/>
                      </a:lnTo>
                      <a:lnTo>
                        <a:pt x="53" y="167"/>
                      </a:lnTo>
                      <a:lnTo>
                        <a:pt x="55" y="166"/>
                      </a:lnTo>
                      <a:lnTo>
                        <a:pt x="58" y="169"/>
                      </a:lnTo>
                      <a:lnTo>
                        <a:pt x="61" y="169"/>
                      </a:lnTo>
                      <a:lnTo>
                        <a:pt x="62" y="169"/>
                      </a:lnTo>
                      <a:lnTo>
                        <a:pt x="61" y="166"/>
                      </a:lnTo>
                      <a:lnTo>
                        <a:pt x="65" y="165"/>
                      </a:lnTo>
                      <a:lnTo>
                        <a:pt x="69" y="166"/>
                      </a:lnTo>
                      <a:lnTo>
                        <a:pt x="72" y="168"/>
                      </a:lnTo>
                      <a:lnTo>
                        <a:pt x="74" y="167"/>
                      </a:lnTo>
                      <a:lnTo>
                        <a:pt x="76" y="168"/>
                      </a:lnTo>
                      <a:lnTo>
                        <a:pt x="78" y="167"/>
                      </a:lnTo>
                      <a:lnTo>
                        <a:pt x="83" y="164"/>
                      </a:lnTo>
                      <a:lnTo>
                        <a:pt x="85" y="163"/>
                      </a:lnTo>
                      <a:lnTo>
                        <a:pt x="89" y="164"/>
                      </a:lnTo>
                      <a:lnTo>
                        <a:pt x="92" y="163"/>
                      </a:lnTo>
                      <a:lnTo>
                        <a:pt x="95" y="165"/>
                      </a:lnTo>
                      <a:lnTo>
                        <a:pt x="96" y="164"/>
                      </a:lnTo>
                      <a:lnTo>
                        <a:pt x="96" y="161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lnTo>
                        <a:pt x="96" y="151"/>
                      </a:lnTo>
                      <a:lnTo>
                        <a:pt x="99" y="149"/>
                      </a:lnTo>
                      <a:lnTo>
                        <a:pt x="101" y="145"/>
                      </a:lnTo>
                      <a:lnTo>
                        <a:pt x="103" y="145"/>
                      </a:lnTo>
                      <a:lnTo>
                        <a:pt x="103" y="142"/>
                      </a:lnTo>
                      <a:lnTo>
                        <a:pt x="103" y="139"/>
                      </a:lnTo>
                      <a:lnTo>
                        <a:pt x="103" y="139"/>
                      </a:lnTo>
                      <a:lnTo>
                        <a:pt x="98" y="131"/>
                      </a:lnTo>
                      <a:lnTo>
                        <a:pt x="96" y="129"/>
                      </a:lnTo>
                      <a:lnTo>
                        <a:pt x="90" y="125"/>
                      </a:lnTo>
                      <a:lnTo>
                        <a:pt x="88" y="124"/>
                      </a:lnTo>
                      <a:lnTo>
                        <a:pt x="87" y="120"/>
                      </a:lnTo>
                      <a:lnTo>
                        <a:pt x="87" y="117"/>
                      </a:lnTo>
                      <a:lnTo>
                        <a:pt x="84" y="111"/>
                      </a:lnTo>
                      <a:lnTo>
                        <a:pt x="80" y="108"/>
                      </a:lnTo>
                      <a:lnTo>
                        <a:pt x="80" y="106"/>
                      </a:lnTo>
                      <a:lnTo>
                        <a:pt x="82" y="105"/>
                      </a:lnTo>
                      <a:lnTo>
                        <a:pt x="83" y="106"/>
                      </a:lnTo>
                      <a:lnTo>
                        <a:pt x="85" y="107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6" y="98"/>
                      </a:lnTo>
                      <a:lnTo>
                        <a:pt x="99" y="98"/>
                      </a:lnTo>
                      <a:lnTo>
                        <a:pt x="100" y="95"/>
                      </a:lnTo>
                      <a:lnTo>
                        <a:pt x="105" y="95"/>
                      </a:lnTo>
                      <a:lnTo>
                        <a:pt x="106" y="96"/>
                      </a:lnTo>
                      <a:lnTo>
                        <a:pt x="109" y="94"/>
                      </a:lnTo>
                      <a:lnTo>
                        <a:pt x="109" y="91"/>
                      </a:lnTo>
                      <a:lnTo>
                        <a:pt x="113" y="92"/>
                      </a:lnTo>
                      <a:lnTo>
                        <a:pt x="115" y="90"/>
                      </a:lnTo>
                      <a:lnTo>
                        <a:pt x="117" y="92"/>
                      </a:lnTo>
                      <a:lnTo>
                        <a:pt x="118" y="91"/>
                      </a:lnTo>
                      <a:lnTo>
                        <a:pt x="119" y="89"/>
                      </a:lnTo>
                      <a:lnTo>
                        <a:pt x="118" y="80"/>
                      </a:lnTo>
                      <a:lnTo>
                        <a:pt x="117" y="78"/>
                      </a:lnTo>
                      <a:lnTo>
                        <a:pt x="115" y="76"/>
                      </a:lnTo>
                      <a:lnTo>
                        <a:pt x="112" y="69"/>
                      </a:lnTo>
                      <a:lnTo>
                        <a:pt x="113" y="66"/>
                      </a:lnTo>
                      <a:lnTo>
                        <a:pt x="112" y="63"/>
                      </a:lnTo>
                      <a:lnTo>
                        <a:pt x="112" y="60"/>
                      </a:lnTo>
                      <a:lnTo>
                        <a:pt x="110" y="57"/>
                      </a:lnTo>
                      <a:lnTo>
                        <a:pt x="110" y="54"/>
                      </a:lnTo>
                      <a:lnTo>
                        <a:pt x="106" y="48"/>
                      </a:lnTo>
                      <a:lnTo>
                        <a:pt x="106" y="46"/>
                      </a:lnTo>
                      <a:lnTo>
                        <a:pt x="110" y="43"/>
                      </a:lnTo>
                      <a:lnTo>
                        <a:pt x="110" y="37"/>
                      </a:lnTo>
                      <a:lnTo>
                        <a:pt x="109" y="30"/>
                      </a:lnTo>
                      <a:lnTo>
                        <a:pt x="106" y="30"/>
                      </a:lnTo>
                      <a:lnTo>
                        <a:pt x="105" y="28"/>
                      </a:lnTo>
                      <a:lnTo>
                        <a:pt x="103" y="29"/>
                      </a:lnTo>
                      <a:lnTo>
                        <a:pt x="100" y="27"/>
                      </a:lnTo>
                      <a:lnTo>
                        <a:pt x="100" y="23"/>
                      </a:lnTo>
                      <a:lnTo>
                        <a:pt x="99" y="20"/>
                      </a:lnTo>
                      <a:lnTo>
                        <a:pt x="96" y="20"/>
                      </a:lnTo>
                      <a:lnTo>
                        <a:pt x="92" y="17"/>
                      </a:lnTo>
                      <a:lnTo>
                        <a:pt x="90" y="16"/>
                      </a:lnTo>
                      <a:lnTo>
                        <a:pt x="89" y="14"/>
                      </a:lnTo>
                      <a:lnTo>
                        <a:pt x="88" y="15"/>
                      </a:lnTo>
                      <a:lnTo>
                        <a:pt x="85" y="15"/>
                      </a:lnTo>
                      <a:lnTo>
                        <a:pt x="82" y="18"/>
                      </a:lnTo>
                      <a:lnTo>
                        <a:pt x="81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4" y="14"/>
                      </a:lnTo>
                      <a:lnTo>
                        <a:pt x="86" y="13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82" y="14"/>
                      </a:lnTo>
                      <a:lnTo>
                        <a:pt x="78" y="17"/>
                      </a:lnTo>
                      <a:lnTo>
                        <a:pt x="78" y="18"/>
                      </a:lnTo>
                      <a:lnTo>
                        <a:pt x="73" y="19"/>
                      </a:lnTo>
                      <a:lnTo>
                        <a:pt x="72" y="22"/>
                      </a:lnTo>
                      <a:lnTo>
                        <a:pt x="71" y="24"/>
                      </a:lnTo>
                      <a:lnTo>
                        <a:pt x="68" y="25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3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5" y="17"/>
                      </a:lnTo>
                      <a:lnTo>
                        <a:pt x="65" y="15"/>
                      </a:lnTo>
                      <a:lnTo>
                        <a:pt x="65" y="14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8" y="14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3" y="17"/>
                      </a:lnTo>
                      <a:lnTo>
                        <a:pt x="51" y="14"/>
                      </a:lnTo>
                      <a:lnTo>
                        <a:pt x="50" y="13"/>
                      </a:lnTo>
                      <a:lnTo>
                        <a:pt x="49" y="12"/>
                      </a:lnTo>
                      <a:lnTo>
                        <a:pt x="50" y="10"/>
                      </a:lnTo>
                      <a:lnTo>
                        <a:pt x="51" y="6"/>
                      </a:lnTo>
                      <a:lnTo>
                        <a:pt x="49" y="6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2"/>
                      </a:lnTo>
                      <a:lnTo>
                        <a:pt x="37" y="0"/>
                      </a:lnTo>
                      <a:lnTo>
                        <a:pt x="33" y="0"/>
                      </a:lnTo>
                      <a:lnTo>
                        <a:pt x="33" y="1"/>
                      </a:lnTo>
                      <a:lnTo>
                        <a:pt x="33" y="4"/>
                      </a:lnTo>
                      <a:lnTo>
                        <a:pt x="35" y="6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40" y="11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6"/>
                      </a:lnTo>
                      <a:lnTo>
                        <a:pt x="37" y="14"/>
                      </a:lnTo>
                      <a:lnTo>
                        <a:pt x="37" y="18"/>
                      </a:lnTo>
                      <a:lnTo>
                        <a:pt x="40" y="20"/>
                      </a:lnTo>
                      <a:lnTo>
                        <a:pt x="37" y="22"/>
                      </a:lnTo>
                      <a:lnTo>
                        <a:pt x="37" y="24"/>
                      </a:lnTo>
                      <a:lnTo>
                        <a:pt x="39" y="26"/>
                      </a:lnTo>
                      <a:lnTo>
                        <a:pt x="43" y="27"/>
                      </a:lnTo>
                      <a:lnTo>
                        <a:pt x="47" y="32"/>
                      </a:lnTo>
                      <a:lnTo>
                        <a:pt x="53" y="34"/>
                      </a:lnTo>
                      <a:lnTo>
                        <a:pt x="47" y="34"/>
                      </a:lnTo>
                      <a:lnTo>
                        <a:pt x="42" y="27"/>
                      </a:lnTo>
                      <a:lnTo>
                        <a:pt x="40" y="29"/>
                      </a:lnTo>
                      <a:lnTo>
                        <a:pt x="37" y="27"/>
                      </a:lnTo>
                      <a:lnTo>
                        <a:pt x="35" y="28"/>
                      </a:lnTo>
                      <a:lnTo>
                        <a:pt x="33" y="31"/>
                      </a:lnTo>
                      <a:lnTo>
                        <a:pt x="33" y="34"/>
                      </a:lnTo>
                      <a:lnTo>
                        <a:pt x="33" y="39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9" y="33"/>
                      </a:lnTo>
                      <a:lnTo>
                        <a:pt x="29" y="35"/>
                      </a:lnTo>
                      <a:lnTo>
                        <a:pt x="30" y="38"/>
                      </a:lnTo>
                      <a:lnTo>
                        <a:pt x="29" y="40"/>
                      </a:lnTo>
                      <a:lnTo>
                        <a:pt x="26" y="37"/>
                      </a:lnTo>
                      <a:lnTo>
                        <a:pt x="26" y="33"/>
                      </a:lnTo>
                      <a:lnTo>
                        <a:pt x="23" y="30"/>
                      </a:lnTo>
                      <a:lnTo>
                        <a:pt x="22" y="31"/>
                      </a:lnTo>
                      <a:lnTo>
                        <a:pt x="15" y="33"/>
                      </a:lnTo>
                      <a:lnTo>
                        <a:pt x="15" y="36"/>
                      </a:lnTo>
                      <a:lnTo>
                        <a:pt x="16" y="39"/>
                      </a:lnTo>
                      <a:lnTo>
                        <a:pt x="19" y="40"/>
                      </a:lnTo>
                      <a:lnTo>
                        <a:pt x="20" y="43"/>
                      </a:lnTo>
                      <a:lnTo>
                        <a:pt x="20" y="43"/>
                      </a:lnTo>
                      <a:lnTo>
                        <a:pt x="20" y="44"/>
                      </a:lnTo>
                      <a:lnTo>
                        <a:pt x="19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7" name="Freeform 676">
                  <a:extLst>
                    <a:ext uri="{FF2B5EF4-FFF2-40B4-BE49-F238E27FC236}">
                      <a16:creationId xmlns:a16="http://schemas.microsoft.com/office/drawing/2014/main" id="{3DB93A14-E45D-47AB-B1DF-39602888C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6" y="1931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1 w 3"/>
                    <a:gd name="T3" fmla="*/ 4 h 4"/>
                    <a:gd name="T4" fmla="*/ 3 w 3"/>
                    <a:gd name="T5" fmla="*/ 4 h 4"/>
                    <a:gd name="T6" fmla="*/ 3 w 3"/>
                    <a:gd name="T7" fmla="*/ 1 h 4"/>
                    <a:gd name="T8" fmla="*/ 1 w 3"/>
                    <a:gd name="T9" fmla="*/ 0 h 4"/>
                    <a:gd name="T10" fmla="*/ 1 w 3"/>
                    <a:gd name="T11" fmla="*/ 0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8" name="Freeform 677">
                  <a:extLst>
                    <a:ext uri="{FF2B5EF4-FFF2-40B4-BE49-F238E27FC236}">
                      <a16:creationId xmlns:a16="http://schemas.microsoft.com/office/drawing/2014/main" id="{F2F71210-9493-457E-9044-C174567A4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8" y="1920"/>
                  <a:ext cx="64" cy="43"/>
                </a:xfrm>
                <a:custGeom>
                  <a:avLst/>
                  <a:gdLst>
                    <a:gd name="T0" fmla="*/ 60 w 64"/>
                    <a:gd name="T1" fmla="*/ 15 h 43"/>
                    <a:gd name="T2" fmla="*/ 55 w 64"/>
                    <a:gd name="T3" fmla="*/ 14 h 43"/>
                    <a:gd name="T4" fmla="*/ 51 w 64"/>
                    <a:gd name="T5" fmla="*/ 15 h 43"/>
                    <a:gd name="T6" fmla="*/ 48 w 64"/>
                    <a:gd name="T7" fmla="*/ 14 h 43"/>
                    <a:gd name="T8" fmla="*/ 49 w 64"/>
                    <a:gd name="T9" fmla="*/ 8 h 43"/>
                    <a:gd name="T10" fmla="*/ 42 w 64"/>
                    <a:gd name="T11" fmla="*/ 2 h 43"/>
                    <a:gd name="T12" fmla="*/ 39 w 64"/>
                    <a:gd name="T13" fmla="*/ 4 h 43"/>
                    <a:gd name="T14" fmla="*/ 36 w 64"/>
                    <a:gd name="T15" fmla="*/ 0 h 43"/>
                    <a:gd name="T16" fmla="*/ 34 w 64"/>
                    <a:gd name="T17" fmla="*/ 3 h 43"/>
                    <a:gd name="T18" fmla="*/ 29 w 64"/>
                    <a:gd name="T19" fmla="*/ 4 h 43"/>
                    <a:gd name="T20" fmla="*/ 24 w 64"/>
                    <a:gd name="T21" fmla="*/ 4 h 43"/>
                    <a:gd name="T22" fmla="*/ 17 w 64"/>
                    <a:gd name="T23" fmla="*/ 6 h 43"/>
                    <a:gd name="T24" fmla="*/ 13 w 64"/>
                    <a:gd name="T25" fmla="*/ 4 h 43"/>
                    <a:gd name="T26" fmla="*/ 14 w 64"/>
                    <a:gd name="T27" fmla="*/ 8 h 43"/>
                    <a:gd name="T28" fmla="*/ 13 w 64"/>
                    <a:gd name="T29" fmla="*/ 13 h 43"/>
                    <a:gd name="T30" fmla="*/ 7 w 64"/>
                    <a:gd name="T31" fmla="*/ 18 h 43"/>
                    <a:gd name="T32" fmla="*/ 3 w 64"/>
                    <a:gd name="T33" fmla="*/ 31 h 43"/>
                    <a:gd name="T34" fmla="*/ 2 w 64"/>
                    <a:gd name="T35" fmla="*/ 34 h 43"/>
                    <a:gd name="T36" fmla="*/ 0 w 64"/>
                    <a:gd name="T37" fmla="*/ 37 h 43"/>
                    <a:gd name="T38" fmla="*/ 6 w 64"/>
                    <a:gd name="T39" fmla="*/ 36 h 43"/>
                    <a:gd name="T40" fmla="*/ 7 w 64"/>
                    <a:gd name="T41" fmla="*/ 30 h 43"/>
                    <a:gd name="T42" fmla="*/ 13 w 64"/>
                    <a:gd name="T43" fmla="*/ 33 h 43"/>
                    <a:gd name="T44" fmla="*/ 16 w 64"/>
                    <a:gd name="T45" fmla="*/ 39 h 43"/>
                    <a:gd name="T46" fmla="*/ 19 w 64"/>
                    <a:gd name="T47" fmla="*/ 43 h 43"/>
                    <a:gd name="T48" fmla="*/ 28 w 64"/>
                    <a:gd name="T49" fmla="*/ 40 h 43"/>
                    <a:gd name="T50" fmla="*/ 37 w 64"/>
                    <a:gd name="T51" fmla="*/ 32 h 43"/>
                    <a:gd name="T52" fmla="*/ 41 w 64"/>
                    <a:gd name="T53" fmla="*/ 39 h 43"/>
                    <a:gd name="T54" fmla="*/ 45 w 64"/>
                    <a:gd name="T55" fmla="*/ 36 h 43"/>
                    <a:gd name="T56" fmla="*/ 51 w 64"/>
                    <a:gd name="T57" fmla="*/ 33 h 43"/>
                    <a:gd name="T58" fmla="*/ 56 w 64"/>
                    <a:gd name="T59" fmla="*/ 35 h 43"/>
                    <a:gd name="T60" fmla="*/ 62 w 64"/>
                    <a:gd name="T61" fmla="*/ 28 h 43"/>
                    <a:gd name="T62" fmla="*/ 64 w 64"/>
                    <a:gd name="T63" fmla="*/ 1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4" h="43">
                      <a:moveTo>
                        <a:pt x="62" y="15"/>
                      </a:moveTo>
                      <a:lnTo>
                        <a:pt x="60" y="15"/>
                      </a:lnTo>
                      <a:lnTo>
                        <a:pt x="58" y="18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5"/>
                      </a:lnTo>
                      <a:lnTo>
                        <a:pt x="48" y="14"/>
                      </a:lnTo>
                      <a:lnTo>
                        <a:pt x="49" y="11"/>
                      </a:lnTo>
                      <a:lnTo>
                        <a:pt x="49" y="8"/>
                      </a:lnTo>
                      <a:lnTo>
                        <a:pt x="46" y="6"/>
                      </a:lnTo>
                      <a:lnTo>
                        <a:pt x="42" y="2"/>
                      </a:lnTo>
                      <a:lnTo>
                        <a:pt x="41" y="2"/>
                      </a:lnTo>
                      <a:lnTo>
                        <a:pt x="39" y="4"/>
                      </a:lnTo>
                      <a:lnTo>
                        <a:pt x="37" y="3"/>
                      </a:lnTo>
                      <a:lnTo>
                        <a:pt x="36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3" y="5"/>
                      </a:lnTo>
                      <a:lnTo>
                        <a:pt x="29" y="4"/>
                      </a:lnTo>
                      <a:lnTo>
                        <a:pt x="27" y="5"/>
                      </a:lnTo>
                      <a:lnTo>
                        <a:pt x="24" y="4"/>
                      </a:lnTo>
                      <a:lnTo>
                        <a:pt x="20" y="7"/>
                      </a:lnTo>
                      <a:lnTo>
                        <a:pt x="17" y="6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1" y="7"/>
                      </a:lnTo>
                      <a:lnTo>
                        <a:pt x="14" y="8"/>
                      </a:lnTo>
                      <a:lnTo>
                        <a:pt x="15" y="12"/>
                      </a:lnTo>
                      <a:lnTo>
                        <a:pt x="13" y="13"/>
                      </a:lnTo>
                      <a:lnTo>
                        <a:pt x="10" y="18"/>
                      </a:lnTo>
                      <a:lnTo>
                        <a:pt x="7" y="18"/>
                      </a:lnTo>
                      <a:lnTo>
                        <a:pt x="4" y="25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5"/>
                      </a:lnTo>
                      <a:lnTo>
                        <a:pt x="0" y="37"/>
                      </a:lnTo>
                      <a:lnTo>
                        <a:pt x="3" y="38"/>
                      </a:lnTo>
                      <a:lnTo>
                        <a:pt x="6" y="36"/>
                      </a:lnTo>
                      <a:lnTo>
                        <a:pt x="6" y="32"/>
                      </a:lnTo>
                      <a:lnTo>
                        <a:pt x="7" y="30"/>
                      </a:lnTo>
                      <a:lnTo>
                        <a:pt x="12" y="30"/>
                      </a:lnTo>
                      <a:lnTo>
                        <a:pt x="13" y="33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2"/>
                      </a:lnTo>
                      <a:lnTo>
                        <a:pt x="19" y="43"/>
                      </a:lnTo>
                      <a:lnTo>
                        <a:pt x="24" y="39"/>
                      </a:lnTo>
                      <a:lnTo>
                        <a:pt x="28" y="40"/>
                      </a:lnTo>
                      <a:lnTo>
                        <a:pt x="34" y="30"/>
                      </a:lnTo>
                      <a:lnTo>
                        <a:pt x="37" y="32"/>
                      </a:lnTo>
                      <a:lnTo>
                        <a:pt x="36" y="36"/>
                      </a:lnTo>
                      <a:lnTo>
                        <a:pt x="41" y="39"/>
                      </a:lnTo>
                      <a:lnTo>
                        <a:pt x="42" y="42"/>
                      </a:lnTo>
                      <a:lnTo>
                        <a:pt x="45" y="36"/>
                      </a:lnTo>
                      <a:lnTo>
                        <a:pt x="45" y="32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6" y="35"/>
                      </a:lnTo>
                      <a:lnTo>
                        <a:pt x="57" y="29"/>
                      </a:lnTo>
                      <a:lnTo>
                        <a:pt x="62" y="28"/>
                      </a:lnTo>
                      <a:lnTo>
                        <a:pt x="61" y="22"/>
                      </a:lnTo>
                      <a:lnTo>
                        <a:pt x="64" y="18"/>
                      </a:lnTo>
                      <a:lnTo>
                        <a:pt x="62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9" name="Freeform 678">
                  <a:extLst>
                    <a:ext uri="{FF2B5EF4-FFF2-40B4-BE49-F238E27FC236}">
                      <a16:creationId xmlns:a16="http://schemas.microsoft.com/office/drawing/2014/main" id="{5362BB9F-2760-49EF-BA70-8C1A0DEAE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1836"/>
                  <a:ext cx="4" cy="2"/>
                </a:xfrm>
                <a:custGeom>
                  <a:avLst/>
                  <a:gdLst>
                    <a:gd name="T0" fmla="*/ 2 w 4"/>
                    <a:gd name="T1" fmla="*/ 2 h 2"/>
                    <a:gd name="T2" fmla="*/ 4 w 4"/>
                    <a:gd name="T3" fmla="*/ 2 h 2"/>
                    <a:gd name="T4" fmla="*/ 2 w 4"/>
                    <a:gd name="T5" fmla="*/ 0 h 2"/>
                    <a:gd name="T6" fmla="*/ 0 w 4"/>
                    <a:gd name="T7" fmla="*/ 1 h 2"/>
                    <a:gd name="T8" fmla="*/ 1 w 4"/>
                    <a:gd name="T9" fmla="*/ 2 h 2"/>
                    <a:gd name="T10" fmla="*/ 2 w 4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2" y="2"/>
                      </a:move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0" name="Freeform 679">
                  <a:extLst>
                    <a:ext uri="{FF2B5EF4-FFF2-40B4-BE49-F238E27FC236}">
                      <a16:creationId xmlns:a16="http://schemas.microsoft.com/office/drawing/2014/main" id="{CD114FD4-CB33-4C86-A354-DCE474CB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0" y="1834"/>
                  <a:ext cx="5" cy="2"/>
                </a:xfrm>
                <a:custGeom>
                  <a:avLst/>
                  <a:gdLst>
                    <a:gd name="T0" fmla="*/ 2 w 5"/>
                    <a:gd name="T1" fmla="*/ 0 h 2"/>
                    <a:gd name="T2" fmla="*/ 3 w 5"/>
                    <a:gd name="T3" fmla="*/ 1 h 2"/>
                    <a:gd name="T4" fmla="*/ 4 w 5"/>
                    <a:gd name="T5" fmla="*/ 2 h 2"/>
                    <a:gd name="T6" fmla="*/ 5 w 5"/>
                    <a:gd name="T7" fmla="*/ 1 h 2"/>
                    <a:gd name="T8" fmla="*/ 2 w 5"/>
                    <a:gd name="T9" fmla="*/ 0 h 2"/>
                    <a:gd name="T10" fmla="*/ 0 w 5"/>
                    <a:gd name="T11" fmla="*/ 0 h 2"/>
                    <a:gd name="T12" fmla="*/ 0 w 5"/>
                    <a:gd name="T13" fmla="*/ 1 h 2"/>
                    <a:gd name="T14" fmla="*/ 2 w 5"/>
                    <a:gd name="T1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2">
                      <a:moveTo>
                        <a:pt x="2" y="0"/>
                      </a:moveTo>
                      <a:lnTo>
                        <a:pt x="3" y="1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1" name="Freeform 680">
                  <a:extLst>
                    <a:ext uri="{FF2B5EF4-FFF2-40B4-BE49-F238E27FC236}">
                      <a16:creationId xmlns:a16="http://schemas.microsoft.com/office/drawing/2014/main" id="{0F21DEA5-CF24-4467-89A6-1E35B0441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4" y="1796"/>
                  <a:ext cx="51" cy="56"/>
                </a:xfrm>
                <a:custGeom>
                  <a:avLst/>
                  <a:gdLst>
                    <a:gd name="T0" fmla="*/ 6 w 51"/>
                    <a:gd name="T1" fmla="*/ 50 h 56"/>
                    <a:gd name="T2" fmla="*/ 8 w 51"/>
                    <a:gd name="T3" fmla="*/ 50 h 56"/>
                    <a:gd name="T4" fmla="*/ 12 w 51"/>
                    <a:gd name="T5" fmla="*/ 49 h 56"/>
                    <a:gd name="T6" fmla="*/ 14 w 51"/>
                    <a:gd name="T7" fmla="*/ 45 h 56"/>
                    <a:gd name="T8" fmla="*/ 21 w 51"/>
                    <a:gd name="T9" fmla="*/ 48 h 56"/>
                    <a:gd name="T10" fmla="*/ 24 w 51"/>
                    <a:gd name="T11" fmla="*/ 50 h 56"/>
                    <a:gd name="T12" fmla="*/ 30 w 51"/>
                    <a:gd name="T13" fmla="*/ 52 h 56"/>
                    <a:gd name="T14" fmla="*/ 32 w 51"/>
                    <a:gd name="T15" fmla="*/ 56 h 56"/>
                    <a:gd name="T16" fmla="*/ 34 w 51"/>
                    <a:gd name="T17" fmla="*/ 46 h 56"/>
                    <a:gd name="T18" fmla="*/ 35 w 51"/>
                    <a:gd name="T19" fmla="*/ 38 h 56"/>
                    <a:gd name="T20" fmla="*/ 40 w 51"/>
                    <a:gd name="T21" fmla="*/ 34 h 56"/>
                    <a:gd name="T22" fmla="*/ 46 w 51"/>
                    <a:gd name="T23" fmla="*/ 34 h 56"/>
                    <a:gd name="T24" fmla="*/ 47 w 51"/>
                    <a:gd name="T25" fmla="*/ 29 h 56"/>
                    <a:gd name="T26" fmla="*/ 47 w 51"/>
                    <a:gd name="T27" fmla="*/ 23 h 56"/>
                    <a:gd name="T28" fmla="*/ 43 w 51"/>
                    <a:gd name="T29" fmla="*/ 22 h 56"/>
                    <a:gd name="T30" fmla="*/ 44 w 51"/>
                    <a:gd name="T31" fmla="*/ 16 h 56"/>
                    <a:gd name="T32" fmla="*/ 48 w 51"/>
                    <a:gd name="T33" fmla="*/ 16 h 56"/>
                    <a:gd name="T34" fmla="*/ 50 w 51"/>
                    <a:gd name="T35" fmla="*/ 10 h 56"/>
                    <a:gd name="T36" fmla="*/ 51 w 51"/>
                    <a:gd name="T37" fmla="*/ 7 h 56"/>
                    <a:gd name="T38" fmla="*/ 47 w 51"/>
                    <a:gd name="T39" fmla="*/ 5 h 56"/>
                    <a:gd name="T40" fmla="*/ 42 w 51"/>
                    <a:gd name="T41" fmla="*/ 0 h 56"/>
                    <a:gd name="T42" fmla="*/ 35 w 51"/>
                    <a:gd name="T43" fmla="*/ 4 h 56"/>
                    <a:gd name="T44" fmla="*/ 31 w 51"/>
                    <a:gd name="T45" fmla="*/ 4 h 56"/>
                    <a:gd name="T46" fmla="*/ 25 w 51"/>
                    <a:gd name="T47" fmla="*/ 8 h 56"/>
                    <a:gd name="T48" fmla="*/ 19 w 51"/>
                    <a:gd name="T49" fmla="*/ 11 h 56"/>
                    <a:gd name="T50" fmla="*/ 16 w 51"/>
                    <a:gd name="T51" fmla="*/ 16 h 56"/>
                    <a:gd name="T52" fmla="*/ 13 w 51"/>
                    <a:gd name="T53" fmla="*/ 22 h 56"/>
                    <a:gd name="T54" fmla="*/ 12 w 51"/>
                    <a:gd name="T55" fmla="*/ 29 h 56"/>
                    <a:gd name="T56" fmla="*/ 9 w 51"/>
                    <a:gd name="T57" fmla="*/ 33 h 56"/>
                    <a:gd name="T58" fmla="*/ 12 w 51"/>
                    <a:gd name="T59" fmla="*/ 39 h 56"/>
                    <a:gd name="T60" fmla="*/ 12 w 51"/>
                    <a:gd name="T61" fmla="*/ 40 h 56"/>
                    <a:gd name="T62" fmla="*/ 9 w 51"/>
                    <a:gd name="T63" fmla="*/ 42 h 56"/>
                    <a:gd name="T64" fmla="*/ 12 w 51"/>
                    <a:gd name="T65" fmla="*/ 45 h 56"/>
                    <a:gd name="T66" fmla="*/ 9 w 51"/>
                    <a:gd name="T67" fmla="*/ 46 h 56"/>
                    <a:gd name="T68" fmla="*/ 5 w 51"/>
                    <a:gd name="T69" fmla="*/ 42 h 56"/>
                    <a:gd name="T70" fmla="*/ 3 w 51"/>
                    <a:gd name="T71" fmla="*/ 45 h 56"/>
                    <a:gd name="T72" fmla="*/ 7 w 51"/>
                    <a:gd name="T73" fmla="*/ 48 h 56"/>
                    <a:gd name="T74" fmla="*/ 11 w 51"/>
                    <a:gd name="T75" fmla="*/ 49 h 56"/>
                    <a:gd name="T76" fmla="*/ 6 w 51"/>
                    <a:gd name="T77" fmla="*/ 49 h 56"/>
                    <a:gd name="T78" fmla="*/ 0 w 51"/>
                    <a:gd name="T79" fmla="*/ 47 h 56"/>
                    <a:gd name="T80" fmla="*/ 2 w 51"/>
                    <a:gd name="T81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1" h="56">
                      <a:moveTo>
                        <a:pt x="3" y="50"/>
                      </a:move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2" y="49"/>
                      </a:lnTo>
                      <a:lnTo>
                        <a:pt x="13" y="48"/>
                      </a:lnTo>
                      <a:lnTo>
                        <a:pt x="14" y="45"/>
                      </a:lnTo>
                      <a:lnTo>
                        <a:pt x="19" y="45"/>
                      </a:lnTo>
                      <a:lnTo>
                        <a:pt x="21" y="48"/>
                      </a:lnTo>
                      <a:lnTo>
                        <a:pt x="23" y="48"/>
                      </a:lnTo>
                      <a:lnTo>
                        <a:pt x="24" y="50"/>
                      </a:lnTo>
                      <a:lnTo>
                        <a:pt x="28" y="50"/>
                      </a:lnTo>
                      <a:lnTo>
                        <a:pt x="30" y="52"/>
                      </a:lnTo>
                      <a:lnTo>
                        <a:pt x="30" y="55"/>
                      </a:lnTo>
                      <a:lnTo>
                        <a:pt x="32" y="56"/>
                      </a:lnTo>
                      <a:lnTo>
                        <a:pt x="33" y="52"/>
                      </a:lnTo>
                      <a:lnTo>
                        <a:pt x="34" y="46"/>
                      </a:lnTo>
                      <a:lnTo>
                        <a:pt x="33" y="42"/>
                      </a:lnTo>
                      <a:lnTo>
                        <a:pt x="35" y="38"/>
                      </a:lnTo>
                      <a:lnTo>
                        <a:pt x="37" y="35"/>
                      </a:lnTo>
                      <a:lnTo>
                        <a:pt x="40" y="34"/>
                      </a:lnTo>
                      <a:lnTo>
                        <a:pt x="44" y="35"/>
                      </a:lnTo>
                      <a:lnTo>
                        <a:pt x="46" y="34"/>
                      </a:lnTo>
                      <a:lnTo>
                        <a:pt x="44" y="31"/>
                      </a:lnTo>
                      <a:lnTo>
                        <a:pt x="47" y="29"/>
                      </a:lnTo>
                      <a:lnTo>
                        <a:pt x="47" y="25"/>
                      </a:lnTo>
                      <a:lnTo>
                        <a:pt x="47" y="23"/>
                      </a:lnTo>
                      <a:lnTo>
                        <a:pt x="46" y="21"/>
                      </a:lnTo>
                      <a:lnTo>
                        <a:pt x="43" y="22"/>
                      </a:lnTo>
                      <a:lnTo>
                        <a:pt x="42" y="20"/>
                      </a:lnTo>
                      <a:lnTo>
                        <a:pt x="44" y="16"/>
                      </a:lnTo>
                      <a:lnTo>
                        <a:pt x="47" y="18"/>
                      </a:lnTo>
                      <a:lnTo>
                        <a:pt x="48" y="16"/>
                      </a:lnTo>
                      <a:lnTo>
                        <a:pt x="48" y="13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1" y="7"/>
                      </a:lnTo>
                      <a:lnTo>
                        <a:pt x="51" y="6"/>
                      </a:lnTo>
                      <a:lnTo>
                        <a:pt x="47" y="5"/>
                      </a:lnTo>
                      <a:lnTo>
                        <a:pt x="46" y="3"/>
                      </a:lnTo>
                      <a:lnTo>
                        <a:pt x="42" y="0"/>
                      </a:lnTo>
                      <a:lnTo>
                        <a:pt x="37" y="1"/>
                      </a:lnTo>
                      <a:lnTo>
                        <a:pt x="35" y="4"/>
                      </a:ln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28" y="4"/>
                      </a:lnTo>
                      <a:lnTo>
                        <a:pt x="25" y="8"/>
                      </a:lnTo>
                      <a:lnTo>
                        <a:pt x="19" y="11"/>
                      </a:lnTo>
                      <a:lnTo>
                        <a:pt x="19" y="11"/>
                      </a:lnTo>
                      <a:lnTo>
                        <a:pt x="16" y="12"/>
                      </a:lnTo>
                      <a:lnTo>
                        <a:pt x="16" y="16"/>
                      </a:lnTo>
                      <a:lnTo>
                        <a:pt x="12" y="18"/>
                      </a:lnTo>
                      <a:lnTo>
                        <a:pt x="13" y="22"/>
                      </a:lnTo>
                      <a:lnTo>
                        <a:pt x="12" y="26"/>
                      </a:lnTo>
                      <a:lnTo>
                        <a:pt x="12" y="29"/>
                      </a:lnTo>
                      <a:lnTo>
                        <a:pt x="10" y="31"/>
                      </a:lnTo>
                      <a:lnTo>
                        <a:pt x="9" y="33"/>
                      </a:lnTo>
                      <a:lnTo>
                        <a:pt x="9" y="35"/>
                      </a:lnTo>
                      <a:lnTo>
                        <a:pt x="12" y="39"/>
                      </a:lnTo>
                      <a:lnTo>
                        <a:pt x="15" y="40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9" y="42"/>
                      </a:lnTo>
                      <a:lnTo>
                        <a:pt x="10" y="45"/>
                      </a:lnTo>
                      <a:lnTo>
                        <a:pt x="12" y="45"/>
                      </a:lnTo>
                      <a:lnTo>
                        <a:pt x="12" y="46"/>
                      </a:lnTo>
                      <a:lnTo>
                        <a:pt x="9" y="46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2" y="43"/>
                      </a:lnTo>
                      <a:lnTo>
                        <a:pt x="3" y="45"/>
                      </a:lnTo>
                      <a:lnTo>
                        <a:pt x="6" y="45"/>
                      </a:lnTo>
                      <a:lnTo>
                        <a:pt x="7" y="48"/>
                      </a:lnTo>
                      <a:lnTo>
                        <a:pt x="8" y="47"/>
                      </a:lnTo>
                      <a:lnTo>
                        <a:pt x="11" y="49"/>
                      </a:lnTo>
                      <a:lnTo>
                        <a:pt x="8" y="48"/>
                      </a:lnTo>
                      <a:lnTo>
                        <a:pt x="6" y="49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lnTo>
                        <a:pt x="2" y="48"/>
                      </a:lnTo>
                      <a:lnTo>
                        <a:pt x="3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2" name="Freeform 681">
                  <a:extLst>
                    <a:ext uri="{FF2B5EF4-FFF2-40B4-BE49-F238E27FC236}">
                      <a16:creationId xmlns:a16="http://schemas.microsoft.com/office/drawing/2014/main" id="{80438F4B-A964-4A55-ABB6-959779E523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1841"/>
                  <a:ext cx="40" cy="42"/>
                </a:xfrm>
                <a:custGeom>
                  <a:avLst/>
                  <a:gdLst>
                    <a:gd name="T0" fmla="*/ 3 w 40"/>
                    <a:gd name="T1" fmla="*/ 16 h 42"/>
                    <a:gd name="T2" fmla="*/ 6 w 40"/>
                    <a:gd name="T3" fmla="*/ 17 h 42"/>
                    <a:gd name="T4" fmla="*/ 7 w 40"/>
                    <a:gd name="T5" fmla="*/ 21 h 42"/>
                    <a:gd name="T6" fmla="*/ 11 w 40"/>
                    <a:gd name="T7" fmla="*/ 24 h 42"/>
                    <a:gd name="T8" fmla="*/ 12 w 40"/>
                    <a:gd name="T9" fmla="*/ 24 h 42"/>
                    <a:gd name="T10" fmla="*/ 14 w 40"/>
                    <a:gd name="T11" fmla="*/ 26 h 42"/>
                    <a:gd name="T12" fmla="*/ 16 w 40"/>
                    <a:gd name="T13" fmla="*/ 27 h 42"/>
                    <a:gd name="T14" fmla="*/ 16 w 40"/>
                    <a:gd name="T15" fmla="*/ 31 h 42"/>
                    <a:gd name="T16" fmla="*/ 19 w 40"/>
                    <a:gd name="T17" fmla="*/ 33 h 42"/>
                    <a:gd name="T18" fmla="*/ 21 w 40"/>
                    <a:gd name="T19" fmla="*/ 32 h 42"/>
                    <a:gd name="T20" fmla="*/ 22 w 40"/>
                    <a:gd name="T21" fmla="*/ 32 h 42"/>
                    <a:gd name="T22" fmla="*/ 24 w 40"/>
                    <a:gd name="T23" fmla="*/ 34 h 42"/>
                    <a:gd name="T24" fmla="*/ 25 w 40"/>
                    <a:gd name="T25" fmla="*/ 35 h 42"/>
                    <a:gd name="T26" fmla="*/ 28 w 40"/>
                    <a:gd name="T27" fmla="*/ 39 h 42"/>
                    <a:gd name="T28" fmla="*/ 31 w 40"/>
                    <a:gd name="T29" fmla="*/ 39 h 42"/>
                    <a:gd name="T30" fmla="*/ 34 w 40"/>
                    <a:gd name="T31" fmla="*/ 42 h 42"/>
                    <a:gd name="T32" fmla="*/ 35 w 40"/>
                    <a:gd name="T33" fmla="*/ 41 h 42"/>
                    <a:gd name="T34" fmla="*/ 37 w 40"/>
                    <a:gd name="T35" fmla="*/ 41 h 42"/>
                    <a:gd name="T36" fmla="*/ 37 w 40"/>
                    <a:gd name="T37" fmla="*/ 39 h 42"/>
                    <a:gd name="T38" fmla="*/ 36 w 40"/>
                    <a:gd name="T39" fmla="*/ 38 h 42"/>
                    <a:gd name="T40" fmla="*/ 36 w 40"/>
                    <a:gd name="T41" fmla="*/ 35 h 42"/>
                    <a:gd name="T42" fmla="*/ 35 w 40"/>
                    <a:gd name="T43" fmla="*/ 34 h 42"/>
                    <a:gd name="T44" fmla="*/ 37 w 40"/>
                    <a:gd name="T45" fmla="*/ 31 h 42"/>
                    <a:gd name="T46" fmla="*/ 38 w 40"/>
                    <a:gd name="T47" fmla="*/ 28 h 42"/>
                    <a:gd name="T48" fmla="*/ 38 w 40"/>
                    <a:gd name="T49" fmla="*/ 28 h 42"/>
                    <a:gd name="T50" fmla="*/ 40 w 40"/>
                    <a:gd name="T51" fmla="*/ 24 h 42"/>
                    <a:gd name="T52" fmla="*/ 38 w 40"/>
                    <a:gd name="T53" fmla="*/ 21 h 42"/>
                    <a:gd name="T54" fmla="*/ 38 w 40"/>
                    <a:gd name="T55" fmla="*/ 18 h 42"/>
                    <a:gd name="T56" fmla="*/ 36 w 40"/>
                    <a:gd name="T57" fmla="*/ 14 h 42"/>
                    <a:gd name="T58" fmla="*/ 37 w 40"/>
                    <a:gd name="T59" fmla="*/ 11 h 42"/>
                    <a:gd name="T60" fmla="*/ 37 w 40"/>
                    <a:gd name="T61" fmla="*/ 11 h 42"/>
                    <a:gd name="T62" fmla="*/ 35 w 40"/>
                    <a:gd name="T63" fmla="*/ 10 h 42"/>
                    <a:gd name="T64" fmla="*/ 35 w 40"/>
                    <a:gd name="T65" fmla="*/ 7 h 42"/>
                    <a:gd name="T66" fmla="*/ 33 w 40"/>
                    <a:gd name="T67" fmla="*/ 5 h 42"/>
                    <a:gd name="T68" fmla="*/ 29 w 40"/>
                    <a:gd name="T69" fmla="*/ 5 h 42"/>
                    <a:gd name="T70" fmla="*/ 28 w 40"/>
                    <a:gd name="T71" fmla="*/ 3 h 42"/>
                    <a:gd name="T72" fmla="*/ 26 w 40"/>
                    <a:gd name="T73" fmla="*/ 3 h 42"/>
                    <a:gd name="T74" fmla="*/ 24 w 40"/>
                    <a:gd name="T75" fmla="*/ 0 h 42"/>
                    <a:gd name="T76" fmla="*/ 19 w 40"/>
                    <a:gd name="T77" fmla="*/ 0 h 42"/>
                    <a:gd name="T78" fmla="*/ 18 w 40"/>
                    <a:gd name="T79" fmla="*/ 3 h 42"/>
                    <a:gd name="T80" fmla="*/ 17 w 40"/>
                    <a:gd name="T81" fmla="*/ 4 h 42"/>
                    <a:gd name="T82" fmla="*/ 16 w 40"/>
                    <a:gd name="T83" fmla="*/ 4 h 42"/>
                    <a:gd name="T84" fmla="*/ 13 w 40"/>
                    <a:gd name="T85" fmla="*/ 5 h 42"/>
                    <a:gd name="T86" fmla="*/ 11 w 40"/>
                    <a:gd name="T87" fmla="*/ 7 h 42"/>
                    <a:gd name="T88" fmla="*/ 11 w 40"/>
                    <a:gd name="T89" fmla="*/ 5 h 42"/>
                    <a:gd name="T90" fmla="*/ 8 w 40"/>
                    <a:gd name="T91" fmla="*/ 5 h 42"/>
                    <a:gd name="T92" fmla="*/ 7 w 40"/>
                    <a:gd name="T93" fmla="*/ 3 h 42"/>
                    <a:gd name="T94" fmla="*/ 5 w 40"/>
                    <a:gd name="T95" fmla="*/ 2 h 42"/>
                    <a:gd name="T96" fmla="*/ 2 w 40"/>
                    <a:gd name="T97" fmla="*/ 4 h 42"/>
                    <a:gd name="T98" fmla="*/ 0 w 40"/>
                    <a:gd name="T99" fmla="*/ 9 h 42"/>
                    <a:gd name="T100" fmla="*/ 2 w 40"/>
                    <a:gd name="T101" fmla="*/ 10 h 42"/>
                    <a:gd name="T102" fmla="*/ 3 w 40"/>
                    <a:gd name="T103" fmla="*/ 1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0" h="42">
                      <a:moveTo>
                        <a:pt x="3" y="16"/>
                      </a:moveTo>
                      <a:lnTo>
                        <a:pt x="6" y="17"/>
                      </a:lnTo>
                      <a:lnTo>
                        <a:pt x="7" y="21"/>
                      </a:lnTo>
                      <a:lnTo>
                        <a:pt x="11" y="24"/>
                      </a:lnTo>
                      <a:lnTo>
                        <a:pt x="12" y="24"/>
                      </a:lnTo>
                      <a:lnTo>
                        <a:pt x="14" y="26"/>
                      </a:lnTo>
                      <a:lnTo>
                        <a:pt x="16" y="27"/>
                      </a:lnTo>
                      <a:lnTo>
                        <a:pt x="16" y="31"/>
                      </a:lnTo>
                      <a:lnTo>
                        <a:pt x="19" y="33"/>
                      </a:lnTo>
                      <a:lnTo>
                        <a:pt x="21" y="32"/>
                      </a:lnTo>
                      <a:lnTo>
                        <a:pt x="22" y="32"/>
                      </a:lnTo>
                      <a:lnTo>
                        <a:pt x="24" y="34"/>
                      </a:lnTo>
                      <a:lnTo>
                        <a:pt x="25" y="35"/>
                      </a:lnTo>
                      <a:lnTo>
                        <a:pt x="28" y="39"/>
                      </a:lnTo>
                      <a:lnTo>
                        <a:pt x="31" y="39"/>
                      </a:lnTo>
                      <a:lnTo>
                        <a:pt x="34" y="42"/>
                      </a:lnTo>
                      <a:lnTo>
                        <a:pt x="35" y="41"/>
                      </a:lnTo>
                      <a:lnTo>
                        <a:pt x="37" y="41"/>
                      </a:lnTo>
                      <a:lnTo>
                        <a:pt x="37" y="39"/>
                      </a:lnTo>
                      <a:lnTo>
                        <a:pt x="36" y="38"/>
                      </a:lnTo>
                      <a:lnTo>
                        <a:pt x="36" y="35"/>
                      </a:lnTo>
                      <a:lnTo>
                        <a:pt x="35" y="34"/>
                      </a:lnTo>
                      <a:lnTo>
                        <a:pt x="37" y="31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24"/>
                      </a:lnTo>
                      <a:lnTo>
                        <a:pt x="38" y="21"/>
                      </a:lnTo>
                      <a:lnTo>
                        <a:pt x="38" y="18"/>
                      </a:lnTo>
                      <a:lnTo>
                        <a:pt x="36" y="14"/>
                      </a:lnTo>
                      <a:lnTo>
                        <a:pt x="37" y="11"/>
                      </a:lnTo>
                      <a:lnTo>
                        <a:pt x="37" y="11"/>
                      </a:lnTo>
                      <a:lnTo>
                        <a:pt x="35" y="10"/>
                      </a:lnTo>
                      <a:lnTo>
                        <a:pt x="35" y="7"/>
                      </a:lnTo>
                      <a:lnTo>
                        <a:pt x="33" y="5"/>
                      </a:lnTo>
                      <a:lnTo>
                        <a:pt x="29" y="5"/>
                      </a:lnTo>
                      <a:lnTo>
                        <a:pt x="28" y="3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19" y="0"/>
                      </a:lnTo>
                      <a:lnTo>
                        <a:pt x="18" y="3"/>
                      </a:lnTo>
                      <a:lnTo>
                        <a:pt x="17" y="4"/>
                      </a:lnTo>
                      <a:lnTo>
                        <a:pt x="16" y="4"/>
                      </a:lnTo>
                      <a:lnTo>
                        <a:pt x="13" y="5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2" y="1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3" name="Freeform 682">
                  <a:extLst>
                    <a:ext uri="{FF2B5EF4-FFF2-40B4-BE49-F238E27FC236}">
                      <a16:creationId xmlns:a16="http://schemas.microsoft.com/office/drawing/2014/main" id="{7A386248-BF36-4345-90EA-41C44A08B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4" y="1869"/>
                  <a:ext cx="10" cy="17"/>
                </a:xfrm>
                <a:custGeom>
                  <a:avLst/>
                  <a:gdLst>
                    <a:gd name="T0" fmla="*/ 10 w 10"/>
                    <a:gd name="T1" fmla="*/ 10 h 17"/>
                    <a:gd name="T2" fmla="*/ 8 w 10"/>
                    <a:gd name="T3" fmla="*/ 9 h 17"/>
                    <a:gd name="T4" fmla="*/ 7 w 10"/>
                    <a:gd name="T5" fmla="*/ 6 h 17"/>
                    <a:gd name="T6" fmla="*/ 4 w 10"/>
                    <a:gd name="T7" fmla="*/ 0 h 17"/>
                    <a:gd name="T8" fmla="*/ 3 w 10"/>
                    <a:gd name="T9" fmla="*/ 0 h 17"/>
                    <a:gd name="T10" fmla="*/ 3 w 10"/>
                    <a:gd name="T11" fmla="*/ 0 h 17"/>
                    <a:gd name="T12" fmla="*/ 2 w 10"/>
                    <a:gd name="T13" fmla="*/ 3 h 17"/>
                    <a:gd name="T14" fmla="*/ 0 w 10"/>
                    <a:gd name="T15" fmla="*/ 6 h 17"/>
                    <a:gd name="T16" fmla="*/ 1 w 10"/>
                    <a:gd name="T17" fmla="*/ 7 h 17"/>
                    <a:gd name="T18" fmla="*/ 1 w 10"/>
                    <a:gd name="T19" fmla="*/ 10 h 17"/>
                    <a:gd name="T20" fmla="*/ 2 w 10"/>
                    <a:gd name="T21" fmla="*/ 11 h 17"/>
                    <a:gd name="T22" fmla="*/ 2 w 10"/>
                    <a:gd name="T23" fmla="*/ 13 h 17"/>
                    <a:gd name="T24" fmla="*/ 3 w 10"/>
                    <a:gd name="T25" fmla="*/ 13 h 17"/>
                    <a:gd name="T26" fmla="*/ 4 w 10"/>
                    <a:gd name="T27" fmla="*/ 16 h 17"/>
                    <a:gd name="T28" fmla="*/ 7 w 10"/>
                    <a:gd name="T29" fmla="*/ 17 h 17"/>
                    <a:gd name="T30" fmla="*/ 10 w 10"/>
                    <a:gd name="T31" fmla="*/ 16 h 17"/>
                    <a:gd name="T32" fmla="*/ 10 w 10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8" y="9"/>
                      </a:lnTo>
                      <a:lnTo>
                        <a:pt x="7" y="6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7" y="17"/>
                      </a:lnTo>
                      <a:lnTo>
                        <a:pt x="10" y="16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4" name="Freeform 683">
                  <a:extLst>
                    <a:ext uri="{FF2B5EF4-FFF2-40B4-BE49-F238E27FC236}">
                      <a16:creationId xmlns:a16="http://schemas.microsoft.com/office/drawing/2014/main" id="{6FDE4207-5DBE-4BF9-B4A7-C7463280E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90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3 h 6"/>
                    <a:gd name="T4" fmla="*/ 3 w 3"/>
                    <a:gd name="T5" fmla="*/ 1 h 6"/>
                    <a:gd name="T6" fmla="*/ 0 w 3"/>
                    <a:gd name="T7" fmla="*/ 0 h 6"/>
                    <a:gd name="T8" fmla="*/ 3 w 3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5" name="Freeform 684">
                  <a:extLst>
                    <a:ext uri="{FF2B5EF4-FFF2-40B4-BE49-F238E27FC236}">
                      <a16:creationId xmlns:a16="http://schemas.microsoft.com/office/drawing/2014/main" id="{DF61A159-96A6-4F4D-8087-DA292B15D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569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6" name="Freeform 685">
                  <a:extLst>
                    <a:ext uri="{FF2B5EF4-FFF2-40B4-BE49-F238E27FC236}">
                      <a16:creationId xmlns:a16="http://schemas.microsoft.com/office/drawing/2014/main" id="{6D35DA18-DB3A-4FFB-A93D-5650E03E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1" y="1569"/>
                  <a:ext cx="4" cy="5"/>
                </a:xfrm>
                <a:custGeom>
                  <a:avLst/>
                  <a:gdLst>
                    <a:gd name="T0" fmla="*/ 6 w 6"/>
                    <a:gd name="T1" fmla="*/ 7 h 7"/>
                    <a:gd name="T2" fmla="*/ 5 w 6"/>
                    <a:gd name="T3" fmla="*/ 3 h 7"/>
                    <a:gd name="T4" fmla="*/ 2 w 6"/>
                    <a:gd name="T5" fmla="*/ 1 h 7"/>
                    <a:gd name="T6" fmla="*/ 0 w 6"/>
                    <a:gd name="T7" fmla="*/ 0 h 7"/>
                    <a:gd name="T8" fmla="*/ 3 w 6"/>
                    <a:gd name="T9" fmla="*/ 6 h 7"/>
                    <a:gd name="T10" fmla="*/ 6 w 6"/>
                    <a:gd name="T11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6" y="7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0" y="0"/>
                        <a:pt x="0" y="0"/>
                      </a:cubicBezTo>
                      <a:cubicBezTo>
                        <a:pt x="3" y="6"/>
                        <a:pt x="3" y="6"/>
                        <a:pt x="3" y="6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7" name="Freeform 686">
                  <a:extLst>
                    <a:ext uri="{FF2B5EF4-FFF2-40B4-BE49-F238E27FC236}">
                      <a16:creationId xmlns:a16="http://schemas.microsoft.com/office/drawing/2014/main" id="{2A919747-B1D8-4B8D-9D46-667CADBF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8" name="Freeform 687">
                  <a:extLst>
                    <a:ext uri="{FF2B5EF4-FFF2-40B4-BE49-F238E27FC236}">
                      <a16:creationId xmlns:a16="http://schemas.microsoft.com/office/drawing/2014/main" id="{E4DABCB3-65DD-425F-92CF-46BECD33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8" y="1569"/>
                  <a:ext cx="7" cy="10"/>
                </a:xfrm>
                <a:custGeom>
                  <a:avLst/>
                  <a:gdLst>
                    <a:gd name="T0" fmla="*/ 5 w 7"/>
                    <a:gd name="T1" fmla="*/ 10 h 10"/>
                    <a:gd name="T2" fmla="*/ 7 w 7"/>
                    <a:gd name="T3" fmla="*/ 10 h 10"/>
                    <a:gd name="T4" fmla="*/ 5 w 7"/>
                    <a:gd name="T5" fmla="*/ 7 h 10"/>
                    <a:gd name="T6" fmla="*/ 1 w 7"/>
                    <a:gd name="T7" fmla="*/ 0 h 10"/>
                    <a:gd name="T8" fmla="*/ 0 w 7"/>
                    <a:gd name="T9" fmla="*/ 2 h 10"/>
                    <a:gd name="T10" fmla="*/ 2 w 7"/>
                    <a:gd name="T11" fmla="*/ 6 h 10"/>
                    <a:gd name="T12" fmla="*/ 5 w 7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0">
                      <a:moveTo>
                        <a:pt x="5" y="10"/>
                      </a:moveTo>
                      <a:lnTo>
                        <a:pt x="7" y="10"/>
                      </a:lnTo>
                      <a:lnTo>
                        <a:pt x="5" y="7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9" name="Freeform 688">
                  <a:extLst>
                    <a:ext uri="{FF2B5EF4-FFF2-40B4-BE49-F238E27FC236}">
                      <a16:creationId xmlns:a16="http://schemas.microsoft.com/office/drawing/2014/main" id="{7C620947-9724-467C-80C3-74864B8D0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7" y="1572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0 w 2"/>
                    <a:gd name="T5" fmla="*/ 3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0" name="Freeform 689">
                  <a:extLst>
                    <a:ext uri="{FF2B5EF4-FFF2-40B4-BE49-F238E27FC236}">
                      <a16:creationId xmlns:a16="http://schemas.microsoft.com/office/drawing/2014/main" id="{DCA26C83-10AC-41FD-BC44-F46D8F17E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3" y="1748"/>
                  <a:ext cx="56" cy="90"/>
                </a:xfrm>
                <a:custGeom>
                  <a:avLst/>
                  <a:gdLst>
                    <a:gd name="T0" fmla="*/ 28 w 56"/>
                    <a:gd name="T1" fmla="*/ 13 h 90"/>
                    <a:gd name="T2" fmla="*/ 25 w 56"/>
                    <a:gd name="T3" fmla="*/ 17 h 90"/>
                    <a:gd name="T4" fmla="*/ 31 w 56"/>
                    <a:gd name="T5" fmla="*/ 17 h 90"/>
                    <a:gd name="T6" fmla="*/ 25 w 56"/>
                    <a:gd name="T7" fmla="*/ 23 h 90"/>
                    <a:gd name="T8" fmla="*/ 21 w 56"/>
                    <a:gd name="T9" fmla="*/ 24 h 90"/>
                    <a:gd name="T10" fmla="*/ 11 w 56"/>
                    <a:gd name="T11" fmla="*/ 23 h 90"/>
                    <a:gd name="T12" fmla="*/ 7 w 56"/>
                    <a:gd name="T13" fmla="*/ 28 h 90"/>
                    <a:gd name="T14" fmla="*/ 10 w 56"/>
                    <a:gd name="T15" fmla="*/ 29 h 90"/>
                    <a:gd name="T16" fmla="*/ 9 w 56"/>
                    <a:gd name="T17" fmla="*/ 30 h 90"/>
                    <a:gd name="T18" fmla="*/ 12 w 56"/>
                    <a:gd name="T19" fmla="*/ 33 h 90"/>
                    <a:gd name="T20" fmla="*/ 9 w 56"/>
                    <a:gd name="T21" fmla="*/ 38 h 90"/>
                    <a:gd name="T22" fmla="*/ 7 w 56"/>
                    <a:gd name="T23" fmla="*/ 43 h 90"/>
                    <a:gd name="T24" fmla="*/ 10 w 56"/>
                    <a:gd name="T25" fmla="*/ 45 h 90"/>
                    <a:gd name="T26" fmla="*/ 13 w 56"/>
                    <a:gd name="T27" fmla="*/ 49 h 90"/>
                    <a:gd name="T28" fmla="*/ 16 w 56"/>
                    <a:gd name="T29" fmla="*/ 51 h 90"/>
                    <a:gd name="T30" fmla="*/ 12 w 56"/>
                    <a:gd name="T31" fmla="*/ 60 h 90"/>
                    <a:gd name="T32" fmla="*/ 12 w 56"/>
                    <a:gd name="T33" fmla="*/ 62 h 90"/>
                    <a:gd name="T34" fmla="*/ 19 w 56"/>
                    <a:gd name="T35" fmla="*/ 61 h 90"/>
                    <a:gd name="T36" fmla="*/ 16 w 56"/>
                    <a:gd name="T37" fmla="*/ 65 h 90"/>
                    <a:gd name="T38" fmla="*/ 7 w 56"/>
                    <a:gd name="T39" fmla="*/ 68 h 90"/>
                    <a:gd name="T40" fmla="*/ 9 w 56"/>
                    <a:gd name="T41" fmla="*/ 72 h 90"/>
                    <a:gd name="T42" fmla="*/ 3 w 56"/>
                    <a:gd name="T43" fmla="*/ 72 h 90"/>
                    <a:gd name="T44" fmla="*/ 0 w 56"/>
                    <a:gd name="T45" fmla="*/ 75 h 90"/>
                    <a:gd name="T46" fmla="*/ 2 w 56"/>
                    <a:gd name="T47" fmla="*/ 78 h 90"/>
                    <a:gd name="T48" fmla="*/ 3 w 56"/>
                    <a:gd name="T49" fmla="*/ 83 h 90"/>
                    <a:gd name="T50" fmla="*/ 3 w 56"/>
                    <a:gd name="T51" fmla="*/ 86 h 90"/>
                    <a:gd name="T52" fmla="*/ 10 w 56"/>
                    <a:gd name="T53" fmla="*/ 86 h 90"/>
                    <a:gd name="T54" fmla="*/ 8 w 56"/>
                    <a:gd name="T55" fmla="*/ 90 h 90"/>
                    <a:gd name="T56" fmla="*/ 18 w 56"/>
                    <a:gd name="T57" fmla="*/ 90 h 90"/>
                    <a:gd name="T58" fmla="*/ 25 w 56"/>
                    <a:gd name="T59" fmla="*/ 82 h 90"/>
                    <a:gd name="T60" fmla="*/ 30 w 56"/>
                    <a:gd name="T61" fmla="*/ 84 h 90"/>
                    <a:gd name="T62" fmla="*/ 35 w 56"/>
                    <a:gd name="T63" fmla="*/ 78 h 90"/>
                    <a:gd name="T64" fmla="*/ 45 w 56"/>
                    <a:gd name="T65" fmla="*/ 77 h 90"/>
                    <a:gd name="T66" fmla="*/ 52 w 56"/>
                    <a:gd name="T67" fmla="*/ 76 h 90"/>
                    <a:gd name="T68" fmla="*/ 54 w 56"/>
                    <a:gd name="T69" fmla="*/ 67 h 90"/>
                    <a:gd name="T70" fmla="*/ 56 w 56"/>
                    <a:gd name="T71" fmla="*/ 58 h 90"/>
                    <a:gd name="T72" fmla="*/ 55 w 56"/>
                    <a:gd name="T73" fmla="*/ 48 h 90"/>
                    <a:gd name="T74" fmla="*/ 54 w 56"/>
                    <a:gd name="T75" fmla="*/ 38 h 90"/>
                    <a:gd name="T76" fmla="*/ 55 w 56"/>
                    <a:gd name="T77" fmla="*/ 34 h 90"/>
                    <a:gd name="T78" fmla="*/ 47 w 56"/>
                    <a:gd name="T79" fmla="*/ 24 h 90"/>
                    <a:gd name="T80" fmla="*/ 41 w 56"/>
                    <a:gd name="T81" fmla="*/ 28 h 90"/>
                    <a:gd name="T82" fmla="*/ 36 w 56"/>
                    <a:gd name="T83" fmla="*/ 14 h 90"/>
                    <a:gd name="T84" fmla="*/ 42 w 56"/>
                    <a:gd name="T85" fmla="*/ 10 h 90"/>
                    <a:gd name="T86" fmla="*/ 44 w 56"/>
                    <a:gd name="T87" fmla="*/ 6 h 90"/>
                    <a:gd name="T88" fmla="*/ 42 w 56"/>
                    <a:gd name="T89" fmla="*/ 0 h 90"/>
                    <a:gd name="T90" fmla="*/ 40 w 56"/>
                    <a:gd name="T91" fmla="*/ 6 h 90"/>
                    <a:gd name="T92" fmla="*/ 39 w 56"/>
                    <a:gd name="T93" fmla="*/ 6 h 90"/>
                    <a:gd name="T94" fmla="*/ 38 w 56"/>
                    <a:gd name="T95" fmla="*/ 5 h 90"/>
                    <a:gd name="T96" fmla="*/ 30 w 56"/>
                    <a:gd name="T97" fmla="*/ 5 h 90"/>
                    <a:gd name="T98" fmla="*/ 28 w 56"/>
                    <a:gd name="T99" fmla="*/ 1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6" h="90">
                      <a:moveTo>
                        <a:pt x="30" y="11"/>
                      </a:moveTo>
                      <a:lnTo>
                        <a:pt x="29" y="12"/>
                      </a:lnTo>
                      <a:lnTo>
                        <a:pt x="28" y="13"/>
                      </a:lnTo>
                      <a:lnTo>
                        <a:pt x="28" y="14"/>
                      </a:lnTo>
                      <a:lnTo>
                        <a:pt x="24" y="14"/>
                      </a:lnTo>
                      <a:lnTo>
                        <a:pt x="25" y="17"/>
                      </a:lnTo>
                      <a:lnTo>
                        <a:pt x="28" y="17"/>
                      </a:lnTo>
                      <a:lnTo>
                        <a:pt x="28" y="18"/>
                      </a:lnTo>
                      <a:lnTo>
                        <a:pt x="31" y="17"/>
                      </a:lnTo>
                      <a:lnTo>
                        <a:pt x="32" y="17"/>
                      </a:lnTo>
                      <a:lnTo>
                        <a:pt x="29" y="21"/>
                      </a:lnTo>
                      <a:lnTo>
                        <a:pt x="25" y="23"/>
                      </a:lnTo>
                      <a:lnTo>
                        <a:pt x="27" y="24"/>
                      </a:lnTo>
                      <a:lnTo>
                        <a:pt x="22" y="26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7" y="24"/>
                      </a:lnTo>
                      <a:lnTo>
                        <a:pt x="11" y="23"/>
                      </a:lnTo>
                      <a:lnTo>
                        <a:pt x="11" y="24"/>
                      </a:lnTo>
                      <a:lnTo>
                        <a:pt x="7" y="23"/>
                      </a:lnTo>
                      <a:lnTo>
                        <a:pt x="7" y="28"/>
                      </a:lnTo>
                      <a:lnTo>
                        <a:pt x="9" y="25"/>
                      </a:lnTo>
                      <a:lnTo>
                        <a:pt x="9" y="28"/>
                      </a:lnTo>
                      <a:lnTo>
                        <a:pt x="10" y="29"/>
                      </a:lnTo>
                      <a:lnTo>
                        <a:pt x="10" y="31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2" y="33"/>
                      </a:lnTo>
                      <a:lnTo>
                        <a:pt x="14" y="35"/>
                      </a:lnTo>
                      <a:lnTo>
                        <a:pt x="10" y="36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7" y="40"/>
                      </a:lnTo>
                      <a:lnTo>
                        <a:pt x="7" y="43"/>
                      </a:lnTo>
                      <a:lnTo>
                        <a:pt x="6" y="44"/>
                      </a:lnTo>
                      <a:lnTo>
                        <a:pt x="8" y="45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12" y="45"/>
                      </a:lnTo>
                      <a:lnTo>
                        <a:pt x="13" y="49"/>
                      </a:lnTo>
                      <a:lnTo>
                        <a:pt x="21" y="49"/>
                      </a:lnTo>
                      <a:lnTo>
                        <a:pt x="17" y="52"/>
                      </a:lnTo>
                      <a:lnTo>
                        <a:pt x="16" y="51"/>
                      </a:lnTo>
                      <a:lnTo>
                        <a:pt x="13" y="57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5"/>
                      </a:lnTo>
                      <a:lnTo>
                        <a:pt x="9" y="65"/>
                      </a:lnTo>
                      <a:lnTo>
                        <a:pt x="12" y="62"/>
                      </a:lnTo>
                      <a:lnTo>
                        <a:pt x="14" y="63"/>
                      </a:lnTo>
                      <a:lnTo>
                        <a:pt x="17" y="64"/>
                      </a:lnTo>
                      <a:lnTo>
                        <a:pt x="19" y="61"/>
                      </a:lnTo>
                      <a:lnTo>
                        <a:pt x="19" y="62"/>
                      </a:lnTo>
                      <a:lnTo>
                        <a:pt x="22" y="62"/>
                      </a:lnTo>
                      <a:lnTo>
                        <a:pt x="16" y="65"/>
                      </a:lnTo>
                      <a:lnTo>
                        <a:pt x="11" y="65"/>
                      </a:lnTo>
                      <a:lnTo>
                        <a:pt x="10" y="67"/>
                      </a:lnTo>
                      <a:lnTo>
                        <a:pt x="7" y="68"/>
                      </a:lnTo>
                      <a:lnTo>
                        <a:pt x="8" y="70"/>
                      </a:lnTo>
                      <a:lnTo>
                        <a:pt x="7" y="72"/>
                      </a:lnTo>
                      <a:lnTo>
                        <a:pt x="9" y="72"/>
                      </a:lnTo>
                      <a:lnTo>
                        <a:pt x="7" y="73"/>
                      </a:lnTo>
                      <a:lnTo>
                        <a:pt x="4" y="70"/>
                      </a:lnTo>
                      <a:lnTo>
                        <a:pt x="3" y="72"/>
                      </a:lnTo>
                      <a:lnTo>
                        <a:pt x="3" y="71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8" y="74"/>
                      </a:lnTo>
                      <a:lnTo>
                        <a:pt x="6" y="77"/>
                      </a:lnTo>
                      <a:lnTo>
                        <a:pt x="2" y="78"/>
                      </a:lnTo>
                      <a:lnTo>
                        <a:pt x="0" y="81"/>
                      </a:lnTo>
                      <a:lnTo>
                        <a:pt x="3" y="81"/>
                      </a:lnTo>
                      <a:lnTo>
                        <a:pt x="3" y="83"/>
                      </a:lnTo>
                      <a:lnTo>
                        <a:pt x="10" y="81"/>
                      </a:lnTo>
                      <a:lnTo>
                        <a:pt x="5" y="85"/>
                      </a:lnTo>
                      <a:lnTo>
                        <a:pt x="3" y="86"/>
                      </a:lnTo>
                      <a:lnTo>
                        <a:pt x="7" y="86"/>
                      </a:lnTo>
                      <a:lnTo>
                        <a:pt x="11" y="84"/>
                      </a:lnTo>
                      <a:lnTo>
                        <a:pt x="10" y="86"/>
                      </a:lnTo>
                      <a:lnTo>
                        <a:pt x="7" y="88"/>
                      </a:lnTo>
                      <a:lnTo>
                        <a:pt x="9" y="88"/>
                      </a:lnTo>
                      <a:lnTo>
                        <a:pt x="8" y="90"/>
                      </a:lnTo>
                      <a:lnTo>
                        <a:pt x="12" y="89"/>
                      </a:lnTo>
                      <a:lnTo>
                        <a:pt x="14" y="90"/>
                      </a:lnTo>
                      <a:lnTo>
                        <a:pt x="18" y="90"/>
                      </a:lnTo>
                      <a:lnTo>
                        <a:pt x="23" y="88"/>
                      </a:lnTo>
                      <a:lnTo>
                        <a:pt x="27" y="85"/>
                      </a:lnTo>
                      <a:lnTo>
                        <a:pt x="25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1"/>
                      </a:lnTo>
                      <a:lnTo>
                        <a:pt x="35" y="81"/>
                      </a:lnTo>
                      <a:lnTo>
                        <a:pt x="35" y="78"/>
                      </a:lnTo>
                      <a:lnTo>
                        <a:pt x="43" y="76"/>
                      </a:lnTo>
                      <a:lnTo>
                        <a:pt x="44" y="75"/>
                      </a:lnTo>
                      <a:lnTo>
                        <a:pt x="45" y="77"/>
                      </a:lnTo>
                      <a:lnTo>
                        <a:pt x="47" y="75"/>
                      </a:lnTo>
                      <a:lnTo>
                        <a:pt x="48" y="76"/>
                      </a:lnTo>
                      <a:lnTo>
                        <a:pt x="52" y="76"/>
                      </a:lnTo>
                      <a:lnTo>
                        <a:pt x="49" y="72"/>
                      </a:lnTo>
                      <a:lnTo>
                        <a:pt x="52" y="70"/>
                      </a:lnTo>
                      <a:lnTo>
                        <a:pt x="54" y="67"/>
                      </a:lnTo>
                      <a:lnTo>
                        <a:pt x="53" y="65"/>
                      </a:lnTo>
                      <a:lnTo>
                        <a:pt x="55" y="62"/>
                      </a:lnTo>
                      <a:lnTo>
                        <a:pt x="56" y="58"/>
                      </a:lnTo>
                      <a:lnTo>
                        <a:pt x="55" y="51"/>
                      </a:lnTo>
                      <a:lnTo>
                        <a:pt x="53" y="49"/>
                      </a:lnTo>
                      <a:lnTo>
                        <a:pt x="55" y="48"/>
                      </a:lnTo>
                      <a:lnTo>
                        <a:pt x="55" y="44"/>
                      </a:lnTo>
                      <a:lnTo>
                        <a:pt x="54" y="41"/>
                      </a:lnTo>
                      <a:lnTo>
                        <a:pt x="54" y="38"/>
                      </a:lnTo>
                      <a:lnTo>
                        <a:pt x="52" y="35"/>
                      </a:lnTo>
                      <a:lnTo>
                        <a:pt x="53" y="34"/>
                      </a:lnTo>
                      <a:lnTo>
                        <a:pt x="55" y="34"/>
                      </a:lnTo>
                      <a:lnTo>
                        <a:pt x="52" y="31"/>
                      </a:lnTo>
                      <a:lnTo>
                        <a:pt x="50" y="31"/>
                      </a:lnTo>
                      <a:lnTo>
                        <a:pt x="47" y="24"/>
                      </a:lnTo>
                      <a:lnTo>
                        <a:pt x="43" y="22"/>
                      </a:lnTo>
                      <a:lnTo>
                        <a:pt x="42" y="24"/>
                      </a:lnTo>
                      <a:lnTo>
                        <a:pt x="41" y="28"/>
                      </a:lnTo>
                      <a:lnTo>
                        <a:pt x="38" y="29"/>
                      </a:lnTo>
                      <a:lnTo>
                        <a:pt x="33" y="22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9" y="11"/>
                      </a:lnTo>
                      <a:lnTo>
                        <a:pt x="42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7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42" y="2"/>
                      </a:lnTo>
                      <a:lnTo>
                        <a:pt x="40" y="3"/>
                      </a:lnTo>
                      <a:lnTo>
                        <a:pt x="40" y="6"/>
                      </a:lnTo>
                      <a:lnTo>
                        <a:pt x="38" y="10"/>
                      </a:lnTo>
                      <a:lnTo>
                        <a:pt x="38" y="7"/>
                      </a:lnTo>
                      <a:lnTo>
                        <a:pt x="39" y="6"/>
                      </a:lnTo>
                      <a:lnTo>
                        <a:pt x="38" y="3"/>
                      </a:lnTo>
                      <a:lnTo>
                        <a:pt x="36" y="4"/>
                      </a:lnTo>
                      <a:lnTo>
                        <a:pt x="38" y="5"/>
                      </a:lnTo>
                      <a:lnTo>
                        <a:pt x="35" y="5"/>
                      </a:lnTo>
                      <a:lnTo>
                        <a:pt x="34" y="4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7"/>
                      </a:lnTo>
                      <a:lnTo>
                        <a:pt x="28" y="10"/>
                      </a:lnTo>
                      <a:lnTo>
                        <a:pt x="3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1" name="Freeform 690">
                  <a:extLst>
                    <a:ext uri="{FF2B5EF4-FFF2-40B4-BE49-F238E27FC236}">
                      <a16:creationId xmlns:a16="http://schemas.microsoft.com/office/drawing/2014/main" id="{0CE16189-161B-4B33-922A-2F2CBAA78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6" y="1709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2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2" name="Freeform 691">
                  <a:extLst>
                    <a:ext uri="{FF2B5EF4-FFF2-40B4-BE49-F238E27FC236}">
                      <a16:creationId xmlns:a16="http://schemas.microsoft.com/office/drawing/2014/main" id="{194AF0CB-D72D-40A1-A792-DF87292BA1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0" y="1731"/>
                  <a:ext cx="5" cy="8"/>
                </a:xfrm>
                <a:custGeom>
                  <a:avLst/>
                  <a:gdLst>
                    <a:gd name="T0" fmla="*/ 2 w 5"/>
                    <a:gd name="T1" fmla="*/ 6 h 8"/>
                    <a:gd name="T2" fmla="*/ 5 w 5"/>
                    <a:gd name="T3" fmla="*/ 0 h 8"/>
                    <a:gd name="T4" fmla="*/ 0 w 5"/>
                    <a:gd name="T5" fmla="*/ 5 h 8"/>
                    <a:gd name="T6" fmla="*/ 1 w 5"/>
                    <a:gd name="T7" fmla="*/ 8 h 8"/>
                    <a:gd name="T8" fmla="*/ 2 w 5"/>
                    <a:gd name="T9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2" y="6"/>
                      </a:moveTo>
                      <a:lnTo>
                        <a:pt x="5" y="0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3" name="Freeform 692">
                  <a:extLst>
                    <a:ext uri="{FF2B5EF4-FFF2-40B4-BE49-F238E27FC236}">
                      <a16:creationId xmlns:a16="http://schemas.microsoft.com/office/drawing/2014/main" id="{EC0FC841-AF51-4968-A28D-DA07B27B85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2" y="1694"/>
                  <a:ext cx="13" cy="16"/>
                </a:xfrm>
                <a:custGeom>
                  <a:avLst/>
                  <a:gdLst>
                    <a:gd name="T0" fmla="*/ 6 w 13"/>
                    <a:gd name="T1" fmla="*/ 0 h 16"/>
                    <a:gd name="T2" fmla="*/ 5 w 13"/>
                    <a:gd name="T3" fmla="*/ 1 h 16"/>
                    <a:gd name="T4" fmla="*/ 6 w 13"/>
                    <a:gd name="T5" fmla="*/ 5 h 16"/>
                    <a:gd name="T6" fmla="*/ 3 w 13"/>
                    <a:gd name="T7" fmla="*/ 2 h 16"/>
                    <a:gd name="T8" fmla="*/ 3 w 13"/>
                    <a:gd name="T9" fmla="*/ 5 h 16"/>
                    <a:gd name="T10" fmla="*/ 2 w 13"/>
                    <a:gd name="T11" fmla="*/ 4 h 16"/>
                    <a:gd name="T12" fmla="*/ 0 w 13"/>
                    <a:gd name="T13" fmla="*/ 6 h 16"/>
                    <a:gd name="T14" fmla="*/ 3 w 13"/>
                    <a:gd name="T15" fmla="*/ 8 h 16"/>
                    <a:gd name="T16" fmla="*/ 3 w 13"/>
                    <a:gd name="T17" fmla="*/ 6 h 16"/>
                    <a:gd name="T18" fmla="*/ 4 w 13"/>
                    <a:gd name="T19" fmla="*/ 8 h 16"/>
                    <a:gd name="T20" fmla="*/ 4 w 13"/>
                    <a:gd name="T21" fmla="*/ 9 h 16"/>
                    <a:gd name="T22" fmla="*/ 6 w 13"/>
                    <a:gd name="T23" fmla="*/ 13 h 16"/>
                    <a:gd name="T24" fmla="*/ 9 w 13"/>
                    <a:gd name="T25" fmla="*/ 13 h 16"/>
                    <a:gd name="T26" fmla="*/ 10 w 13"/>
                    <a:gd name="T27" fmla="*/ 16 h 16"/>
                    <a:gd name="T28" fmla="*/ 10 w 13"/>
                    <a:gd name="T29" fmla="*/ 15 h 16"/>
                    <a:gd name="T30" fmla="*/ 11 w 13"/>
                    <a:gd name="T31" fmla="*/ 13 h 16"/>
                    <a:gd name="T32" fmla="*/ 13 w 13"/>
                    <a:gd name="T33" fmla="*/ 11 h 16"/>
                    <a:gd name="T34" fmla="*/ 12 w 13"/>
                    <a:gd name="T35" fmla="*/ 10 h 16"/>
                    <a:gd name="T36" fmla="*/ 10 w 13"/>
                    <a:gd name="T37" fmla="*/ 10 h 16"/>
                    <a:gd name="T38" fmla="*/ 8 w 13"/>
                    <a:gd name="T39" fmla="*/ 9 h 16"/>
                    <a:gd name="T40" fmla="*/ 8 w 13"/>
                    <a:gd name="T41" fmla="*/ 3 h 16"/>
                    <a:gd name="T42" fmla="*/ 6 w 13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3" h="16">
                      <a:moveTo>
                        <a:pt x="6" y="0"/>
                      </a:moveTo>
                      <a:lnTo>
                        <a:pt x="5" y="1"/>
                      </a:lnTo>
                      <a:lnTo>
                        <a:pt x="6" y="5"/>
                      </a:lnTo>
                      <a:lnTo>
                        <a:pt x="3" y="2"/>
                      </a:lnTo>
                      <a:lnTo>
                        <a:pt x="3" y="5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3" y="8"/>
                      </a:lnTo>
                      <a:lnTo>
                        <a:pt x="3" y="6"/>
                      </a:lnTo>
                      <a:lnTo>
                        <a:pt x="4" y="8"/>
                      </a:lnTo>
                      <a:lnTo>
                        <a:pt x="4" y="9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0" y="16"/>
                      </a:lnTo>
                      <a:lnTo>
                        <a:pt x="10" y="15"/>
                      </a:lnTo>
                      <a:lnTo>
                        <a:pt x="11" y="13"/>
                      </a:lnTo>
                      <a:lnTo>
                        <a:pt x="13" y="11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9"/>
                      </a:lnTo>
                      <a:lnTo>
                        <a:pt x="8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4" name="Freeform 693">
                  <a:extLst>
                    <a:ext uri="{FF2B5EF4-FFF2-40B4-BE49-F238E27FC236}">
                      <a16:creationId xmlns:a16="http://schemas.microsoft.com/office/drawing/2014/main" id="{63EC0574-617D-4B15-817F-53BF3FFC2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3" y="165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5" name="Freeform 694">
                  <a:extLst>
                    <a:ext uri="{FF2B5EF4-FFF2-40B4-BE49-F238E27FC236}">
                      <a16:creationId xmlns:a16="http://schemas.microsoft.com/office/drawing/2014/main" id="{6F1342F5-C6CA-4DC2-B811-E91A4FBE5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841"/>
                  <a:ext cx="3" cy="1"/>
                </a:xfrm>
                <a:custGeom>
                  <a:avLst/>
                  <a:gdLst>
                    <a:gd name="T0" fmla="*/ 2 w 3"/>
                    <a:gd name="T1" fmla="*/ 0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  <a:gd name="T8" fmla="*/ 3 w 3"/>
                    <a:gd name="T9" fmla="*/ 0 h 1"/>
                    <a:gd name="T10" fmla="*/ 2 w 3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6" name="Freeform 695">
                  <a:extLst>
                    <a:ext uri="{FF2B5EF4-FFF2-40B4-BE49-F238E27FC236}">
                      <a16:creationId xmlns:a16="http://schemas.microsoft.com/office/drawing/2014/main" id="{A07499FC-D4F6-4B77-9469-8152B16EF8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689"/>
                  <a:ext cx="5" cy="4"/>
                </a:xfrm>
                <a:custGeom>
                  <a:avLst/>
                  <a:gdLst>
                    <a:gd name="T0" fmla="*/ 2 w 5"/>
                    <a:gd name="T1" fmla="*/ 0 h 4"/>
                    <a:gd name="T2" fmla="*/ 1 w 5"/>
                    <a:gd name="T3" fmla="*/ 0 h 4"/>
                    <a:gd name="T4" fmla="*/ 1 w 5"/>
                    <a:gd name="T5" fmla="*/ 1 h 4"/>
                    <a:gd name="T6" fmla="*/ 0 w 5"/>
                    <a:gd name="T7" fmla="*/ 2 h 4"/>
                    <a:gd name="T8" fmla="*/ 1 w 5"/>
                    <a:gd name="T9" fmla="*/ 4 h 4"/>
                    <a:gd name="T10" fmla="*/ 5 w 5"/>
                    <a:gd name="T11" fmla="*/ 0 h 4"/>
                    <a:gd name="T12" fmla="*/ 2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7" name="Freeform 696">
                  <a:extLst>
                    <a:ext uri="{FF2B5EF4-FFF2-40B4-BE49-F238E27FC236}">
                      <a16:creationId xmlns:a16="http://schemas.microsoft.com/office/drawing/2014/main" id="{68678550-F891-456C-806E-0E14F8E4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731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0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8" name="Freeform 697">
                  <a:extLst>
                    <a:ext uri="{FF2B5EF4-FFF2-40B4-BE49-F238E27FC236}">
                      <a16:creationId xmlns:a16="http://schemas.microsoft.com/office/drawing/2014/main" id="{272A93C4-E10C-46AB-86C8-5EC76D4C1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9" y="1712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9" name="Freeform 698">
                  <a:extLst>
                    <a:ext uri="{FF2B5EF4-FFF2-40B4-BE49-F238E27FC236}">
                      <a16:creationId xmlns:a16="http://schemas.microsoft.com/office/drawing/2014/main" id="{C72011D2-1B17-41A0-BA90-5FFECE29C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4" y="1617"/>
                  <a:ext cx="3" cy="3"/>
                </a:xfrm>
                <a:custGeom>
                  <a:avLst/>
                  <a:gdLst>
                    <a:gd name="T0" fmla="*/ 3 w 3"/>
                    <a:gd name="T1" fmla="*/ 0 h 5"/>
                    <a:gd name="T2" fmla="*/ 1 w 3"/>
                    <a:gd name="T3" fmla="*/ 1 h 5"/>
                    <a:gd name="T4" fmla="*/ 0 w 3"/>
                    <a:gd name="T5" fmla="*/ 3 h 5"/>
                    <a:gd name="T6" fmla="*/ 3 w 3"/>
                    <a:gd name="T7" fmla="*/ 5 h 5"/>
                    <a:gd name="T8" fmla="*/ 3 w 3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3" y="5"/>
                        <a:pt x="3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0" name="Freeform 699">
                  <a:extLst>
                    <a:ext uri="{FF2B5EF4-FFF2-40B4-BE49-F238E27FC236}">
                      <a16:creationId xmlns:a16="http://schemas.microsoft.com/office/drawing/2014/main" id="{17545313-84D5-45BE-AC15-A1803637F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8" y="1613"/>
                  <a:ext cx="3" cy="5"/>
                </a:xfrm>
                <a:custGeom>
                  <a:avLst/>
                  <a:gdLst>
                    <a:gd name="T0" fmla="*/ 3 w 3"/>
                    <a:gd name="T1" fmla="*/ 4 h 5"/>
                    <a:gd name="T2" fmla="*/ 3 w 3"/>
                    <a:gd name="T3" fmla="*/ 0 h 5"/>
                    <a:gd name="T4" fmla="*/ 2 w 3"/>
                    <a:gd name="T5" fmla="*/ 0 h 5"/>
                    <a:gd name="T6" fmla="*/ 1 w 3"/>
                    <a:gd name="T7" fmla="*/ 1 h 5"/>
                    <a:gd name="T8" fmla="*/ 0 w 3"/>
                    <a:gd name="T9" fmla="*/ 4 h 5"/>
                    <a:gd name="T10" fmla="*/ 2 w 3"/>
                    <a:gd name="T11" fmla="*/ 5 h 5"/>
                    <a:gd name="T12" fmla="*/ 3 w 3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5">
                      <a:moveTo>
                        <a:pt x="3" y="4"/>
                      </a:move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1" name="Freeform 700">
                  <a:extLst>
                    <a:ext uri="{FF2B5EF4-FFF2-40B4-BE49-F238E27FC236}">
                      <a16:creationId xmlns:a16="http://schemas.microsoft.com/office/drawing/2014/main" id="{CD35D648-66A5-4C25-A451-59D13D840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1" y="1609"/>
                  <a:ext cx="3" cy="4"/>
                </a:xfrm>
                <a:custGeom>
                  <a:avLst/>
                  <a:gdLst>
                    <a:gd name="T0" fmla="*/ 3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2" name="Freeform 701">
                  <a:extLst>
                    <a:ext uri="{FF2B5EF4-FFF2-40B4-BE49-F238E27FC236}">
                      <a16:creationId xmlns:a16="http://schemas.microsoft.com/office/drawing/2014/main" id="{1A811E37-E9DD-4224-A237-497FAA513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0" y="1721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0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3" name="Freeform 702">
                  <a:extLst>
                    <a:ext uri="{FF2B5EF4-FFF2-40B4-BE49-F238E27FC236}">
                      <a16:creationId xmlns:a16="http://schemas.microsoft.com/office/drawing/2014/main" id="{D8A15AE7-EEE9-41F0-9155-E1D655E25E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1675"/>
                  <a:ext cx="11" cy="13"/>
                </a:xfrm>
                <a:custGeom>
                  <a:avLst/>
                  <a:gdLst>
                    <a:gd name="T0" fmla="*/ 5 w 11"/>
                    <a:gd name="T1" fmla="*/ 7 h 13"/>
                    <a:gd name="T2" fmla="*/ 2 w 11"/>
                    <a:gd name="T3" fmla="*/ 6 h 13"/>
                    <a:gd name="T4" fmla="*/ 0 w 11"/>
                    <a:gd name="T5" fmla="*/ 8 h 13"/>
                    <a:gd name="T6" fmla="*/ 2 w 11"/>
                    <a:gd name="T7" fmla="*/ 10 h 13"/>
                    <a:gd name="T8" fmla="*/ 1 w 11"/>
                    <a:gd name="T9" fmla="*/ 11 h 13"/>
                    <a:gd name="T10" fmla="*/ 2 w 11"/>
                    <a:gd name="T11" fmla="*/ 13 h 13"/>
                    <a:gd name="T12" fmla="*/ 4 w 11"/>
                    <a:gd name="T13" fmla="*/ 12 h 13"/>
                    <a:gd name="T14" fmla="*/ 7 w 11"/>
                    <a:gd name="T15" fmla="*/ 13 h 13"/>
                    <a:gd name="T16" fmla="*/ 9 w 11"/>
                    <a:gd name="T17" fmla="*/ 10 h 13"/>
                    <a:gd name="T18" fmla="*/ 8 w 11"/>
                    <a:gd name="T19" fmla="*/ 9 h 13"/>
                    <a:gd name="T20" fmla="*/ 9 w 11"/>
                    <a:gd name="T21" fmla="*/ 7 h 13"/>
                    <a:gd name="T22" fmla="*/ 11 w 11"/>
                    <a:gd name="T23" fmla="*/ 4 h 13"/>
                    <a:gd name="T24" fmla="*/ 10 w 11"/>
                    <a:gd name="T25" fmla="*/ 0 h 13"/>
                    <a:gd name="T26" fmla="*/ 4 w 11"/>
                    <a:gd name="T27" fmla="*/ 5 h 13"/>
                    <a:gd name="T28" fmla="*/ 5 w 11"/>
                    <a:gd name="T2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" h="13">
                      <a:moveTo>
                        <a:pt x="5" y="7"/>
                      </a:move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1" y="11"/>
                      </a:lnTo>
                      <a:lnTo>
                        <a:pt x="2" y="13"/>
                      </a:lnTo>
                      <a:lnTo>
                        <a:pt x="4" y="12"/>
                      </a:lnTo>
                      <a:lnTo>
                        <a:pt x="7" y="13"/>
                      </a:lnTo>
                      <a:lnTo>
                        <a:pt x="9" y="10"/>
                      </a:lnTo>
                      <a:lnTo>
                        <a:pt x="8" y="9"/>
                      </a:lnTo>
                      <a:lnTo>
                        <a:pt x="9" y="7"/>
                      </a:lnTo>
                      <a:lnTo>
                        <a:pt x="11" y="4"/>
                      </a:lnTo>
                      <a:lnTo>
                        <a:pt x="10" y="0"/>
                      </a:lnTo>
                      <a:lnTo>
                        <a:pt x="4" y="5"/>
                      </a:lnTo>
                      <a:lnTo>
                        <a:pt x="5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4" name="Freeform 703">
                  <a:extLst>
                    <a:ext uri="{FF2B5EF4-FFF2-40B4-BE49-F238E27FC236}">
                      <a16:creationId xmlns:a16="http://schemas.microsoft.com/office/drawing/2014/main" id="{6324FF05-209C-484B-B42D-5B2847E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631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5" name="Freeform 704">
                  <a:extLst>
                    <a:ext uri="{FF2B5EF4-FFF2-40B4-BE49-F238E27FC236}">
                      <a16:creationId xmlns:a16="http://schemas.microsoft.com/office/drawing/2014/main" id="{4C331912-2C18-44FE-972F-C27956041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3" y="1620"/>
                  <a:ext cx="8" cy="9"/>
                </a:xfrm>
                <a:custGeom>
                  <a:avLst/>
                  <a:gdLst>
                    <a:gd name="T0" fmla="*/ 4 w 8"/>
                    <a:gd name="T1" fmla="*/ 6 h 9"/>
                    <a:gd name="T2" fmla="*/ 5 w 8"/>
                    <a:gd name="T3" fmla="*/ 8 h 9"/>
                    <a:gd name="T4" fmla="*/ 7 w 8"/>
                    <a:gd name="T5" fmla="*/ 9 h 9"/>
                    <a:gd name="T6" fmla="*/ 6 w 8"/>
                    <a:gd name="T7" fmla="*/ 7 h 9"/>
                    <a:gd name="T8" fmla="*/ 8 w 8"/>
                    <a:gd name="T9" fmla="*/ 5 h 9"/>
                    <a:gd name="T10" fmla="*/ 7 w 8"/>
                    <a:gd name="T11" fmla="*/ 3 h 9"/>
                    <a:gd name="T12" fmla="*/ 8 w 8"/>
                    <a:gd name="T13" fmla="*/ 1 h 9"/>
                    <a:gd name="T14" fmla="*/ 6 w 8"/>
                    <a:gd name="T15" fmla="*/ 0 h 9"/>
                    <a:gd name="T16" fmla="*/ 4 w 8"/>
                    <a:gd name="T17" fmla="*/ 0 h 9"/>
                    <a:gd name="T18" fmla="*/ 4 w 8"/>
                    <a:gd name="T19" fmla="*/ 0 h 9"/>
                    <a:gd name="T20" fmla="*/ 4 w 8"/>
                    <a:gd name="T21" fmla="*/ 2 h 9"/>
                    <a:gd name="T22" fmla="*/ 4 w 8"/>
                    <a:gd name="T23" fmla="*/ 4 h 9"/>
                    <a:gd name="T24" fmla="*/ 1 w 8"/>
                    <a:gd name="T25" fmla="*/ 3 h 9"/>
                    <a:gd name="T26" fmla="*/ 0 w 8"/>
                    <a:gd name="T27" fmla="*/ 4 h 9"/>
                    <a:gd name="T28" fmla="*/ 1 w 8"/>
                    <a:gd name="T29" fmla="*/ 6 h 9"/>
                    <a:gd name="T30" fmla="*/ 4 w 8"/>
                    <a:gd name="T31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" h="9">
                      <a:moveTo>
                        <a:pt x="4" y="6"/>
                      </a:move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8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1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6" name="Freeform 705">
                  <a:extLst>
                    <a:ext uri="{FF2B5EF4-FFF2-40B4-BE49-F238E27FC236}">
                      <a16:creationId xmlns:a16="http://schemas.microsoft.com/office/drawing/2014/main" id="{3F92206B-43A6-42C8-8C0C-5B72F8B53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6" y="1698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2 h 2"/>
                    <a:gd name="T4" fmla="*/ 2 w 2"/>
                    <a:gd name="T5" fmla="*/ 2 h 2"/>
                    <a:gd name="T6" fmla="*/ 2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7" name="Freeform 706">
                  <a:extLst>
                    <a:ext uri="{FF2B5EF4-FFF2-40B4-BE49-F238E27FC236}">
                      <a16:creationId xmlns:a16="http://schemas.microsoft.com/office/drawing/2014/main" id="{917FBF61-71DC-41AC-879E-425C6C4228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0"/>
                  <a:ext cx="6" cy="5"/>
                </a:xfrm>
                <a:custGeom>
                  <a:avLst/>
                  <a:gdLst>
                    <a:gd name="T0" fmla="*/ 2 w 6"/>
                    <a:gd name="T1" fmla="*/ 2 h 5"/>
                    <a:gd name="T2" fmla="*/ 2 w 6"/>
                    <a:gd name="T3" fmla="*/ 5 h 5"/>
                    <a:gd name="T4" fmla="*/ 5 w 6"/>
                    <a:gd name="T5" fmla="*/ 5 h 5"/>
                    <a:gd name="T6" fmla="*/ 6 w 6"/>
                    <a:gd name="T7" fmla="*/ 5 h 5"/>
                    <a:gd name="T8" fmla="*/ 6 w 6"/>
                    <a:gd name="T9" fmla="*/ 3 h 5"/>
                    <a:gd name="T10" fmla="*/ 3 w 6"/>
                    <a:gd name="T11" fmla="*/ 3 h 5"/>
                    <a:gd name="T12" fmla="*/ 4 w 6"/>
                    <a:gd name="T13" fmla="*/ 2 h 5"/>
                    <a:gd name="T14" fmla="*/ 3 w 6"/>
                    <a:gd name="T15" fmla="*/ 0 h 5"/>
                    <a:gd name="T16" fmla="*/ 0 w 6"/>
                    <a:gd name="T17" fmla="*/ 0 h 5"/>
                    <a:gd name="T18" fmla="*/ 0 w 6"/>
                    <a:gd name="T19" fmla="*/ 3 h 5"/>
                    <a:gd name="T20" fmla="*/ 1 w 6"/>
                    <a:gd name="T21" fmla="*/ 5 h 5"/>
                    <a:gd name="T22" fmla="*/ 2 w 6"/>
                    <a:gd name="T2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5">
                      <a:moveTo>
                        <a:pt x="2" y="2"/>
                      </a:moveTo>
                      <a:lnTo>
                        <a:pt x="2" y="5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8" name="Freeform 707">
                  <a:extLst>
                    <a:ext uri="{FF2B5EF4-FFF2-40B4-BE49-F238E27FC236}">
                      <a16:creationId xmlns:a16="http://schemas.microsoft.com/office/drawing/2014/main" id="{D1E762E1-AACD-49C9-80AD-B2C4E5073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8" y="1672"/>
                  <a:ext cx="100" cy="205"/>
                </a:xfrm>
                <a:custGeom>
                  <a:avLst/>
                  <a:gdLst>
                    <a:gd name="T0" fmla="*/ 7 w 100"/>
                    <a:gd name="T1" fmla="*/ 32 h 205"/>
                    <a:gd name="T2" fmla="*/ 8 w 100"/>
                    <a:gd name="T3" fmla="*/ 35 h 205"/>
                    <a:gd name="T4" fmla="*/ 6 w 100"/>
                    <a:gd name="T5" fmla="*/ 42 h 205"/>
                    <a:gd name="T6" fmla="*/ 5 w 100"/>
                    <a:gd name="T7" fmla="*/ 46 h 205"/>
                    <a:gd name="T8" fmla="*/ 12 w 100"/>
                    <a:gd name="T9" fmla="*/ 45 h 205"/>
                    <a:gd name="T10" fmla="*/ 7 w 100"/>
                    <a:gd name="T11" fmla="*/ 61 h 205"/>
                    <a:gd name="T12" fmla="*/ 5 w 100"/>
                    <a:gd name="T13" fmla="*/ 77 h 205"/>
                    <a:gd name="T14" fmla="*/ 9 w 100"/>
                    <a:gd name="T15" fmla="*/ 62 h 205"/>
                    <a:gd name="T16" fmla="*/ 14 w 100"/>
                    <a:gd name="T17" fmla="*/ 62 h 205"/>
                    <a:gd name="T18" fmla="*/ 17 w 100"/>
                    <a:gd name="T19" fmla="*/ 63 h 205"/>
                    <a:gd name="T20" fmla="*/ 15 w 100"/>
                    <a:gd name="T21" fmla="*/ 88 h 205"/>
                    <a:gd name="T22" fmla="*/ 22 w 100"/>
                    <a:gd name="T23" fmla="*/ 90 h 205"/>
                    <a:gd name="T24" fmla="*/ 32 w 100"/>
                    <a:gd name="T25" fmla="*/ 86 h 205"/>
                    <a:gd name="T26" fmla="*/ 38 w 100"/>
                    <a:gd name="T27" fmla="*/ 104 h 205"/>
                    <a:gd name="T28" fmla="*/ 39 w 100"/>
                    <a:gd name="T29" fmla="*/ 123 h 205"/>
                    <a:gd name="T30" fmla="*/ 38 w 100"/>
                    <a:gd name="T31" fmla="*/ 128 h 205"/>
                    <a:gd name="T32" fmla="*/ 21 w 100"/>
                    <a:gd name="T33" fmla="*/ 134 h 205"/>
                    <a:gd name="T34" fmla="*/ 25 w 100"/>
                    <a:gd name="T35" fmla="*/ 138 h 205"/>
                    <a:gd name="T36" fmla="*/ 19 w 100"/>
                    <a:gd name="T37" fmla="*/ 155 h 205"/>
                    <a:gd name="T38" fmla="*/ 11 w 100"/>
                    <a:gd name="T39" fmla="*/ 164 h 205"/>
                    <a:gd name="T40" fmla="*/ 23 w 100"/>
                    <a:gd name="T41" fmla="*/ 165 h 205"/>
                    <a:gd name="T42" fmla="*/ 31 w 100"/>
                    <a:gd name="T43" fmla="*/ 169 h 205"/>
                    <a:gd name="T44" fmla="*/ 47 w 100"/>
                    <a:gd name="T45" fmla="*/ 164 h 205"/>
                    <a:gd name="T46" fmla="*/ 28 w 100"/>
                    <a:gd name="T47" fmla="*/ 176 h 205"/>
                    <a:gd name="T48" fmla="*/ 17 w 100"/>
                    <a:gd name="T49" fmla="*/ 191 h 205"/>
                    <a:gd name="T50" fmla="*/ 4 w 100"/>
                    <a:gd name="T51" fmla="*/ 201 h 205"/>
                    <a:gd name="T52" fmla="*/ 12 w 100"/>
                    <a:gd name="T53" fmla="*/ 203 h 205"/>
                    <a:gd name="T54" fmla="*/ 22 w 100"/>
                    <a:gd name="T55" fmla="*/ 197 h 205"/>
                    <a:gd name="T56" fmla="*/ 32 w 100"/>
                    <a:gd name="T57" fmla="*/ 198 h 205"/>
                    <a:gd name="T58" fmla="*/ 42 w 100"/>
                    <a:gd name="T59" fmla="*/ 187 h 205"/>
                    <a:gd name="T60" fmla="*/ 57 w 100"/>
                    <a:gd name="T61" fmla="*/ 186 h 205"/>
                    <a:gd name="T62" fmla="*/ 70 w 100"/>
                    <a:gd name="T63" fmla="*/ 186 h 205"/>
                    <a:gd name="T64" fmla="*/ 87 w 100"/>
                    <a:gd name="T65" fmla="*/ 183 h 205"/>
                    <a:gd name="T66" fmla="*/ 97 w 100"/>
                    <a:gd name="T67" fmla="*/ 173 h 205"/>
                    <a:gd name="T68" fmla="*/ 86 w 100"/>
                    <a:gd name="T69" fmla="*/ 169 h 205"/>
                    <a:gd name="T70" fmla="*/ 88 w 100"/>
                    <a:gd name="T71" fmla="*/ 166 h 205"/>
                    <a:gd name="T72" fmla="*/ 94 w 100"/>
                    <a:gd name="T73" fmla="*/ 159 h 205"/>
                    <a:gd name="T74" fmla="*/ 94 w 100"/>
                    <a:gd name="T75" fmla="*/ 156 h 205"/>
                    <a:gd name="T76" fmla="*/ 93 w 100"/>
                    <a:gd name="T77" fmla="*/ 132 h 205"/>
                    <a:gd name="T78" fmla="*/ 80 w 100"/>
                    <a:gd name="T79" fmla="*/ 130 h 205"/>
                    <a:gd name="T80" fmla="*/ 70 w 100"/>
                    <a:gd name="T81" fmla="*/ 117 h 205"/>
                    <a:gd name="T82" fmla="*/ 74 w 100"/>
                    <a:gd name="T83" fmla="*/ 117 h 205"/>
                    <a:gd name="T84" fmla="*/ 72 w 100"/>
                    <a:gd name="T85" fmla="*/ 105 h 205"/>
                    <a:gd name="T86" fmla="*/ 59 w 100"/>
                    <a:gd name="T87" fmla="*/ 92 h 205"/>
                    <a:gd name="T88" fmla="*/ 45 w 100"/>
                    <a:gd name="T89" fmla="*/ 64 h 205"/>
                    <a:gd name="T90" fmla="*/ 29 w 100"/>
                    <a:gd name="T91" fmla="*/ 62 h 205"/>
                    <a:gd name="T92" fmla="*/ 42 w 100"/>
                    <a:gd name="T93" fmla="*/ 55 h 205"/>
                    <a:gd name="T94" fmla="*/ 40 w 100"/>
                    <a:gd name="T95" fmla="*/ 51 h 205"/>
                    <a:gd name="T96" fmla="*/ 48 w 100"/>
                    <a:gd name="T97" fmla="*/ 35 h 205"/>
                    <a:gd name="T98" fmla="*/ 42 w 100"/>
                    <a:gd name="T99" fmla="*/ 23 h 205"/>
                    <a:gd name="T100" fmla="*/ 29 w 100"/>
                    <a:gd name="T101" fmla="*/ 24 h 205"/>
                    <a:gd name="T102" fmla="*/ 27 w 100"/>
                    <a:gd name="T103" fmla="*/ 20 h 205"/>
                    <a:gd name="T104" fmla="*/ 36 w 100"/>
                    <a:gd name="T105" fmla="*/ 4 h 205"/>
                    <a:gd name="T106" fmla="*/ 28 w 100"/>
                    <a:gd name="T107" fmla="*/ 2 h 205"/>
                    <a:gd name="T108" fmla="*/ 18 w 100"/>
                    <a:gd name="T109" fmla="*/ 4 h 205"/>
                    <a:gd name="T110" fmla="*/ 14 w 100"/>
                    <a:gd name="T111" fmla="*/ 9 h 205"/>
                    <a:gd name="T112" fmla="*/ 11 w 100"/>
                    <a:gd name="T113" fmla="*/ 17 h 205"/>
                    <a:gd name="T114" fmla="*/ 6 w 100"/>
                    <a:gd name="T115" fmla="*/ 21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00" h="205">
                      <a:moveTo>
                        <a:pt x="5" y="25"/>
                      </a:moveTo>
                      <a:lnTo>
                        <a:pt x="6" y="29"/>
                      </a:lnTo>
                      <a:lnTo>
                        <a:pt x="6" y="30"/>
                      </a:lnTo>
                      <a:lnTo>
                        <a:pt x="9" y="30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7" y="32"/>
                      </a:lnTo>
                      <a:lnTo>
                        <a:pt x="10" y="31"/>
                      </a:lnTo>
                      <a:lnTo>
                        <a:pt x="9" y="32"/>
                      </a:lnTo>
                      <a:lnTo>
                        <a:pt x="10" y="33"/>
                      </a:lnTo>
                      <a:lnTo>
                        <a:pt x="8" y="32"/>
                      </a:lnTo>
                      <a:lnTo>
                        <a:pt x="7" y="33"/>
                      </a:lnTo>
                      <a:lnTo>
                        <a:pt x="7" y="35"/>
                      </a:lnTo>
                      <a:lnTo>
                        <a:pt x="8" y="35"/>
                      </a:lnTo>
                      <a:lnTo>
                        <a:pt x="7" y="36"/>
                      </a:lnTo>
                      <a:lnTo>
                        <a:pt x="6" y="38"/>
                      </a:lnTo>
                      <a:lnTo>
                        <a:pt x="7" y="38"/>
                      </a:lnTo>
                      <a:lnTo>
                        <a:pt x="8" y="39"/>
                      </a:lnTo>
                      <a:lnTo>
                        <a:pt x="5" y="38"/>
                      </a:lnTo>
                      <a:lnTo>
                        <a:pt x="5" y="41"/>
                      </a:lnTo>
                      <a:lnTo>
                        <a:pt x="6" y="42"/>
                      </a:lnTo>
                      <a:lnTo>
                        <a:pt x="5" y="42"/>
                      </a:lnTo>
                      <a:lnTo>
                        <a:pt x="4" y="44"/>
                      </a:lnTo>
                      <a:lnTo>
                        <a:pt x="1" y="44"/>
                      </a:lnTo>
                      <a:lnTo>
                        <a:pt x="0" y="45"/>
                      </a:lnTo>
                      <a:lnTo>
                        <a:pt x="1" y="45"/>
                      </a:lnTo>
                      <a:lnTo>
                        <a:pt x="4" y="45"/>
                      </a:lnTo>
                      <a:lnTo>
                        <a:pt x="5" y="46"/>
                      </a:lnTo>
                      <a:lnTo>
                        <a:pt x="4" y="47"/>
                      </a:lnTo>
                      <a:lnTo>
                        <a:pt x="3" y="47"/>
                      </a:lnTo>
                      <a:lnTo>
                        <a:pt x="5" y="49"/>
                      </a:lnTo>
                      <a:lnTo>
                        <a:pt x="6" y="49"/>
                      </a:lnTo>
                      <a:lnTo>
                        <a:pt x="7" y="50"/>
                      </a:lnTo>
                      <a:lnTo>
                        <a:pt x="13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1" y="47"/>
                      </a:lnTo>
                      <a:lnTo>
                        <a:pt x="10" y="51"/>
                      </a:lnTo>
                      <a:lnTo>
                        <a:pt x="10" y="52"/>
                      </a:lnTo>
                      <a:lnTo>
                        <a:pt x="8" y="56"/>
                      </a:lnTo>
                      <a:lnTo>
                        <a:pt x="9" y="56"/>
                      </a:lnTo>
                      <a:lnTo>
                        <a:pt x="7" y="61"/>
                      </a:lnTo>
                      <a:lnTo>
                        <a:pt x="7" y="65"/>
                      </a:lnTo>
                      <a:lnTo>
                        <a:pt x="7" y="66"/>
                      </a:lnTo>
                      <a:lnTo>
                        <a:pt x="7" y="68"/>
                      </a:lnTo>
                      <a:lnTo>
                        <a:pt x="8" y="67"/>
                      </a:lnTo>
                      <a:lnTo>
                        <a:pt x="7" y="71"/>
                      </a:lnTo>
                      <a:lnTo>
                        <a:pt x="6" y="76"/>
                      </a:lnTo>
                      <a:lnTo>
                        <a:pt x="5" y="77"/>
                      </a:lnTo>
                      <a:lnTo>
                        <a:pt x="5" y="78"/>
                      </a:lnTo>
                      <a:lnTo>
                        <a:pt x="8" y="78"/>
                      </a:lnTo>
                      <a:lnTo>
                        <a:pt x="7" y="76"/>
                      </a:lnTo>
                      <a:lnTo>
                        <a:pt x="9" y="73"/>
                      </a:lnTo>
                      <a:lnTo>
                        <a:pt x="9" y="70"/>
                      </a:lnTo>
                      <a:lnTo>
                        <a:pt x="11" y="68"/>
                      </a:lnTo>
                      <a:lnTo>
                        <a:pt x="9" y="62"/>
                      </a:lnTo>
                      <a:lnTo>
                        <a:pt x="11" y="62"/>
                      </a:lnTo>
                      <a:lnTo>
                        <a:pt x="14" y="56"/>
                      </a:lnTo>
                      <a:lnTo>
                        <a:pt x="11" y="62"/>
                      </a:lnTo>
                      <a:lnTo>
                        <a:pt x="11" y="65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6" y="62"/>
                      </a:lnTo>
                      <a:lnTo>
                        <a:pt x="16" y="59"/>
                      </a:lnTo>
                      <a:lnTo>
                        <a:pt x="17" y="58"/>
                      </a:lnTo>
                      <a:lnTo>
                        <a:pt x="17" y="62"/>
                      </a:lnTo>
                      <a:lnTo>
                        <a:pt x="19" y="64"/>
                      </a:lnTo>
                      <a:lnTo>
                        <a:pt x="17" y="63"/>
                      </a:lnTo>
                      <a:lnTo>
                        <a:pt x="16" y="68"/>
                      </a:lnTo>
                      <a:lnTo>
                        <a:pt x="17" y="71"/>
                      </a:lnTo>
                      <a:lnTo>
                        <a:pt x="18" y="72"/>
                      </a:lnTo>
                      <a:lnTo>
                        <a:pt x="19" y="74"/>
                      </a:lnTo>
                      <a:lnTo>
                        <a:pt x="17" y="77"/>
                      </a:lnTo>
                      <a:lnTo>
                        <a:pt x="14" y="85"/>
                      </a:lnTo>
                      <a:lnTo>
                        <a:pt x="15" y="88"/>
                      </a:lnTo>
                      <a:lnTo>
                        <a:pt x="13" y="86"/>
                      </a:lnTo>
                      <a:lnTo>
                        <a:pt x="13" y="90"/>
                      </a:lnTo>
                      <a:lnTo>
                        <a:pt x="16" y="94"/>
                      </a:lnTo>
                      <a:lnTo>
                        <a:pt x="15" y="90"/>
                      </a:lnTo>
                      <a:lnTo>
                        <a:pt x="17" y="90"/>
                      </a:lnTo>
                      <a:lnTo>
                        <a:pt x="21" y="93"/>
                      </a:lnTo>
                      <a:lnTo>
                        <a:pt x="22" y="90"/>
                      </a:lnTo>
                      <a:lnTo>
                        <a:pt x="20" y="89"/>
                      </a:lnTo>
                      <a:lnTo>
                        <a:pt x="21" y="88"/>
                      </a:lnTo>
                      <a:lnTo>
                        <a:pt x="25" y="91"/>
                      </a:lnTo>
                      <a:lnTo>
                        <a:pt x="28" y="90"/>
                      </a:lnTo>
                      <a:lnTo>
                        <a:pt x="28" y="89"/>
                      </a:lnTo>
                      <a:lnTo>
                        <a:pt x="31" y="90"/>
                      </a:lnTo>
                      <a:lnTo>
                        <a:pt x="32" y="86"/>
                      </a:lnTo>
                      <a:lnTo>
                        <a:pt x="38" y="86"/>
                      </a:lnTo>
                      <a:lnTo>
                        <a:pt x="34" y="88"/>
                      </a:lnTo>
                      <a:lnTo>
                        <a:pt x="31" y="97"/>
                      </a:lnTo>
                      <a:lnTo>
                        <a:pt x="34" y="105"/>
                      </a:lnTo>
                      <a:lnTo>
                        <a:pt x="36" y="104"/>
                      </a:lnTo>
                      <a:lnTo>
                        <a:pt x="36" y="108"/>
                      </a:lnTo>
                      <a:lnTo>
                        <a:pt x="38" y="104"/>
                      </a:lnTo>
                      <a:lnTo>
                        <a:pt x="41" y="105"/>
                      </a:lnTo>
                      <a:lnTo>
                        <a:pt x="40" y="109"/>
                      </a:lnTo>
                      <a:lnTo>
                        <a:pt x="41" y="110"/>
                      </a:lnTo>
                      <a:lnTo>
                        <a:pt x="38" y="112"/>
                      </a:lnTo>
                      <a:lnTo>
                        <a:pt x="39" y="117"/>
                      </a:lnTo>
                      <a:lnTo>
                        <a:pt x="38" y="121"/>
                      </a:lnTo>
                      <a:lnTo>
                        <a:pt x="39" y="123"/>
                      </a:lnTo>
                      <a:lnTo>
                        <a:pt x="41" y="125"/>
                      </a:lnTo>
                      <a:lnTo>
                        <a:pt x="43" y="125"/>
                      </a:lnTo>
                      <a:lnTo>
                        <a:pt x="42" y="127"/>
                      </a:lnTo>
                      <a:lnTo>
                        <a:pt x="40" y="127"/>
                      </a:lnTo>
                      <a:lnTo>
                        <a:pt x="38" y="124"/>
                      </a:lnTo>
                      <a:lnTo>
                        <a:pt x="37" y="124"/>
                      </a:lnTo>
                      <a:lnTo>
                        <a:pt x="38" y="128"/>
                      </a:lnTo>
                      <a:lnTo>
                        <a:pt x="39" y="128"/>
                      </a:lnTo>
                      <a:lnTo>
                        <a:pt x="37" y="128"/>
                      </a:lnTo>
                      <a:lnTo>
                        <a:pt x="35" y="125"/>
                      </a:lnTo>
                      <a:lnTo>
                        <a:pt x="31" y="128"/>
                      </a:lnTo>
                      <a:lnTo>
                        <a:pt x="29" y="127"/>
                      </a:lnTo>
                      <a:lnTo>
                        <a:pt x="25" y="130"/>
                      </a:lnTo>
                      <a:lnTo>
                        <a:pt x="21" y="134"/>
                      </a:lnTo>
                      <a:lnTo>
                        <a:pt x="18" y="136"/>
                      </a:lnTo>
                      <a:lnTo>
                        <a:pt x="17" y="138"/>
                      </a:lnTo>
                      <a:lnTo>
                        <a:pt x="19" y="138"/>
                      </a:lnTo>
                      <a:lnTo>
                        <a:pt x="20" y="138"/>
                      </a:lnTo>
                      <a:lnTo>
                        <a:pt x="21" y="137"/>
                      </a:lnTo>
                      <a:lnTo>
                        <a:pt x="25" y="135"/>
                      </a:lnTo>
                      <a:lnTo>
                        <a:pt x="25" y="138"/>
                      </a:lnTo>
                      <a:lnTo>
                        <a:pt x="27" y="141"/>
                      </a:lnTo>
                      <a:lnTo>
                        <a:pt x="25" y="142"/>
                      </a:lnTo>
                      <a:lnTo>
                        <a:pt x="26" y="145"/>
                      </a:lnTo>
                      <a:lnTo>
                        <a:pt x="27" y="145"/>
                      </a:lnTo>
                      <a:lnTo>
                        <a:pt x="24" y="152"/>
                      </a:lnTo>
                      <a:lnTo>
                        <a:pt x="21" y="153"/>
                      </a:lnTo>
                      <a:lnTo>
                        <a:pt x="19" y="155"/>
                      </a:lnTo>
                      <a:lnTo>
                        <a:pt x="18" y="155"/>
                      </a:lnTo>
                      <a:lnTo>
                        <a:pt x="15" y="157"/>
                      </a:lnTo>
                      <a:lnTo>
                        <a:pt x="13" y="157"/>
                      </a:lnTo>
                      <a:lnTo>
                        <a:pt x="10" y="160"/>
                      </a:lnTo>
                      <a:lnTo>
                        <a:pt x="12" y="160"/>
                      </a:lnTo>
                      <a:lnTo>
                        <a:pt x="13" y="162"/>
                      </a:lnTo>
                      <a:lnTo>
                        <a:pt x="11" y="164"/>
                      </a:lnTo>
                      <a:lnTo>
                        <a:pt x="14" y="165"/>
                      </a:lnTo>
                      <a:lnTo>
                        <a:pt x="14" y="166"/>
                      </a:lnTo>
                      <a:lnTo>
                        <a:pt x="14" y="166"/>
                      </a:lnTo>
                      <a:lnTo>
                        <a:pt x="17" y="166"/>
                      </a:lnTo>
                      <a:lnTo>
                        <a:pt x="19" y="164"/>
                      </a:lnTo>
                      <a:lnTo>
                        <a:pt x="22" y="162"/>
                      </a:lnTo>
                      <a:lnTo>
                        <a:pt x="23" y="165"/>
                      </a:lnTo>
                      <a:lnTo>
                        <a:pt x="25" y="166"/>
                      </a:lnTo>
                      <a:lnTo>
                        <a:pt x="23" y="166"/>
                      </a:lnTo>
                      <a:lnTo>
                        <a:pt x="23" y="168"/>
                      </a:lnTo>
                      <a:lnTo>
                        <a:pt x="27" y="168"/>
                      </a:lnTo>
                      <a:lnTo>
                        <a:pt x="27" y="167"/>
                      </a:lnTo>
                      <a:lnTo>
                        <a:pt x="29" y="166"/>
                      </a:lnTo>
                      <a:lnTo>
                        <a:pt x="31" y="169"/>
                      </a:lnTo>
                      <a:lnTo>
                        <a:pt x="33" y="172"/>
                      </a:lnTo>
                      <a:lnTo>
                        <a:pt x="38" y="172"/>
                      </a:lnTo>
                      <a:lnTo>
                        <a:pt x="38" y="169"/>
                      </a:lnTo>
                      <a:lnTo>
                        <a:pt x="41" y="169"/>
                      </a:lnTo>
                      <a:lnTo>
                        <a:pt x="43" y="167"/>
                      </a:lnTo>
                      <a:lnTo>
                        <a:pt x="45" y="166"/>
                      </a:lnTo>
                      <a:lnTo>
                        <a:pt x="47" y="164"/>
                      </a:lnTo>
                      <a:lnTo>
                        <a:pt x="44" y="169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38" y="177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28" y="176"/>
                      </a:lnTo>
                      <a:lnTo>
                        <a:pt x="24" y="177"/>
                      </a:lnTo>
                      <a:lnTo>
                        <a:pt x="24" y="180"/>
                      </a:lnTo>
                      <a:lnTo>
                        <a:pt x="22" y="181"/>
                      </a:lnTo>
                      <a:lnTo>
                        <a:pt x="20" y="181"/>
                      </a:lnTo>
                      <a:lnTo>
                        <a:pt x="20" y="187"/>
                      </a:lnTo>
                      <a:lnTo>
                        <a:pt x="17" y="190"/>
                      </a:lnTo>
                      <a:lnTo>
                        <a:pt x="17" y="191"/>
                      </a:lnTo>
                      <a:lnTo>
                        <a:pt x="14" y="192"/>
                      </a:lnTo>
                      <a:lnTo>
                        <a:pt x="13" y="195"/>
                      </a:lnTo>
                      <a:lnTo>
                        <a:pt x="12" y="195"/>
                      </a:lnTo>
                      <a:lnTo>
                        <a:pt x="11" y="197"/>
                      </a:lnTo>
                      <a:lnTo>
                        <a:pt x="8" y="200"/>
                      </a:lnTo>
                      <a:lnTo>
                        <a:pt x="7" y="200"/>
                      </a:lnTo>
                      <a:lnTo>
                        <a:pt x="4" y="201"/>
                      </a:lnTo>
                      <a:lnTo>
                        <a:pt x="4" y="204"/>
                      </a:lnTo>
                      <a:lnTo>
                        <a:pt x="7" y="204"/>
                      </a:lnTo>
                      <a:lnTo>
                        <a:pt x="7" y="202"/>
                      </a:lnTo>
                      <a:lnTo>
                        <a:pt x="10" y="203"/>
                      </a:lnTo>
                      <a:lnTo>
                        <a:pt x="11" y="205"/>
                      </a:lnTo>
                      <a:lnTo>
                        <a:pt x="13" y="204"/>
                      </a:lnTo>
                      <a:lnTo>
                        <a:pt x="12" y="203"/>
                      </a:lnTo>
                      <a:lnTo>
                        <a:pt x="13" y="200"/>
                      </a:lnTo>
                      <a:lnTo>
                        <a:pt x="14" y="201"/>
                      </a:lnTo>
                      <a:lnTo>
                        <a:pt x="16" y="199"/>
                      </a:lnTo>
                      <a:lnTo>
                        <a:pt x="17" y="199"/>
                      </a:lnTo>
                      <a:lnTo>
                        <a:pt x="18" y="197"/>
                      </a:lnTo>
                      <a:lnTo>
                        <a:pt x="20" y="197"/>
                      </a:lnTo>
                      <a:lnTo>
                        <a:pt x="22" y="197"/>
                      </a:lnTo>
                      <a:lnTo>
                        <a:pt x="24" y="197"/>
                      </a:lnTo>
                      <a:lnTo>
                        <a:pt x="25" y="196"/>
                      </a:lnTo>
                      <a:lnTo>
                        <a:pt x="26" y="198"/>
                      </a:lnTo>
                      <a:lnTo>
                        <a:pt x="28" y="198"/>
                      </a:lnTo>
                      <a:lnTo>
                        <a:pt x="30" y="200"/>
                      </a:lnTo>
                      <a:lnTo>
                        <a:pt x="32" y="200"/>
                      </a:lnTo>
                      <a:lnTo>
                        <a:pt x="32" y="198"/>
                      </a:lnTo>
                      <a:lnTo>
                        <a:pt x="33" y="197"/>
                      </a:lnTo>
                      <a:lnTo>
                        <a:pt x="34" y="195"/>
                      </a:lnTo>
                      <a:lnTo>
                        <a:pt x="33" y="192"/>
                      </a:lnTo>
                      <a:lnTo>
                        <a:pt x="35" y="190"/>
                      </a:lnTo>
                      <a:lnTo>
                        <a:pt x="36" y="190"/>
                      </a:lnTo>
                      <a:lnTo>
                        <a:pt x="37" y="189"/>
                      </a:lnTo>
                      <a:lnTo>
                        <a:pt x="42" y="187"/>
                      </a:lnTo>
                      <a:lnTo>
                        <a:pt x="44" y="188"/>
                      </a:lnTo>
                      <a:lnTo>
                        <a:pt x="47" y="190"/>
                      </a:lnTo>
                      <a:lnTo>
                        <a:pt x="49" y="190"/>
                      </a:lnTo>
                      <a:lnTo>
                        <a:pt x="52" y="190"/>
                      </a:lnTo>
                      <a:lnTo>
                        <a:pt x="53" y="191"/>
                      </a:lnTo>
                      <a:lnTo>
                        <a:pt x="54" y="188"/>
                      </a:lnTo>
                      <a:lnTo>
                        <a:pt x="57" y="186"/>
                      </a:lnTo>
                      <a:lnTo>
                        <a:pt x="59" y="187"/>
                      </a:lnTo>
                      <a:lnTo>
                        <a:pt x="63" y="185"/>
                      </a:lnTo>
                      <a:lnTo>
                        <a:pt x="64" y="186"/>
                      </a:lnTo>
                      <a:lnTo>
                        <a:pt x="66" y="185"/>
                      </a:lnTo>
                      <a:lnTo>
                        <a:pt x="67" y="184"/>
                      </a:lnTo>
                      <a:lnTo>
                        <a:pt x="67" y="185"/>
                      </a:lnTo>
                      <a:lnTo>
                        <a:pt x="70" y="186"/>
                      </a:lnTo>
                      <a:lnTo>
                        <a:pt x="71" y="185"/>
                      </a:lnTo>
                      <a:lnTo>
                        <a:pt x="76" y="185"/>
                      </a:lnTo>
                      <a:lnTo>
                        <a:pt x="79" y="184"/>
                      </a:lnTo>
                      <a:lnTo>
                        <a:pt x="81" y="185"/>
                      </a:lnTo>
                      <a:lnTo>
                        <a:pt x="83" y="186"/>
                      </a:lnTo>
                      <a:lnTo>
                        <a:pt x="85" y="183"/>
                      </a:lnTo>
                      <a:lnTo>
                        <a:pt x="87" y="183"/>
                      </a:lnTo>
                      <a:lnTo>
                        <a:pt x="89" y="180"/>
                      </a:lnTo>
                      <a:lnTo>
                        <a:pt x="90" y="180"/>
                      </a:lnTo>
                      <a:lnTo>
                        <a:pt x="92" y="181"/>
                      </a:lnTo>
                      <a:lnTo>
                        <a:pt x="92" y="179"/>
                      </a:lnTo>
                      <a:lnTo>
                        <a:pt x="95" y="176"/>
                      </a:lnTo>
                      <a:lnTo>
                        <a:pt x="97" y="176"/>
                      </a:lnTo>
                      <a:lnTo>
                        <a:pt x="97" y="173"/>
                      </a:lnTo>
                      <a:lnTo>
                        <a:pt x="97" y="172"/>
                      </a:lnTo>
                      <a:lnTo>
                        <a:pt x="97" y="169"/>
                      </a:lnTo>
                      <a:lnTo>
                        <a:pt x="94" y="169"/>
                      </a:lnTo>
                      <a:lnTo>
                        <a:pt x="91" y="171"/>
                      </a:lnTo>
                      <a:lnTo>
                        <a:pt x="90" y="171"/>
                      </a:lnTo>
                      <a:lnTo>
                        <a:pt x="87" y="170"/>
                      </a:lnTo>
                      <a:lnTo>
                        <a:pt x="86" y="169"/>
                      </a:lnTo>
                      <a:lnTo>
                        <a:pt x="87" y="169"/>
                      </a:lnTo>
                      <a:lnTo>
                        <a:pt x="87" y="169"/>
                      </a:lnTo>
                      <a:lnTo>
                        <a:pt x="88" y="168"/>
                      </a:lnTo>
                      <a:lnTo>
                        <a:pt x="86" y="167"/>
                      </a:lnTo>
                      <a:lnTo>
                        <a:pt x="83" y="168"/>
                      </a:lnTo>
                      <a:lnTo>
                        <a:pt x="87" y="166"/>
                      </a:lnTo>
                      <a:lnTo>
                        <a:pt x="88" y="166"/>
                      </a:lnTo>
                      <a:lnTo>
                        <a:pt x="90" y="165"/>
                      </a:lnTo>
                      <a:lnTo>
                        <a:pt x="90" y="162"/>
                      </a:lnTo>
                      <a:lnTo>
                        <a:pt x="87" y="162"/>
                      </a:lnTo>
                      <a:lnTo>
                        <a:pt x="89" y="161"/>
                      </a:lnTo>
                      <a:lnTo>
                        <a:pt x="90" y="159"/>
                      </a:lnTo>
                      <a:lnTo>
                        <a:pt x="92" y="161"/>
                      </a:lnTo>
                      <a:lnTo>
                        <a:pt x="94" y="159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3" y="154"/>
                      </a:lnTo>
                      <a:lnTo>
                        <a:pt x="94" y="155"/>
                      </a:lnTo>
                      <a:lnTo>
                        <a:pt x="94" y="156"/>
                      </a:lnTo>
                      <a:lnTo>
                        <a:pt x="97" y="153"/>
                      </a:lnTo>
                      <a:lnTo>
                        <a:pt x="98" y="152"/>
                      </a:lnTo>
                      <a:lnTo>
                        <a:pt x="98" y="148"/>
                      </a:lnTo>
                      <a:lnTo>
                        <a:pt x="100" y="143"/>
                      </a:lnTo>
                      <a:lnTo>
                        <a:pt x="98" y="142"/>
                      </a:lnTo>
                      <a:lnTo>
                        <a:pt x="98" y="137"/>
                      </a:lnTo>
                      <a:lnTo>
                        <a:pt x="93" y="132"/>
                      </a:lnTo>
                      <a:lnTo>
                        <a:pt x="87" y="132"/>
                      </a:lnTo>
                      <a:lnTo>
                        <a:pt x="83" y="132"/>
                      </a:lnTo>
                      <a:lnTo>
                        <a:pt x="82" y="136"/>
                      </a:lnTo>
                      <a:lnTo>
                        <a:pt x="81" y="138"/>
                      </a:lnTo>
                      <a:lnTo>
                        <a:pt x="79" y="135"/>
                      </a:lnTo>
                      <a:lnTo>
                        <a:pt x="77" y="135"/>
                      </a:lnTo>
                      <a:lnTo>
                        <a:pt x="80" y="130"/>
                      </a:lnTo>
                      <a:lnTo>
                        <a:pt x="80" y="127"/>
                      </a:lnTo>
                      <a:lnTo>
                        <a:pt x="77" y="121"/>
                      </a:lnTo>
                      <a:lnTo>
                        <a:pt x="76" y="120"/>
                      </a:lnTo>
                      <a:lnTo>
                        <a:pt x="73" y="118"/>
                      </a:lnTo>
                      <a:lnTo>
                        <a:pt x="72" y="116"/>
                      </a:lnTo>
                      <a:lnTo>
                        <a:pt x="70" y="116"/>
                      </a:lnTo>
                      <a:lnTo>
                        <a:pt x="70" y="117"/>
                      </a:lnTo>
                      <a:lnTo>
                        <a:pt x="68" y="116"/>
                      </a:lnTo>
                      <a:lnTo>
                        <a:pt x="66" y="116"/>
                      </a:lnTo>
                      <a:lnTo>
                        <a:pt x="69" y="115"/>
                      </a:lnTo>
                      <a:lnTo>
                        <a:pt x="70" y="115"/>
                      </a:lnTo>
                      <a:lnTo>
                        <a:pt x="72" y="115"/>
                      </a:lnTo>
                      <a:lnTo>
                        <a:pt x="73" y="116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7" y="117"/>
                      </a:lnTo>
                      <a:lnTo>
                        <a:pt x="73" y="111"/>
                      </a:lnTo>
                      <a:lnTo>
                        <a:pt x="72" y="109"/>
                      </a:lnTo>
                      <a:lnTo>
                        <a:pt x="73" y="107"/>
                      </a:lnTo>
                      <a:lnTo>
                        <a:pt x="74" y="106"/>
                      </a:lnTo>
                      <a:lnTo>
                        <a:pt x="72" y="105"/>
                      </a:lnTo>
                      <a:lnTo>
                        <a:pt x="71" y="104"/>
                      </a:lnTo>
                      <a:lnTo>
                        <a:pt x="70" y="103"/>
                      </a:lnTo>
                      <a:lnTo>
                        <a:pt x="68" y="98"/>
                      </a:lnTo>
                      <a:lnTo>
                        <a:pt x="65" y="96"/>
                      </a:lnTo>
                      <a:lnTo>
                        <a:pt x="60" y="95"/>
                      </a:lnTo>
                      <a:lnTo>
                        <a:pt x="60" y="93"/>
                      </a:lnTo>
                      <a:lnTo>
                        <a:pt x="59" y="92"/>
                      </a:lnTo>
                      <a:lnTo>
                        <a:pt x="57" y="86"/>
                      </a:lnTo>
                      <a:lnTo>
                        <a:pt x="56" y="83"/>
                      </a:lnTo>
                      <a:lnTo>
                        <a:pt x="55" y="74"/>
                      </a:lnTo>
                      <a:lnTo>
                        <a:pt x="53" y="72"/>
                      </a:lnTo>
                      <a:lnTo>
                        <a:pt x="52" y="72"/>
                      </a:lnTo>
                      <a:lnTo>
                        <a:pt x="48" y="65"/>
                      </a:lnTo>
                      <a:lnTo>
                        <a:pt x="45" y="64"/>
                      </a:lnTo>
                      <a:lnTo>
                        <a:pt x="44" y="62"/>
                      </a:lnTo>
                      <a:lnTo>
                        <a:pt x="41" y="61"/>
                      </a:lnTo>
                      <a:lnTo>
                        <a:pt x="39" y="62"/>
                      </a:lnTo>
                      <a:lnTo>
                        <a:pt x="37" y="64"/>
                      </a:lnTo>
                      <a:lnTo>
                        <a:pt x="34" y="62"/>
                      </a:lnTo>
                      <a:lnTo>
                        <a:pt x="32" y="63"/>
                      </a:lnTo>
                      <a:lnTo>
                        <a:pt x="29" y="62"/>
                      </a:lnTo>
                      <a:lnTo>
                        <a:pt x="28" y="60"/>
                      </a:lnTo>
                      <a:lnTo>
                        <a:pt x="30" y="61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7" y="58"/>
                      </a:lnTo>
                      <a:lnTo>
                        <a:pt x="40" y="58"/>
                      </a:lnTo>
                      <a:lnTo>
                        <a:pt x="42" y="55"/>
                      </a:lnTo>
                      <a:lnTo>
                        <a:pt x="40" y="55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5" y="54"/>
                      </a:lnTo>
                      <a:lnTo>
                        <a:pt x="35" y="53"/>
                      </a:lnTo>
                      <a:lnTo>
                        <a:pt x="37" y="51"/>
                      </a:lnTo>
                      <a:lnTo>
                        <a:pt x="40" y="51"/>
                      </a:lnTo>
                      <a:lnTo>
                        <a:pt x="42" y="49"/>
                      </a:lnTo>
                      <a:lnTo>
                        <a:pt x="42" y="47"/>
                      </a:lnTo>
                      <a:lnTo>
                        <a:pt x="44" y="46"/>
                      </a:lnTo>
                      <a:lnTo>
                        <a:pt x="45" y="42"/>
                      </a:lnTo>
                      <a:lnTo>
                        <a:pt x="47" y="40"/>
                      </a:lnTo>
                      <a:lnTo>
                        <a:pt x="47" y="38"/>
                      </a:lnTo>
                      <a:lnTo>
                        <a:pt x="48" y="35"/>
                      </a:lnTo>
                      <a:lnTo>
                        <a:pt x="48" y="35"/>
                      </a:lnTo>
                      <a:lnTo>
                        <a:pt x="49" y="31"/>
                      </a:lnTo>
                      <a:lnTo>
                        <a:pt x="51" y="28"/>
                      </a:lnTo>
                      <a:lnTo>
                        <a:pt x="51" y="25"/>
                      </a:lnTo>
                      <a:lnTo>
                        <a:pt x="48" y="22"/>
                      </a:lnTo>
                      <a:lnTo>
                        <a:pt x="47" y="22"/>
                      </a:lnTo>
                      <a:lnTo>
                        <a:pt x="42" y="23"/>
                      </a:lnTo>
                      <a:lnTo>
                        <a:pt x="38" y="22"/>
                      </a:lnTo>
                      <a:lnTo>
                        <a:pt x="37" y="23"/>
                      </a:lnTo>
                      <a:lnTo>
                        <a:pt x="35" y="23"/>
                      </a:lnTo>
                      <a:lnTo>
                        <a:pt x="33" y="22"/>
                      </a:lnTo>
                      <a:lnTo>
                        <a:pt x="32" y="22"/>
                      </a:lnTo>
                      <a:lnTo>
                        <a:pt x="32" y="23"/>
                      </a:lnTo>
                      <a:lnTo>
                        <a:pt x="29" y="24"/>
                      </a:lnTo>
                      <a:lnTo>
                        <a:pt x="27" y="25"/>
                      </a:lnTo>
                      <a:lnTo>
                        <a:pt x="26" y="25"/>
                      </a:lnTo>
                      <a:lnTo>
                        <a:pt x="25" y="27"/>
                      </a:lnTo>
                      <a:lnTo>
                        <a:pt x="24" y="26"/>
                      </a:lnTo>
                      <a:lnTo>
                        <a:pt x="26" y="23"/>
                      </a:lnTo>
                      <a:lnTo>
                        <a:pt x="28" y="19"/>
                      </a:lnTo>
                      <a:lnTo>
                        <a:pt x="27" y="20"/>
                      </a:lnTo>
                      <a:lnTo>
                        <a:pt x="25" y="19"/>
                      </a:lnTo>
                      <a:lnTo>
                        <a:pt x="26" y="18"/>
                      </a:lnTo>
                      <a:lnTo>
                        <a:pt x="26" y="16"/>
                      </a:lnTo>
                      <a:lnTo>
                        <a:pt x="32" y="11"/>
                      </a:lnTo>
                      <a:lnTo>
                        <a:pt x="33" y="8"/>
                      </a:lnTo>
                      <a:lnTo>
                        <a:pt x="35" y="7"/>
                      </a:lnTo>
                      <a:lnTo>
                        <a:pt x="36" y="4"/>
                      </a:lnTo>
                      <a:lnTo>
                        <a:pt x="35" y="3"/>
                      </a:lnTo>
                      <a:lnTo>
                        <a:pt x="36" y="1"/>
                      </a:ln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28" y="2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2" y="3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5" y="0"/>
                      </a:lnTo>
                      <a:lnTo>
                        <a:pt x="14" y="3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1" y="9"/>
                      </a:lnTo>
                      <a:lnTo>
                        <a:pt x="12" y="11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1" y="17"/>
                      </a:lnTo>
                      <a:lnTo>
                        <a:pt x="10" y="18"/>
                      </a:lnTo>
                      <a:lnTo>
                        <a:pt x="8" y="17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7" y="21"/>
                      </a:lnTo>
                      <a:lnTo>
                        <a:pt x="7" y="18"/>
                      </a:lnTo>
                      <a:lnTo>
                        <a:pt x="6" y="21"/>
                      </a:lnTo>
                      <a:lnTo>
                        <a:pt x="7" y="22"/>
                      </a:lnTo>
                      <a:lnTo>
                        <a:pt x="6" y="24"/>
                      </a:lnTo>
                      <a:lnTo>
                        <a:pt x="7" y="26"/>
                      </a:lnTo>
                      <a:lnTo>
                        <a:pt x="9" y="26"/>
                      </a:lnTo>
                      <a:lnTo>
                        <a:pt x="7" y="27"/>
                      </a:lnTo>
                      <a:lnTo>
                        <a:pt x="5" y="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9" name="Freeform 708">
                  <a:extLst>
                    <a:ext uri="{FF2B5EF4-FFF2-40B4-BE49-F238E27FC236}">
                      <a16:creationId xmlns:a16="http://schemas.microsoft.com/office/drawing/2014/main" id="{AF004E3F-F199-4B5C-A3F4-096C8A4CB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694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0 w 4"/>
                    <a:gd name="T5" fmla="*/ 0 h 3"/>
                    <a:gd name="T6" fmla="*/ 0 w 4"/>
                    <a:gd name="T7" fmla="*/ 1 h 3"/>
                    <a:gd name="T8" fmla="*/ 1 w 4"/>
                    <a:gd name="T9" fmla="*/ 3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0" name="Freeform 709">
                  <a:extLst>
                    <a:ext uri="{FF2B5EF4-FFF2-40B4-BE49-F238E27FC236}">
                      <a16:creationId xmlns:a16="http://schemas.microsoft.com/office/drawing/2014/main" id="{5A4F3A1B-9C67-4581-B8C2-B56B7EA70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1" y="1737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2 h 4"/>
                    <a:gd name="T6" fmla="*/ 1 w 1"/>
                    <a:gd name="T7" fmla="*/ 4 h 4"/>
                    <a:gd name="T8" fmla="*/ 1 w 1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1" name="Freeform 710">
                  <a:extLst>
                    <a:ext uri="{FF2B5EF4-FFF2-40B4-BE49-F238E27FC236}">
                      <a16:creationId xmlns:a16="http://schemas.microsoft.com/office/drawing/2014/main" id="{E3CFB76C-243A-440E-A5AD-076F1656EA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6" y="1752"/>
                  <a:ext cx="31" cy="30"/>
                </a:xfrm>
                <a:custGeom>
                  <a:avLst/>
                  <a:gdLst>
                    <a:gd name="T0" fmla="*/ 6 w 31"/>
                    <a:gd name="T1" fmla="*/ 7 h 30"/>
                    <a:gd name="T2" fmla="*/ 5 w 31"/>
                    <a:gd name="T3" fmla="*/ 10 h 30"/>
                    <a:gd name="T4" fmla="*/ 3 w 31"/>
                    <a:gd name="T5" fmla="*/ 10 h 30"/>
                    <a:gd name="T6" fmla="*/ 0 w 31"/>
                    <a:gd name="T7" fmla="*/ 18 h 30"/>
                    <a:gd name="T8" fmla="*/ 5 w 31"/>
                    <a:gd name="T9" fmla="*/ 25 h 30"/>
                    <a:gd name="T10" fmla="*/ 8 w 31"/>
                    <a:gd name="T11" fmla="*/ 24 h 30"/>
                    <a:gd name="T12" fmla="*/ 9 w 31"/>
                    <a:gd name="T13" fmla="*/ 20 h 30"/>
                    <a:gd name="T14" fmla="*/ 10 w 31"/>
                    <a:gd name="T15" fmla="*/ 18 h 30"/>
                    <a:gd name="T16" fmla="*/ 14 w 31"/>
                    <a:gd name="T17" fmla="*/ 20 h 30"/>
                    <a:gd name="T18" fmla="*/ 17 w 31"/>
                    <a:gd name="T19" fmla="*/ 27 h 30"/>
                    <a:gd name="T20" fmla="*/ 19 w 31"/>
                    <a:gd name="T21" fmla="*/ 27 h 30"/>
                    <a:gd name="T22" fmla="*/ 22 w 31"/>
                    <a:gd name="T23" fmla="*/ 30 h 30"/>
                    <a:gd name="T24" fmla="*/ 22 w 31"/>
                    <a:gd name="T25" fmla="*/ 30 h 30"/>
                    <a:gd name="T26" fmla="*/ 22 w 31"/>
                    <a:gd name="T27" fmla="*/ 27 h 30"/>
                    <a:gd name="T28" fmla="*/ 23 w 31"/>
                    <a:gd name="T29" fmla="*/ 28 h 30"/>
                    <a:gd name="T30" fmla="*/ 26 w 31"/>
                    <a:gd name="T31" fmla="*/ 26 h 30"/>
                    <a:gd name="T32" fmla="*/ 26 w 31"/>
                    <a:gd name="T33" fmla="*/ 24 h 30"/>
                    <a:gd name="T34" fmla="*/ 29 w 31"/>
                    <a:gd name="T35" fmla="*/ 24 h 30"/>
                    <a:gd name="T36" fmla="*/ 29 w 31"/>
                    <a:gd name="T37" fmla="*/ 21 h 30"/>
                    <a:gd name="T38" fmla="*/ 28 w 31"/>
                    <a:gd name="T39" fmla="*/ 20 h 30"/>
                    <a:gd name="T40" fmla="*/ 29 w 31"/>
                    <a:gd name="T41" fmla="*/ 18 h 30"/>
                    <a:gd name="T42" fmla="*/ 28 w 31"/>
                    <a:gd name="T43" fmla="*/ 16 h 30"/>
                    <a:gd name="T44" fmla="*/ 29 w 31"/>
                    <a:gd name="T45" fmla="*/ 16 h 30"/>
                    <a:gd name="T46" fmla="*/ 31 w 31"/>
                    <a:gd name="T47" fmla="*/ 22 h 30"/>
                    <a:gd name="T48" fmla="*/ 30 w 31"/>
                    <a:gd name="T49" fmla="*/ 14 h 30"/>
                    <a:gd name="T50" fmla="*/ 26 w 31"/>
                    <a:gd name="T51" fmla="*/ 14 h 30"/>
                    <a:gd name="T52" fmla="*/ 28 w 31"/>
                    <a:gd name="T53" fmla="*/ 12 h 30"/>
                    <a:gd name="T54" fmla="*/ 24 w 31"/>
                    <a:gd name="T55" fmla="*/ 5 h 30"/>
                    <a:gd name="T56" fmla="*/ 24 w 31"/>
                    <a:gd name="T57" fmla="*/ 2 h 30"/>
                    <a:gd name="T58" fmla="*/ 22 w 31"/>
                    <a:gd name="T59" fmla="*/ 0 h 30"/>
                    <a:gd name="T60" fmla="*/ 17 w 31"/>
                    <a:gd name="T61" fmla="*/ 0 h 30"/>
                    <a:gd name="T62" fmla="*/ 15 w 31"/>
                    <a:gd name="T63" fmla="*/ 2 h 30"/>
                    <a:gd name="T64" fmla="*/ 13 w 31"/>
                    <a:gd name="T65" fmla="*/ 3 h 30"/>
                    <a:gd name="T66" fmla="*/ 12 w 31"/>
                    <a:gd name="T67" fmla="*/ 3 h 30"/>
                    <a:gd name="T68" fmla="*/ 9 w 31"/>
                    <a:gd name="T69" fmla="*/ 4 h 30"/>
                    <a:gd name="T70" fmla="*/ 9 w 31"/>
                    <a:gd name="T71" fmla="*/ 6 h 30"/>
                    <a:gd name="T72" fmla="*/ 6 w 31"/>
                    <a:gd name="T7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0">
                      <a:moveTo>
                        <a:pt x="6" y="7"/>
                      </a:moveTo>
                      <a:lnTo>
                        <a:pt x="5" y="10"/>
                      </a:lnTo>
                      <a:lnTo>
                        <a:pt x="3" y="10"/>
                      </a:lnTo>
                      <a:lnTo>
                        <a:pt x="0" y="18"/>
                      </a:lnTo>
                      <a:lnTo>
                        <a:pt x="5" y="25"/>
                      </a:lnTo>
                      <a:lnTo>
                        <a:pt x="8" y="24"/>
                      </a:lnTo>
                      <a:lnTo>
                        <a:pt x="9" y="20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7" y="27"/>
                      </a:lnTo>
                      <a:lnTo>
                        <a:pt x="19" y="27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2" y="27"/>
                      </a:lnTo>
                      <a:lnTo>
                        <a:pt x="23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9" y="24"/>
                      </a:lnTo>
                      <a:lnTo>
                        <a:pt x="29" y="21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1" y="22"/>
                      </a:lnTo>
                      <a:lnTo>
                        <a:pt x="30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4" y="5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3"/>
                      </a:lnTo>
                      <a:lnTo>
                        <a:pt x="12" y="3"/>
                      </a:lnTo>
                      <a:lnTo>
                        <a:pt x="9" y="4"/>
                      </a:lnTo>
                      <a:lnTo>
                        <a:pt x="9" y="6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2" name="Freeform 711">
                  <a:extLst>
                    <a:ext uri="{FF2B5EF4-FFF2-40B4-BE49-F238E27FC236}">
                      <a16:creationId xmlns:a16="http://schemas.microsoft.com/office/drawing/2014/main" id="{C1480996-0C4F-4203-91DD-42CF3CD28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4" y="1772"/>
                  <a:ext cx="6" cy="9"/>
                </a:xfrm>
                <a:custGeom>
                  <a:avLst/>
                  <a:gdLst>
                    <a:gd name="T0" fmla="*/ 2 w 6"/>
                    <a:gd name="T1" fmla="*/ 4 h 9"/>
                    <a:gd name="T2" fmla="*/ 0 w 6"/>
                    <a:gd name="T3" fmla="*/ 9 h 9"/>
                    <a:gd name="T4" fmla="*/ 2 w 6"/>
                    <a:gd name="T5" fmla="*/ 8 h 9"/>
                    <a:gd name="T6" fmla="*/ 6 w 6"/>
                    <a:gd name="T7" fmla="*/ 4 h 9"/>
                    <a:gd name="T8" fmla="*/ 5 w 6"/>
                    <a:gd name="T9" fmla="*/ 3 h 9"/>
                    <a:gd name="T10" fmla="*/ 6 w 6"/>
                    <a:gd name="T11" fmla="*/ 0 h 9"/>
                    <a:gd name="T12" fmla="*/ 2 w 6"/>
                    <a:gd name="T1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4"/>
                      </a:moveTo>
                      <a:lnTo>
                        <a:pt x="0" y="9"/>
                      </a:lnTo>
                      <a:lnTo>
                        <a:pt x="2" y="8"/>
                      </a:lnTo>
                      <a:lnTo>
                        <a:pt x="6" y="4"/>
                      </a:lnTo>
                      <a:lnTo>
                        <a:pt x="5" y="3"/>
                      </a:lnTo>
                      <a:lnTo>
                        <a:pt x="6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3" name="Freeform 712">
                  <a:extLst>
                    <a:ext uri="{FF2B5EF4-FFF2-40B4-BE49-F238E27FC236}">
                      <a16:creationId xmlns:a16="http://schemas.microsoft.com/office/drawing/2014/main" id="{B45E91D2-AD5A-482B-B61A-15060EB1E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5" y="1736"/>
                  <a:ext cx="5" cy="8"/>
                </a:xfrm>
                <a:custGeom>
                  <a:avLst/>
                  <a:gdLst>
                    <a:gd name="T0" fmla="*/ 5 w 5"/>
                    <a:gd name="T1" fmla="*/ 5 h 8"/>
                    <a:gd name="T2" fmla="*/ 4 w 5"/>
                    <a:gd name="T3" fmla="*/ 0 h 8"/>
                    <a:gd name="T4" fmla="*/ 0 w 5"/>
                    <a:gd name="T5" fmla="*/ 2 h 8"/>
                    <a:gd name="T6" fmla="*/ 0 w 5"/>
                    <a:gd name="T7" fmla="*/ 6 h 8"/>
                    <a:gd name="T8" fmla="*/ 3 w 5"/>
                    <a:gd name="T9" fmla="*/ 5 h 8"/>
                    <a:gd name="T10" fmla="*/ 2 w 5"/>
                    <a:gd name="T11" fmla="*/ 8 h 8"/>
                    <a:gd name="T12" fmla="*/ 5 w 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8">
                      <a:moveTo>
                        <a:pt x="5" y="5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3" y="5"/>
                      </a:lnTo>
                      <a:lnTo>
                        <a:pt x="2" y="8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4" name="Freeform 713">
                  <a:extLst>
                    <a:ext uri="{FF2B5EF4-FFF2-40B4-BE49-F238E27FC236}">
                      <a16:creationId xmlns:a16="http://schemas.microsoft.com/office/drawing/2014/main" id="{2CB49C64-DDB5-450D-B9B7-DE42B8B51B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3" y="1717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3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5" name="Freeform 714">
                  <a:extLst>
                    <a:ext uri="{FF2B5EF4-FFF2-40B4-BE49-F238E27FC236}">
                      <a16:creationId xmlns:a16="http://schemas.microsoft.com/office/drawing/2014/main" id="{8AD15777-2ACB-410E-93F1-FC08CB2E2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7" y="1796"/>
                  <a:ext cx="7" cy="5"/>
                </a:xfrm>
                <a:custGeom>
                  <a:avLst/>
                  <a:gdLst>
                    <a:gd name="T0" fmla="*/ 0 w 9"/>
                    <a:gd name="T1" fmla="*/ 4 h 7"/>
                    <a:gd name="T2" fmla="*/ 5 w 9"/>
                    <a:gd name="T3" fmla="*/ 7 h 7"/>
                    <a:gd name="T4" fmla="*/ 9 w 9"/>
                    <a:gd name="T5" fmla="*/ 3 h 7"/>
                    <a:gd name="T6" fmla="*/ 6 w 9"/>
                    <a:gd name="T7" fmla="*/ 3 h 7"/>
                    <a:gd name="T8" fmla="*/ 5 w 9"/>
                    <a:gd name="T9" fmla="*/ 0 h 7"/>
                    <a:gd name="T10" fmla="*/ 1 w 9"/>
                    <a:gd name="T11" fmla="*/ 0 h 7"/>
                    <a:gd name="T12" fmla="*/ 0 w 9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4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6" name="Freeform 715">
                  <a:extLst>
                    <a:ext uri="{FF2B5EF4-FFF2-40B4-BE49-F238E27FC236}">
                      <a16:creationId xmlns:a16="http://schemas.microsoft.com/office/drawing/2014/main" id="{B0AF25CF-DB25-42DA-A754-964750991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7" y="1858"/>
                  <a:ext cx="6" cy="4"/>
                </a:xfrm>
                <a:custGeom>
                  <a:avLst/>
                  <a:gdLst>
                    <a:gd name="T0" fmla="*/ 4 w 6"/>
                    <a:gd name="T1" fmla="*/ 0 h 4"/>
                    <a:gd name="T2" fmla="*/ 0 w 6"/>
                    <a:gd name="T3" fmla="*/ 3 h 4"/>
                    <a:gd name="T4" fmla="*/ 1 w 6"/>
                    <a:gd name="T5" fmla="*/ 3 h 4"/>
                    <a:gd name="T6" fmla="*/ 4 w 6"/>
                    <a:gd name="T7" fmla="*/ 4 h 4"/>
                    <a:gd name="T8" fmla="*/ 5 w 6"/>
                    <a:gd name="T9" fmla="*/ 4 h 4"/>
                    <a:gd name="T10" fmla="*/ 5 w 6"/>
                    <a:gd name="T11" fmla="*/ 3 h 4"/>
                    <a:gd name="T12" fmla="*/ 6 w 6"/>
                    <a:gd name="T13" fmla="*/ 1 h 4"/>
                    <a:gd name="T14" fmla="*/ 5 w 6"/>
                    <a:gd name="T15" fmla="*/ 1 h 4"/>
                    <a:gd name="T16" fmla="*/ 4 w 6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7" name="Freeform 716">
                  <a:extLst>
                    <a:ext uri="{FF2B5EF4-FFF2-40B4-BE49-F238E27FC236}">
                      <a16:creationId xmlns:a16="http://schemas.microsoft.com/office/drawing/2014/main" id="{7614E40E-CACF-4D0C-A4B4-7E48C8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8" y="1741"/>
                  <a:ext cx="4" cy="8"/>
                </a:xfrm>
                <a:custGeom>
                  <a:avLst/>
                  <a:gdLst>
                    <a:gd name="T0" fmla="*/ 0 w 4"/>
                    <a:gd name="T1" fmla="*/ 2 h 8"/>
                    <a:gd name="T2" fmla="*/ 1 w 4"/>
                    <a:gd name="T3" fmla="*/ 7 h 8"/>
                    <a:gd name="T4" fmla="*/ 3 w 4"/>
                    <a:gd name="T5" fmla="*/ 8 h 8"/>
                    <a:gd name="T6" fmla="*/ 4 w 4"/>
                    <a:gd name="T7" fmla="*/ 5 h 8"/>
                    <a:gd name="T8" fmla="*/ 2 w 4"/>
                    <a:gd name="T9" fmla="*/ 0 h 8"/>
                    <a:gd name="T10" fmla="*/ 0 w 4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8">
                      <a:moveTo>
                        <a:pt x="0" y="2"/>
                      </a:moveTo>
                      <a:lnTo>
                        <a:pt x="1" y="7"/>
                      </a:lnTo>
                      <a:lnTo>
                        <a:pt x="3" y="8"/>
                      </a:lnTo>
                      <a:lnTo>
                        <a:pt x="4" y="5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8" name="Freeform 717">
                  <a:extLst>
                    <a:ext uri="{FF2B5EF4-FFF2-40B4-BE49-F238E27FC236}">
                      <a16:creationId xmlns:a16="http://schemas.microsoft.com/office/drawing/2014/main" id="{BD04A438-897E-4066-829E-0E2034C2F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719"/>
                  <a:ext cx="8" cy="8"/>
                </a:xfrm>
                <a:custGeom>
                  <a:avLst/>
                  <a:gdLst>
                    <a:gd name="T0" fmla="*/ 5 w 8"/>
                    <a:gd name="T1" fmla="*/ 8 h 8"/>
                    <a:gd name="T2" fmla="*/ 8 w 8"/>
                    <a:gd name="T3" fmla="*/ 6 h 8"/>
                    <a:gd name="T4" fmla="*/ 7 w 8"/>
                    <a:gd name="T5" fmla="*/ 3 h 8"/>
                    <a:gd name="T6" fmla="*/ 5 w 8"/>
                    <a:gd name="T7" fmla="*/ 3 h 8"/>
                    <a:gd name="T8" fmla="*/ 3 w 8"/>
                    <a:gd name="T9" fmla="*/ 0 h 8"/>
                    <a:gd name="T10" fmla="*/ 0 w 8"/>
                    <a:gd name="T11" fmla="*/ 2 h 8"/>
                    <a:gd name="T12" fmla="*/ 4 w 8"/>
                    <a:gd name="T13" fmla="*/ 5 h 8"/>
                    <a:gd name="T14" fmla="*/ 1 w 8"/>
                    <a:gd name="T15" fmla="*/ 5 h 8"/>
                    <a:gd name="T16" fmla="*/ 2 w 8"/>
                    <a:gd name="T17" fmla="*/ 7 h 8"/>
                    <a:gd name="T18" fmla="*/ 0 w 8"/>
                    <a:gd name="T19" fmla="*/ 8 h 8"/>
                    <a:gd name="T20" fmla="*/ 5 w 8"/>
                    <a:gd name="T21" fmla="*/ 7 h 8"/>
                    <a:gd name="T22" fmla="*/ 5 w 8"/>
                    <a:gd name="T2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8">
                      <a:moveTo>
                        <a:pt x="5" y="8"/>
                      </a:moveTo>
                      <a:lnTo>
                        <a:pt x="8" y="6"/>
                      </a:lnTo>
                      <a:lnTo>
                        <a:pt x="7" y="3"/>
                      </a:ln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4" y="5"/>
                      </a:lnTo>
                      <a:lnTo>
                        <a:pt x="1" y="5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5" y="7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9" name="Freeform 718">
                  <a:extLst>
                    <a:ext uri="{FF2B5EF4-FFF2-40B4-BE49-F238E27FC236}">
                      <a16:creationId xmlns:a16="http://schemas.microsoft.com/office/drawing/2014/main" id="{2E55A5DD-CA2B-4F6B-A37E-E8AADC1ED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0" y="1665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2 w 2"/>
                    <a:gd name="T7" fmla="*/ 4 h 4"/>
                    <a:gd name="T8" fmla="*/ 2 w 2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0" name="Freeform 719">
                  <a:extLst>
                    <a:ext uri="{FF2B5EF4-FFF2-40B4-BE49-F238E27FC236}">
                      <a16:creationId xmlns:a16="http://schemas.microsoft.com/office/drawing/2014/main" id="{853FCCB4-7E84-4456-8554-9F48188504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4" y="170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1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1" name="Freeform 720">
                  <a:extLst>
                    <a:ext uri="{FF2B5EF4-FFF2-40B4-BE49-F238E27FC236}">
                      <a16:creationId xmlns:a16="http://schemas.microsoft.com/office/drawing/2014/main" id="{4AC5BC12-CD18-45B8-9652-02593648B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00"/>
                  <a:ext cx="3" cy="7"/>
                </a:xfrm>
                <a:custGeom>
                  <a:avLst/>
                  <a:gdLst>
                    <a:gd name="T0" fmla="*/ 3 w 3"/>
                    <a:gd name="T1" fmla="*/ 1 h 7"/>
                    <a:gd name="T2" fmla="*/ 1 w 3"/>
                    <a:gd name="T3" fmla="*/ 0 h 7"/>
                    <a:gd name="T4" fmla="*/ 1 w 3"/>
                    <a:gd name="T5" fmla="*/ 3 h 7"/>
                    <a:gd name="T6" fmla="*/ 0 w 3"/>
                    <a:gd name="T7" fmla="*/ 5 h 7"/>
                    <a:gd name="T8" fmla="*/ 1 w 3"/>
                    <a:gd name="T9" fmla="*/ 7 h 7"/>
                    <a:gd name="T10" fmla="*/ 3 w 3"/>
                    <a:gd name="T11" fmla="*/ 7 h 7"/>
                    <a:gd name="T12" fmla="*/ 2 w 3"/>
                    <a:gd name="T13" fmla="*/ 5 h 7"/>
                    <a:gd name="T14" fmla="*/ 3 w 3"/>
                    <a:gd name="T15" fmla="*/ 3 h 7"/>
                    <a:gd name="T16" fmla="*/ 3 w 3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2" name="Freeform 721">
                  <a:extLst>
                    <a:ext uri="{FF2B5EF4-FFF2-40B4-BE49-F238E27FC236}">
                      <a16:creationId xmlns:a16="http://schemas.microsoft.com/office/drawing/2014/main" id="{9F16D744-CF3F-40DB-9195-C51A019EC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46" y="1850"/>
                  <a:ext cx="161" cy="184"/>
                </a:xfrm>
                <a:custGeom>
                  <a:avLst/>
                  <a:gdLst>
                    <a:gd name="T0" fmla="*/ 147 w 161"/>
                    <a:gd name="T1" fmla="*/ 134 h 184"/>
                    <a:gd name="T2" fmla="*/ 150 w 161"/>
                    <a:gd name="T3" fmla="*/ 120 h 184"/>
                    <a:gd name="T4" fmla="*/ 148 w 161"/>
                    <a:gd name="T5" fmla="*/ 112 h 184"/>
                    <a:gd name="T6" fmla="*/ 144 w 161"/>
                    <a:gd name="T7" fmla="*/ 100 h 184"/>
                    <a:gd name="T8" fmla="*/ 135 w 161"/>
                    <a:gd name="T9" fmla="*/ 108 h 184"/>
                    <a:gd name="T10" fmla="*/ 135 w 161"/>
                    <a:gd name="T11" fmla="*/ 104 h 184"/>
                    <a:gd name="T12" fmla="*/ 142 w 161"/>
                    <a:gd name="T13" fmla="*/ 88 h 184"/>
                    <a:gd name="T14" fmla="*/ 143 w 161"/>
                    <a:gd name="T15" fmla="*/ 77 h 184"/>
                    <a:gd name="T16" fmla="*/ 152 w 161"/>
                    <a:gd name="T17" fmla="*/ 77 h 184"/>
                    <a:gd name="T18" fmla="*/ 152 w 161"/>
                    <a:gd name="T19" fmla="*/ 64 h 184"/>
                    <a:gd name="T20" fmla="*/ 157 w 161"/>
                    <a:gd name="T21" fmla="*/ 49 h 184"/>
                    <a:gd name="T22" fmla="*/ 152 w 161"/>
                    <a:gd name="T23" fmla="*/ 41 h 184"/>
                    <a:gd name="T24" fmla="*/ 142 w 161"/>
                    <a:gd name="T25" fmla="*/ 42 h 184"/>
                    <a:gd name="T26" fmla="*/ 135 w 161"/>
                    <a:gd name="T27" fmla="*/ 36 h 184"/>
                    <a:gd name="T28" fmla="*/ 128 w 161"/>
                    <a:gd name="T29" fmla="*/ 32 h 184"/>
                    <a:gd name="T30" fmla="*/ 118 w 161"/>
                    <a:gd name="T31" fmla="*/ 26 h 184"/>
                    <a:gd name="T32" fmla="*/ 112 w 161"/>
                    <a:gd name="T33" fmla="*/ 24 h 184"/>
                    <a:gd name="T34" fmla="*/ 105 w 161"/>
                    <a:gd name="T35" fmla="*/ 15 h 184"/>
                    <a:gd name="T36" fmla="*/ 96 w 161"/>
                    <a:gd name="T37" fmla="*/ 7 h 184"/>
                    <a:gd name="T38" fmla="*/ 88 w 161"/>
                    <a:gd name="T39" fmla="*/ 2 h 184"/>
                    <a:gd name="T40" fmla="*/ 83 w 161"/>
                    <a:gd name="T41" fmla="*/ 12 h 184"/>
                    <a:gd name="T42" fmla="*/ 73 w 161"/>
                    <a:gd name="T43" fmla="*/ 26 h 184"/>
                    <a:gd name="T44" fmla="*/ 62 w 161"/>
                    <a:gd name="T45" fmla="*/ 32 h 184"/>
                    <a:gd name="T46" fmla="*/ 58 w 161"/>
                    <a:gd name="T47" fmla="*/ 39 h 184"/>
                    <a:gd name="T48" fmla="*/ 47 w 161"/>
                    <a:gd name="T49" fmla="*/ 36 h 184"/>
                    <a:gd name="T50" fmla="*/ 41 w 161"/>
                    <a:gd name="T51" fmla="*/ 31 h 184"/>
                    <a:gd name="T52" fmla="*/ 37 w 161"/>
                    <a:gd name="T53" fmla="*/ 36 h 184"/>
                    <a:gd name="T54" fmla="*/ 41 w 161"/>
                    <a:gd name="T55" fmla="*/ 47 h 184"/>
                    <a:gd name="T56" fmla="*/ 35 w 161"/>
                    <a:gd name="T57" fmla="*/ 53 h 184"/>
                    <a:gd name="T58" fmla="*/ 27 w 161"/>
                    <a:gd name="T59" fmla="*/ 55 h 184"/>
                    <a:gd name="T60" fmla="*/ 14 w 161"/>
                    <a:gd name="T61" fmla="*/ 51 h 184"/>
                    <a:gd name="T62" fmla="*/ 7 w 161"/>
                    <a:gd name="T63" fmla="*/ 52 h 184"/>
                    <a:gd name="T64" fmla="*/ 0 w 161"/>
                    <a:gd name="T65" fmla="*/ 59 h 184"/>
                    <a:gd name="T66" fmla="*/ 3 w 161"/>
                    <a:gd name="T67" fmla="*/ 60 h 184"/>
                    <a:gd name="T68" fmla="*/ 5 w 161"/>
                    <a:gd name="T69" fmla="*/ 61 h 184"/>
                    <a:gd name="T70" fmla="*/ 2 w 161"/>
                    <a:gd name="T71" fmla="*/ 67 h 184"/>
                    <a:gd name="T72" fmla="*/ 7 w 161"/>
                    <a:gd name="T73" fmla="*/ 70 h 184"/>
                    <a:gd name="T74" fmla="*/ 17 w 161"/>
                    <a:gd name="T75" fmla="*/ 74 h 184"/>
                    <a:gd name="T76" fmla="*/ 25 w 161"/>
                    <a:gd name="T77" fmla="*/ 74 h 184"/>
                    <a:gd name="T78" fmla="*/ 29 w 161"/>
                    <a:gd name="T79" fmla="*/ 78 h 184"/>
                    <a:gd name="T80" fmla="*/ 34 w 161"/>
                    <a:gd name="T81" fmla="*/ 81 h 184"/>
                    <a:gd name="T82" fmla="*/ 34 w 161"/>
                    <a:gd name="T83" fmla="*/ 83 h 184"/>
                    <a:gd name="T84" fmla="*/ 33 w 161"/>
                    <a:gd name="T85" fmla="*/ 93 h 184"/>
                    <a:gd name="T86" fmla="*/ 43 w 161"/>
                    <a:gd name="T87" fmla="*/ 102 h 184"/>
                    <a:gd name="T88" fmla="*/ 46 w 161"/>
                    <a:gd name="T89" fmla="*/ 112 h 184"/>
                    <a:gd name="T90" fmla="*/ 52 w 161"/>
                    <a:gd name="T91" fmla="*/ 120 h 184"/>
                    <a:gd name="T92" fmla="*/ 48 w 161"/>
                    <a:gd name="T93" fmla="*/ 120 h 184"/>
                    <a:gd name="T94" fmla="*/ 47 w 161"/>
                    <a:gd name="T95" fmla="*/ 137 h 184"/>
                    <a:gd name="T96" fmla="*/ 38 w 161"/>
                    <a:gd name="T97" fmla="*/ 163 h 184"/>
                    <a:gd name="T98" fmla="*/ 44 w 161"/>
                    <a:gd name="T99" fmla="*/ 169 h 184"/>
                    <a:gd name="T100" fmla="*/ 55 w 161"/>
                    <a:gd name="T101" fmla="*/ 178 h 184"/>
                    <a:gd name="T102" fmla="*/ 67 w 161"/>
                    <a:gd name="T103" fmla="*/ 181 h 184"/>
                    <a:gd name="T104" fmla="*/ 83 w 161"/>
                    <a:gd name="T105" fmla="*/ 179 h 184"/>
                    <a:gd name="T106" fmla="*/ 100 w 161"/>
                    <a:gd name="T107" fmla="*/ 184 h 184"/>
                    <a:gd name="T108" fmla="*/ 100 w 161"/>
                    <a:gd name="T109" fmla="*/ 170 h 184"/>
                    <a:gd name="T110" fmla="*/ 111 w 161"/>
                    <a:gd name="T111" fmla="*/ 161 h 184"/>
                    <a:gd name="T112" fmla="*/ 122 w 161"/>
                    <a:gd name="T113" fmla="*/ 162 h 184"/>
                    <a:gd name="T114" fmla="*/ 142 w 161"/>
                    <a:gd name="T115" fmla="*/ 171 h 184"/>
                    <a:gd name="T116" fmla="*/ 155 w 161"/>
                    <a:gd name="T117" fmla="*/ 155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61" h="184">
                      <a:moveTo>
                        <a:pt x="156" y="147"/>
                      </a:moveTo>
                      <a:lnTo>
                        <a:pt x="152" y="147"/>
                      </a:lnTo>
                      <a:lnTo>
                        <a:pt x="148" y="143"/>
                      </a:lnTo>
                      <a:lnTo>
                        <a:pt x="147" y="134"/>
                      </a:lnTo>
                      <a:lnTo>
                        <a:pt x="144" y="129"/>
                      </a:lnTo>
                      <a:lnTo>
                        <a:pt x="145" y="126"/>
                      </a:lnTo>
                      <a:lnTo>
                        <a:pt x="149" y="126"/>
                      </a:lnTo>
                      <a:lnTo>
                        <a:pt x="150" y="120"/>
                      </a:lnTo>
                      <a:lnTo>
                        <a:pt x="147" y="118"/>
                      </a:lnTo>
                      <a:lnTo>
                        <a:pt x="147" y="113"/>
                      </a:lnTo>
                      <a:lnTo>
                        <a:pt x="148" y="112"/>
                      </a:lnTo>
                      <a:lnTo>
                        <a:pt x="148" y="112"/>
                      </a:lnTo>
                      <a:lnTo>
                        <a:pt x="148" y="109"/>
                      </a:lnTo>
                      <a:lnTo>
                        <a:pt x="146" y="107"/>
                      </a:lnTo>
                      <a:lnTo>
                        <a:pt x="145" y="103"/>
                      </a:lnTo>
                      <a:lnTo>
                        <a:pt x="144" y="100"/>
                      </a:lnTo>
                      <a:lnTo>
                        <a:pt x="139" y="100"/>
                      </a:lnTo>
                      <a:lnTo>
                        <a:pt x="138" y="102"/>
                      </a:lnTo>
                      <a:lnTo>
                        <a:pt x="138" y="106"/>
                      </a:lnTo>
                      <a:lnTo>
                        <a:pt x="135" y="108"/>
                      </a:lnTo>
                      <a:lnTo>
                        <a:pt x="132" y="107"/>
                      </a:lnTo>
                      <a:lnTo>
                        <a:pt x="132" y="105"/>
                      </a:lnTo>
                      <a:lnTo>
                        <a:pt x="134" y="104"/>
                      </a:lnTo>
                      <a:lnTo>
                        <a:pt x="135" y="104"/>
                      </a:lnTo>
                      <a:lnTo>
                        <a:pt x="135" y="101"/>
                      </a:lnTo>
                      <a:lnTo>
                        <a:pt x="136" y="95"/>
                      </a:lnTo>
                      <a:lnTo>
                        <a:pt x="139" y="88"/>
                      </a:lnTo>
                      <a:lnTo>
                        <a:pt x="142" y="88"/>
                      </a:lnTo>
                      <a:lnTo>
                        <a:pt x="145" y="83"/>
                      </a:lnTo>
                      <a:lnTo>
                        <a:pt x="147" y="82"/>
                      </a:lnTo>
                      <a:lnTo>
                        <a:pt x="146" y="78"/>
                      </a:lnTo>
                      <a:lnTo>
                        <a:pt x="143" y="77"/>
                      </a:lnTo>
                      <a:lnTo>
                        <a:pt x="145" y="74"/>
                      </a:lnTo>
                      <a:lnTo>
                        <a:pt x="149" y="74"/>
                      </a:lnTo>
                      <a:lnTo>
                        <a:pt x="149" y="76"/>
                      </a:lnTo>
                      <a:lnTo>
                        <a:pt x="152" y="77"/>
                      </a:lnTo>
                      <a:lnTo>
                        <a:pt x="156" y="74"/>
                      </a:lnTo>
                      <a:lnTo>
                        <a:pt x="155" y="71"/>
                      </a:lnTo>
                      <a:lnTo>
                        <a:pt x="152" y="70"/>
                      </a:lnTo>
                      <a:lnTo>
                        <a:pt x="152" y="64"/>
                      </a:lnTo>
                      <a:lnTo>
                        <a:pt x="154" y="59"/>
                      </a:lnTo>
                      <a:lnTo>
                        <a:pt x="155" y="57"/>
                      </a:lnTo>
                      <a:lnTo>
                        <a:pt x="155" y="54"/>
                      </a:lnTo>
                      <a:lnTo>
                        <a:pt x="157" y="49"/>
                      </a:lnTo>
                      <a:lnTo>
                        <a:pt x="161" y="45"/>
                      </a:lnTo>
                      <a:lnTo>
                        <a:pt x="158" y="43"/>
                      </a:lnTo>
                      <a:lnTo>
                        <a:pt x="155" y="43"/>
                      </a:lnTo>
                      <a:lnTo>
                        <a:pt x="152" y="41"/>
                      </a:lnTo>
                      <a:lnTo>
                        <a:pt x="149" y="42"/>
                      </a:lnTo>
                      <a:lnTo>
                        <a:pt x="148" y="41"/>
                      </a:lnTo>
                      <a:lnTo>
                        <a:pt x="145" y="41"/>
                      </a:lnTo>
                      <a:lnTo>
                        <a:pt x="142" y="42"/>
                      </a:lnTo>
                      <a:lnTo>
                        <a:pt x="140" y="40"/>
                      </a:lnTo>
                      <a:lnTo>
                        <a:pt x="140" y="37"/>
                      </a:lnTo>
                      <a:lnTo>
                        <a:pt x="138" y="35"/>
                      </a:lnTo>
                      <a:lnTo>
                        <a:pt x="135" y="36"/>
                      </a:lnTo>
                      <a:lnTo>
                        <a:pt x="132" y="35"/>
                      </a:lnTo>
                      <a:lnTo>
                        <a:pt x="131" y="32"/>
                      </a:lnTo>
                      <a:lnTo>
                        <a:pt x="130" y="32"/>
                      </a:lnTo>
                      <a:lnTo>
                        <a:pt x="128" y="32"/>
                      </a:lnTo>
                      <a:lnTo>
                        <a:pt x="127" y="33"/>
                      </a:lnTo>
                      <a:lnTo>
                        <a:pt x="124" y="30"/>
                      </a:lnTo>
                      <a:lnTo>
                        <a:pt x="121" y="30"/>
                      </a:lnTo>
                      <a:lnTo>
                        <a:pt x="118" y="26"/>
                      </a:lnTo>
                      <a:lnTo>
                        <a:pt x="117" y="25"/>
                      </a:lnTo>
                      <a:lnTo>
                        <a:pt x="115" y="23"/>
                      </a:lnTo>
                      <a:lnTo>
                        <a:pt x="114" y="23"/>
                      </a:lnTo>
                      <a:lnTo>
                        <a:pt x="112" y="24"/>
                      </a:lnTo>
                      <a:lnTo>
                        <a:pt x="109" y="22"/>
                      </a:lnTo>
                      <a:lnTo>
                        <a:pt x="109" y="18"/>
                      </a:lnTo>
                      <a:lnTo>
                        <a:pt x="107" y="17"/>
                      </a:lnTo>
                      <a:lnTo>
                        <a:pt x="105" y="15"/>
                      </a:lnTo>
                      <a:lnTo>
                        <a:pt x="104" y="15"/>
                      </a:lnTo>
                      <a:lnTo>
                        <a:pt x="100" y="12"/>
                      </a:lnTo>
                      <a:lnTo>
                        <a:pt x="99" y="8"/>
                      </a:lnTo>
                      <a:lnTo>
                        <a:pt x="96" y="7"/>
                      </a:lnTo>
                      <a:lnTo>
                        <a:pt x="95" y="1"/>
                      </a:lnTo>
                      <a:lnTo>
                        <a:pt x="93" y="0"/>
                      </a:lnTo>
                      <a:lnTo>
                        <a:pt x="93" y="1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3" y="5"/>
                      </a:lnTo>
                      <a:lnTo>
                        <a:pt x="82" y="8"/>
                      </a:lnTo>
                      <a:lnTo>
                        <a:pt x="83" y="12"/>
                      </a:lnTo>
                      <a:lnTo>
                        <a:pt x="82" y="18"/>
                      </a:lnTo>
                      <a:lnTo>
                        <a:pt x="77" y="22"/>
                      </a:lnTo>
                      <a:lnTo>
                        <a:pt x="77" y="25"/>
                      </a:lnTo>
                      <a:lnTo>
                        <a:pt x="73" y="26"/>
                      </a:lnTo>
                      <a:lnTo>
                        <a:pt x="71" y="26"/>
                      </a:lnTo>
                      <a:lnTo>
                        <a:pt x="68" y="26"/>
                      </a:lnTo>
                      <a:lnTo>
                        <a:pt x="62" y="29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5" y="35"/>
                      </a:lnTo>
                      <a:lnTo>
                        <a:pt x="62" y="38"/>
                      </a:lnTo>
                      <a:lnTo>
                        <a:pt x="58" y="39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8"/>
                      </a:lnTo>
                      <a:lnTo>
                        <a:pt x="47" y="36"/>
                      </a:lnTo>
                      <a:lnTo>
                        <a:pt x="45" y="33"/>
                      </a:lnTo>
                      <a:lnTo>
                        <a:pt x="45" y="31"/>
                      </a:lnTo>
                      <a:lnTo>
                        <a:pt x="43" y="29"/>
                      </a:lnTo>
                      <a:lnTo>
                        <a:pt x="41" y="31"/>
                      </a:lnTo>
                      <a:lnTo>
                        <a:pt x="38" y="31"/>
                      </a:lnTo>
                      <a:lnTo>
                        <a:pt x="36" y="30"/>
                      </a:lnTo>
                      <a:lnTo>
                        <a:pt x="37" y="33"/>
                      </a:lnTo>
                      <a:lnTo>
                        <a:pt x="37" y="36"/>
                      </a:lnTo>
                      <a:lnTo>
                        <a:pt x="41" y="40"/>
                      </a:lnTo>
                      <a:lnTo>
                        <a:pt x="41" y="43"/>
                      </a:lnTo>
                      <a:lnTo>
                        <a:pt x="41" y="45"/>
                      </a:lnTo>
                      <a:lnTo>
                        <a:pt x="41" y="47"/>
                      </a:lnTo>
                      <a:lnTo>
                        <a:pt x="42" y="50"/>
                      </a:lnTo>
                      <a:lnTo>
                        <a:pt x="42" y="53"/>
                      </a:lnTo>
                      <a:lnTo>
                        <a:pt x="38" y="52"/>
                      </a:lnTo>
                      <a:lnTo>
                        <a:pt x="35" y="53"/>
                      </a:lnTo>
                      <a:lnTo>
                        <a:pt x="34" y="52"/>
                      </a:lnTo>
                      <a:lnTo>
                        <a:pt x="31" y="53"/>
                      </a:lnTo>
                      <a:lnTo>
                        <a:pt x="30" y="52"/>
                      </a:lnTo>
                      <a:lnTo>
                        <a:pt x="27" y="55"/>
                      </a:lnTo>
                      <a:lnTo>
                        <a:pt x="23" y="49"/>
                      </a:lnTo>
                      <a:lnTo>
                        <a:pt x="20" y="48"/>
                      </a:lnTo>
                      <a:lnTo>
                        <a:pt x="17" y="49"/>
                      </a:lnTo>
                      <a:lnTo>
                        <a:pt x="14" y="51"/>
                      </a:lnTo>
                      <a:lnTo>
                        <a:pt x="14" y="50"/>
                      </a:lnTo>
                      <a:lnTo>
                        <a:pt x="12" y="53"/>
                      </a:lnTo>
                      <a:lnTo>
                        <a:pt x="10" y="51"/>
                      </a:lnTo>
                      <a:lnTo>
                        <a:pt x="7" y="52"/>
                      </a:lnTo>
                      <a:lnTo>
                        <a:pt x="6" y="53"/>
                      </a:lnTo>
                      <a:lnTo>
                        <a:pt x="1" y="54"/>
                      </a:lnTo>
                      <a:lnTo>
                        <a:pt x="0" y="57"/>
                      </a:lnTo>
                      <a:lnTo>
                        <a:pt x="0" y="59"/>
                      </a:lnTo>
                      <a:lnTo>
                        <a:pt x="3" y="58"/>
                      </a:lnTo>
                      <a:lnTo>
                        <a:pt x="5" y="59"/>
                      </a:lnTo>
                      <a:lnTo>
                        <a:pt x="6" y="60"/>
                      </a:lnTo>
                      <a:lnTo>
                        <a:pt x="3" y="60"/>
                      </a:lnTo>
                      <a:lnTo>
                        <a:pt x="2" y="60"/>
                      </a:lnTo>
                      <a:lnTo>
                        <a:pt x="3" y="63"/>
                      </a:lnTo>
                      <a:lnTo>
                        <a:pt x="3" y="60"/>
                      </a:lnTo>
                      <a:lnTo>
                        <a:pt x="5" y="61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1" y="65"/>
                      </a:lnTo>
                      <a:lnTo>
                        <a:pt x="2" y="67"/>
                      </a:lnTo>
                      <a:lnTo>
                        <a:pt x="4" y="67"/>
                      </a:lnTo>
                      <a:lnTo>
                        <a:pt x="5" y="70"/>
                      </a:lnTo>
                      <a:lnTo>
                        <a:pt x="5" y="72"/>
                      </a:lnTo>
                      <a:lnTo>
                        <a:pt x="7" y="70"/>
                      </a:lnTo>
                      <a:lnTo>
                        <a:pt x="10" y="71"/>
                      </a:lnTo>
                      <a:lnTo>
                        <a:pt x="11" y="70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9" y="74"/>
                      </a:lnTo>
                      <a:lnTo>
                        <a:pt x="22" y="77"/>
                      </a:lnTo>
                      <a:lnTo>
                        <a:pt x="24" y="74"/>
                      </a:lnTo>
                      <a:lnTo>
                        <a:pt x="25" y="74"/>
                      </a:lnTo>
                      <a:lnTo>
                        <a:pt x="25" y="76"/>
                      </a:lnTo>
                      <a:lnTo>
                        <a:pt x="26" y="78"/>
                      </a:lnTo>
                      <a:lnTo>
                        <a:pt x="28" y="76"/>
                      </a:lnTo>
                      <a:lnTo>
                        <a:pt x="29" y="78"/>
                      </a:lnTo>
                      <a:lnTo>
                        <a:pt x="28" y="81"/>
                      </a:lnTo>
                      <a:lnTo>
                        <a:pt x="30" y="83"/>
                      </a:lnTo>
                      <a:lnTo>
                        <a:pt x="31" y="84"/>
                      </a:lnTo>
                      <a:lnTo>
                        <a:pt x="34" y="81"/>
                      </a:lnTo>
                      <a:lnTo>
                        <a:pt x="37" y="81"/>
                      </a:lnTo>
                      <a:lnTo>
                        <a:pt x="38" y="84"/>
                      </a:lnTo>
                      <a:lnTo>
                        <a:pt x="37" y="83"/>
                      </a:lnTo>
                      <a:lnTo>
                        <a:pt x="34" y="83"/>
                      </a:lnTo>
                      <a:lnTo>
                        <a:pt x="32" y="86"/>
                      </a:lnTo>
                      <a:lnTo>
                        <a:pt x="34" y="87"/>
                      </a:lnTo>
                      <a:lnTo>
                        <a:pt x="34" y="90"/>
                      </a:lnTo>
                      <a:lnTo>
                        <a:pt x="33" y="93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39" y="101"/>
                      </a:lnTo>
                      <a:lnTo>
                        <a:pt x="43" y="102"/>
                      </a:lnTo>
                      <a:lnTo>
                        <a:pt x="46" y="104"/>
                      </a:lnTo>
                      <a:lnTo>
                        <a:pt x="46" y="107"/>
                      </a:lnTo>
                      <a:lnTo>
                        <a:pt x="48" y="109"/>
                      </a:lnTo>
                      <a:lnTo>
                        <a:pt x="46" y="112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8" y="116"/>
                      </a:lnTo>
                      <a:lnTo>
                        <a:pt x="52" y="120"/>
                      </a:lnTo>
                      <a:lnTo>
                        <a:pt x="55" y="130"/>
                      </a:lnTo>
                      <a:lnTo>
                        <a:pt x="52" y="126"/>
                      </a:lnTo>
                      <a:lnTo>
                        <a:pt x="50" y="122"/>
                      </a:lnTo>
                      <a:lnTo>
                        <a:pt x="48" y="120"/>
                      </a:lnTo>
                      <a:lnTo>
                        <a:pt x="46" y="121"/>
                      </a:lnTo>
                      <a:lnTo>
                        <a:pt x="45" y="129"/>
                      </a:lnTo>
                      <a:lnTo>
                        <a:pt x="45" y="136"/>
                      </a:lnTo>
                      <a:lnTo>
                        <a:pt x="47" y="137"/>
                      </a:lnTo>
                      <a:lnTo>
                        <a:pt x="45" y="139"/>
                      </a:lnTo>
                      <a:lnTo>
                        <a:pt x="45" y="150"/>
                      </a:lnTo>
                      <a:lnTo>
                        <a:pt x="42" y="160"/>
                      </a:lnTo>
                      <a:lnTo>
                        <a:pt x="38" y="163"/>
                      </a:lnTo>
                      <a:lnTo>
                        <a:pt x="41" y="164"/>
                      </a:lnTo>
                      <a:lnTo>
                        <a:pt x="41" y="165"/>
                      </a:lnTo>
                      <a:lnTo>
                        <a:pt x="43" y="166"/>
                      </a:lnTo>
                      <a:lnTo>
                        <a:pt x="44" y="169"/>
                      </a:lnTo>
                      <a:lnTo>
                        <a:pt x="43" y="172"/>
                      </a:lnTo>
                      <a:lnTo>
                        <a:pt x="48" y="171"/>
                      </a:lnTo>
                      <a:lnTo>
                        <a:pt x="53" y="174"/>
                      </a:lnTo>
                      <a:lnTo>
                        <a:pt x="55" y="178"/>
                      </a:lnTo>
                      <a:lnTo>
                        <a:pt x="59" y="176"/>
                      </a:lnTo>
                      <a:lnTo>
                        <a:pt x="62" y="180"/>
                      </a:lnTo>
                      <a:lnTo>
                        <a:pt x="65" y="180"/>
                      </a:lnTo>
                      <a:lnTo>
                        <a:pt x="67" y="181"/>
                      </a:lnTo>
                      <a:lnTo>
                        <a:pt x="70" y="178"/>
                      </a:lnTo>
                      <a:lnTo>
                        <a:pt x="76" y="178"/>
                      </a:lnTo>
                      <a:lnTo>
                        <a:pt x="79" y="179"/>
                      </a:lnTo>
                      <a:lnTo>
                        <a:pt x="83" y="179"/>
                      </a:lnTo>
                      <a:lnTo>
                        <a:pt x="86" y="181"/>
                      </a:lnTo>
                      <a:lnTo>
                        <a:pt x="93" y="181"/>
                      </a:lnTo>
                      <a:lnTo>
                        <a:pt x="98" y="184"/>
                      </a:lnTo>
                      <a:lnTo>
                        <a:pt x="100" y="184"/>
                      </a:lnTo>
                      <a:lnTo>
                        <a:pt x="100" y="183"/>
                      </a:lnTo>
                      <a:lnTo>
                        <a:pt x="99" y="178"/>
                      </a:lnTo>
                      <a:lnTo>
                        <a:pt x="100" y="173"/>
                      </a:lnTo>
                      <a:lnTo>
                        <a:pt x="100" y="170"/>
                      </a:lnTo>
                      <a:lnTo>
                        <a:pt x="103" y="166"/>
                      </a:lnTo>
                      <a:lnTo>
                        <a:pt x="108" y="160"/>
                      </a:lnTo>
                      <a:lnTo>
                        <a:pt x="110" y="160"/>
                      </a:lnTo>
                      <a:lnTo>
                        <a:pt x="111" y="161"/>
                      </a:lnTo>
                      <a:lnTo>
                        <a:pt x="114" y="162"/>
                      </a:lnTo>
                      <a:lnTo>
                        <a:pt x="117" y="164"/>
                      </a:lnTo>
                      <a:lnTo>
                        <a:pt x="120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33" y="168"/>
                      </a:lnTo>
                      <a:lnTo>
                        <a:pt x="135" y="171"/>
                      </a:lnTo>
                      <a:lnTo>
                        <a:pt x="142" y="171"/>
                      </a:lnTo>
                      <a:lnTo>
                        <a:pt x="144" y="168"/>
                      </a:lnTo>
                      <a:lnTo>
                        <a:pt x="144" y="167"/>
                      </a:lnTo>
                      <a:lnTo>
                        <a:pt x="146" y="163"/>
                      </a:lnTo>
                      <a:lnTo>
                        <a:pt x="155" y="155"/>
                      </a:lnTo>
                      <a:lnTo>
                        <a:pt x="155" y="155"/>
                      </a:lnTo>
                      <a:lnTo>
                        <a:pt x="155" y="151"/>
                      </a:lnTo>
                      <a:lnTo>
                        <a:pt x="156" y="1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3" name="Freeform 722">
                  <a:extLst>
                    <a:ext uri="{FF2B5EF4-FFF2-40B4-BE49-F238E27FC236}">
                      <a16:creationId xmlns:a16="http://schemas.microsoft.com/office/drawing/2014/main" id="{6DAD4739-05C8-4E81-B069-5CAC3B21A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5" y="2020"/>
                  <a:ext cx="14" cy="35"/>
                </a:xfrm>
                <a:custGeom>
                  <a:avLst/>
                  <a:gdLst>
                    <a:gd name="T0" fmla="*/ 0 w 14"/>
                    <a:gd name="T1" fmla="*/ 17 h 35"/>
                    <a:gd name="T2" fmla="*/ 0 w 14"/>
                    <a:gd name="T3" fmla="*/ 20 h 35"/>
                    <a:gd name="T4" fmla="*/ 2 w 14"/>
                    <a:gd name="T5" fmla="*/ 21 h 35"/>
                    <a:gd name="T6" fmla="*/ 2 w 14"/>
                    <a:gd name="T7" fmla="*/ 22 h 35"/>
                    <a:gd name="T8" fmla="*/ 1 w 14"/>
                    <a:gd name="T9" fmla="*/ 23 h 35"/>
                    <a:gd name="T10" fmla="*/ 2 w 14"/>
                    <a:gd name="T11" fmla="*/ 25 h 35"/>
                    <a:gd name="T12" fmla="*/ 4 w 14"/>
                    <a:gd name="T13" fmla="*/ 26 h 35"/>
                    <a:gd name="T14" fmla="*/ 4 w 14"/>
                    <a:gd name="T15" fmla="*/ 28 h 35"/>
                    <a:gd name="T16" fmla="*/ 5 w 14"/>
                    <a:gd name="T17" fmla="*/ 28 h 35"/>
                    <a:gd name="T18" fmla="*/ 6 w 14"/>
                    <a:gd name="T19" fmla="*/ 30 h 35"/>
                    <a:gd name="T20" fmla="*/ 4 w 14"/>
                    <a:gd name="T21" fmla="*/ 29 h 35"/>
                    <a:gd name="T22" fmla="*/ 4 w 14"/>
                    <a:gd name="T23" fmla="*/ 32 h 35"/>
                    <a:gd name="T24" fmla="*/ 4 w 14"/>
                    <a:gd name="T25" fmla="*/ 33 h 35"/>
                    <a:gd name="T26" fmla="*/ 8 w 14"/>
                    <a:gd name="T27" fmla="*/ 35 h 35"/>
                    <a:gd name="T28" fmla="*/ 11 w 14"/>
                    <a:gd name="T29" fmla="*/ 33 h 35"/>
                    <a:gd name="T30" fmla="*/ 13 w 14"/>
                    <a:gd name="T31" fmla="*/ 28 h 35"/>
                    <a:gd name="T32" fmla="*/ 13 w 14"/>
                    <a:gd name="T33" fmla="*/ 24 h 35"/>
                    <a:gd name="T34" fmla="*/ 14 w 14"/>
                    <a:gd name="T35" fmla="*/ 16 h 35"/>
                    <a:gd name="T36" fmla="*/ 13 w 14"/>
                    <a:gd name="T37" fmla="*/ 9 h 35"/>
                    <a:gd name="T38" fmla="*/ 13 w 14"/>
                    <a:gd name="T39" fmla="*/ 4 h 35"/>
                    <a:gd name="T40" fmla="*/ 12 w 14"/>
                    <a:gd name="T41" fmla="*/ 0 h 35"/>
                    <a:gd name="T42" fmla="*/ 11 w 14"/>
                    <a:gd name="T43" fmla="*/ 0 h 35"/>
                    <a:gd name="T44" fmla="*/ 11 w 14"/>
                    <a:gd name="T45" fmla="*/ 3 h 35"/>
                    <a:gd name="T46" fmla="*/ 11 w 14"/>
                    <a:gd name="T47" fmla="*/ 5 h 35"/>
                    <a:gd name="T48" fmla="*/ 11 w 14"/>
                    <a:gd name="T49" fmla="*/ 8 h 35"/>
                    <a:gd name="T50" fmla="*/ 10 w 14"/>
                    <a:gd name="T51" fmla="*/ 8 h 35"/>
                    <a:gd name="T52" fmla="*/ 8 w 14"/>
                    <a:gd name="T53" fmla="*/ 6 h 35"/>
                    <a:gd name="T54" fmla="*/ 7 w 14"/>
                    <a:gd name="T55" fmla="*/ 8 h 35"/>
                    <a:gd name="T56" fmla="*/ 2 w 14"/>
                    <a:gd name="T57" fmla="*/ 10 h 35"/>
                    <a:gd name="T58" fmla="*/ 0 w 14"/>
                    <a:gd name="T59" fmla="*/ 14 h 35"/>
                    <a:gd name="T60" fmla="*/ 2 w 14"/>
                    <a:gd name="T61" fmla="*/ 15 h 35"/>
                    <a:gd name="T62" fmla="*/ 1 w 14"/>
                    <a:gd name="T63" fmla="*/ 17 h 35"/>
                    <a:gd name="T64" fmla="*/ 0 w 14"/>
                    <a:gd name="T65" fmla="*/ 17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4" h="35">
                      <a:moveTo>
                        <a:pt x="0" y="17"/>
                      </a:moveTo>
                      <a:lnTo>
                        <a:pt x="0" y="20"/>
                      </a:lnTo>
                      <a:lnTo>
                        <a:pt x="2" y="21"/>
                      </a:lnTo>
                      <a:lnTo>
                        <a:pt x="2" y="22"/>
                      </a:lnTo>
                      <a:lnTo>
                        <a:pt x="1" y="23"/>
                      </a:lnTo>
                      <a:lnTo>
                        <a:pt x="2" y="25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5" y="28"/>
                      </a:lnTo>
                      <a:lnTo>
                        <a:pt x="6" y="30"/>
                      </a:lnTo>
                      <a:lnTo>
                        <a:pt x="4" y="29"/>
                      </a:lnTo>
                      <a:lnTo>
                        <a:pt x="4" y="32"/>
                      </a:lnTo>
                      <a:lnTo>
                        <a:pt x="4" y="33"/>
                      </a:lnTo>
                      <a:lnTo>
                        <a:pt x="8" y="35"/>
                      </a:lnTo>
                      <a:lnTo>
                        <a:pt x="11" y="33"/>
                      </a:lnTo>
                      <a:lnTo>
                        <a:pt x="13" y="28"/>
                      </a:lnTo>
                      <a:lnTo>
                        <a:pt x="13" y="24"/>
                      </a:lnTo>
                      <a:lnTo>
                        <a:pt x="14" y="16"/>
                      </a:lnTo>
                      <a:lnTo>
                        <a:pt x="13" y="9"/>
                      </a:lnTo>
                      <a:lnTo>
                        <a:pt x="13" y="4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11" y="3"/>
                      </a:lnTo>
                      <a:lnTo>
                        <a:pt x="11" y="5"/>
                      </a:lnTo>
                      <a:lnTo>
                        <a:pt x="11" y="8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7" y="8"/>
                      </a:lnTo>
                      <a:lnTo>
                        <a:pt x="2" y="10"/>
                      </a:lnTo>
                      <a:lnTo>
                        <a:pt x="0" y="14"/>
                      </a:lnTo>
                      <a:lnTo>
                        <a:pt x="2" y="15"/>
                      </a:lnTo>
                      <a:lnTo>
                        <a:pt x="1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4" name="Freeform 723">
                  <a:extLst>
                    <a:ext uri="{FF2B5EF4-FFF2-40B4-BE49-F238E27FC236}">
                      <a16:creationId xmlns:a16="http://schemas.microsoft.com/office/drawing/2014/main" id="{827A0E98-8BDB-4527-9E01-B58A0144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8" y="2167"/>
                  <a:ext cx="4" cy="6"/>
                </a:xfrm>
                <a:custGeom>
                  <a:avLst/>
                  <a:gdLst>
                    <a:gd name="T0" fmla="*/ 0 w 4"/>
                    <a:gd name="T1" fmla="*/ 2 h 6"/>
                    <a:gd name="T2" fmla="*/ 3 w 4"/>
                    <a:gd name="T3" fmla="*/ 6 h 6"/>
                    <a:gd name="T4" fmla="*/ 4 w 4"/>
                    <a:gd name="T5" fmla="*/ 3 h 6"/>
                    <a:gd name="T6" fmla="*/ 4 w 4"/>
                    <a:gd name="T7" fmla="*/ 1 h 6"/>
                    <a:gd name="T8" fmla="*/ 0 w 4"/>
                    <a:gd name="T9" fmla="*/ 0 h 6"/>
                    <a:gd name="T10" fmla="*/ 0 w 4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0" y="2"/>
                      </a:moveTo>
                      <a:lnTo>
                        <a:pt x="3" y="6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5" name="Freeform 724">
                  <a:extLst>
                    <a:ext uri="{FF2B5EF4-FFF2-40B4-BE49-F238E27FC236}">
                      <a16:creationId xmlns:a16="http://schemas.microsoft.com/office/drawing/2014/main" id="{6F57B29E-817F-4A46-AA2D-52384C05F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8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2 h 4"/>
                    <a:gd name="T12" fmla="*/ 0 w 2"/>
                    <a:gd name="T13" fmla="*/ 4 h 4"/>
                    <a:gd name="T14" fmla="*/ 1 w 2"/>
                    <a:gd name="T1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6" name="Freeform 725">
                  <a:extLst>
                    <a:ext uri="{FF2B5EF4-FFF2-40B4-BE49-F238E27FC236}">
                      <a16:creationId xmlns:a16="http://schemas.microsoft.com/office/drawing/2014/main" id="{DBA71C1F-6135-464C-A448-7C59CD8FB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2" y="2059"/>
                  <a:ext cx="21" cy="49"/>
                </a:xfrm>
                <a:custGeom>
                  <a:avLst/>
                  <a:gdLst>
                    <a:gd name="T0" fmla="*/ 2 w 21"/>
                    <a:gd name="T1" fmla="*/ 14 h 49"/>
                    <a:gd name="T2" fmla="*/ 2 w 21"/>
                    <a:gd name="T3" fmla="*/ 17 h 49"/>
                    <a:gd name="T4" fmla="*/ 4 w 21"/>
                    <a:gd name="T5" fmla="*/ 18 h 49"/>
                    <a:gd name="T6" fmla="*/ 4 w 21"/>
                    <a:gd name="T7" fmla="*/ 23 h 49"/>
                    <a:gd name="T8" fmla="*/ 2 w 21"/>
                    <a:gd name="T9" fmla="*/ 25 h 49"/>
                    <a:gd name="T10" fmla="*/ 3 w 21"/>
                    <a:gd name="T11" fmla="*/ 27 h 49"/>
                    <a:gd name="T12" fmla="*/ 6 w 21"/>
                    <a:gd name="T13" fmla="*/ 27 h 49"/>
                    <a:gd name="T14" fmla="*/ 6 w 21"/>
                    <a:gd name="T15" fmla="*/ 29 h 49"/>
                    <a:gd name="T16" fmla="*/ 3 w 21"/>
                    <a:gd name="T17" fmla="*/ 31 h 49"/>
                    <a:gd name="T18" fmla="*/ 3 w 21"/>
                    <a:gd name="T19" fmla="*/ 37 h 49"/>
                    <a:gd name="T20" fmla="*/ 3 w 21"/>
                    <a:gd name="T21" fmla="*/ 39 h 49"/>
                    <a:gd name="T22" fmla="*/ 5 w 21"/>
                    <a:gd name="T23" fmla="*/ 46 h 49"/>
                    <a:gd name="T24" fmla="*/ 7 w 21"/>
                    <a:gd name="T25" fmla="*/ 49 h 49"/>
                    <a:gd name="T26" fmla="*/ 8 w 21"/>
                    <a:gd name="T27" fmla="*/ 48 h 49"/>
                    <a:gd name="T28" fmla="*/ 10 w 21"/>
                    <a:gd name="T29" fmla="*/ 49 h 49"/>
                    <a:gd name="T30" fmla="*/ 12 w 21"/>
                    <a:gd name="T31" fmla="*/ 48 h 49"/>
                    <a:gd name="T32" fmla="*/ 12 w 21"/>
                    <a:gd name="T33" fmla="*/ 44 h 49"/>
                    <a:gd name="T34" fmla="*/ 13 w 21"/>
                    <a:gd name="T35" fmla="*/ 41 h 49"/>
                    <a:gd name="T36" fmla="*/ 15 w 21"/>
                    <a:gd name="T37" fmla="*/ 42 h 49"/>
                    <a:gd name="T38" fmla="*/ 17 w 21"/>
                    <a:gd name="T39" fmla="*/ 44 h 49"/>
                    <a:gd name="T40" fmla="*/ 19 w 21"/>
                    <a:gd name="T41" fmla="*/ 44 h 49"/>
                    <a:gd name="T42" fmla="*/ 20 w 21"/>
                    <a:gd name="T43" fmla="*/ 41 h 49"/>
                    <a:gd name="T44" fmla="*/ 20 w 21"/>
                    <a:gd name="T45" fmla="*/ 35 h 49"/>
                    <a:gd name="T46" fmla="*/ 21 w 21"/>
                    <a:gd name="T47" fmla="*/ 34 h 49"/>
                    <a:gd name="T48" fmla="*/ 20 w 21"/>
                    <a:gd name="T49" fmla="*/ 27 h 49"/>
                    <a:gd name="T50" fmla="*/ 21 w 21"/>
                    <a:gd name="T51" fmla="*/ 20 h 49"/>
                    <a:gd name="T52" fmla="*/ 17 w 21"/>
                    <a:gd name="T53" fmla="*/ 17 h 49"/>
                    <a:gd name="T54" fmla="*/ 21 w 21"/>
                    <a:gd name="T55" fmla="*/ 14 h 49"/>
                    <a:gd name="T56" fmla="*/ 21 w 21"/>
                    <a:gd name="T57" fmla="*/ 12 h 49"/>
                    <a:gd name="T58" fmla="*/ 20 w 21"/>
                    <a:gd name="T59" fmla="*/ 8 h 49"/>
                    <a:gd name="T60" fmla="*/ 18 w 21"/>
                    <a:gd name="T61" fmla="*/ 5 h 49"/>
                    <a:gd name="T62" fmla="*/ 16 w 21"/>
                    <a:gd name="T63" fmla="*/ 1 h 49"/>
                    <a:gd name="T64" fmla="*/ 15 w 21"/>
                    <a:gd name="T65" fmla="*/ 2 h 49"/>
                    <a:gd name="T66" fmla="*/ 13 w 21"/>
                    <a:gd name="T67" fmla="*/ 0 h 49"/>
                    <a:gd name="T68" fmla="*/ 10 w 21"/>
                    <a:gd name="T69" fmla="*/ 0 h 49"/>
                    <a:gd name="T70" fmla="*/ 5 w 21"/>
                    <a:gd name="T71" fmla="*/ 7 h 49"/>
                    <a:gd name="T72" fmla="*/ 3 w 21"/>
                    <a:gd name="T73" fmla="*/ 7 h 49"/>
                    <a:gd name="T74" fmla="*/ 0 w 21"/>
                    <a:gd name="T75" fmla="*/ 5 h 49"/>
                    <a:gd name="T76" fmla="*/ 0 w 21"/>
                    <a:gd name="T77" fmla="*/ 9 h 49"/>
                    <a:gd name="T78" fmla="*/ 0 w 21"/>
                    <a:gd name="T79" fmla="*/ 11 h 49"/>
                    <a:gd name="T80" fmla="*/ 2 w 21"/>
                    <a:gd name="T81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1" h="49">
                      <a:moveTo>
                        <a:pt x="2" y="14"/>
                      </a:moveTo>
                      <a:lnTo>
                        <a:pt x="2" y="17"/>
                      </a:lnTo>
                      <a:lnTo>
                        <a:pt x="4" y="18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3" y="31"/>
                      </a:lnTo>
                      <a:lnTo>
                        <a:pt x="3" y="37"/>
                      </a:lnTo>
                      <a:lnTo>
                        <a:pt x="3" y="39"/>
                      </a:lnTo>
                      <a:lnTo>
                        <a:pt x="5" y="46"/>
                      </a:lnTo>
                      <a:lnTo>
                        <a:pt x="7" y="49"/>
                      </a:lnTo>
                      <a:lnTo>
                        <a:pt x="8" y="48"/>
                      </a:lnTo>
                      <a:lnTo>
                        <a:pt x="10" y="49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3" y="41"/>
                      </a:lnTo>
                      <a:lnTo>
                        <a:pt x="15" y="42"/>
                      </a:lnTo>
                      <a:lnTo>
                        <a:pt x="17" y="44"/>
                      </a:lnTo>
                      <a:lnTo>
                        <a:pt x="19" y="44"/>
                      </a:lnTo>
                      <a:lnTo>
                        <a:pt x="20" y="41"/>
                      </a:lnTo>
                      <a:lnTo>
                        <a:pt x="20" y="35"/>
                      </a:lnTo>
                      <a:lnTo>
                        <a:pt x="21" y="34"/>
                      </a:lnTo>
                      <a:lnTo>
                        <a:pt x="20" y="27"/>
                      </a:lnTo>
                      <a:lnTo>
                        <a:pt x="21" y="20"/>
                      </a:lnTo>
                      <a:lnTo>
                        <a:pt x="17" y="17"/>
                      </a:lnTo>
                      <a:lnTo>
                        <a:pt x="21" y="14"/>
                      </a:lnTo>
                      <a:lnTo>
                        <a:pt x="21" y="12"/>
                      </a:lnTo>
                      <a:lnTo>
                        <a:pt x="20" y="8"/>
                      </a:lnTo>
                      <a:lnTo>
                        <a:pt x="18" y="5"/>
                      </a:lnTo>
                      <a:lnTo>
                        <a:pt x="16" y="1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7" name="Freeform 726">
                  <a:extLst>
                    <a:ext uri="{FF2B5EF4-FFF2-40B4-BE49-F238E27FC236}">
                      <a16:creationId xmlns:a16="http://schemas.microsoft.com/office/drawing/2014/main" id="{B1B44914-6853-4ECC-9AFE-9D94097942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022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6 w 6"/>
                    <a:gd name="T3" fmla="*/ 2 h 6"/>
                    <a:gd name="T4" fmla="*/ 4 w 6"/>
                    <a:gd name="T5" fmla="*/ 0 h 6"/>
                    <a:gd name="T6" fmla="*/ 4 w 6"/>
                    <a:gd name="T7" fmla="*/ 2 h 6"/>
                    <a:gd name="T8" fmla="*/ 0 w 6"/>
                    <a:gd name="T9" fmla="*/ 3 h 6"/>
                    <a:gd name="T10" fmla="*/ 0 w 6"/>
                    <a:gd name="T11" fmla="*/ 5 h 6"/>
                    <a:gd name="T12" fmla="*/ 1 w 6"/>
                    <a:gd name="T13" fmla="*/ 6 h 6"/>
                    <a:gd name="T14" fmla="*/ 4 w 6"/>
                    <a:gd name="T15" fmla="*/ 4 h 6"/>
                    <a:gd name="T16" fmla="*/ 6 w 6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6" y="4"/>
                      </a:move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4" y="4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8" name="Freeform 727">
                  <a:extLst>
                    <a:ext uri="{FF2B5EF4-FFF2-40B4-BE49-F238E27FC236}">
                      <a16:creationId xmlns:a16="http://schemas.microsoft.com/office/drawing/2014/main" id="{0E982B38-9B99-4862-BF6E-A45E04FFB2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8" y="203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9" name="Freeform 728">
                  <a:extLst>
                    <a:ext uri="{FF2B5EF4-FFF2-40B4-BE49-F238E27FC236}">
                      <a16:creationId xmlns:a16="http://schemas.microsoft.com/office/drawing/2014/main" id="{7D278D32-4908-41E1-8BFB-C2981F967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2120"/>
                  <a:ext cx="41" cy="33"/>
                </a:xfrm>
                <a:custGeom>
                  <a:avLst/>
                  <a:gdLst>
                    <a:gd name="T0" fmla="*/ 41 w 41"/>
                    <a:gd name="T1" fmla="*/ 8 h 33"/>
                    <a:gd name="T2" fmla="*/ 41 w 41"/>
                    <a:gd name="T3" fmla="*/ 3 h 33"/>
                    <a:gd name="T4" fmla="*/ 39 w 41"/>
                    <a:gd name="T5" fmla="*/ 0 h 33"/>
                    <a:gd name="T6" fmla="*/ 36 w 41"/>
                    <a:gd name="T7" fmla="*/ 4 h 33"/>
                    <a:gd name="T8" fmla="*/ 34 w 41"/>
                    <a:gd name="T9" fmla="*/ 4 h 33"/>
                    <a:gd name="T10" fmla="*/ 31 w 41"/>
                    <a:gd name="T11" fmla="*/ 1 h 33"/>
                    <a:gd name="T12" fmla="*/ 28 w 41"/>
                    <a:gd name="T13" fmla="*/ 5 h 33"/>
                    <a:gd name="T14" fmla="*/ 22 w 41"/>
                    <a:gd name="T15" fmla="*/ 5 h 33"/>
                    <a:gd name="T16" fmla="*/ 17 w 41"/>
                    <a:gd name="T17" fmla="*/ 7 h 33"/>
                    <a:gd name="T18" fmla="*/ 13 w 41"/>
                    <a:gd name="T19" fmla="*/ 6 h 33"/>
                    <a:gd name="T20" fmla="*/ 10 w 41"/>
                    <a:gd name="T21" fmla="*/ 4 h 33"/>
                    <a:gd name="T22" fmla="*/ 7 w 41"/>
                    <a:gd name="T23" fmla="*/ 4 h 33"/>
                    <a:gd name="T24" fmla="*/ 6 w 41"/>
                    <a:gd name="T25" fmla="*/ 6 h 33"/>
                    <a:gd name="T26" fmla="*/ 4 w 41"/>
                    <a:gd name="T27" fmla="*/ 4 h 33"/>
                    <a:gd name="T28" fmla="*/ 1 w 41"/>
                    <a:gd name="T29" fmla="*/ 6 h 33"/>
                    <a:gd name="T30" fmla="*/ 0 w 41"/>
                    <a:gd name="T31" fmla="*/ 11 h 33"/>
                    <a:gd name="T32" fmla="*/ 3 w 41"/>
                    <a:gd name="T33" fmla="*/ 15 h 33"/>
                    <a:gd name="T34" fmla="*/ 7 w 41"/>
                    <a:gd name="T35" fmla="*/ 15 h 33"/>
                    <a:gd name="T36" fmla="*/ 12 w 41"/>
                    <a:gd name="T37" fmla="*/ 18 h 33"/>
                    <a:gd name="T38" fmla="*/ 15 w 41"/>
                    <a:gd name="T39" fmla="*/ 20 h 33"/>
                    <a:gd name="T40" fmla="*/ 17 w 41"/>
                    <a:gd name="T41" fmla="*/ 23 h 33"/>
                    <a:gd name="T42" fmla="*/ 24 w 41"/>
                    <a:gd name="T43" fmla="*/ 26 h 33"/>
                    <a:gd name="T44" fmla="*/ 25 w 41"/>
                    <a:gd name="T45" fmla="*/ 25 h 33"/>
                    <a:gd name="T46" fmla="*/ 28 w 41"/>
                    <a:gd name="T47" fmla="*/ 27 h 33"/>
                    <a:gd name="T48" fmla="*/ 28 w 41"/>
                    <a:gd name="T49" fmla="*/ 30 h 33"/>
                    <a:gd name="T50" fmla="*/ 35 w 41"/>
                    <a:gd name="T51" fmla="*/ 33 h 33"/>
                    <a:gd name="T52" fmla="*/ 38 w 41"/>
                    <a:gd name="T53" fmla="*/ 32 h 33"/>
                    <a:gd name="T54" fmla="*/ 38 w 41"/>
                    <a:gd name="T55" fmla="*/ 28 h 33"/>
                    <a:gd name="T56" fmla="*/ 39 w 41"/>
                    <a:gd name="T57" fmla="*/ 26 h 33"/>
                    <a:gd name="T58" fmla="*/ 38 w 41"/>
                    <a:gd name="T59" fmla="*/ 22 h 33"/>
                    <a:gd name="T60" fmla="*/ 36 w 41"/>
                    <a:gd name="T61" fmla="*/ 18 h 33"/>
                    <a:gd name="T62" fmla="*/ 38 w 41"/>
                    <a:gd name="T63" fmla="*/ 10 h 33"/>
                    <a:gd name="T64" fmla="*/ 41 w 41"/>
                    <a:gd name="T65" fmla="*/ 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3">
                      <a:moveTo>
                        <a:pt x="41" y="8"/>
                      </a:moveTo>
                      <a:lnTo>
                        <a:pt x="41" y="3"/>
                      </a:lnTo>
                      <a:lnTo>
                        <a:pt x="39" y="0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1" y="1"/>
                      </a:lnTo>
                      <a:lnTo>
                        <a:pt x="28" y="5"/>
                      </a:lnTo>
                      <a:lnTo>
                        <a:pt x="22" y="5"/>
                      </a:lnTo>
                      <a:lnTo>
                        <a:pt x="17" y="7"/>
                      </a:lnTo>
                      <a:lnTo>
                        <a:pt x="13" y="6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3" y="15"/>
                      </a:lnTo>
                      <a:lnTo>
                        <a:pt x="7" y="15"/>
                      </a:lnTo>
                      <a:lnTo>
                        <a:pt x="12" y="18"/>
                      </a:lnTo>
                      <a:lnTo>
                        <a:pt x="15" y="20"/>
                      </a:lnTo>
                      <a:lnTo>
                        <a:pt x="17" y="23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8" y="27"/>
                      </a:lnTo>
                      <a:lnTo>
                        <a:pt x="28" y="30"/>
                      </a:lnTo>
                      <a:lnTo>
                        <a:pt x="35" y="33"/>
                      </a:lnTo>
                      <a:lnTo>
                        <a:pt x="38" y="32"/>
                      </a:lnTo>
                      <a:lnTo>
                        <a:pt x="38" y="28"/>
                      </a:lnTo>
                      <a:lnTo>
                        <a:pt x="39" y="26"/>
                      </a:lnTo>
                      <a:lnTo>
                        <a:pt x="38" y="22"/>
                      </a:lnTo>
                      <a:lnTo>
                        <a:pt x="36" y="18"/>
                      </a:lnTo>
                      <a:lnTo>
                        <a:pt x="38" y="10"/>
                      </a:lnTo>
                      <a:lnTo>
                        <a:pt x="41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0" name="Freeform 729">
                  <a:extLst>
                    <a:ext uri="{FF2B5EF4-FFF2-40B4-BE49-F238E27FC236}">
                      <a16:creationId xmlns:a16="http://schemas.microsoft.com/office/drawing/2014/main" id="{FF339580-8F00-492E-8FED-A65A913CEE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0" y="1935"/>
                  <a:ext cx="160" cy="194"/>
                </a:xfrm>
                <a:custGeom>
                  <a:avLst/>
                  <a:gdLst>
                    <a:gd name="T0" fmla="*/ 94 w 160"/>
                    <a:gd name="T1" fmla="*/ 13 h 194"/>
                    <a:gd name="T2" fmla="*/ 78 w 160"/>
                    <a:gd name="T3" fmla="*/ 10 h 194"/>
                    <a:gd name="T4" fmla="*/ 67 w 160"/>
                    <a:gd name="T5" fmla="*/ 2 h 194"/>
                    <a:gd name="T6" fmla="*/ 52 w 160"/>
                    <a:gd name="T7" fmla="*/ 3 h 194"/>
                    <a:gd name="T8" fmla="*/ 45 w 160"/>
                    <a:gd name="T9" fmla="*/ 14 h 194"/>
                    <a:gd name="T10" fmla="*/ 39 w 160"/>
                    <a:gd name="T11" fmla="*/ 18 h 194"/>
                    <a:gd name="T12" fmla="*/ 30 w 160"/>
                    <a:gd name="T13" fmla="*/ 27 h 194"/>
                    <a:gd name="T14" fmla="*/ 25 w 160"/>
                    <a:gd name="T15" fmla="*/ 17 h 194"/>
                    <a:gd name="T16" fmla="*/ 12 w 160"/>
                    <a:gd name="T17" fmla="*/ 24 h 194"/>
                    <a:gd name="T18" fmla="*/ 3 w 160"/>
                    <a:gd name="T19" fmla="*/ 28 h 194"/>
                    <a:gd name="T20" fmla="*/ 5 w 160"/>
                    <a:gd name="T21" fmla="*/ 41 h 194"/>
                    <a:gd name="T22" fmla="*/ 3 w 160"/>
                    <a:gd name="T23" fmla="*/ 49 h 194"/>
                    <a:gd name="T24" fmla="*/ 12 w 160"/>
                    <a:gd name="T25" fmla="*/ 62 h 194"/>
                    <a:gd name="T26" fmla="*/ 18 w 160"/>
                    <a:gd name="T27" fmla="*/ 68 h 194"/>
                    <a:gd name="T28" fmla="*/ 28 w 160"/>
                    <a:gd name="T29" fmla="*/ 57 h 194"/>
                    <a:gd name="T30" fmla="*/ 44 w 160"/>
                    <a:gd name="T31" fmla="*/ 64 h 194"/>
                    <a:gd name="T32" fmla="*/ 47 w 160"/>
                    <a:gd name="T33" fmla="*/ 71 h 194"/>
                    <a:gd name="T34" fmla="*/ 53 w 160"/>
                    <a:gd name="T35" fmla="*/ 80 h 194"/>
                    <a:gd name="T36" fmla="*/ 58 w 160"/>
                    <a:gd name="T37" fmla="*/ 90 h 194"/>
                    <a:gd name="T38" fmla="*/ 66 w 160"/>
                    <a:gd name="T39" fmla="*/ 98 h 194"/>
                    <a:gd name="T40" fmla="*/ 71 w 160"/>
                    <a:gd name="T41" fmla="*/ 106 h 194"/>
                    <a:gd name="T42" fmla="*/ 85 w 160"/>
                    <a:gd name="T43" fmla="*/ 120 h 194"/>
                    <a:gd name="T44" fmla="*/ 91 w 160"/>
                    <a:gd name="T45" fmla="*/ 124 h 194"/>
                    <a:gd name="T46" fmla="*/ 98 w 160"/>
                    <a:gd name="T47" fmla="*/ 124 h 194"/>
                    <a:gd name="T48" fmla="*/ 105 w 160"/>
                    <a:gd name="T49" fmla="*/ 131 h 194"/>
                    <a:gd name="T50" fmla="*/ 109 w 160"/>
                    <a:gd name="T51" fmla="*/ 134 h 194"/>
                    <a:gd name="T52" fmla="*/ 113 w 160"/>
                    <a:gd name="T53" fmla="*/ 141 h 194"/>
                    <a:gd name="T54" fmla="*/ 117 w 160"/>
                    <a:gd name="T55" fmla="*/ 144 h 194"/>
                    <a:gd name="T56" fmla="*/ 123 w 160"/>
                    <a:gd name="T57" fmla="*/ 148 h 194"/>
                    <a:gd name="T58" fmla="*/ 127 w 160"/>
                    <a:gd name="T59" fmla="*/ 159 h 194"/>
                    <a:gd name="T60" fmla="*/ 131 w 160"/>
                    <a:gd name="T61" fmla="*/ 170 h 194"/>
                    <a:gd name="T62" fmla="*/ 129 w 160"/>
                    <a:gd name="T63" fmla="*/ 175 h 194"/>
                    <a:gd name="T64" fmla="*/ 128 w 160"/>
                    <a:gd name="T65" fmla="*/ 183 h 194"/>
                    <a:gd name="T66" fmla="*/ 124 w 160"/>
                    <a:gd name="T67" fmla="*/ 188 h 194"/>
                    <a:gd name="T68" fmla="*/ 131 w 160"/>
                    <a:gd name="T69" fmla="*/ 193 h 194"/>
                    <a:gd name="T70" fmla="*/ 137 w 160"/>
                    <a:gd name="T71" fmla="*/ 183 h 194"/>
                    <a:gd name="T72" fmla="*/ 143 w 160"/>
                    <a:gd name="T73" fmla="*/ 172 h 194"/>
                    <a:gd name="T74" fmla="*/ 143 w 160"/>
                    <a:gd name="T75" fmla="*/ 163 h 194"/>
                    <a:gd name="T76" fmla="*/ 136 w 160"/>
                    <a:gd name="T77" fmla="*/ 156 h 194"/>
                    <a:gd name="T78" fmla="*/ 137 w 160"/>
                    <a:gd name="T79" fmla="*/ 151 h 194"/>
                    <a:gd name="T80" fmla="*/ 140 w 160"/>
                    <a:gd name="T81" fmla="*/ 144 h 194"/>
                    <a:gd name="T82" fmla="*/ 143 w 160"/>
                    <a:gd name="T83" fmla="*/ 138 h 194"/>
                    <a:gd name="T84" fmla="*/ 151 w 160"/>
                    <a:gd name="T85" fmla="*/ 141 h 194"/>
                    <a:gd name="T86" fmla="*/ 154 w 160"/>
                    <a:gd name="T87" fmla="*/ 148 h 194"/>
                    <a:gd name="T88" fmla="*/ 158 w 160"/>
                    <a:gd name="T89" fmla="*/ 151 h 194"/>
                    <a:gd name="T90" fmla="*/ 160 w 160"/>
                    <a:gd name="T91" fmla="*/ 146 h 194"/>
                    <a:gd name="T92" fmla="*/ 157 w 160"/>
                    <a:gd name="T93" fmla="*/ 137 h 194"/>
                    <a:gd name="T94" fmla="*/ 146 w 160"/>
                    <a:gd name="T95" fmla="*/ 128 h 194"/>
                    <a:gd name="T96" fmla="*/ 126 w 160"/>
                    <a:gd name="T97" fmla="*/ 120 h 194"/>
                    <a:gd name="T98" fmla="*/ 128 w 160"/>
                    <a:gd name="T99" fmla="*/ 113 h 194"/>
                    <a:gd name="T100" fmla="*/ 123 w 160"/>
                    <a:gd name="T101" fmla="*/ 110 h 194"/>
                    <a:gd name="T102" fmla="*/ 113 w 160"/>
                    <a:gd name="T103" fmla="*/ 107 h 194"/>
                    <a:gd name="T104" fmla="*/ 105 w 160"/>
                    <a:gd name="T105" fmla="*/ 100 h 194"/>
                    <a:gd name="T106" fmla="*/ 98 w 160"/>
                    <a:gd name="T107" fmla="*/ 90 h 194"/>
                    <a:gd name="T108" fmla="*/ 97 w 160"/>
                    <a:gd name="T109" fmla="*/ 82 h 194"/>
                    <a:gd name="T110" fmla="*/ 82 w 160"/>
                    <a:gd name="T111" fmla="*/ 67 h 194"/>
                    <a:gd name="T112" fmla="*/ 74 w 160"/>
                    <a:gd name="T113" fmla="*/ 55 h 194"/>
                    <a:gd name="T114" fmla="*/ 76 w 160"/>
                    <a:gd name="T115" fmla="*/ 46 h 194"/>
                    <a:gd name="T116" fmla="*/ 74 w 160"/>
                    <a:gd name="T117" fmla="*/ 37 h 194"/>
                    <a:gd name="T118" fmla="*/ 83 w 160"/>
                    <a:gd name="T119" fmla="*/ 33 h 194"/>
                    <a:gd name="T120" fmla="*/ 90 w 160"/>
                    <a:gd name="T121" fmla="*/ 30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0" h="194">
                      <a:moveTo>
                        <a:pt x="91" y="21"/>
                      </a:moveTo>
                      <a:lnTo>
                        <a:pt x="90" y="19"/>
                      </a:lnTo>
                      <a:lnTo>
                        <a:pt x="94" y="13"/>
                      </a:lnTo>
                      <a:lnTo>
                        <a:pt x="91" y="11"/>
                      </a:lnTo>
                      <a:lnTo>
                        <a:pt x="87" y="11"/>
                      </a:lnTo>
                      <a:lnTo>
                        <a:pt x="78" y="10"/>
                      </a:lnTo>
                      <a:lnTo>
                        <a:pt x="71" y="4"/>
                      </a:lnTo>
                      <a:lnTo>
                        <a:pt x="71" y="1"/>
                      </a:lnTo>
                      <a:lnTo>
                        <a:pt x="67" y="2"/>
                      </a:lnTo>
                      <a:lnTo>
                        <a:pt x="63" y="0"/>
                      </a:lnTo>
                      <a:lnTo>
                        <a:pt x="57" y="6"/>
                      </a:lnTo>
                      <a:lnTo>
                        <a:pt x="52" y="3"/>
                      </a:lnTo>
                      <a:lnTo>
                        <a:pt x="49" y="7"/>
                      </a:lnTo>
                      <a:lnTo>
                        <a:pt x="50" y="13"/>
                      </a:lnTo>
                      <a:lnTo>
                        <a:pt x="45" y="14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39" y="18"/>
                      </a:lnTo>
                      <a:lnTo>
                        <a:pt x="33" y="17"/>
                      </a:lnTo>
                      <a:lnTo>
                        <a:pt x="33" y="21"/>
                      </a:lnTo>
                      <a:lnTo>
                        <a:pt x="30" y="27"/>
                      </a:lnTo>
                      <a:lnTo>
                        <a:pt x="29" y="24"/>
                      </a:lnTo>
                      <a:lnTo>
                        <a:pt x="24" y="21"/>
                      </a:lnTo>
                      <a:lnTo>
                        <a:pt x="25" y="17"/>
                      </a:lnTo>
                      <a:lnTo>
                        <a:pt x="22" y="15"/>
                      </a:lnTo>
                      <a:lnTo>
                        <a:pt x="16" y="25"/>
                      </a:lnTo>
                      <a:lnTo>
                        <a:pt x="12" y="24"/>
                      </a:lnTo>
                      <a:lnTo>
                        <a:pt x="7" y="28"/>
                      </a:lnTo>
                      <a:lnTo>
                        <a:pt x="4" y="27"/>
                      </a:lnTo>
                      <a:lnTo>
                        <a:pt x="3" y="28"/>
                      </a:lnTo>
                      <a:lnTo>
                        <a:pt x="3" y="33"/>
                      </a:lnTo>
                      <a:lnTo>
                        <a:pt x="6" y="35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0" y="44"/>
                      </a:lnTo>
                      <a:lnTo>
                        <a:pt x="3" y="49"/>
                      </a:lnTo>
                      <a:lnTo>
                        <a:pt x="4" y="58"/>
                      </a:lnTo>
                      <a:lnTo>
                        <a:pt x="8" y="62"/>
                      </a:lnTo>
                      <a:lnTo>
                        <a:pt x="12" y="62"/>
                      </a:lnTo>
                      <a:lnTo>
                        <a:pt x="11" y="66"/>
                      </a:lnTo>
                      <a:lnTo>
                        <a:pt x="11" y="70"/>
                      </a:lnTo>
                      <a:lnTo>
                        <a:pt x="18" y="68"/>
                      </a:lnTo>
                      <a:lnTo>
                        <a:pt x="21" y="65"/>
                      </a:lnTo>
                      <a:lnTo>
                        <a:pt x="21" y="62"/>
                      </a:lnTo>
                      <a:lnTo>
                        <a:pt x="28" y="57"/>
                      </a:lnTo>
                      <a:lnTo>
                        <a:pt x="38" y="60"/>
                      </a:lnTo>
                      <a:lnTo>
                        <a:pt x="40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7" y="71"/>
                      </a:lnTo>
                      <a:lnTo>
                        <a:pt x="50" y="76"/>
                      </a:lnTo>
                      <a:lnTo>
                        <a:pt x="50" y="79"/>
                      </a:lnTo>
                      <a:lnTo>
                        <a:pt x="53" y="80"/>
                      </a:lnTo>
                      <a:lnTo>
                        <a:pt x="53" y="86"/>
                      </a:lnTo>
                      <a:lnTo>
                        <a:pt x="56" y="87"/>
                      </a:lnTo>
                      <a:lnTo>
                        <a:pt x="58" y="90"/>
                      </a:lnTo>
                      <a:lnTo>
                        <a:pt x="62" y="95"/>
                      </a:lnTo>
                      <a:lnTo>
                        <a:pt x="62" y="98"/>
                      </a:lnTo>
                      <a:lnTo>
                        <a:pt x="66" y="98"/>
                      </a:lnTo>
                      <a:lnTo>
                        <a:pt x="69" y="102"/>
                      </a:lnTo>
                      <a:lnTo>
                        <a:pt x="69" y="105"/>
                      </a:lnTo>
                      <a:lnTo>
                        <a:pt x="71" y="106"/>
                      </a:lnTo>
                      <a:lnTo>
                        <a:pt x="77" y="114"/>
                      </a:lnTo>
                      <a:lnTo>
                        <a:pt x="82" y="120"/>
                      </a:lnTo>
                      <a:lnTo>
                        <a:pt x="85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91" y="124"/>
                      </a:lnTo>
                      <a:lnTo>
                        <a:pt x="92" y="123"/>
                      </a:lnTo>
                      <a:lnTo>
                        <a:pt x="95" y="124"/>
                      </a:lnTo>
                      <a:lnTo>
                        <a:pt x="98" y="124"/>
                      </a:lnTo>
                      <a:lnTo>
                        <a:pt x="101" y="131"/>
                      </a:lnTo>
                      <a:lnTo>
                        <a:pt x="103" y="132"/>
                      </a:lnTo>
                      <a:lnTo>
                        <a:pt x="105" y="131"/>
                      </a:lnTo>
                      <a:lnTo>
                        <a:pt x="107" y="133"/>
                      </a:lnTo>
                      <a:lnTo>
                        <a:pt x="107" y="135"/>
                      </a:lnTo>
                      <a:lnTo>
                        <a:pt x="109" y="134"/>
                      </a:lnTo>
                      <a:lnTo>
                        <a:pt x="112" y="135"/>
                      </a:lnTo>
                      <a:lnTo>
                        <a:pt x="113" y="137"/>
                      </a:lnTo>
                      <a:lnTo>
                        <a:pt x="113" y="141"/>
                      </a:lnTo>
                      <a:lnTo>
                        <a:pt x="112" y="143"/>
                      </a:lnTo>
                      <a:lnTo>
                        <a:pt x="114" y="144"/>
                      </a:lnTo>
                      <a:lnTo>
                        <a:pt x="117" y="144"/>
                      </a:lnTo>
                      <a:lnTo>
                        <a:pt x="118" y="148"/>
                      </a:lnTo>
                      <a:lnTo>
                        <a:pt x="122" y="148"/>
                      </a:lnTo>
                      <a:lnTo>
                        <a:pt x="123" y="148"/>
                      </a:lnTo>
                      <a:lnTo>
                        <a:pt x="125" y="149"/>
                      </a:lnTo>
                      <a:lnTo>
                        <a:pt x="126" y="154"/>
                      </a:lnTo>
                      <a:lnTo>
                        <a:pt x="127" y="159"/>
                      </a:lnTo>
                      <a:lnTo>
                        <a:pt x="129" y="162"/>
                      </a:lnTo>
                      <a:lnTo>
                        <a:pt x="129" y="168"/>
                      </a:lnTo>
                      <a:lnTo>
                        <a:pt x="131" y="170"/>
                      </a:lnTo>
                      <a:lnTo>
                        <a:pt x="131" y="173"/>
                      </a:lnTo>
                      <a:lnTo>
                        <a:pt x="129" y="175"/>
                      </a:lnTo>
                      <a:lnTo>
                        <a:pt x="129" y="175"/>
                      </a:lnTo>
                      <a:lnTo>
                        <a:pt x="128" y="176"/>
                      </a:lnTo>
                      <a:lnTo>
                        <a:pt x="128" y="179"/>
                      </a:lnTo>
                      <a:lnTo>
                        <a:pt x="128" y="183"/>
                      </a:lnTo>
                      <a:lnTo>
                        <a:pt x="126" y="186"/>
                      </a:lnTo>
                      <a:lnTo>
                        <a:pt x="125" y="186"/>
                      </a:lnTo>
                      <a:lnTo>
                        <a:pt x="124" y="188"/>
                      </a:lnTo>
                      <a:lnTo>
                        <a:pt x="124" y="190"/>
                      </a:lnTo>
                      <a:lnTo>
                        <a:pt x="127" y="194"/>
                      </a:lnTo>
                      <a:lnTo>
                        <a:pt x="131" y="193"/>
                      </a:lnTo>
                      <a:lnTo>
                        <a:pt x="133" y="190"/>
                      </a:lnTo>
                      <a:lnTo>
                        <a:pt x="133" y="186"/>
                      </a:lnTo>
                      <a:lnTo>
                        <a:pt x="137" y="183"/>
                      </a:lnTo>
                      <a:lnTo>
                        <a:pt x="138" y="175"/>
                      </a:lnTo>
                      <a:lnTo>
                        <a:pt x="140" y="172"/>
                      </a:lnTo>
                      <a:lnTo>
                        <a:pt x="143" y="172"/>
                      </a:lnTo>
                      <a:lnTo>
                        <a:pt x="143" y="169"/>
                      </a:lnTo>
                      <a:lnTo>
                        <a:pt x="143" y="168"/>
                      </a:lnTo>
                      <a:lnTo>
                        <a:pt x="143" y="163"/>
                      </a:lnTo>
                      <a:lnTo>
                        <a:pt x="143" y="161"/>
                      </a:lnTo>
                      <a:lnTo>
                        <a:pt x="139" y="157"/>
                      </a:lnTo>
                      <a:lnTo>
                        <a:pt x="136" y="156"/>
                      </a:lnTo>
                      <a:lnTo>
                        <a:pt x="136" y="155"/>
                      </a:lnTo>
                      <a:lnTo>
                        <a:pt x="136" y="152"/>
                      </a:lnTo>
                      <a:lnTo>
                        <a:pt x="137" y="151"/>
                      </a:lnTo>
                      <a:lnTo>
                        <a:pt x="138" y="148"/>
                      </a:lnTo>
                      <a:lnTo>
                        <a:pt x="138" y="145"/>
                      </a:lnTo>
                      <a:lnTo>
                        <a:pt x="140" y="144"/>
                      </a:lnTo>
                      <a:lnTo>
                        <a:pt x="140" y="139"/>
                      </a:lnTo>
                      <a:lnTo>
                        <a:pt x="142" y="138"/>
                      </a:lnTo>
                      <a:lnTo>
                        <a:pt x="143" y="138"/>
                      </a:lnTo>
                      <a:lnTo>
                        <a:pt x="147" y="140"/>
                      </a:lnTo>
                      <a:lnTo>
                        <a:pt x="147" y="141"/>
                      </a:lnTo>
                      <a:lnTo>
                        <a:pt x="151" y="141"/>
                      </a:lnTo>
                      <a:lnTo>
                        <a:pt x="153" y="142"/>
                      </a:lnTo>
                      <a:lnTo>
                        <a:pt x="153" y="145"/>
                      </a:lnTo>
                      <a:lnTo>
                        <a:pt x="154" y="148"/>
                      </a:lnTo>
                      <a:lnTo>
                        <a:pt x="156" y="151"/>
                      </a:lnTo>
                      <a:lnTo>
                        <a:pt x="158" y="152"/>
                      </a:lnTo>
                      <a:lnTo>
                        <a:pt x="158" y="151"/>
                      </a:lnTo>
                      <a:lnTo>
                        <a:pt x="159" y="151"/>
                      </a:lnTo>
                      <a:lnTo>
                        <a:pt x="159" y="148"/>
                      </a:lnTo>
                      <a:lnTo>
                        <a:pt x="160" y="146"/>
                      </a:lnTo>
                      <a:lnTo>
                        <a:pt x="160" y="141"/>
                      </a:lnTo>
                      <a:lnTo>
                        <a:pt x="160" y="139"/>
                      </a:lnTo>
                      <a:lnTo>
                        <a:pt x="157" y="137"/>
                      </a:lnTo>
                      <a:lnTo>
                        <a:pt x="153" y="136"/>
                      </a:lnTo>
                      <a:lnTo>
                        <a:pt x="150" y="132"/>
                      </a:lnTo>
                      <a:lnTo>
                        <a:pt x="146" y="128"/>
                      </a:lnTo>
                      <a:lnTo>
                        <a:pt x="134" y="121"/>
                      </a:lnTo>
                      <a:lnTo>
                        <a:pt x="129" y="120"/>
                      </a:lnTo>
                      <a:lnTo>
                        <a:pt x="126" y="120"/>
                      </a:lnTo>
                      <a:lnTo>
                        <a:pt x="125" y="117"/>
                      </a:lnTo>
                      <a:lnTo>
                        <a:pt x="125" y="115"/>
                      </a:lnTo>
                      <a:lnTo>
                        <a:pt x="128" y="113"/>
                      </a:lnTo>
                      <a:lnTo>
                        <a:pt x="129" y="110"/>
                      </a:lnTo>
                      <a:lnTo>
                        <a:pt x="126" y="109"/>
                      </a:lnTo>
                      <a:lnTo>
                        <a:pt x="123" y="110"/>
                      </a:lnTo>
                      <a:lnTo>
                        <a:pt x="121" y="109"/>
                      </a:lnTo>
                      <a:lnTo>
                        <a:pt x="115" y="109"/>
                      </a:lnTo>
                      <a:lnTo>
                        <a:pt x="113" y="107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5" y="100"/>
                      </a:lnTo>
                      <a:lnTo>
                        <a:pt x="103" y="96"/>
                      </a:lnTo>
                      <a:lnTo>
                        <a:pt x="100" y="93"/>
                      </a:lnTo>
                      <a:lnTo>
                        <a:pt x="98" y="90"/>
                      </a:lnTo>
                      <a:lnTo>
                        <a:pt x="98" y="86"/>
                      </a:lnTo>
                      <a:lnTo>
                        <a:pt x="97" y="86"/>
                      </a:lnTo>
                      <a:lnTo>
                        <a:pt x="97" y="82"/>
                      </a:lnTo>
                      <a:lnTo>
                        <a:pt x="88" y="72"/>
                      </a:lnTo>
                      <a:lnTo>
                        <a:pt x="86" y="68"/>
                      </a:lnTo>
                      <a:lnTo>
                        <a:pt x="82" y="67"/>
                      </a:lnTo>
                      <a:lnTo>
                        <a:pt x="76" y="62"/>
                      </a:lnTo>
                      <a:lnTo>
                        <a:pt x="74" y="60"/>
                      </a:lnTo>
                      <a:lnTo>
                        <a:pt x="74" y="55"/>
                      </a:lnTo>
                      <a:lnTo>
                        <a:pt x="73" y="51"/>
                      </a:lnTo>
                      <a:lnTo>
                        <a:pt x="74" y="50"/>
                      </a:lnTo>
                      <a:lnTo>
                        <a:pt x="76" y="46"/>
                      </a:lnTo>
                      <a:lnTo>
                        <a:pt x="74" y="43"/>
                      </a:lnTo>
                      <a:lnTo>
                        <a:pt x="73" y="39"/>
                      </a:lnTo>
                      <a:lnTo>
                        <a:pt x="74" y="37"/>
                      </a:lnTo>
                      <a:lnTo>
                        <a:pt x="77" y="36"/>
                      </a:lnTo>
                      <a:lnTo>
                        <a:pt x="80" y="33"/>
                      </a:lnTo>
                      <a:lnTo>
                        <a:pt x="83" y="33"/>
                      </a:lnTo>
                      <a:lnTo>
                        <a:pt x="85" y="30"/>
                      </a:lnTo>
                      <a:lnTo>
                        <a:pt x="87" y="30"/>
                      </a:lnTo>
                      <a:lnTo>
                        <a:pt x="90" y="30"/>
                      </a:lnTo>
                      <a:lnTo>
                        <a:pt x="89" y="25"/>
                      </a:lnTo>
                      <a:lnTo>
                        <a:pt x="91" y="2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1" name="Freeform 730">
                  <a:extLst>
                    <a:ext uri="{FF2B5EF4-FFF2-40B4-BE49-F238E27FC236}">
                      <a16:creationId xmlns:a16="http://schemas.microsoft.com/office/drawing/2014/main" id="{68DA93F0-E177-41B2-BE5C-7BBFF40A1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5" y="2104"/>
                  <a:ext cx="6" cy="6"/>
                </a:xfrm>
                <a:custGeom>
                  <a:avLst/>
                  <a:gdLst>
                    <a:gd name="T0" fmla="*/ 4 w 6"/>
                    <a:gd name="T1" fmla="*/ 3 h 6"/>
                    <a:gd name="T2" fmla="*/ 6 w 6"/>
                    <a:gd name="T3" fmla="*/ 1 h 6"/>
                    <a:gd name="T4" fmla="*/ 4 w 6"/>
                    <a:gd name="T5" fmla="*/ 0 h 6"/>
                    <a:gd name="T6" fmla="*/ 0 w 6"/>
                    <a:gd name="T7" fmla="*/ 0 h 6"/>
                    <a:gd name="T8" fmla="*/ 0 w 6"/>
                    <a:gd name="T9" fmla="*/ 3 h 6"/>
                    <a:gd name="T10" fmla="*/ 3 w 6"/>
                    <a:gd name="T11" fmla="*/ 6 h 6"/>
                    <a:gd name="T12" fmla="*/ 4 w 6"/>
                    <a:gd name="T13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4" y="3"/>
                      </a:move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2" name="Freeform 731">
                  <a:extLst>
                    <a:ext uri="{FF2B5EF4-FFF2-40B4-BE49-F238E27FC236}">
                      <a16:creationId xmlns:a16="http://schemas.microsoft.com/office/drawing/2014/main" id="{09EBCC44-35D7-4EA5-90E3-D6B759F5F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3" y="2084"/>
                  <a:ext cx="7" cy="6"/>
                </a:xfrm>
                <a:custGeom>
                  <a:avLst/>
                  <a:gdLst>
                    <a:gd name="T0" fmla="*/ 7 w 7"/>
                    <a:gd name="T1" fmla="*/ 6 h 6"/>
                    <a:gd name="T2" fmla="*/ 7 w 7"/>
                    <a:gd name="T3" fmla="*/ 3 h 6"/>
                    <a:gd name="T4" fmla="*/ 4 w 7"/>
                    <a:gd name="T5" fmla="*/ 0 h 6"/>
                    <a:gd name="T6" fmla="*/ 0 w 7"/>
                    <a:gd name="T7" fmla="*/ 1 h 6"/>
                    <a:gd name="T8" fmla="*/ 0 w 7"/>
                    <a:gd name="T9" fmla="*/ 3 h 6"/>
                    <a:gd name="T10" fmla="*/ 4 w 7"/>
                    <a:gd name="T11" fmla="*/ 4 h 6"/>
                    <a:gd name="T12" fmla="*/ 7 w 7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6">
                      <a:moveTo>
                        <a:pt x="7" y="6"/>
                      </a:move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4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3" name="Freeform 732">
                  <a:extLst>
                    <a:ext uri="{FF2B5EF4-FFF2-40B4-BE49-F238E27FC236}">
                      <a16:creationId xmlns:a16="http://schemas.microsoft.com/office/drawing/2014/main" id="{3FAAF43B-0671-49B6-90DF-6A1325928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6" y="2005"/>
                  <a:ext cx="160" cy="158"/>
                </a:xfrm>
                <a:custGeom>
                  <a:avLst/>
                  <a:gdLst>
                    <a:gd name="T0" fmla="*/ 184 w 206"/>
                    <a:gd name="T1" fmla="*/ 31 h 204"/>
                    <a:gd name="T2" fmla="*/ 168 w 206"/>
                    <a:gd name="T3" fmla="*/ 29 h 204"/>
                    <a:gd name="T4" fmla="*/ 157 w 206"/>
                    <a:gd name="T5" fmla="*/ 32 h 204"/>
                    <a:gd name="T6" fmla="*/ 146 w 206"/>
                    <a:gd name="T7" fmla="*/ 25 h 204"/>
                    <a:gd name="T8" fmla="*/ 134 w 206"/>
                    <a:gd name="T9" fmla="*/ 18 h 204"/>
                    <a:gd name="T10" fmla="*/ 130 w 206"/>
                    <a:gd name="T11" fmla="*/ 12 h 204"/>
                    <a:gd name="T12" fmla="*/ 123 w 206"/>
                    <a:gd name="T13" fmla="*/ 12 h 204"/>
                    <a:gd name="T14" fmla="*/ 109 w 206"/>
                    <a:gd name="T15" fmla="*/ 8 h 204"/>
                    <a:gd name="T16" fmla="*/ 98 w 206"/>
                    <a:gd name="T17" fmla="*/ 7 h 204"/>
                    <a:gd name="T18" fmla="*/ 76 w 206"/>
                    <a:gd name="T19" fmla="*/ 9 h 204"/>
                    <a:gd name="T20" fmla="*/ 57 w 206"/>
                    <a:gd name="T21" fmla="*/ 2 h 204"/>
                    <a:gd name="T22" fmla="*/ 43 w 206"/>
                    <a:gd name="T23" fmla="*/ 4 h 204"/>
                    <a:gd name="T24" fmla="*/ 32 w 206"/>
                    <a:gd name="T25" fmla="*/ 1 h 204"/>
                    <a:gd name="T26" fmla="*/ 23 w 206"/>
                    <a:gd name="T27" fmla="*/ 1 h 204"/>
                    <a:gd name="T28" fmla="*/ 19 w 206"/>
                    <a:gd name="T29" fmla="*/ 10 h 204"/>
                    <a:gd name="T30" fmla="*/ 9 w 206"/>
                    <a:gd name="T31" fmla="*/ 12 h 204"/>
                    <a:gd name="T32" fmla="*/ 1 w 206"/>
                    <a:gd name="T33" fmla="*/ 25 h 204"/>
                    <a:gd name="T34" fmla="*/ 5 w 206"/>
                    <a:gd name="T35" fmla="*/ 27 h 204"/>
                    <a:gd name="T36" fmla="*/ 8 w 206"/>
                    <a:gd name="T37" fmla="*/ 30 h 204"/>
                    <a:gd name="T38" fmla="*/ 7 w 206"/>
                    <a:gd name="T39" fmla="*/ 39 h 204"/>
                    <a:gd name="T40" fmla="*/ 6 w 206"/>
                    <a:gd name="T41" fmla="*/ 46 h 204"/>
                    <a:gd name="T42" fmla="*/ 16 w 206"/>
                    <a:gd name="T43" fmla="*/ 50 h 204"/>
                    <a:gd name="T44" fmla="*/ 34 w 206"/>
                    <a:gd name="T45" fmla="*/ 52 h 204"/>
                    <a:gd name="T46" fmla="*/ 47 w 206"/>
                    <a:gd name="T47" fmla="*/ 54 h 204"/>
                    <a:gd name="T48" fmla="*/ 47 w 206"/>
                    <a:gd name="T49" fmla="*/ 65 h 204"/>
                    <a:gd name="T50" fmla="*/ 40 w 206"/>
                    <a:gd name="T51" fmla="*/ 93 h 204"/>
                    <a:gd name="T52" fmla="*/ 35 w 206"/>
                    <a:gd name="T53" fmla="*/ 109 h 204"/>
                    <a:gd name="T54" fmla="*/ 32 w 206"/>
                    <a:gd name="T55" fmla="*/ 120 h 204"/>
                    <a:gd name="T56" fmla="*/ 30 w 206"/>
                    <a:gd name="T57" fmla="*/ 139 h 204"/>
                    <a:gd name="T58" fmla="*/ 36 w 206"/>
                    <a:gd name="T59" fmla="*/ 150 h 204"/>
                    <a:gd name="T60" fmla="*/ 30 w 206"/>
                    <a:gd name="T61" fmla="*/ 169 h 204"/>
                    <a:gd name="T62" fmla="*/ 39 w 206"/>
                    <a:gd name="T63" fmla="*/ 176 h 204"/>
                    <a:gd name="T64" fmla="*/ 49 w 206"/>
                    <a:gd name="T65" fmla="*/ 196 h 204"/>
                    <a:gd name="T66" fmla="*/ 66 w 206"/>
                    <a:gd name="T67" fmla="*/ 201 h 204"/>
                    <a:gd name="T68" fmla="*/ 76 w 206"/>
                    <a:gd name="T69" fmla="*/ 193 h 204"/>
                    <a:gd name="T70" fmla="*/ 91 w 206"/>
                    <a:gd name="T71" fmla="*/ 184 h 204"/>
                    <a:gd name="T72" fmla="*/ 105 w 206"/>
                    <a:gd name="T73" fmla="*/ 185 h 204"/>
                    <a:gd name="T74" fmla="*/ 114 w 206"/>
                    <a:gd name="T75" fmla="*/ 185 h 204"/>
                    <a:gd name="T76" fmla="*/ 123 w 206"/>
                    <a:gd name="T77" fmla="*/ 187 h 204"/>
                    <a:gd name="T78" fmla="*/ 138 w 206"/>
                    <a:gd name="T79" fmla="*/ 168 h 204"/>
                    <a:gd name="T80" fmla="*/ 144 w 206"/>
                    <a:gd name="T81" fmla="*/ 163 h 204"/>
                    <a:gd name="T82" fmla="*/ 151 w 206"/>
                    <a:gd name="T83" fmla="*/ 142 h 204"/>
                    <a:gd name="T84" fmla="*/ 156 w 206"/>
                    <a:gd name="T85" fmla="*/ 128 h 204"/>
                    <a:gd name="T86" fmla="*/ 149 w 206"/>
                    <a:gd name="T87" fmla="*/ 115 h 204"/>
                    <a:gd name="T88" fmla="*/ 162 w 206"/>
                    <a:gd name="T89" fmla="*/ 96 h 204"/>
                    <a:gd name="T90" fmla="*/ 169 w 206"/>
                    <a:gd name="T91" fmla="*/ 87 h 204"/>
                    <a:gd name="T92" fmla="*/ 173 w 206"/>
                    <a:gd name="T93" fmla="*/ 80 h 204"/>
                    <a:gd name="T94" fmla="*/ 179 w 206"/>
                    <a:gd name="T95" fmla="*/ 72 h 204"/>
                    <a:gd name="T96" fmla="*/ 195 w 206"/>
                    <a:gd name="T97" fmla="*/ 65 h 204"/>
                    <a:gd name="T98" fmla="*/ 204 w 206"/>
                    <a:gd name="T99" fmla="*/ 50 h 204"/>
                    <a:gd name="T100" fmla="*/ 206 w 206"/>
                    <a:gd name="T101" fmla="*/ 3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204">
                      <a:moveTo>
                        <a:pt x="198" y="33"/>
                      </a:moveTo>
                      <a:cubicBezTo>
                        <a:pt x="189" y="34"/>
                        <a:pt x="189" y="34"/>
                        <a:pt x="189" y="34"/>
                      </a:cubicBezTo>
                      <a:cubicBezTo>
                        <a:pt x="184" y="31"/>
                        <a:pt x="184" y="31"/>
                        <a:pt x="184" y="31"/>
                      </a:cubicBezTo>
                      <a:cubicBezTo>
                        <a:pt x="179" y="31"/>
                        <a:pt x="179" y="31"/>
                        <a:pt x="179" y="31"/>
                      </a:cubicBezTo>
                      <a:cubicBezTo>
                        <a:pt x="176" y="29"/>
                        <a:pt x="176" y="29"/>
                        <a:pt x="176" y="29"/>
                      </a:cubicBezTo>
                      <a:cubicBezTo>
                        <a:pt x="168" y="29"/>
                        <a:pt x="168" y="29"/>
                        <a:pt x="168" y="29"/>
                      </a:cubicBezTo>
                      <a:cubicBezTo>
                        <a:pt x="164" y="33"/>
                        <a:pt x="164" y="33"/>
                        <a:pt x="164" y="33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57" y="32"/>
                        <a:pt x="157" y="32"/>
                        <a:pt x="157" y="32"/>
                      </a:cubicBezTo>
                      <a:cubicBezTo>
                        <a:pt x="153" y="27"/>
                        <a:pt x="153" y="27"/>
                        <a:pt x="153" y="27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6" y="25"/>
                        <a:pt x="146" y="25"/>
                        <a:pt x="146" y="25"/>
                      </a:cubicBezTo>
                      <a:cubicBezTo>
                        <a:pt x="139" y="21"/>
                        <a:pt x="139" y="21"/>
                        <a:pt x="139" y="21"/>
                      </a:cubicBezTo>
                      <a:cubicBezTo>
                        <a:pt x="133" y="22"/>
                        <a:pt x="133" y="22"/>
                        <a:pt x="133" y="22"/>
                      </a:cubicBezTo>
                      <a:cubicBezTo>
                        <a:pt x="134" y="18"/>
                        <a:pt x="134" y="18"/>
                        <a:pt x="134" y="18"/>
                      </a:cubicBez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1" y="13"/>
                        <a:pt x="131" y="13"/>
                        <a:pt x="131" y="13"/>
                      </a:cubicBezTo>
                      <a:cubicBezTo>
                        <a:pt x="130" y="12"/>
                        <a:pt x="130" y="12"/>
                        <a:pt x="130" y="12"/>
                      </a:cubicBezTo>
                      <a:cubicBezTo>
                        <a:pt x="127" y="10"/>
                        <a:pt x="127" y="10"/>
                        <a:pt x="127" y="10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3" y="12"/>
                        <a:pt x="123" y="12"/>
                        <a:pt x="123" y="12"/>
                      </a:cubicBezTo>
                      <a:cubicBezTo>
                        <a:pt x="121" y="15"/>
                        <a:pt x="121" y="15"/>
                        <a:pt x="121" y="15"/>
                      </a:cubicBezTo>
                      <a:cubicBezTo>
                        <a:pt x="112" y="8"/>
                        <a:pt x="112" y="8"/>
                        <a:pt x="112" y="8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5" y="12"/>
                        <a:pt x="105" y="12"/>
                        <a:pt x="105" y="12"/>
                      </a:cubicBezTo>
                      <a:cubicBezTo>
                        <a:pt x="99" y="10"/>
                        <a:pt x="99" y="10"/>
                        <a:pt x="99" y="10"/>
                      </a:cubicBezTo>
                      <a:cubicBezTo>
                        <a:pt x="98" y="7"/>
                        <a:pt x="98" y="7"/>
                        <a:pt x="98" y="7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11"/>
                        <a:pt x="82" y="11"/>
                        <a:pt x="82" y="11"/>
                      </a:cubicBezTo>
                      <a:cubicBezTo>
                        <a:pt x="76" y="9"/>
                        <a:pt x="76" y="9"/>
                        <a:pt x="76" y="9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7" y="2"/>
                        <a:pt x="57" y="2"/>
                        <a:pt x="57" y="2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6"/>
                        <a:pt x="6" y="46"/>
                        <a:pt x="6" y="46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0" y="73"/>
                        <a:pt x="40" y="73"/>
                        <a:pt x="40" y="73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36" y="97"/>
                        <a:pt x="36" y="97"/>
                        <a:pt x="36" y="97"/>
                      </a:cubicBezTo>
                      <a:cubicBezTo>
                        <a:pt x="39" y="101"/>
                        <a:pt x="39" y="101"/>
                        <a:pt x="39" y="101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1" y="108"/>
                        <a:pt x="31" y="108"/>
                        <a:pt x="31" y="108"/>
                      </a:cubicBezTo>
                      <a:cubicBezTo>
                        <a:pt x="27" y="110"/>
                        <a:pt x="27" y="110"/>
                        <a:pt x="27" y="11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32"/>
                        <a:pt x="36" y="132"/>
                        <a:pt x="36" y="132"/>
                      </a:cubicBezTo>
                      <a:cubicBezTo>
                        <a:pt x="30" y="139"/>
                        <a:pt x="30" y="139"/>
                        <a:pt x="30" y="139"/>
                      </a:cubicBezTo>
                      <a:cubicBezTo>
                        <a:pt x="33" y="146"/>
                        <a:pt x="33" y="146"/>
                        <a:pt x="33" y="146"/>
                      </a:cubicBezTo>
                      <a:cubicBezTo>
                        <a:pt x="37" y="146"/>
                        <a:pt x="37" y="146"/>
                        <a:pt x="37" y="146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28" y="164"/>
                        <a:pt x="28" y="164"/>
                        <a:pt x="28" y="164"/>
                      </a:cubicBezTo>
                      <a:cubicBezTo>
                        <a:pt x="30" y="169"/>
                        <a:pt x="30" y="169"/>
                        <a:pt x="30" y="169"/>
                      </a:cubicBezTo>
                      <a:cubicBezTo>
                        <a:pt x="30" y="174"/>
                        <a:pt x="30" y="174"/>
                        <a:pt x="30" y="174"/>
                      </a:cubicBezTo>
                      <a:cubicBezTo>
                        <a:pt x="33" y="175"/>
                        <a:pt x="33" y="175"/>
                        <a:pt x="33" y="175"/>
                      </a:cubicBezTo>
                      <a:cubicBezTo>
                        <a:pt x="39" y="176"/>
                        <a:pt x="39" y="176"/>
                        <a:pt x="39" y="176"/>
                      </a:cubicBezTo>
                      <a:cubicBezTo>
                        <a:pt x="46" y="184"/>
                        <a:pt x="46" y="184"/>
                        <a:pt x="46" y="184"/>
                      </a:cubicBezTo>
                      <a:cubicBezTo>
                        <a:pt x="45" y="186"/>
                        <a:pt x="45" y="186"/>
                        <a:pt x="45" y="18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55" y="203"/>
                        <a:pt x="55" y="203"/>
                        <a:pt x="55" y="203"/>
                      </a:cubicBez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76" y="193"/>
                        <a:pt x="76" y="193"/>
                        <a:pt x="76" y="193"/>
                      </a:cubicBezTo>
                      <a:cubicBezTo>
                        <a:pt x="81" y="187"/>
                        <a:pt x="81" y="187"/>
                        <a:pt x="81" y="187"/>
                      </a:cubicBezTo>
                      <a:cubicBezTo>
                        <a:pt x="88" y="186"/>
                        <a:pt x="88" y="186"/>
                        <a:pt x="88" y="186"/>
                      </a:cubicBezTo>
                      <a:cubicBezTo>
                        <a:pt x="91" y="184"/>
                        <a:pt x="91" y="184"/>
                        <a:pt x="91" y="184"/>
                      </a:cubicBezTo>
                      <a:cubicBezTo>
                        <a:pt x="98" y="186"/>
                        <a:pt x="98" y="186"/>
                        <a:pt x="98" y="186"/>
                      </a:cubicBezTo>
                      <a:cubicBezTo>
                        <a:pt x="103" y="187"/>
                        <a:pt x="103" y="187"/>
                        <a:pt x="103" y="187"/>
                      </a:cubicBezTo>
                      <a:cubicBezTo>
                        <a:pt x="105" y="185"/>
                        <a:pt x="105" y="185"/>
                        <a:pt x="105" y="185"/>
                      </a:cubicBezTo>
                      <a:cubicBezTo>
                        <a:pt x="108" y="185"/>
                        <a:pt x="108" y="185"/>
                        <a:pt x="108" y="185"/>
                      </a:cubicBezTo>
                      <a:cubicBezTo>
                        <a:pt x="111" y="188"/>
                        <a:pt x="111" y="188"/>
                        <a:pt x="111" y="188"/>
                      </a:cubicBezTo>
                      <a:cubicBezTo>
                        <a:pt x="114" y="185"/>
                        <a:pt x="114" y="185"/>
                        <a:pt x="114" y="185"/>
                      </a:cubicBezTo>
                      <a:cubicBezTo>
                        <a:pt x="115" y="181"/>
                        <a:pt x="115" y="181"/>
                        <a:pt x="115" y="181"/>
                      </a:cubicBezTo>
                      <a:cubicBezTo>
                        <a:pt x="119" y="185"/>
                        <a:pt x="119" y="185"/>
                        <a:pt x="119" y="185"/>
                      </a:cubicBezTo>
                      <a:cubicBezTo>
                        <a:pt x="123" y="187"/>
                        <a:pt x="123" y="187"/>
                        <a:pt x="123" y="187"/>
                      </a:cubicBezTo>
                      <a:cubicBezTo>
                        <a:pt x="127" y="179"/>
                        <a:pt x="127" y="179"/>
                        <a:pt x="127" y="179"/>
                      </a:cubicBezTo>
                      <a:cubicBezTo>
                        <a:pt x="127" y="174"/>
                        <a:pt x="127" y="174"/>
                        <a:pt x="127" y="174"/>
                      </a:cubicBezTo>
                      <a:cubicBezTo>
                        <a:pt x="138" y="168"/>
                        <a:pt x="138" y="168"/>
                        <a:pt x="138" y="168"/>
                      </a:cubicBezTo>
                      <a:cubicBezTo>
                        <a:pt x="144" y="168"/>
                        <a:pt x="144" y="168"/>
                        <a:pt x="144" y="168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4" y="163"/>
                        <a:pt x="144" y="163"/>
                        <a:pt x="144" y="163"/>
                      </a:cubicBezTo>
                      <a:cubicBezTo>
                        <a:pt x="145" y="156"/>
                        <a:pt x="145" y="156"/>
                        <a:pt x="145" y="156"/>
                      </a:cubicBezTo>
                      <a:cubicBezTo>
                        <a:pt x="151" y="147"/>
                        <a:pt x="151" y="147"/>
                        <a:pt x="151" y="147"/>
                      </a:cubicBezTo>
                      <a:cubicBezTo>
                        <a:pt x="151" y="142"/>
                        <a:pt x="151" y="142"/>
                        <a:pt x="151" y="142"/>
                      </a:cubicBezTo>
                      <a:cubicBezTo>
                        <a:pt x="157" y="140"/>
                        <a:pt x="157" y="140"/>
                        <a:pt x="157" y="140"/>
                      </a:cubicBezTo>
                      <a:cubicBezTo>
                        <a:pt x="161" y="135"/>
                        <a:pt x="161" y="135"/>
                        <a:pt x="161" y="135"/>
                      </a:cubicBezTo>
                      <a:cubicBezTo>
                        <a:pt x="156" y="128"/>
                        <a:pt x="156" y="128"/>
                        <a:pt x="156" y="128"/>
                      </a:cubicBezTo>
                      <a:cubicBezTo>
                        <a:pt x="153" y="126"/>
                        <a:pt x="153" y="126"/>
                        <a:pt x="153" y="126"/>
                      </a:cubicBezTo>
                      <a:cubicBezTo>
                        <a:pt x="152" y="122"/>
                        <a:pt x="152" y="122"/>
                        <a:pt x="152" y="122"/>
                      </a:cubicBezTo>
                      <a:cubicBezTo>
                        <a:pt x="149" y="115"/>
                        <a:pt x="149" y="115"/>
                        <a:pt x="149" y="115"/>
                      </a:cubicBezTo>
                      <a:cubicBezTo>
                        <a:pt x="152" y="112"/>
                        <a:pt x="152" y="112"/>
                        <a:pt x="152" y="112"/>
                      </a:cubicBezTo>
                      <a:cubicBezTo>
                        <a:pt x="159" y="98"/>
                        <a:pt x="159" y="98"/>
                        <a:pt x="159" y="98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7" y="85"/>
                        <a:pt x="167" y="85"/>
                        <a:pt x="167" y="85"/>
                      </a:cubicBezTo>
                      <a:cubicBezTo>
                        <a:pt x="169" y="86"/>
                        <a:pt x="169" y="86"/>
                        <a:pt x="169" y="86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69" y="87"/>
                        <a:pt x="169" y="87"/>
                        <a:pt x="169" y="87"/>
                      </a:cubicBezTo>
                      <a:cubicBezTo>
                        <a:pt x="172" y="85"/>
                        <a:pt x="172" y="85"/>
                        <a:pt x="172" y="85"/>
                      </a:cubicBezTo>
                      <a:cubicBezTo>
                        <a:pt x="173" y="80"/>
                        <a:pt x="173" y="80"/>
                        <a:pt x="173" y="80"/>
                      </a:cubicBezTo>
                      <a:cubicBezTo>
                        <a:pt x="171" y="78"/>
                        <a:pt x="171" y="78"/>
                        <a:pt x="171" y="78"/>
                      </a:cubicBezTo>
                      <a:cubicBezTo>
                        <a:pt x="175" y="76"/>
                        <a:pt x="175" y="76"/>
                        <a:pt x="175" y="76"/>
                      </a:cubicBezTo>
                      <a:cubicBezTo>
                        <a:pt x="179" y="72"/>
                        <a:pt x="179" y="72"/>
                        <a:pt x="179" y="72"/>
                      </a:cubicBezTo>
                      <a:cubicBezTo>
                        <a:pt x="186" y="72"/>
                        <a:pt x="186" y="72"/>
                        <a:pt x="186" y="72"/>
                      </a:cubicBezTo>
                      <a:cubicBezTo>
                        <a:pt x="186" y="72"/>
                        <a:pt x="192" y="69"/>
                        <a:pt x="192" y="69"/>
                      </a:cubicBezTo>
                      <a:cubicBezTo>
                        <a:pt x="192" y="69"/>
                        <a:pt x="195" y="65"/>
                        <a:pt x="195" y="65"/>
                      </a:cubicBezTo>
                      <a:cubicBezTo>
                        <a:pt x="202" y="60"/>
                        <a:pt x="202" y="60"/>
                        <a:pt x="202" y="60"/>
                      </a:cubicBezTo>
                      <a:cubicBezTo>
                        <a:pt x="204" y="55"/>
                        <a:pt x="204" y="55"/>
                        <a:pt x="204" y="55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3" y="43"/>
                        <a:pt x="203" y="43"/>
                        <a:pt x="203" y="43"/>
                      </a:cubicBezTo>
                      <a:cubicBezTo>
                        <a:pt x="206" y="41"/>
                        <a:pt x="206" y="41"/>
                        <a:pt x="206" y="41"/>
                      </a:cubicBezTo>
                      <a:cubicBezTo>
                        <a:pt x="206" y="38"/>
                        <a:pt x="206" y="38"/>
                        <a:pt x="206" y="38"/>
                      </a:cubicBezTo>
                      <a:cubicBezTo>
                        <a:pt x="204" y="37"/>
                        <a:pt x="204" y="37"/>
                        <a:pt x="204" y="37"/>
                      </a:cubicBezTo>
                      <a:lnTo>
                        <a:pt x="198" y="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4" name="Freeform 733">
                  <a:extLst>
                    <a:ext uri="{FF2B5EF4-FFF2-40B4-BE49-F238E27FC236}">
                      <a16:creationId xmlns:a16="http://schemas.microsoft.com/office/drawing/2014/main" id="{A60C2CCB-2A81-4EFA-B031-260281B7F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39" y="2090"/>
                  <a:ext cx="10" cy="9"/>
                </a:xfrm>
                <a:custGeom>
                  <a:avLst/>
                  <a:gdLst>
                    <a:gd name="T0" fmla="*/ 6 w 10"/>
                    <a:gd name="T1" fmla="*/ 9 h 9"/>
                    <a:gd name="T2" fmla="*/ 7 w 10"/>
                    <a:gd name="T3" fmla="*/ 4 h 9"/>
                    <a:gd name="T4" fmla="*/ 10 w 10"/>
                    <a:gd name="T5" fmla="*/ 1 h 9"/>
                    <a:gd name="T6" fmla="*/ 7 w 10"/>
                    <a:gd name="T7" fmla="*/ 0 h 9"/>
                    <a:gd name="T8" fmla="*/ 4 w 10"/>
                    <a:gd name="T9" fmla="*/ 0 h 9"/>
                    <a:gd name="T10" fmla="*/ 1 w 10"/>
                    <a:gd name="T11" fmla="*/ 2 h 9"/>
                    <a:gd name="T12" fmla="*/ 0 w 10"/>
                    <a:gd name="T13" fmla="*/ 5 h 9"/>
                    <a:gd name="T14" fmla="*/ 4 w 10"/>
                    <a:gd name="T15" fmla="*/ 7 h 9"/>
                    <a:gd name="T16" fmla="*/ 6 w 10"/>
                    <a:gd name="T1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9"/>
                      </a:moveTo>
                      <a:lnTo>
                        <a:pt x="7" y="4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5"/>
                      </a:lnTo>
                      <a:lnTo>
                        <a:pt x="4" y="7"/>
                      </a:lnTo>
                      <a:lnTo>
                        <a:pt x="6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5" name="Freeform 734">
                  <a:extLst>
                    <a:ext uri="{FF2B5EF4-FFF2-40B4-BE49-F238E27FC236}">
                      <a16:creationId xmlns:a16="http://schemas.microsoft.com/office/drawing/2014/main" id="{104F09FB-83F7-4511-AA7F-79B403881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1" y="2039"/>
                  <a:ext cx="44" cy="106"/>
                </a:xfrm>
                <a:custGeom>
                  <a:avLst/>
                  <a:gdLst>
                    <a:gd name="T0" fmla="*/ 30 w 44"/>
                    <a:gd name="T1" fmla="*/ 85 h 106"/>
                    <a:gd name="T2" fmla="*/ 34 w 44"/>
                    <a:gd name="T3" fmla="*/ 79 h 106"/>
                    <a:gd name="T4" fmla="*/ 28 w 44"/>
                    <a:gd name="T5" fmla="*/ 74 h 106"/>
                    <a:gd name="T6" fmla="*/ 33 w 44"/>
                    <a:gd name="T7" fmla="*/ 61 h 106"/>
                    <a:gd name="T8" fmla="*/ 26 w 44"/>
                    <a:gd name="T9" fmla="*/ 51 h 106"/>
                    <a:gd name="T10" fmla="*/ 32 w 44"/>
                    <a:gd name="T11" fmla="*/ 51 h 106"/>
                    <a:gd name="T12" fmla="*/ 33 w 44"/>
                    <a:gd name="T13" fmla="*/ 41 h 106"/>
                    <a:gd name="T14" fmla="*/ 37 w 44"/>
                    <a:gd name="T15" fmla="*/ 27 h 106"/>
                    <a:gd name="T16" fmla="*/ 41 w 44"/>
                    <a:gd name="T17" fmla="*/ 16 h 106"/>
                    <a:gd name="T18" fmla="*/ 44 w 44"/>
                    <a:gd name="T19" fmla="*/ 13 h 106"/>
                    <a:gd name="T20" fmla="*/ 40 w 44"/>
                    <a:gd name="T21" fmla="*/ 4 h 106"/>
                    <a:gd name="T22" fmla="*/ 31 w 44"/>
                    <a:gd name="T23" fmla="*/ 6 h 106"/>
                    <a:gd name="T24" fmla="*/ 19 w 44"/>
                    <a:gd name="T25" fmla="*/ 7 h 106"/>
                    <a:gd name="T26" fmla="*/ 18 w 44"/>
                    <a:gd name="T27" fmla="*/ 1 h 106"/>
                    <a:gd name="T28" fmla="*/ 9 w 44"/>
                    <a:gd name="T29" fmla="*/ 2 h 106"/>
                    <a:gd name="T30" fmla="*/ 12 w 44"/>
                    <a:gd name="T31" fmla="*/ 11 h 106"/>
                    <a:gd name="T32" fmla="*/ 11 w 44"/>
                    <a:gd name="T33" fmla="*/ 23 h 106"/>
                    <a:gd name="T34" fmla="*/ 13 w 44"/>
                    <a:gd name="T35" fmla="*/ 30 h 106"/>
                    <a:gd name="T36" fmla="*/ 9 w 44"/>
                    <a:gd name="T37" fmla="*/ 37 h 106"/>
                    <a:gd name="T38" fmla="*/ 6 w 44"/>
                    <a:gd name="T39" fmla="*/ 48 h 106"/>
                    <a:gd name="T40" fmla="*/ 2 w 44"/>
                    <a:gd name="T41" fmla="*/ 58 h 106"/>
                    <a:gd name="T42" fmla="*/ 0 w 44"/>
                    <a:gd name="T43" fmla="*/ 71 h 106"/>
                    <a:gd name="T44" fmla="*/ 4 w 44"/>
                    <a:gd name="T45" fmla="*/ 68 h 106"/>
                    <a:gd name="T46" fmla="*/ 6 w 44"/>
                    <a:gd name="T47" fmla="*/ 68 h 106"/>
                    <a:gd name="T48" fmla="*/ 3 w 44"/>
                    <a:gd name="T49" fmla="*/ 72 h 106"/>
                    <a:gd name="T50" fmla="*/ 4 w 44"/>
                    <a:gd name="T51" fmla="*/ 78 h 106"/>
                    <a:gd name="T52" fmla="*/ 10 w 44"/>
                    <a:gd name="T53" fmla="*/ 75 h 106"/>
                    <a:gd name="T54" fmla="*/ 9 w 44"/>
                    <a:gd name="T55" fmla="*/ 82 h 106"/>
                    <a:gd name="T56" fmla="*/ 9 w 44"/>
                    <a:gd name="T57" fmla="*/ 95 h 106"/>
                    <a:gd name="T58" fmla="*/ 6 w 44"/>
                    <a:gd name="T59" fmla="*/ 103 h 106"/>
                    <a:gd name="T60" fmla="*/ 11 w 44"/>
                    <a:gd name="T61" fmla="*/ 101 h 106"/>
                    <a:gd name="T62" fmla="*/ 20 w 44"/>
                    <a:gd name="T63" fmla="*/ 106 h 106"/>
                    <a:gd name="T64" fmla="*/ 27 w 44"/>
                    <a:gd name="T65" fmla="*/ 102 h 106"/>
                    <a:gd name="T66" fmla="*/ 28 w 44"/>
                    <a:gd name="T67" fmla="*/ 101 h 106"/>
                    <a:gd name="T68" fmla="*/ 27 w 44"/>
                    <a:gd name="T69" fmla="*/ 93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106">
                      <a:moveTo>
                        <a:pt x="27" y="93"/>
                      </a:moveTo>
                      <a:lnTo>
                        <a:pt x="30" y="85"/>
                      </a:lnTo>
                      <a:lnTo>
                        <a:pt x="33" y="82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8" y="74"/>
                      </a:lnTo>
                      <a:lnTo>
                        <a:pt x="33" y="68"/>
                      </a:lnTo>
                      <a:lnTo>
                        <a:pt x="33" y="61"/>
                      </a:lnTo>
                      <a:lnTo>
                        <a:pt x="30" y="59"/>
                      </a:lnTo>
                      <a:lnTo>
                        <a:pt x="26" y="51"/>
                      </a:lnTo>
                      <a:lnTo>
                        <a:pt x="29" y="50"/>
                      </a:lnTo>
                      <a:lnTo>
                        <a:pt x="32" y="51"/>
                      </a:lnTo>
                      <a:lnTo>
                        <a:pt x="35" y="44"/>
                      </a:lnTo>
                      <a:lnTo>
                        <a:pt x="33" y="41"/>
                      </a:lnTo>
                      <a:lnTo>
                        <a:pt x="36" y="38"/>
                      </a:lnTo>
                      <a:lnTo>
                        <a:pt x="37" y="27"/>
                      </a:lnTo>
                      <a:lnTo>
                        <a:pt x="36" y="23"/>
                      </a:lnTo>
                      <a:lnTo>
                        <a:pt x="41" y="16"/>
                      </a:lnTo>
                      <a:lnTo>
                        <a:pt x="43" y="16"/>
                      </a:lnTo>
                      <a:lnTo>
                        <a:pt x="44" y="13"/>
                      </a:lnTo>
                      <a:lnTo>
                        <a:pt x="41" y="8"/>
                      </a:lnTo>
                      <a:lnTo>
                        <a:pt x="40" y="4"/>
                      </a:lnTo>
                      <a:lnTo>
                        <a:pt x="34" y="3"/>
                      </a:lnTo>
                      <a:lnTo>
                        <a:pt x="31" y="6"/>
                      </a:lnTo>
                      <a:lnTo>
                        <a:pt x="23" y="4"/>
                      </a:lnTo>
                      <a:lnTo>
                        <a:pt x="19" y="7"/>
                      </a:lnTo>
                      <a:lnTo>
                        <a:pt x="17" y="5"/>
                      </a:lnTo>
                      <a:lnTo>
                        <a:pt x="18" y="1"/>
                      </a:lnTo>
                      <a:lnTo>
                        <a:pt x="16" y="0"/>
                      </a:lnTo>
                      <a:lnTo>
                        <a:pt x="9" y="2"/>
                      </a:lnTo>
                      <a:lnTo>
                        <a:pt x="9" y="5"/>
                      </a:lnTo>
                      <a:lnTo>
                        <a:pt x="12" y="11"/>
                      </a:lnTo>
                      <a:lnTo>
                        <a:pt x="11" y="21"/>
                      </a:lnTo>
                      <a:lnTo>
                        <a:pt x="11" y="23"/>
                      </a:lnTo>
                      <a:lnTo>
                        <a:pt x="10" y="28"/>
                      </a:lnTo>
                      <a:lnTo>
                        <a:pt x="13" y="30"/>
                      </a:lnTo>
                      <a:lnTo>
                        <a:pt x="11" y="33"/>
                      </a:lnTo>
                      <a:lnTo>
                        <a:pt x="9" y="37"/>
                      </a:lnTo>
                      <a:lnTo>
                        <a:pt x="9" y="43"/>
                      </a:lnTo>
                      <a:lnTo>
                        <a:pt x="6" y="48"/>
                      </a:lnTo>
                      <a:lnTo>
                        <a:pt x="6" y="51"/>
                      </a:lnTo>
                      <a:lnTo>
                        <a:pt x="2" y="58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3" y="71"/>
                      </a:lnTo>
                      <a:lnTo>
                        <a:pt x="4" y="68"/>
                      </a:lnTo>
                      <a:lnTo>
                        <a:pt x="7" y="66"/>
                      </a:lnTo>
                      <a:lnTo>
                        <a:pt x="6" y="68"/>
                      </a:lnTo>
                      <a:lnTo>
                        <a:pt x="7" y="70"/>
                      </a:lnTo>
                      <a:lnTo>
                        <a:pt x="3" y="72"/>
                      </a:lnTo>
                      <a:lnTo>
                        <a:pt x="3" y="76"/>
                      </a:lnTo>
                      <a:lnTo>
                        <a:pt x="4" y="78"/>
                      </a:lnTo>
                      <a:lnTo>
                        <a:pt x="6" y="75"/>
                      </a:lnTo>
                      <a:lnTo>
                        <a:pt x="10" y="75"/>
                      </a:lnTo>
                      <a:lnTo>
                        <a:pt x="9" y="78"/>
                      </a:lnTo>
                      <a:lnTo>
                        <a:pt x="9" y="82"/>
                      </a:lnTo>
                      <a:lnTo>
                        <a:pt x="8" y="86"/>
                      </a:lnTo>
                      <a:lnTo>
                        <a:pt x="9" y="95"/>
                      </a:lnTo>
                      <a:lnTo>
                        <a:pt x="7" y="102"/>
                      </a:lnTo>
                      <a:lnTo>
                        <a:pt x="6" y="103"/>
                      </a:lnTo>
                      <a:lnTo>
                        <a:pt x="7" y="104"/>
                      </a:lnTo>
                      <a:lnTo>
                        <a:pt x="11" y="101"/>
                      </a:lnTo>
                      <a:lnTo>
                        <a:pt x="17" y="103"/>
                      </a:lnTo>
                      <a:lnTo>
                        <a:pt x="20" y="106"/>
                      </a:lnTo>
                      <a:lnTo>
                        <a:pt x="24" y="102"/>
                      </a:lnTo>
                      <a:lnTo>
                        <a:pt x="27" y="102"/>
                      </a:lnTo>
                      <a:lnTo>
                        <a:pt x="28" y="101"/>
                      </a:lnTo>
                      <a:lnTo>
                        <a:pt x="28" y="101"/>
                      </a:lnTo>
                      <a:lnTo>
                        <a:pt x="28" y="97"/>
                      </a:lnTo>
                      <a:lnTo>
                        <a:pt x="27" y="9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6" name="Freeform 735">
                  <a:extLst>
                    <a:ext uri="{FF2B5EF4-FFF2-40B4-BE49-F238E27FC236}">
                      <a16:creationId xmlns:a16="http://schemas.microsoft.com/office/drawing/2014/main" id="{0E872DD0-03B3-4335-8433-945DF34606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52"/>
                  <a:ext cx="4" cy="3"/>
                </a:xfrm>
                <a:custGeom>
                  <a:avLst/>
                  <a:gdLst>
                    <a:gd name="T0" fmla="*/ 1 w 5"/>
                    <a:gd name="T1" fmla="*/ 4 h 4"/>
                    <a:gd name="T2" fmla="*/ 4 w 5"/>
                    <a:gd name="T3" fmla="*/ 3 h 4"/>
                    <a:gd name="T4" fmla="*/ 5 w 5"/>
                    <a:gd name="T5" fmla="*/ 0 h 4"/>
                    <a:gd name="T6" fmla="*/ 3 w 5"/>
                    <a:gd name="T7" fmla="*/ 0 h 4"/>
                    <a:gd name="T8" fmla="*/ 0 w 5"/>
                    <a:gd name="T9" fmla="*/ 1 h 4"/>
                    <a:gd name="T10" fmla="*/ 0 w 5"/>
                    <a:gd name="T11" fmla="*/ 3 h 4"/>
                    <a:gd name="T12" fmla="*/ 1 w 5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4"/>
                      </a:moveTo>
                      <a:cubicBezTo>
                        <a:pt x="1" y="4"/>
                        <a:pt x="4" y="3"/>
                        <a:pt x="4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7" name="Freeform 736">
                  <a:extLst>
                    <a:ext uri="{FF2B5EF4-FFF2-40B4-BE49-F238E27FC236}">
                      <a16:creationId xmlns:a16="http://schemas.microsoft.com/office/drawing/2014/main" id="{91C9FD3A-98B2-407D-B6F8-E2DAD6B939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06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1 w 4"/>
                    <a:gd name="T3" fmla="*/ 1 h 4"/>
                    <a:gd name="T4" fmla="*/ 0 w 4"/>
                    <a:gd name="T5" fmla="*/ 4 h 4"/>
                    <a:gd name="T6" fmla="*/ 2 w 4"/>
                    <a:gd name="T7" fmla="*/ 4 h 4"/>
                    <a:gd name="T8" fmla="*/ 2 w 4"/>
                    <a:gd name="T9" fmla="*/ 4 h 4"/>
                    <a:gd name="T10" fmla="*/ 4 w 4"/>
                    <a:gd name="T11" fmla="*/ 3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3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8" name="Freeform 737">
                  <a:extLst>
                    <a:ext uri="{FF2B5EF4-FFF2-40B4-BE49-F238E27FC236}">
                      <a16:creationId xmlns:a16="http://schemas.microsoft.com/office/drawing/2014/main" id="{B89FB9CD-F42A-4FF8-ABFE-3948A984B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129"/>
                  <a:ext cx="7" cy="5"/>
                </a:xfrm>
                <a:custGeom>
                  <a:avLst/>
                  <a:gdLst>
                    <a:gd name="T0" fmla="*/ 3 w 7"/>
                    <a:gd name="T1" fmla="*/ 3 h 5"/>
                    <a:gd name="T2" fmla="*/ 4 w 7"/>
                    <a:gd name="T3" fmla="*/ 5 h 5"/>
                    <a:gd name="T4" fmla="*/ 5 w 7"/>
                    <a:gd name="T5" fmla="*/ 5 h 5"/>
                    <a:gd name="T6" fmla="*/ 6 w 7"/>
                    <a:gd name="T7" fmla="*/ 4 h 5"/>
                    <a:gd name="T8" fmla="*/ 7 w 7"/>
                    <a:gd name="T9" fmla="*/ 2 h 5"/>
                    <a:gd name="T10" fmla="*/ 7 w 7"/>
                    <a:gd name="T11" fmla="*/ 2 h 5"/>
                    <a:gd name="T12" fmla="*/ 7 w 7"/>
                    <a:gd name="T13" fmla="*/ 2 h 5"/>
                    <a:gd name="T14" fmla="*/ 6 w 7"/>
                    <a:gd name="T15" fmla="*/ 2 h 5"/>
                    <a:gd name="T16" fmla="*/ 4 w 7"/>
                    <a:gd name="T17" fmla="*/ 0 h 5"/>
                    <a:gd name="T18" fmla="*/ 3 w 7"/>
                    <a:gd name="T19" fmla="*/ 0 h 5"/>
                    <a:gd name="T20" fmla="*/ 0 w 7"/>
                    <a:gd name="T21" fmla="*/ 2 h 5"/>
                    <a:gd name="T22" fmla="*/ 0 w 7"/>
                    <a:gd name="T23" fmla="*/ 4 h 5"/>
                    <a:gd name="T24" fmla="*/ 1 w 7"/>
                    <a:gd name="T25" fmla="*/ 3 h 5"/>
                    <a:gd name="T26" fmla="*/ 3 w 7"/>
                    <a:gd name="T2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5">
                      <a:moveTo>
                        <a:pt x="3" y="3"/>
                      </a:move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7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9" name="Freeform 738">
                  <a:extLst>
                    <a:ext uri="{FF2B5EF4-FFF2-40B4-BE49-F238E27FC236}">
                      <a16:creationId xmlns:a16="http://schemas.microsoft.com/office/drawing/2014/main" id="{6D5EBCB4-E1B9-4575-9E60-150F5A9FC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38"/>
                  <a:ext cx="1" cy="3"/>
                </a:xfrm>
                <a:custGeom>
                  <a:avLst/>
                  <a:gdLst>
                    <a:gd name="T0" fmla="*/ 0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0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2" y="3"/>
                        <a:pt x="2" y="3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0" name="Freeform 739">
                  <a:extLst>
                    <a:ext uri="{FF2B5EF4-FFF2-40B4-BE49-F238E27FC236}">
                      <a16:creationId xmlns:a16="http://schemas.microsoft.com/office/drawing/2014/main" id="{BFED54C5-F0D5-4552-BC36-EA08CFD05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52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0 h 3"/>
                    <a:gd name="T4" fmla="*/ 0 w 3"/>
                    <a:gd name="T5" fmla="*/ 0 h 3"/>
                    <a:gd name="T6" fmla="*/ 0 w 3"/>
                    <a:gd name="T7" fmla="*/ 3 h 3"/>
                    <a:gd name="T8" fmla="*/ 0 w 3"/>
                    <a:gd name="T9" fmla="*/ 3 h 3"/>
                    <a:gd name="T10" fmla="*/ 2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1" name="Freeform 740">
                  <a:extLst>
                    <a:ext uri="{FF2B5EF4-FFF2-40B4-BE49-F238E27FC236}">
                      <a16:creationId xmlns:a16="http://schemas.microsoft.com/office/drawing/2014/main" id="{ED1285C2-12FF-4412-B724-26291F196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43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2" name="Freeform 741">
                  <a:extLst>
                    <a:ext uri="{FF2B5EF4-FFF2-40B4-BE49-F238E27FC236}">
                      <a16:creationId xmlns:a16="http://schemas.microsoft.com/office/drawing/2014/main" id="{C6E014D9-4473-43C5-BF5D-396355F3A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" y="2135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3" name="Freeform 742">
                  <a:extLst>
                    <a:ext uri="{FF2B5EF4-FFF2-40B4-BE49-F238E27FC236}">
                      <a16:creationId xmlns:a16="http://schemas.microsoft.com/office/drawing/2014/main" id="{269B6995-C3C1-4C29-A4F8-988039E1C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0" y="2155"/>
                  <a:ext cx="9" cy="11"/>
                </a:xfrm>
                <a:custGeom>
                  <a:avLst/>
                  <a:gdLst>
                    <a:gd name="T0" fmla="*/ 7 w 9"/>
                    <a:gd name="T1" fmla="*/ 4 h 11"/>
                    <a:gd name="T2" fmla="*/ 8 w 9"/>
                    <a:gd name="T3" fmla="*/ 2 h 11"/>
                    <a:gd name="T4" fmla="*/ 9 w 9"/>
                    <a:gd name="T5" fmla="*/ 0 h 11"/>
                    <a:gd name="T6" fmla="*/ 6 w 9"/>
                    <a:gd name="T7" fmla="*/ 1 h 11"/>
                    <a:gd name="T8" fmla="*/ 3 w 9"/>
                    <a:gd name="T9" fmla="*/ 3 h 11"/>
                    <a:gd name="T10" fmla="*/ 0 w 9"/>
                    <a:gd name="T11" fmla="*/ 6 h 11"/>
                    <a:gd name="T12" fmla="*/ 0 w 9"/>
                    <a:gd name="T13" fmla="*/ 8 h 11"/>
                    <a:gd name="T14" fmla="*/ 0 w 9"/>
                    <a:gd name="T15" fmla="*/ 9 h 11"/>
                    <a:gd name="T16" fmla="*/ 0 w 9"/>
                    <a:gd name="T17" fmla="*/ 11 h 11"/>
                    <a:gd name="T18" fmla="*/ 1 w 9"/>
                    <a:gd name="T19" fmla="*/ 11 h 11"/>
                    <a:gd name="T20" fmla="*/ 2 w 9"/>
                    <a:gd name="T21" fmla="*/ 11 h 11"/>
                    <a:gd name="T22" fmla="*/ 3 w 9"/>
                    <a:gd name="T23" fmla="*/ 10 h 11"/>
                    <a:gd name="T24" fmla="*/ 5 w 9"/>
                    <a:gd name="T25" fmla="*/ 7 h 11"/>
                    <a:gd name="T26" fmla="*/ 6 w 9"/>
                    <a:gd name="T27" fmla="*/ 7 h 11"/>
                    <a:gd name="T28" fmla="*/ 5 w 9"/>
                    <a:gd name="T29" fmla="*/ 7 h 11"/>
                    <a:gd name="T30" fmla="*/ 6 w 9"/>
                    <a:gd name="T31" fmla="*/ 5 h 11"/>
                    <a:gd name="T32" fmla="*/ 7 w 9"/>
                    <a:gd name="T3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" h="11">
                      <a:moveTo>
                        <a:pt x="7" y="4"/>
                      </a:move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1" y="11"/>
                      </a:lnTo>
                      <a:lnTo>
                        <a:pt x="2" y="11"/>
                      </a:lnTo>
                      <a:lnTo>
                        <a:pt x="3" y="10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4" name="Freeform 743">
                  <a:extLst>
                    <a:ext uri="{FF2B5EF4-FFF2-40B4-BE49-F238E27FC236}">
                      <a16:creationId xmlns:a16="http://schemas.microsoft.com/office/drawing/2014/main" id="{38C06668-5B8B-49EA-99CA-B545CEDE0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157"/>
                  <a:ext cx="3" cy="7"/>
                </a:xfrm>
                <a:custGeom>
                  <a:avLst/>
                  <a:gdLst>
                    <a:gd name="T0" fmla="*/ 1 w 3"/>
                    <a:gd name="T1" fmla="*/ 4 h 7"/>
                    <a:gd name="T2" fmla="*/ 1 w 3"/>
                    <a:gd name="T3" fmla="*/ 6 h 7"/>
                    <a:gd name="T4" fmla="*/ 2 w 3"/>
                    <a:gd name="T5" fmla="*/ 7 h 7"/>
                    <a:gd name="T6" fmla="*/ 3 w 3"/>
                    <a:gd name="T7" fmla="*/ 5 h 7"/>
                    <a:gd name="T8" fmla="*/ 2 w 3"/>
                    <a:gd name="T9" fmla="*/ 2 h 7"/>
                    <a:gd name="T10" fmla="*/ 2 w 3"/>
                    <a:gd name="T11" fmla="*/ 0 h 7"/>
                    <a:gd name="T12" fmla="*/ 1 w 3"/>
                    <a:gd name="T13" fmla="*/ 1 h 7"/>
                    <a:gd name="T14" fmla="*/ 0 w 3"/>
                    <a:gd name="T15" fmla="*/ 2 h 7"/>
                    <a:gd name="T16" fmla="*/ 1 w 3"/>
                    <a:gd name="T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">
                      <a:moveTo>
                        <a:pt x="1" y="4"/>
                      </a:moveTo>
                      <a:lnTo>
                        <a:pt x="1" y="6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5" name="Freeform 744">
                  <a:extLst>
                    <a:ext uri="{FF2B5EF4-FFF2-40B4-BE49-F238E27FC236}">
                      <a16:creationId xmlns:a16="http://schemas.microsoft.com/office/drawing/2014/main" id="{819C4A9A-20D8-415E-8276-22C9820FD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5" y="215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6" name="Freeform 745">
                  <a:extLst>
                    <a:ext uri="{FF2B5EF4-FFF2-40B4-BE49-F238E27FC236}">
                      <a16:creationId xmlns:a16="http://schemas.microsoft.com/office/drawing/2014/main" id="{9B70C1DE-3D0A-4B81-A461-E509CAE7A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2" y="2128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0 w 5"/>
                    <a:gd name="T3" fmla="*/ 3 h 5"/>
                    <a:gd name="T4" fmla="*/ 1 w 5"/>
                    <a:gd name="T5" fmla="*/ 5 h 5"/>
                    <a:gd name="T6" fmla="*/ 3 w 5"/>
                    <a:gd name="T7" fmla="*/ 5 h 5"/>
                    <a:gd name="T8" fmla="*/ 3 w 5"/>
                    <a:gd name="T9" fmla="*/ 4 h 5"/>
                    <a:gd name="T10" fmla="*/ 5 w 5"/>
                    <a:gd name="T11" fmla="*/ 4 h 5"/>
                    <a:gd name="T12" fmla="*/ 4 w 5"/>
                    <a:gd name="T13" fmla="*/ 3 h 5"/>
                    <a:gd name="T14" fmla="*/ 3 w 5"/>
                    <a:gd name="T15" fmla="*/ 1 h 5"/>
                    <a:gd name="T16" fmla="*/ 1 w 5"/>
                    <a:gd name="T17" fmla="*/ 0 h 5"/>
                    <a:gd name="T18" fmla="*/ 0 w 5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7" name="Freeform 746">
                  <a:extLst>
                    <a:ext uri="{FF2B5EF4-FFF2-40B4-BE49-F238E27FC236}">
                      <a16:creationId xmlns:a16="http://schemas.microsoft.com/office/drawing/2014/main" id="{1AE8C6CD-B4D0-4D39-944E-2981A916B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2" y="2169"/>
                  <a:ext cx="3" cy="7"/>
                </a:xfrm>
                <a:custGeom>
                  <a:avLst/>
                  <a:gdLst>
                    <a:gd name="T0" fmla="*/ 0 w 3"/>
                    <a:gd name="T1" fmla="*/ 2 h 7"/>
                    <a:gd name="T2" fmla="*/ 1 w 3"/>
                    <a:gd name="T3" fmla="*/ 4 h 7"/>
                    <a:gd name="T4" fmla="*/ 1 w 3"/>
                    <a:gd name="T5" fmla="*/ 7 h 7"/>
                    <a:gd name="T6" fmla="*/ 2 w 3"/>
                    <a:gd name="T7" fmla="*/ 7 h 7"/>
                    <a:gd name="T8" fmla="*/ 3 w 3"/>
                    <a:gd name="T9" fmla="*/ 4 h 7"/>
                    <a:gd name="T10" fmla="*/ 2 w 3"/>
                    <a:gd name="T11" fmla="*/ 2 h 7"/>
                    <a:gd name="T12" fmla="*/ 1 w 3"/>
                    <a:gd name="T13" fmla="*/ 0 h 7"/>
                    <a:gd name="T14" fmla="*/ 0 w 3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1" y="7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8" name="Freeform 747">
                  <a:extLst>
                    <a:ext uri="{FF2B5EF4-FFF2-40B4-BE49-F238E27FC236}">
                      <a16:creationId xmlns:a16="http://schemas.microsoft.com/office/drawing/2014/main" id="{EF686A80-FA4E-470A-9785-6F084C657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4" y="2043"/>
                  <a:ext cx="86" cy="114"/>
                </a:xfrm>
                <a:custGeom>
                  <a:avLst/>
                  <a:gdLst>
                    <a:gd name="T0" fmla="*/ 86 w 86"/>
                    <a:gd name="T1" fmla="*/ 10 h 114"/>
                    <a:gd name="T2" fmla="*/ 84 w 86"/>
                    <a:gd name="T3" fmla="*/ 0 h 114"/>
                    <a:gd name="T4" fmla="*/ 78 w 86"/>
                    <a:gd name="T5" fmla="*/ 7 h 114"/>
                    <a:gd name="T6" fmla="*/ 72 w 86"/>
                    <a:gd name="T7" fmla="*/ 12 h 114"/>
                    <a:gd name="T8" fmla="*/ 64 w 86"/>
                    <a:gd name="T9" fmla="*/ 12 h 114"/>
                    <a:gd name="T10" fmla="*/ 59 w 86"/>
                    <a:gd name="T11" fmla="*/ 10 h 114"/>
                    <a:gd name="T12" fmla="*/ 49 w 86"/>
                    <a:gd name="T13" fmla="*/ 12 h 114"/>
                    <a:gd name="T14" fmla="*/ 39 w 86"/>
                    <a:gd name="T15" fmla="*/ 12 h 114"/>
                    <a:gd name="T16" fmla="*/ 35 w 86"/>
                    <a:gd name="T17" fmla="*/ 15 h 114"/>
                    <a:gd name="T18" fmla="*/ 22 w 86"/>
                    <a:gd name="T19" fmla="*/ 19 h 114"/>
                    <a:gd name="T20" fmla="*/ 12 w 86"/>
                    <a:gd name="T21" fmla="*/ 26 h 114"/>
                    <a:gd name="T22" fmla="*/ 9 w 86"/>
                    <a:gd name="T23" fmla="*/ 36 h 114"/>
                    <a:gd name="T24" fmla="*/ 1 w 86"/>
                    <a:gd name="T25" fmla="*/ 47 h 114"/>
                    <a:gd name="T26" fmla="*/ 1 w 86"/>
                    <a:gd name="T27" fmla="*/ 53 h 114"/>
                    <a:gd name="T28" fmla="*/ 10 w 86"/>
                    <a:gd name="T29" fmla="*/ 63 h 114"/>
                    <a:gd name="T30" fmla="*/ 14 w 86"/>
                    <a:gd name="T31" fmla="*/ 76 h 114"/>
                    <a:gd name="T32" fmla="*/ 21 w 86"/>
                    <a:gd name="T33" fmla="*/ 77 h 114"/>
                    <a:gd name="T34" fmla="*/ 28 w 86"/>
                    <a:gd name="T35" fmla="*/ 74 h 114"/>
                    <a:gd name="T36" fmla="*/ 34 w 86"/>
                    <a:gd name="T37" fmla="*/ 78 h 114"/>
                    <a:gd name="T38" fmla="*/ 40 w 86"/>
                    <a:gd name="T39" fmla="*/ 81 h 114"/>
                    <a:gd name="T40" fmla="*/ 35 w 86"/>
                    <a:gd name="T41" fmla="*/ 82 h 114"/>
                    <a:gd name="T42" fmla="*/ 24 w 86"/>
                    <a:gd name="T43" fmla="*/ 78 h 114"/>
                    <a:gd name="T44" fmla="*/ 17 w 86"/>
                    <a:gd name="T45" fmla="*/ 81 h 114"/>
                    <a:gd name="T46" fmla="*/ 18 w 86"/>
                    <a:gd name="T47" fmla="*/ 89 h 114"/>
                    <a:gd name="T48" fmla="*/ 24 w 86"/>
                    <a:gd name="T49" fmla="*/ 97 h 114"/>
                    <a:gd name="T50" fmla="*/ 25 w 86"/>
                    <a:gd name="T51" fmla="*/ 105 h 114"/>
                    <a:gd name="T52" fmla="*/ 28 w 86"/>
                    <a:gd name="T53" fmla="*/ 104 h 114"/>
                    <a:gd name="T54" fmla="*/ 33 w 86"/>
                    <a:gd name="T55" fmla="*/ 106 h 114"/>
                    <a:gd name="T56" fmla="*/ 35 w 86"/>
                    <a:gd name="T57" fmla="*/ 114 h 114"/>
                    <a:gd name="T58" fmla="*/ 39 w 86"/>
                    <a:gd name="T59" fmla="*/ 105 h 114"/>
                    <a:gd name="T60" fmla="*/ 42 w 86"/>
                    <a:gd name="T61" fmla="*/ 109 h 114"/>
                    <a:gd name="T62" fmla="*/ 39 w 86"/>
                    <a:gd name="T63" fmla="*/ 98 h 114"/>
                    <a:gd name="T64" fmla="*/ 39 w 86"/>
                    <a:gd name="T65" fmla="*/ 92 h 114"/>
                    <a:gd name="T66" fmla="*/ 42 w 86"/>
                    <a:gd name="T67" fmla="*/ 97 h 114"/>
                    <a:gd name="T68" fmla="*/ 47 w 86"/>
                    <a:gd name="T69" fmla="*/ 95 h 114"/>
                    <a:gd name="T70" fmla="*/ 45 w 86"/>
                    <a:gd name="T71" fmla="*/ 92 h 114"/>
                    <a:gd name="T72" fmla="*/ 40 w 86"/>
                    <a:gd name="T73" fmla="*/ 86 h 114"/>
                    <a:gd name="T74" fmla="*/ 46 w 86"/>
                    <a:gd name="T75" fmla="*/ 83 h 114"/>
                    <a:gd name="T76" fmla="*/ 53 w 86"/>
                    <a:gd name="T77" fmla="*/ 88 h 114"/>
                    <a:gd name="T78" fmla="*/ 53 w 86"/>
                    <a:gd name="T79" fmla="*/ 78 h 114"/>
                    <a:gd name="T80" fmla="*/ 43 w 86"/>
                    <a:gd name="T81" fmla="*/ 71 h 114"/>
                    <a:gd name="T82" fmla="*/ 39 w 86"/>
                    <a:gd name="T83" fmla="*/ 67 h 114"/>
                    <a:gd name="T84" fmla="*/ 36 w 86"/>
                    <a:gd name="T85" fmla="*/ 64 h 114"/>
                    <a:gd name="T86" fmla="*/ 35 w 86"/>
                    <a:gd name="T87" fmla="*/ 58 h 114"/>
                    <a:gd name="T88" fmla="*/ 39 w 86"/>
                    <a:gd name="T89" fmla="*/ 55 h 114"/>
                    <a:gd name="T90" fmla="*/ 40 w 86"/>
                    <a:gd name="T91" fmla="*/ 61 h 114"/>
                    <a:gd name="T92" fmla="*/ 41 w 86"/>
                    <a:gd name="T93" fmla="*/ 54 h 114"/>
                    <a:gd name="T94" fmla="*/ 34 w 86"/>
                    <a:gd name="T95" fmla="*/ 43 h 114"/>
                    <a:gd name="T96" fmla="*/ 32 w 86"/>
                    <a:gd name="T97" fmla="*/ 31 h 114"/>
                    <a:gd name="T98" fmla="*/ 37 w 86"/>
                    <a:gd name="T99" fmla="*/ 30 h 114"/>
                    <a:gd name="T100" fmla="*/ 40 w 86"/>
                    <a:gd name="T101" fmla="*/ 34 h 114"/>
                    <a:gd name="T102" fmla="*/ 46 w 86"/>
                    <a:gd name="T103" fmla="*/ 41 h 114"/>
                    <a:gd name="T104" fmla="*/ 43 w 86"/>
                    <a:gd name="T105" fmla="*/ 34 h 114"/>
                    <a:gd name="T106" fmla="*/ 51 w 86"/>
                    <a:gd name="T107" fmla="*/ 40 h 114"/>
                    <a:gd name="T108" fmla="*/ 48 w 86"/>
                    <a:gd name="T109" fmla="*/ 35 h 114"/>
                    <a:gd name="T110" fmla="*/ 55 w 86"/>
                    <a:gd name="T111" fmla="*/ 36 h 114"/>
                    <a:gd name="T112" fmla="*/ 49 w 86"/>
                    <a:gd name="T113" fmla="*/ 31 h 114"/>
                    <a:gd name="T114" fmla="*/ 51 w 86"/>
                    <a:gd name="T115" fmla="*/ 26 h 114"/>
                    <a:gd name="T116" fmla="*/ 56 w 86"/>
                    <a:gd name="T117" fmla="*/ 19 h 114"/>
                    <a:gd name="T118" fmla="*/ 65 w 86"/>
                    <a:gd name="T119" fmla="*/ 19 h 114"/>
                    <a:gd name="T120" fmla="*/ 68 w 86"/>
                    <a:gd name="T121" fmla="*/ 20 h 114"/>
                    <a:gd name="T122" fmla="*/ 81 w 86"/>
                    <a:gd name="T123" fmla="*/ 2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6" h="114">
                      <a:moveTo>
                        <a:pt x="83" y="16"/>
                      </a:moveTo>
                      <a:lnTo>
                        <a:pt x="82" y="13"/>
                      </a:lnTo>
                      <a:lnTo>
                        <a:pt x="86" y="10"/>
                      </a:lnTo>
                      <a:lnTo>
                        <a:pt x="86" y="6"/>
                      </a:lnTo>
                      <a:lnTo>
                        <a:pt x="83" y="5"/>
                      </a:lnTo>
                      <a:lnTo>
                        <a:pt x="84" y="0"/>
                      </a:lnTo>
                      <a:lnTo>
                        <a:pt x="82" y="0"/>
                      </a:lnTo>
                      <a:lnTo>
                        <a:pt x="79" y="3"/>
                      </a:lnTo>
                      <a:lnTo>
                        <a:pt x="78" y="7"/>
                      </a:lnTo>
                      <a:lnTo>
                        <a:pt x="80" y="10"/>
                      </a:lnTo>
                      <a:lnTo>
                        <a:pt x="77" y="12"/>
                      </a:lnTo>
                      <a:lnTo>
                        <a:pt x="72" y="12"/>
                      </a:lnTo>
                      <a:lnTo>
                        <a:pt x="69" y="13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60" y="13"/>
                      </a:lnTo>
                      <a:lnTo>
                        <a:pt x="59" y="10"/>
                      </a:lnTo>
                      <a:lnTo>
                        <a:pt x="55" y="10"/>
                      </a:lnTo>
                      <a:lnTo>
                        <a:pt x="52" y="9"/>
                      </a:lnTo>
                      <a:lnTo>
                        <a:pt x="49" y="12"/>
                      </a:lnTo>
                      <a:lnTo>
                        <a:pt x="46" y="13"/>
                      </a:lnTo>
                      <a:lnTo>
                        <a:pt x="41" y="13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8" y="14"/>
                      </a:lnTo>
                      <a:lnTo>
                        <a:pt x="35" y="15"/>
                      </a:lnTo>
                      <a:lnTo>
                        <a:pt x="32" y="17"/>
                      </a:lnTo>
                      <a:lnTo>
                        <a:pt x="25" y="16"/>
                      </a:lnTo>
                      <a:lnTo>
                        <a:pt x="22" y="19"/>
                      </a:lnTo>
                      <a:lnTo>
                        <a:pt x="21" y="20"/>
                      </a:lnTo>
                      <a:lnTo>
                        <a:pt x="18" y="22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9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1" y="47"/>
                      </a:lnTo>
                      <a:lnTo>
                        <a:pt x="0" y="48"/>
                      </a:lnTo>
                      <a:lnTo>
                        <a:pt x="0" y="48"/>
                      </a:lnTo>
                      <a:lnTo>
                        <a:pt x="1" y="53"/>
                      </a:lnTo>
                      <a:lnTo>
                        <a:pt x="5" y="57"/>
                      </a:lnTo>
                      <a:lnTo>
                        <a:pt x="8" y="63"/>
                      </a:lnTo>
                      <a:lnTo>
                        <a:pt x="10" y="63"/>
                      </a:lnTo>
                      <a:lnTo>
                        <a:pt x="9" y="64"/>
                      </a:lnTo>
                      <a:lnTo>
                        <a:pt x="13" y="71"/>
                      </a:lnTo>
                      <a:lnTo>
                        <a:pt x="14" y="76"/>
                      </a:lnTo>
                      <a:lnTo>
                        <a:pt x="16" y="77"/>
                      </a:lnTo>
                      <a:lnTo>
                        <a:pt x="18" y="73"/>
                      </a:lnTo>
                      <a:lnTo>
                        <a:pt x="21" y="77"/>
                      </a:lnTo>
                      <a:lnTo>
                        <a:pt x="24" y="77"/>
                      </a:lnTo>
                      <a:lnTo>
                        <a:pt x="25" y="74"/>
                      </a:lnTo>
                      <a:lnTo>
                        <a:pt x="28" y="74"/>
                      </a:lnTo>
                      <a:lnTo>
                        <a:pt x="32" y="78"/>
                      </a:lnTo>
                      <a:lnTo>
                        <a:pt x="34" y="76"/>
                      </a:lnTo>
                      <a:lnTo>
                        <a:pt x="34" y="78"/>
                      </a:lnTo>
                      <a:lnTo>
                        <a:pt x="36" y="78"/>
                      </a:lnTo>
                      <a:lnTo>
                        <a:pt x="37" y="80"/>
                      </a:lnTo>
                      <a:lnTo>
                        <a:pt x="40" y="81"/>
                      </a:lnTo>
                      <a:lnTo>
                        <a:pt x="39" y="82"/>
                      </a:lnTo>
                      <a:lnTo>
                        <a:pt x="36" y="84"/>
                      </a:lnTo>
                      <a:lnTo>
                        <a:pt x="35" y="82"/>
                      </a:lnTo>
                      <a:lnTo>
                        <a:pt x="32" y="81"/>
                      </a:lnTo>
                      <a:lnTo>
                        <a:pt x="26" y="77"/>
                      </a:lnTo>
                      <a:lnTo>
                        <a:pt x="24" y="78"/>
                      </a:lnTo>
                      <a:lnTo>
                        <a:pt x="21" y="80"/>
                      </a:lnTo>
                      <a:lnTo>
                        <a:pt x="19" y="78"/>
                      </a:lnTo>
                      <a:lnTo>
                        <a:pt x="17" y="81"/>
                      </a:lnTo>
                      <a:lnTo>
                        <a:pt x="15" y="82"/>
                      </a:lnTo>
                      <a:lnTo>
                        <a:pt x="14" y="85"/>
                      </a:lnTo>
                      <a:lnTo>
                        <a:pt x="18" y="89"/>
                      </a:lnTo>
                      <a:lnTo>
                        <a:pt x="21" y="91"/>
                      </a:lnTo>
                      <a:lnTo>
                        <a:pt x="24" y="94"/>
                      </a:lnTo>
                      <a:lnTo>
                        <a:pt x="24" y="97"/>
                      </a:lnTo>
                      <a:lnTo>
                        <a:pt x="23" y="98"/>
                      </a:lnTo>
                      <a:lnTo>
                        <a:pt x="23" y="102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lnTo>
                        <a:pt x="28" y="105"/>
                      </a:lnTo>
                      <a:lnTo>
                        <a:pt x="28" y="104"/>
                      </a:lnTo>
                      <a:lnTo>
                        <a:pt x="28" y="101"/>
                      </a:lnTo>
                      <a:lnTo>
                        <a:pt x="29" y="105"/>
                      </a:lnTo>
                      <a:lnTo>
                        <a:pt x="33" y="106"/>
                      </a:lnTo>
                      <a:lnTo>
                        <a:pt x="34" y="109"/>
                      </a:lnTo>
                      <a:lnTo>
                        <a:pt x="33" y="112"/>
                      </a:lnTo>
                      <a:lnTo>
                        <a:pt x="35" y="114"/>
                      </a:lnTo>
                      <a:lnTo>
                        <a:pt x="35" y="109"/>
                      </a:lnTo>
                      <a:lnTo>
                        <a:pt x="36" y="105"/>
                      </a:lnTo>
                      <a:lnTo>
                        <a:pt x="39" y="105"/>
                      </a:lnTo>
                      <a:lnTo>
                        <a:pt x="40" y="109"/>
                      </a:lnTo>
                      <a:lnTo>
                        <a:pt x="44" y="112"/>
                      </a:lnTo>
                      <a:lnTo>
                        <a:pt x="42" y="109"/>
                      </a:lnTo>
                      <a:lnTo>
                        <a:pt x="42" y="106"/>
                      </a:lnTo>
                      <a:lnTo>
                        <a:pt x="41" y="103"/>
                      </a:lnTo>
                      <a:lnTo>
                        <a:pt x="39" y="98"/>
                      </a:lnTo>
                      <a:lnTo>
                        <a:pt x="38" y="94"/>
                      </a:lnTo>
                      <a:lnTo>
                        <a:pt x="38" y="93"/>
                      </a:lnTo>
                      <a:lnTo>
                        <a:pt x="39" y="92"/>
                      </a:lnTo>
                      <a:lnTo>
                        <a:pt x="42" y="95"/>
                      </a:lnTo>
                      <a:lnTo>
                        <a:pt x="42" y="96"/>
                      </a:lnTo>
                      <a:lnTo>
                        <a:pt x="42" y="97"/>
                      </a:lnTo>
                      <a:lnTo>
                        <a:pt x="44" y="95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46" y="94"/>
                      </a:lnTo>
                      <a:lnTo>
                        <a:pt x="46" y="92"/>
                      </a:lnTo>
                      <a:lnTo>
                        <a:pt x="45" y="92"/>
                      </a:lnTo>
                      <a:lnTo>
                        <a:pt x="42" y="91"/>
                      </a:lnTo>
                      <a:lnTo>
                        <a:pt x="42" y="88"/>
                      </a:lnTo>
                      <a:lnTo>
                        <a:pt x="40" y="86"/>
                      </a:lnTo>
                      <a:lnTo>
                        <a:pt x="42" y="85"/>
                      </a:lnTo>
                      <a:lnTo>
                        <a:pt x="45" y="85"/>
                      </a:lnTo>
                      <a:lnTo>
                        <a:pt x="46" y="83"/>
                      </a:lnTo>
                      <a:lnTo>
                        <a:pt x="50" y="87"/>
                      </a:lnTo>
                      <a:lnTo>
                        <a:pt x="51" y="88"/>
                      </a:lnTo>
                      <a:lnTo>
                        <a:pt x="53" y="88"/>
                      </a:lnTo>
                      <a:lnTo>
                        <a:pt x="54" y="86"/>
                      </a:lnTo>
                      <a:lnTo>
                        <a:pt x="52" y="82"/>
                      </a:lnTo>
                      <a:lnTo>
                        <a:pt x="53" y="78"/>
                      </a:lnTo>
                      <a:lnTo>
                        <a:pt x="52" y="76"/>
                      </a:lnTo>
                      <a:lnTo>
                        <a:pt x="45" y="71"/>
                      </a:lnTo>
                      <a:lnTo>
                        <a:pt x="43" y="71"/>
                      </a:lnTo>
                      <a:lnTo>
                        <a:pt x="42" y="69"/>
                      </a:lnTo>
                      <a:lnTo>
                        <a:pt x="40" y="69"/>
                      </a:lnTo>
                      <a:lnTo>
                        <a:pt x="39" y="67"/>
                      </a:lnTo>
                      <a:lnTo>
                        <a:pt x="36" y="67"/>
                      </a:lnTo>
                      <a:lnTo>
                        <a:pt x="33" y="64"/>
                      </a:lnTo>
                      <a:lnTo>
                        <a:pt x="36" y="64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5" y="58"/>
                      </a:lnTo>
                      <a:lnTo>
                        <a:pt x="37" y="56"/>
                      </a:lnTo>
                      <a:lnTo>
                        <a:pt x="36" y="54"/>
                      </a:lnTo>
                      <a:lnTo>
                        <a:pt x="39" y="55"/>
                      </a:lnTo>
                      <a:lnTo>
                        <a:pt x="41" y="57"/>
                      </a:lnTo>
                      <a:lnTo>
                        <a:pt x="40" y="58"/>
                      </a:lnTo>
                      <a:lnTo>
                        <a:pt x="40" y="61"/>
                      </a:lnTo>
                      <a:lnTo>
                        <a:pt x="42" y="60"/>
                      </a:lnTo>
                      <a:lnTo>
                        <a:pt x="42" y="56"/>
                      </a:lnTo>
                      <a:lnTo>
                        <a:pt x="41" y="54"/>
                      </a:lnTo>
                      <a:lnTo>
                        <a:pt x="36" y="47"/>
                      </a:lnTo>
                      <a:lnTo>
                        <a:pt x="35" y="45"/>
                      </a:lnTo>
                      <a:lnTo>
                        <a:pt x="34" y="43"/>
                      </a:lnTo>
                      <a:lnTo>
                        <a:pt x="31" y="40"/>
                      </a:lnTo>
                      <a:lnTo>
                        <a:pt x="32" y="38"/>
                      </a:lnTo>
                      <a:lnTo>
                        <a:pt x="32" y="31"/>
                      </a:lnTo>
                      <a:lnTo>
                        <a:pt x="33" y="28"/>
                      </a:lnTo>
                      <a:lnTo>
                        <a:pt x="37" y="26"/>
                      </a:lnTo>
                      <a:lnTo>
                        <a:pt x="37" y="30"/>
                      </a:lnTo>
                      <a:lnTo>
                        <a:pt x="35" y="30"/>
                      </a:lnTo>
                      <a:lnTo>
                        <a:pt x="36" y="32"/>
                      </a:lnTo>
                      <a:lnTo>
                        <a:pt x="40" y="34"/>
                      </a:lnTo>
                      <a:lnTo>
                        <a:pt x="41" y="39"/>
                      </a:lnTo>
                      <a:lnTo>
                        <a:pt x="43" y="41"/>
                      </a:lnTo>
                      <a:lnTo>
                        <a:pt x="46" y="41"/>
                      </a:lnTo>
                      <a:lnTo>
                        <a:pt x="44" y="40"/>
                      </a:lnTo>
                      <a:lnTo>
                        <a:pt x="43" y="36"/>
                      </a:lnTo>
                      <a:lnTo>
                        <a:pt x="43" y="34"/>
                      </a:lnTo>
                      <a:lnTo>
                        <a:pt x="46" y="36"/>
                      </a:lnTo>
                      <a:lnTo>
                        <a:pt x="49" y="40"/>
                      </a:lnTo>
                      <a:lnTo>
                        <a:pt x="51" y="40"/>
                      </a:lnTo>
                      <a:lnTo>
                        <a:pt x="52" y="38"/>
                      </a:lnTo>
                      <a:lnTo>
                        <a:pt x="49" y="36"/>
                      </a:lnTo>
                      <a:lnTo>
                        <a:pt x="48" y="35"/>
                      </a:lnTo>
                      <a:lnTo>
                        <a:pt x="48" y="33"/>
                      </a:lnTo>
                      <a:lnTo>
                        <a:pt x="53" y="33"/>
                      </a:lnTo>
                      <a:lnTo>
                        <a:pt x="55" y="36"/>
                      </a:lnTo>
                      <a:lnTo>
                        <a:pt x="56" y="35"/>
                      </a:lnTo>
                      <a:lnTo>
                        <a:pt x="53" y="31"/>
                      </a:lnTo>
                      <a:lnTo>
                        <a:pt x="49" y="31"/>
                      </a:lnTo>
                      <a:lnTo>
                        <a:pt x="47" y="27"/>
                      </a:lnTo>
                      <a:lnTo>
                        <a:pt x="49" y="25"/>
                      </a:lnTo>
                      <a:lnTo>
                        <a:pt x="51" y="26"/>
                      </a:lnTo>
                      <a:lnTo>
                        <a:pt x="53" y="25"/>
                      </a:lnTo>
                      <a:lnTo>
                        <a:pt x="55" y="20"/>
                      </a:lnTo>
                      <a:lnTo>
                        <a:pt x="56" y="19"/>
                      </a:lnTo>
                      <a:lnTo>
                        <a:pt x="60" y="22"/>
                      </a:lnTo>
                      <a:lnTo>
                        <a:pt x="62" y="23"/>
                      </a:lnTo>
                      <a:lnTo>
                        <a:pt x="65" y="19"/>
                      </a:lnTo>
                      <a:lnTo>
                        <a:pt x="65" y="17"/>
                      </a:lnTo>
                      <a:lnTo>
                        <a:pt x="66" y="17"/>
                      </a:lnTo>
                      <a:lnTo>
                        <a:pt x="68" y="20"/>
                      </a:lnTo>
                      <a:lnTo>
                        <a:pt x="73" y="20"/>
                      </a:lnTo>
                      <a:lnTo>
                        <a:pt x="78" y="22"/>
                      </a:lnTo>
                      <a:lnTo>
                        <a:pt x="81" y="20"/>
                      </a:lnTo>
                      <a:lnTo>
                        <a:pt x="83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9" name="Freeform 748">
                  <a:extLst>
                    <a:ext uri="{FF2B5EF4-FFF2-40B4-BE49-F238E27FC236}">
                      <a16:creationId xmlns:a16="http://schemas.microsoft.com/office/drawing/2014/main" id="{A09628E4-AE43-4831-B305-A00BA095E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3" y="2166"/>
                  <a:ext cx="1" cy="2"/>
                </a:xfrm>
                <a:custGeom>
                  <a:avLst/>
                  <a:gdLst>
                    <a:gd name="T0" fmla="*/ 1 w 1"/>
                    <a:gd name="T1" fmla="*/ 1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  <a:gd name="T8" fmla="*/ 1 w 1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0" name="Freeform 749">
                  <a:extLst>
                    <a:ext uri="{FF2B5EF4-FFF2-40B4-BE49-F238E27FC236}">
                      <a16:creationId xmlns:a16="http://schemas.microsoft.com/office/drawing/2014/main" id="{C9C266E1-9527-40BA-BA20-609457A9A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1" y="2104"/>
                  <a:ext cx="25" cy="24"/>
                </a:xfrm>
                <a:custGeom>
                  <a:avLst/>
                  <a:gdLst>
                    <a:gd name="T0" fmla="*/ 2 w 25"/>
                    <a:gd name="T1" fmla="*/ 1 h 24"/>
                    <a:gd name="T2" fmla="*/ 0 w 25"/>
                    <a:gd name="T3" fmla="*/ 3 h 24"/>
                    <a:gd name="T4" fmla="*/ 2 w 25"/>
                    <a:gd name="T5" fmla="*/ 3 h 24"/>
                    <a:gd name="T6" fmla="*/ 4 w 25"/>
                    <a:gd name="T7" fmla="*/ 3 h 24"/>
                    <a:gd name="T8" fmla="*/ 5 w 25"/>
                    <a:gd name="T9" fmla="*/ 5 h 24"/>
                    <a:gd name="T10" fmla="*/ 5 w 25"/>
                    <a:gd name="T11" fmla="*/ 6 h 24"/>
                    <a:gd name="T12" fmla="*/ 7 w 25"/>
                    <a:gd name="T13" fmla="*/ 6 h 24"/>
                    <a:gd name="T14" fmla="*/ 8 w 25"/>
                    <a:gd name="T15" fmla="*/ 8 h 24"/>
                    <a:gd name="T16" fmla="*/ 10 w 25"/>
                    <a:gd name="T17" fmla="*/ 9 h 24"/>
                    <a:gd name="T18" fmla="*/ 11 w 25"/>
                    <a:gd name="T19" fmla="*/ 11 h 24"/>
                    <a:gd name="T20" fmla="*/ 13 w 25"/>
                    <a:gd name="T21" fmla="*/ 13 h 24"/>
                    <a:gd name="T22" fmla="*/ 16 w 25"/>
                    <a:gd name="T23" fmla="*/ 13 h 24"/>
                    <a:gd name="T24" fmla="*/ 16 w 25"/>
                    <a:gd name="T25" fmla="*/ 13 h 24"/>
                    <a:gd name="T26" fmla="*/ 18 w 25"/>
                    <a:gd name="T27" fmla="*/ 17 h 24"/>
                    <a:gd name="T28" fmla="*/ 19 w 25"/>
                    <a:gd name="T29" fmla="*/ 18 h 24"/>
                    <a:gd name="T30" fmla="*/ 19 w 25"/>
                    <a:gd name="T31" fmla="*/ 20 h 24"/>
                    <a:gd name="T32" fmla="*/ 19 w 25"/>
                    <a:gd name="T33" fmla="*/ 22 h 24"/>
                    <a:gd name="T34" fmla="*/ 22 w 25"/>
                    <a:gd name="T35" fmla="*/ 24 h 24"/>
                    <a:gd name="T36" fmla="*/ 23 w 25"/>
                    <a:gd name="T37" fmla="*/ 23 h 24"/>
                    <a:gd name="T38" fmla="*/ 24 w 25"/>
                    <a:gd name="T39" fmla="*/ 24 h 24"/>
                    <a:gd name="T40" fmla="*/ 25 w 25"/>
                    <a:gd name="T41" fmla="*/ 20 h 24"/>
                    <a:gd name="T42" fmla="*/ 23 w 25"/>
                    <a:gd name="T43" fmla="*/ 20 h 24"/>
                    <a:gd name="T44" fmla="*/ 22 w 25"/>
                    <a:gd name="T45" fmla="*/ 20 h 24"/>
                    <a:gd name="T46" fmla="*/ 20 w 25"/>
                    <a:gd name="T47" fmla="*/ 18 h 24"/>
                    <a:gd name="T48" fmla="*/ 20 w 25"/>
                    <a:gd name="T49" fmla="*/ 16 h 24"/>
                    <a:gd name="T50" fmla="*/ 19 w 25"/>
                    <a:gd name="T51" fmla="*/ 14 h 24"/>
                    <a:gd name="T52" fmla="*/ 19 w 25"/>
                    <a:gd name="T53" fmla="*/ 13 h 24"/>
                    <a:gd name="T54" fmla="*/ 19 w 25"/>
                    <a:gd name="T55" fmla="*/ 10 h 24"/>
                    <a:gd name="T56" fmla="*/ 15 w 25"/>
                    <a:gd name="T57" fmla="*/ 6 h 24"/>
                    <a:gd name="T58" fmla="*/ 15 w 25"/>
                    <a:gd name="T59" fmla="*/ 6 h 24"/>
                    <a:gd name="T60" fmla="*/ 13 w 25"/>
                    <a:gd name="T61" fmla="*/ 6 h 24"/>
                    <a:gd name="T62" fmla="*/ 12 w 25"/>
                    <a:gd name="T63" fmla="*/ 6 h 24"/>
                    <a:gd name="T64" fmla="*/ 10 w 25"/>
                    <a:gd name="T65" fmla="*/ 4 h 24"/>
                    <a:gd name="T66" fmla="*/ 8 w 25"/>
                    <a:gd name="T67" fmla="*/ 3 h 24"/>
                    <a:gd name="T68" fmla="*/ 5 w 25"/>
                    <a:gd name="T69" fmla="*/ 0 h 24"/>
                    <a:gd name="T70" fmla="*/ 2 w 25"/>
                    <a:gd name="T7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5" h="24">
                      <a:moveTo>
                        <a:pt x="2" y="1"/>
                      </a:move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5" y="6"/>
                      </a:lnTo>
                      <a:lnTo>
                        <a:pt x="7" y="6"/>
                      </a:lnTo>
                      <a:lnTo>
                        <a:pt x="8" y="8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3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7"/>
                      </a:lnTo>
                      <a:lnTo>
                        <a:pt x="19" y="18"/>
                      </a:lnTo>
                      <a:lnTo>
                        <a:pt x="19" y="20"/>
                      </a:lnTo>
                      <a:lnTo>
                        <a:pt x="19" y="22"/>
                      </a:lnTo>
                      <a:lnTo>
                        <a:pt x="22" y="24"/>
                      </a:lnTo>
                      <a:lnTo>
                        <a:pt x="23" y="23"/>
                      </a:lnTo>
                      <a:lnTo>
                        <a:pt x="24" y="24"/>
                      </a:lnTo>
                      <a:lnTo>
                        <a:pt x="25" y="20"/>
                      </a:lnTo>
                      <a:lnTo>
                        <a:pt x="23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19" y="10"/>
                      </a:lnTo>
                      <a:lnTo>
                        <a:pt x="15" y="6"/>
                      </a:lnTo>
                      <a:lnTo>
                        <a:pt x="15" y="6"/>
                      </a:lnTo>
                      <a:lnTo>
                        <a:pt x="13" y="6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1" name="Freeform 750">
                  <a:extLst>
                    <a:ext uri="{FF2B5EF4-FFF2-40B4-BE49-F238E27FC236}">
                      <a16:creationId xmlns:a16="http://schemas.microsoft.com/office/drawing/2014/main" id="{4EB2D2C6-FDF3-46D4-AA3E-DF4327CE1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1" y="2096"/>
                  <a:ext cx="10" cy="9"/>
                </a:xfrm>
                <a:custGeom>
                  <a:avLst/>
                  <a:gdLst>
                    <a:gd name="T0" fmla="*/ 9 w 10"/>
                    <a:gd name="T1" fmla="*/ 0 h 9"/>
                    <a:gd name="T2" fmla="*/ 6 w 10"/>
                    <a:gd name="T3" fmla="*/ 1 h 9"/>
                    <a:gd name="T4" fmla="*/ 4 w 10"/>
                    <a:gd name="T5" fmla="*/ 1 h 9"/>
                    <a:gd name="T6" fmla="*/ 1 w 10"/>
                    <a:gd name="T7" fmla="*/ 3 h 9"/>
                    <a:gd name="T8" fmla="*/ 0 w 10"/>
                    <a:gd name="T9" fmla="*/ 6 h 9"/>
                    <a:gd name="T10" fmla="*/ 2 w 10"/>
                    <a:gd name="T11" fmla="*/ 8 h 9"/>
                    <a:gd name="T12" fmla="*/ 3 w 10"/>
                    <a:gd name="T13" fmla="*/ 8 h 9"/>
                    <a:gd name="T14" fmla="*/ 4 w 10"/>
                    <a:gd name="T15" fmla="*/ 8 h 9"/>
                    <a:gd name="T16" fmla="*/ 4 w 10"/>
                    <a:gd name="T17" fmla="*/ 5 h 9"/>
                    <a:gd name="T18" fmla="*/ 5 w 10"/>
                    <a:gd name="T19" fmla="*/ 4 h 9"/>
                    <a:gd name="T20" fmla="*/ 7 w 10"/>
                    <a:gd name="T21" fmla="*/ 4 h 9"/>
                    <a:gd name="T22" fmla="*/ 7 w 10"/>
                    <a:gd name="T23" fmla="*/ 5 h 9"/>
                    <a:gd name="T24" fmla="*/ 6 w 10"/>
                    <a:gd name="T25" fmla="*/ 7 h 9"/>
                    <a:gd name="T26" fmla="*/ 5 w 10"/>
                    <a:gd name="T27" fmla="*/ 8 h 9"/>
                    <a:gd name="T28" fmla="*/ 7 w 10"/>
                    <a:gd name="T29" fmla="*/ 9 h 9"/>
                    <a:gd name="T30" fmla="*/ 10 w 10"/>
                    <a:gd name="T31" fmla="*/ 9 h 9"/>
                    <a:gd name="T32" fmla="*/ 10 w 10"/>
                    <a:gd name="T33" fmla="*/ 5 h 9"/>
                    <a:gd name="T34" fmla="*/ 9 w 10"/>
                    <a:gd name="T35" fmla="*/ 3 h 9"/>
                    <a:gd name="T36" fmla="*/ 9 w 10"/>
                    <a:gd name="T37" fmla="*/ 3 h 9"/>
                    <a:gd name="T38" fmla="*/ 9 w 10"/>
                    <a:gd name="T39" fmla="*/ 1 h 9"/>
                    <a:gd name="T40" fmla="*/ 9 w 10"/>
                    <a:gd name="T4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0" h="9">
                      <a:moveTo>
                        <a:pt x="9" y="0"/>
                      </a:moveTo>
                      <a:lnTo>
                        <a:pt x="6" y="1"/>
                      </a:lnTo>
                      <a:lnTo>
                        <a:pt x="4" y="1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3" y="8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5"/>
                      </a:lnTo>
                      <a:lnTo>
                        <a:pt x="6" y="7"/>
                      </a:lnTo>
                      <a:lnTo>
                        <a:pt x="5" y="8"/>
                      </a:lnTo>
                      <a:lnTo>
                        <a:pt x="7" y="9"/>
                      </a:lnTo>
                      <a:lnTo>
                        <a:pt x="10" y="9"/>
                      </a:lnTo>
                      <a:lnTo>
                        <a:pt x="10" y="5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2" name="Freeform 751">
                  <a:extLst>
                    <a:ext uri="{FF2B5EF4-FFF2-40B4-BE49-F238E27FC236}">
                      <a16:creationId xmlns:a16="http://schemas.microsoft.com/office/drawing/2014/main" id="{29C36B51-BC4C-4933-B725-A6472AA880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3" y="2112"/>
                  <a:ext cx="5" cy="9"/>
                </a:xfrm>
                <a:custGeom>
                  <a:avLst/>
                  <a:gdLst>
                    <a:gd name="T0" fmla="*/ 0 w 5"/>
                    <a:gd name="T1" fmla="*/ 8 h 9"/>
                    <a:gd name="T2" fmla="*/ 1 w 5"/>
                    <a:gd name="T3" fmla="*/ 9 h 9"/>
                    <a:gd name="T4" fmla="*/ 4 w 5"/>
                    <a:gd name="T5" fmla="*/ 9 h 9"/>
                    <a:gd name="T6" fmla="*/ 5 w 5"/>
                    <a:gd name="T7" fmla="*/ 5 h 9"/>
                    <a:gd name="T8" fmla="*/ 4 w 5"/>
                    <a:gd name="T9" fmla="*/ 2 h 9"/>
                    <a:gd name="T10" fmla="*/ 3 w 5"/>
                    <a:gd name="T11" fmla="*/ 1 h 9"/>
                    <a:gd name="T12" fmla="*/ 1 w 5"/>
                    <a:gd name="T13" fmla="*/ 0 h 9"/>
                    <a:gd name="T14" fmla="*/ 0 w 5"/>
                    <a:gd name="T15" fmla="*/ 1 h 9"/>
                    <a:gd name="T16" fmla="*/ 0 w 5"/>
                    <a:gd name="T17" fmla="*/ 2 h 9"/>
                    <a:gd name="T18" fmla="*/ 1 w 5"/>
                    <a:gd name="T19" fmla="*/ 4 h 9"/>
                    <a:gd name="T20" fmla="*/ 1 w 5"/>
                    <a:gd name="T21" fmla="*/ 6 h 9"/>
                    <a:gd name="T22" fmla="*/ 0 w 5"/>
                    <a:gd name="T23" fmla="*/ 7 h 9"/>
                    <a:gd name="T24" fmla="*/ 0 w 5"/>
                    <a:gd name="T2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" h="9">
                      <a:moveTo>
                        <a:pt x="0" y="8"/>
                      </a:moveTo>
                      <a:lnTo>
                        <a:pt x="1" y="9"/>
                      </a:lnTo>
                      <a:lnTo>
                        <a:pt x="4" y="9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3" name="Freeform 752">
                  <a:extLst>
                    <a:ext uri="{FF2B5EF4-FFF2-40B4-BE49-F238E27FC236}">
                      <a16:creationId xmlns:a16="http://schemas.microsoft.com/office/drawing/2014/main" id="{022F1B5D-D525-4502-B951-3D07F2BBA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0" y="2101"/>
                  <a:ext cx="3" cy="4"/>
                </a:xfrm>
                <a:custGeom>
                  <a:avLst/>
                  <a:gdLst>
                    <a:gd name="T0" fmla="*/ 3 w 3"/>
                    <a:gd name="T1" fmla="*/ 3 h 4"/>
                    <a:gd name="T2" fmla="*/ 3 w 3"/>
                    <a:gd name="T3" fmla="*/ 0 h 4"/>
                    <a:gd name="T4" fmla="*/ 1 w 3"/>
                    <a:gd name="T5" fmla="*/ 0 h 4"/>
                    <a:gd name="T6" fmla="*/ 0 w 3"/>
                    <a:gd name="T7" fmla="*/ 0 h 4"/>
                    <a:gd name="T8" fmla="*/ 3 w 3"/>
                    <a:gd name="T9" fmla="*/ 4 h 4"/>
                    <a:gd name="T10" fmla="*/ 3 w 3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3" y="3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4" name="Freeform 753">
                  <a:extLst>
                    <a:ext uri="{FF2B5EF4-FFF2-40B4-BE49-F238E27FC236}">
                      <a16:creationId xmlns:a16="http://schemas.microsoft.com/office/drawing/2014/main" id="{9D870E3B-BEDC-43BB-9DF2-6753D17EB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42"/>
                  <a:ext cx="4" cy="4"/>
                </a:xfrm>
                <a:custGeom>
                  <a:avLst/>
                  <a:gdLst>
                    <a:gd name="T0" fmla="*/ 1 w 4"/>
                    <a:gd name="T1" fmla="*/ 4 h 4"/>
                    <a:gd name="T2" fmla="*/ 3 w 4"/>
                    <a:gd name="T3" fmla="*/ 4 h 4"/>
                    <a:gd name="T4" fmla="*/ 4 w 4"/>
                    <a:gd name="T5" fmla="*/ 3 h 4"/>
                    <a:gd name="T6" fmla="*/ 4 w 4"/>
                    <a:gd name="T7" fmla="*/ 0 h 4"/>
                    <a:gd name="T8" fmla="*/ 3 w 4"/>
                    <a:gd name="T9" fmla="*/ 0 h 4"/>
                    <a:gd name="T10" fmla="*/ 0 w 4"/>
                    <a:gd name="T11" fmla="*/ 3 h 4"/>
                    <a:gd name="T12" fmla="*/ 1 w 4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4">
                      <a:moveTo>
                        <a:pt x="1" y="4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5" name="Freeform 754">
                  <a:extLst>
                    <a:ext uri="{FF2B5EF4-FFF2-40B4-BE49-F238E27FC236}">
                      <a16:creationId xmlns:a16="http://schemas.microsoft.com/office/drawing/2014/main" id="{C19B16C2-48DC-45A9-BDE0-62AD660B6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2109"/>
                  <a:ext cx="2" cy="5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3 h 5"/>
                    <a:gd name="T4" fmla="*/ 1 w 2"/>
                    <a:gd name="T5" fmla="*/ 0 h 5"/>
                    <a:gd name="T6" fmla="*/ 1 w 2"/>
                    <a:gd name="T7" fmla="*/ 1 h 5"/>
                    <a:gd name="T8" fmla="*/ 0 w 2"/>
                    <a:gd name="T9" fmla="*/ 3 h 5"/>
                    <a:gd name="T10" fmla="*/ 0 w 2"/>
                    <a:gd name="T11" fmla="*/ 5 h 5"/>
                    <a:gd name="T12" fmla="*/ 1 w 2"/>
                    <a:gd name="T13" fmla="*/ 5 h 5"/>
                    <a:gd name="T14" fmla="*/ 1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1" y="5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6" name="Freeform 755">
                  <a:extLst>
                    <a:ext uri="{FF2B5EF4-FFF2-40B4-BE49-F238E27FC236}">
                      <a16:creationId xmlns:a16="http://schemas.microsoft.com/office/drawing/2014/main" id="{75EA8D90-6773-404F-BFDD-5C6676F78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7" y="2100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0 w 2"/>
                    <a:gd name="T3" fmla="*/ 1 h 3"/>
                    <a:gd name="T4" fmla="*/ 1 w 2"/>
                    <a:gd name="T5" fmla="*/ 3 h 3"/>
                    <a:gd name="T6" fmla="*/ 2 w 2"/>
                    <a:gd name="T7" fmla="*/ 1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7" name="Freeform 756">
                  <a:extLst>
                    <a:ext uri="{FF2B5EF4-FFF2-40B4-BE49-F238E27FC236}">
                      <a16:creationId xmlns:a16="http://schemas.microsoft.com/office/drawing/2014/main" id="{59FBCFE1-D62A-4271-AE5A-60E531F59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8" y="2114"/>
                  <a:ext cx="7" cy="12"/>
                </a:xfrm>
                <a:custGeom>
                  <a:avLst/>
                  <a:gdLst>
                    <a:gd name="T0" fmla="*/ 0 w 7"/>
                    <a:gd name="T1" fmla="*/ 5 h 12"/>
                    <a:gd name="T2" fmla="*/ 0 w 7"/>
                    <a:gd name="T3" fmla="*/ 9 h 12"/>
                    <a:gd name="T4" fmla="*/ 1 w 7"/>
                    <a:gd name="T5" fmla="*/ 10 h 12"/>
                    <a:gd name="T6" fmla="*/ 2 w 7"/>
                    <a:gd name="T7" fmla="*/ 10 h 12"/>
                    <a:gd name="T8" fmla="*/ 2 w 7"/>
                    <a:gd name="T9" fmla="*/ 7 h 12"/>
                    <a:gd name="T10" fmla="*/ 3 w 7"/>
                    <a:gd name="T11" fmla="*/ 8 h 12"/>
                    <a:gd name="T12" fmla="*/ 3 w 7"/>
                    <a:gd name="T13" fmla="*/ 10 h 12"/>
                    <a:gd name="T14" fmla="*/ 4 w 7"/>
                    <a:gd name="T15" fmla="*/ 10 h 12"/>
                    <a:gd name="T16" fmla="*/ 6 w 7"/>
                    <a:gd name="T17" fmla="*/ 12 h 12"/>
                    <a:gd name="T18" fmla="*/ 7 w 7"/>
                    <a:gd name="T19" fmla="*/ 10 h 12"/>
                    <a:gd name="T20" fmla="*/ 7 w 7"/>
                    <a:gd name="T21" fmla="*/ 9 h 12"/>
                    <a:gd name="T22" fmla="*/ 6 w 7"/>
                    <a:gd name="T23" fmla="*/ 7 h 12"/>
                    <a:gd name="T24" fmla="*/ 5 w 7"/>
                    <a:gd name="T25" fmla="*/ 6 h 12"/>
                    <a:gd name="T26" fmla="*/ 5 w 7"/>
                    <a:gd name="T27" fmla="*/ 5 h 12"/>
                    <a:gd name="T28" fmla="*/ 4 w 7"/>
                    <a:gd name="T29" fmla="*/ 2 h 12"/>
                    <a:gd name="T30" fmla="*/ 3 w 7"/>
                    <a:gd name="T31" fmla="*/ 0 h 12"/>
                    <a:gd name="T32" fmla="*/ 3 w 7"/>
                    <a:gd name="T33" fmla="*/ 5 h 12"/>
                    <a:gd name="T34" fmla="*/ 1 w 7"/>
                    <a:gd name="T35" fmla="*/ 4 h 12"/>
                    <a:gd name="T36" fmla="*/ 0 w 7"/>
                    <a:gd name="T3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12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3" y="8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6" y="7"/>
                      </a:ln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3" y="5"/>
                      </a:lnTo>
                      <a:lnTo>
                        <a:pt x="1" y="4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8" name="Freeform 757">
                  <a:extLst>
                    <a:ext uri="{FF2B5EF4-FFF2-40B4-BE49-F238E27FC236}">
                      <a16:creationId xmlns:a16="http://schemas.microsoft.com/office/drawing/2014/main" id="{A2A70DFA-6C38-4DCF-A275-899D9DE6FC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6" y="2088"/>
                  <a:ext cx="7" cy="9"/>
                </a:xfrm>
                <a:custGeom>
                  <a:avLst/>
                  <a:gdLst>
                    <a:gd name="T0" fmla="*/ 2 w 7"/>
                    <a:gd name="T1" fmla="*/ 0 h 9"/>
                    <a:gd name="T2" fmla="*/ 0 w 7"/>
                    <a:gd name="T3" fmla="*/ 2 h 9"/>
                    <a:gd name="T4" fmla="*/ 0 w 7"/>
                    <a:gd name="T5" fmla="*/ 3 h 9"/>
                    <a:gd name="T6" fmla="*/ 2 w 7"/>
                    <a:gd name="T7" fmla="*/ 4 h 9"/>
                    <a:gd name="T8" fmla="*/ 2 w 7"/>
                    <a:gd name="T9" fmla="*/ 5 h 9"/>
                    <a:gd name="T10" fmla="*/ 4 w 7"/>
                    <a:gd name="T11" fmla="*/ 8 h 9"/>
                    <a:gd name="T12" fmla="*/ 6 w 7"/>
                    <a:gd name="T13" fmla="*/ 9 h 9"/>
                    <a:gd name="T14" fmla="*/ 7 w 7"/>
                    <a:gd name="T15" fmla="*/ 9 h 9"/>
                    <a:gd name="T16" fmla="*/ 7 w 7"/>
                    <a:gd name="T17" fmla="*/ 8 h 9"/>
                    <a:gd name="T18" fmla="*/ 5 w 7"/>
                    <a:gd name="T19" fmla="*/ 7 h 9"/>
                    <a:gd name="T20" fmla="*/ 4 w 7"/>
                    <a:gd name="T21" fmla="*/ 5 h 9"/>
                    <a:gd name="T22" fmla="*/ 4 w 7"/>
                    <a:gd name="T23" fmla="*/ 2 h 9"/>
                    <a:gd name="T24" fmla="*/ 2 w 7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9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6" y="9"/>
                      </a:lnTo>
                      <a:lnTo>
                        <a:pt x="7" y="9"/>
                      </a:lnTo>
                      <a:lnTo>
                        <a:pt x="7" y="8"/>
                      </a:lnTo>
                      <a:lnTo>
                        <a:pt x="5" y="7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9" name="Freeform 758">
                  <a:extLst>
                    <a:ext uri="{FF2B5EF4-FFF2-40B4-BE49-F238E27FC236}">
                      <a16:creationId xmlns:a16="http://schemas.microsoft.com/office/drawing/2014/main" id="{D5E4EC57-1FC7-490D-B8C6-557C86F27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134"/>
                  <a:ext cx="4" cy="4"/>
                </a:xfrm>
                <a:custGeom>
                  <a:avLst/>
                  <a:gdLst>
                    <a:gd name="T0" fmla="*/ 3 w 4"/>
                    <a:gd name="T1" fmla="*/ 1 h 4"/>
                    <a:gd name="T2" fmla="*/ 4 w 4"/>
                    <a:gd name="T3" fmla="*/ 0 h 4"/>
                    <a:gd name="T4" fmla="*/ 1 w 4"/>
                    <a:gd name="T5" fmla="*/ 0 h 4"/>
                    <a:gd name="T6" fmla="*/ 0 w 4"/>
                    <a:gd name="T7" fmla="*/ 2 h 4"/>
                    <a:gd name="T8" fmla="*/ 2 w 4"/>
                    <a:gd name="T9" fmla="*/ 4 h 4"/>
                    <a:gd name="T10" fmla="*/ 3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0" name="Freeform 759">
                  <a:extLst>
                    <a:ext uri="{FF2B5EF4-FFF2-40B4-BE49-F238E27FC236}">
                      <a16:creationId xmlns:a16="http://schemas.microsoft.com/office/drawing/2014/main" id="{ADC63CBF-0F39-4F30-8528-4C6EAEF1A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43"/>
                  <a:ext cx="3" cy="4"/>
                </a:xfrm>
                <a:custGeom>
                  <a:avLst/>
                  <a:gdLst>
                    <a:gd name="T0" fmla="*/ 0 w 3"/>
                    <a:gd name="T1" fmla="*/ 2 h 4"/>
                    <a:gd name="T2" fmla="*/ 1 w 3"/>
                    <a:gd name="T3" fmla="*/ 4 h 4"/>
                    <a:gd name="T4" fmla="*/ 3 w 3"/>
                    <a:gd name="T5" fmla="*/ 2 h 4"/>
                    <a:gd name="T6" fmla="*/ 2 w 3"/>
                    <a:gd name="T7" fmla="*/ 0 h 4"/>
                    <a:gd name="T8" fmla="*/ 0 w 3"/>
                    <a:gd name="T9" fmla="*/ 0 h 4"/>
                    <a:gd name="T10" fmla="*/ 0 w 3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4">
                      <a:moveTo>
                        <a:pt x="0" y="2"/>
                      </a:move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1" name="Freeform 760">
                  <a:extLst>
                    <a:ext uri="{FF2B5EF4-FFF2-40B4-BE49-F238E27FC236}">
                      <a16:creationId xmlns:a16="http://schemas.microsoft.com/office/drawing/2014/main" id="{2294C335-8F5B-49FD-BABD-C091E1F7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9" y="2081"/>
                  <a:ext cx="7" cy="6"/>
                </a:xfrm>
                <a:custGeom>
                  <a:avLst/>
                  <a:gdLst>
                    <a:gd name="T0" fmla="*/ 4 w 7"/>
                    <a:gd name="T1" fmla="*/ 2 h 6"/>
                    <a:gd name="T2" fmla="*/ 3 w 7"/>
                    <a:gd name="T3" fmla="*/ 1 h 6"/>
                    <a:gd name="T4" fmla="*/ 1 w 7"/>
                    <a:gd name="T5" fmla="*/ 1 h 6"/>
                    <a:gd name="T6" fmla="*/ 0 w 7"/>
                    <a:gd name="T7" fmla="*/ 2 h 6"/>
                    <a:gd name="T8" fmla="*/ 1 w 7"/>
                    <a:gd name="T9" fmla="*/ 5 h 6"/>
                    <a:gd name="T10" fmla="*/ 1 w 7"/>
                    <a:gd name="T11" fmla="*/ 5 h 6"/>
                    <a:gd name="T12" fmla="*/ 3 w 7"/>
                    <a:gd name="T13" fmla="*/ 5 h 6"/>
                    <a:gd name="T14" fmla="*/ 5 w 7"/>
                    <a:gd name="T15" fmla="*/ 6 h 6"/>
                    <a:gd name="T16" fmla="*/ 5 w 7"/>
                    <a:gd name="T17" fmla="*/ 3 h 6"/>
                    <a:gd name="T18" fmla="*/ 7 w 7"/>
                    <a:gd name="T19" fmla="*/ 1 h 6"/>
                    <a:gd name="T20" fmla="*/ 5 w 7"/>
                    <a:gd name="T21" fmla="*/ 0 h 6"/>
                    <a:gd name="T22" fmla="*/ 4 w 7"/>
                    <a:gd name="T2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6">
                      <a:moveTo>
                        <a:pt x="4" y="2"/>
                      </a:moveTo>
                      <a:lnTo>
                        <a:pt x="3" y="1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2" name="Freeform 761">
                  <a:extLst>
                    <a:ext uri="{FF2B5EF4-FFF2-40B4-BE49-F238E27FC236}">
                      <a16:creationId xmlns:a16="http://schemas.microsoft.com/office/drawing/2014/main" id="{77E9EDB0-95CC-4A06-8823-6E53D22E7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4" y="2104"/>
                  <a:ext cx="3" cy="6"/>
                </a:xfrm>
                <a:custGeom>
                  <a:avLst/>
                  <a:gdLst>
                    <a:gd name="T0" fmla="*/ 2 w 3"/>
                    <a:gd name="T1" fmla="*/ 2 h 6"/>
                    <a:gd name="T2" fmla="*/ 0 w 3"/>
                    <a:gd name="T3" fmla="*/ 0 h 6"/>
                    <a:gd name="T4" fmla="*/ 0 w 3"/>
                    <a:gd name="T5" fmla="*/ 1 h 6"/>
                    <a:gd name="T6" fmla="*/ 1 w 3"/>
                    <a:gd name="T7" fmla="*/ 4 h 6"/>
                    <a:gd name="T8" fmla="*/ 2 w 3"/>
                    <a:gd name="T9" fmla="*/ 4 h 6"/>
                    <a:gd name="T10" fmla="*/ 3 w 3"/>
                    <a:gd name="T11" fmla="*/ 6 h 6"/>
                    <a:gd name="T12" fmla="*/ 3 w 3"/>
                    <a:gd name="T13" fmla="*/ 6 h 6"/>
                    <a:gd name="T14" fmla="*/ 3 w 3"/>
                    <a:gd name="T15" fmla="*/ 3 h 6"/>
                    <a:gd name="T16" fmla="*/ 2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3" name="Freeform 762">
                  <a:extLst>
                    <a:ext uri="{FF2B5EF4-FFF2-40B4-BE49-F238E27FC236}">
                      <a16:creationId xmlns:a16="http://schemas.microsoft.com/office/drawing/2014/main" id="{CCCE1A72-4CCF-4F5D-B517-07E3AD03D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7" y="2138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4" name="Freeform 763">
                  <a:extLst>
                    <a:ext uri="{FF2B5EF4-FFF2-40B4-BE49-F238E27FC236}">
                      <a16:creationId xmlns:a16="http://schemas.microsoft.com/office/drawing/2014/main" id="{002DA938-5024-4326-BD6E-0D30726C8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4" y="2134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2 h 3"/>
                    <a:gd name="T4" fmla="*/ 3 w 3"/>
                    <a:gd name="T5" fmla="*/ 3 h 3"/>
                    <a:gd name="T6" fmla="*/ 2 w 3"/>
                    <a:gd name="T7" fmla="*/ 1 h 3"/>
                    <a:gd name="T8" fmla="*/ 1 w 3"/>
                    <a:gd name="T9" fmla="*/ 0 h 3"/>
                    <a:gd name="T10" fmla="*/ 0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3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5" name="Freeform 764">
                  <a:extLst>
                    <a:ext uri="{FF2B5EF4-FFF2-40B4-BE49-F238E27FC236}">
                      <a16:creationId xmlns:a16="http://schemas.microsoft.com/office/drawing/2014/main" id="{6A116C5A-11A9-4595-845F-D63EA1F6F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7" y="2128"/>
                  <a:ext cx="5" cy="7"/>
                </a:xfrm>
                <a:custGeom>
                  <a:avLst/>
                  <a:gdLst>
                    <a:gd name="T0" fmla="*/ 0 w 5"/>
                    <a:gd name="T1" fmla="*/ 0 h 7"/>
                    <a:gd name="T2" fmla="*/ 0 w 5"/>
                    <a:gd name="T3" fmla="*/ 1 h 7"/>
                    <a:gd name="T4" fmla="*/ 1 w 5"/>
                    <a:gd name="T5" fmla="*/ 3 h 7"/>
                    <a:gd name="T6" fmla="*/ 4 w 5"/>
                    <a:gd name="T7" fmla="*/ 7 h 7"/>
                    <a:gd name="T8" fmla="*/ 5 w 5"/>
                    <a:gd name="T9" fmla="*/ 7 h 7"/>
                    <a:gd name="T10" fmla="*/ 5 w 5"/>
                    <a:gd name="T11" fmla="*/ 4 h 7"/>
                    <a:gd name="T12" fmla="*/ 3 w 5"/>
                    <a:gd name="T13" fmla="*/ 2 h 7"/>
                    <a:gd name="T14" fmla="*/ 2 w 5"/>
                    <a:gd name="T15" fmla="*/ 0 h 7"/>
                    <a:gd name="T16" fmla="*/ 0 w 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4" y="7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6" name="Freeform 765">
                  <a:extLst>
                    <a:ext uri="{FF2B5EF4-FFF2-40B4-BE49-F238E27FC236}">
                      <a16:creationId xmlns:a16="http://schemas.microsoft.com/office/drawing/2014/main" id="{874D9E6A-BF6E-416C-BA8A-621976907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071"/>
                  <a:ext cx="4" cy="3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0 w 4"/>
                    <a:gd name="T5" fmla="*/ 1 h 3"/>
                    <a:gd name="T6" fmla="*/ 2 w 4"/>
                    <a:gd name="T7" fmla="*/ 3 h 3"/>
                    <a:gd name="T8" fmla="*/ 4 w 4"/>
                    <a:gd name="T9" fmla="*/ 2 h 3"/>
                    <a:gd name="T10" fmla="*/ 4 w 4"/>
                    <a:gd name="T11" fmla="*/ 1 h 3"/>
                    <a:gd name="T12" fmla="*/ 2 w 4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7" name="Freeform 766">
                  <a:extLst>
                    <a:ext uri="{FF2B5EF4-FFF2-40B4-BE49-F238E27FC236}">
                      <a16:creationId xmlns:a16="http://schemas.microsoft.com/office/drawing/2014/main" id="{76544603-02A2-45AC-A7FE-D1D77F6D4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4" y="2171"/>
                  <a:ext cx="39" cy="14"/>
                </a:xfrm>
                <a:custGeom>
                  <a:avLst/>
                  <a:gdLst>
                    <a:gd name="T0" fmla="*/ 1 w 39"/>
                    <a:gd name="T1" fmla="*/ 2 h 14"/>
                    <a:gd name="T2" fmla="*/ 1 w 39"/>
                    <a:gd name="T3" fmla="*/ 4 h 14"/>
                    <a:gd name="T4" fmla="*/ 0 w 39"/>
                    <a:gd name="T5" fmla="*/ 6 h 14"/>
                    <a:gd name="T6" fmla="*/ 0 w 39"/>
                    <a:gd name="T7" fmla="*/ 8 h 14"/>
                    <a:gd name="T8" fmla="*/ 3 w 39"/>
                    <a:gd name="T9" fmla="*/ 10 h 14"/>
                    <a:gd name="T10" fmla="*/ 7 w 39"/>
                    <a:gd name="T11" fmla="*/ 9 h 14"/>
                    <a:gd name="T12" fmla="*/ 10 w 39"/>
                    <a:gd name="T13" fmla="*/ 10 h 14"/>
                    <a:gd name="T14" fmla="*/ 11 w 39"/>
                    <a:gd name="T15" fmla="*/ 9 h 14"/>
                    <a:gd name="T16" fmla="*/ 14 w 39"/>
                    <a:gd name="T17" fmla="*/ 10 h 14"/>
                    <a:gd name="T18" fmla="*/ 17 w 39"/>
                    <a:gd name="T19" fmla="*/ 12 h 14"/>
                    <a:gd name="T20" fmla="*/ 17 w 39"/>
                    <a:gd name="T21" fmla="*/ 14 h 14"/>
                    <a:gd name="T22" fmla="*/ 21 w 39"/>
                    <a:gd name="T23" fmla="*/ 14 h 14"/>
                    <a:gd name="T24" fmla="*/ 23 w 39"/>
                    <a:gd name="T25" fmla="*/ 12 h 14"/>
                    <a:gd name="T26" fmla="*/ 27 w 39"/>
                    <a:gd name="T27" fmla="*/ 12 h 14"/>
                    <a:gd name="T28" fmla="*/ 32 w 39"/>
                    <a:gd name="T29" fmla="*/ 12 h 14"/>
                    <a:gd name="T30" fmla="*/ 36 w 39"/>
                    <a:gd name="T31" fmla="*/ 12 h 14"/>
                    <a:gd name="T32" fmla="*/ 37 w 39"/>
                    <a:gd name="T33" fmla="*/ 11 h 14"/>
                    <a:gd name="T34" fmla="*/ 39 w 39"/>
                    <a:gd name="T35" fmla="*/ 8 h 14"/>
                    <a:gd name="T36" fmla="*/ 38 w 39"/>
                    <a:gd name="T37" fmla="*/ 6 h 14"/>
                    <a:gd name="T38" fmla="*/ 38 w 39"/>
                    <a:gd name="T39" fmla="*/ 5 h 14"/>
                    <a:gd name="T40" fmla="*/ 37 w 39"/>
                    <a:gd name="T41" fmla="*/ 6 h 14"/>
                    <a:gd name="T42" fmla="*/ 37 w 39"/>
                    <a:gd name="T43" fmla="*/ 8 h 14"/>
                    <a:gd name="T44" fmla="*/ 36 w 39"/>
                    <a:gd name="T45" fmla="*/ 9 h 14"/>
                    <a:gd name="T46" fmla="*/ 34 w 39"/>
                    <a:gd name="T47" fmla="*/ 8 h 14"/>
                    <a:gd name="T48" fmla="*/ 33 w 39"/>
                    <a:gd name="T49" fmla="*/ 8 h 14"/>
                    <a:gd name="T50" fmla="*/ 31 w 39"/>
                    <a:gd name="T51" fmla="*/ 8 h 14"/>
                    <a:gd name="T52" fmla="*/ 32 w 39"/>
                    <a:gd name="T53" fmla="*/ 7 h 14"/>
                    <a:gd name="T54" fmla="*/ 31 w 39"/>
                    <a:gd name="T55" fmla="*/ 5 h 14"/>
                    <a:gd name="T56" fmla="*/ 30 w 39"/>
                    <a:gd name="T57" fmla="*/ 5 h 14"/>
                    <a:gd name="T58" fmla="*/ 26 w 39"/>
                    <a:gd name="T59" fmla="*/ 4 h 14"/>
                    <a:gd name="T60" fmla="*/ 23 w 39"/>
                    <a:gd name="T61" fmla="*/ 2 h 14"/>
                    <a:gd name="T62" fmla="*/ 19 w 39"/>
                    <a:gd name="T63" fmla="*/ 2 h 14"/>
                    <a:gd name="T64" fmla="*/ 16 w 39"/>
                    <a:gd name="T65" fmla="*/ 5 h 14"/>
                    <a:gd name="T66" fmla="*/ 13 w 39"/>
                    <a:gd name="T67" fmla="*/ 6 h 14"/>
                    <a:gd name="T68" fmla="*/ 11 w 39"/>
                    <a:gd name="T69" fmla="*/ 5 h 14"/>
                    <a:gd name="T70" fmla="*/ 10 w 39"/>
                    <a:gd name="T71" fmla="*/ 3 h 14"/>
                    <a:gd name="T72" fmla="*/ 8 w 39"/>
                    <a:gd name="T73" fmla="*/ 4 h 14"/>
                    <a:gd name="T74" fmla="*/ 10 w 39"/>
                    <a:gd name="T75" fmla="*/ 2 h 14"/>
                    <a:gd name="T76" fmla="*/ 8 w 39"/>
                    <a:gd name="T77" fmla="*/ 0 h 14"/>
                    <a:gd name="T78" fmla="*/ 6 w 39"/>
                    <a:gd name="T79" fmla="*/ 1 h 14"/>
                    <a:gd name="T80" fmla="*/ 6 w 39"/>
                    <a:gd name="T81" fmla="*/ 2 h 14"/>
                    <a:gd name="T82" fmla="*/ 7 w 39"/>
                    <a:gd name="T83" fmla="*/ 2 h 14"/>
                    <a:gd name="T84" fmla="*/ 6 w 39"/>
                    <a:gd name="T85" fmla="*/ 3 h 14"/>
                    <a:gd name="T86" fmla="*/ 4 w 39"/>
                    <a:gd name="T87" fmla="*/ 3 h 14"/>
                    <a:gd name="T88" fmla="*/ 4 w 39"/>
                    <a:gd name="T89" fmla="*/ 1 h 14"/>
                    <a:gd name="T90" fmla="*/ 3 w 39"/>
                    <a:gd name="T91" fmla="*/ 0 h 14"/>
                    <a:gd name="T92" fmla="*/ 3 w 39"/>
                    <a:gd name="T93" fmla="*/ 2 h 14"/>
                    <a:gd name="T94" fmla="*/ 3 w 39"/>
                    <a:gd name="T95" fmla="*/ 3 h 14"/>
                    <a:gd name="T96" fmla="*/ 3 w 39"/>
                    <a:gd name="T97" fmla="*/ 4 h 14"/>
                    <a:gd name="T98" fmla="*/ 1 w 39"/>
                    <a:gd name="T99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9" h="14">
                      <a:moveTo>
                        <a:pt x="1" y="2"/>
                      </a:move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3" y="10"/>
                      </a:lnTo>
                      <a:lnTo>
                        <a:pt x="7" y="9"/>
                      </a:lnTo>
                      <a:lnTo>
                        <a:pt x="10" y="10"/>
                      </a:lnTo>
                      <a:lnTo>
                        <a:pt x="11" y="9"/>
                      </a:lnTo>
                      <a:lnTo>
                        <a:pt x="14" y="10"/>
                      </a:lnTo>
                      <a:lnTo>
                        <a:pt x="17" y="12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3" y="12"/>
                      </a:lnTo>
                      <a:lnTo>
                        <a:pt x="27" y="12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9" y="8"/>
                      </a:lnTo>
                      <a:lnTo>
                        <a:pt x="38" y="6"/>
                      </a:lnTo>
                      <a:lnTo>
                        <a:pt x="38" y="5"/>
                      </a:lnTo>
                      <a:lnTo>
                        <a:pt x="37" y="6"/>
                      </a:lnTo>
                      <a:lnTo>
                        <a:pt x="37" y="8"/>
                      </a:lnTo>
                      <a:lnTo>
                        <a:pt x="36" y="9"/>
                      </a:lnTo>
                      <a:lnTo>
                        <a:pt x="34" y="8"/>
                      </a:lnTo>
                      <a:lnTo>
                        <a:pt x="33" y="8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1" y="5"/>
                      </a:lnTo>
                      <a:lnTo>
                        <a:pt x="30" y="5"/>
                      </a:lnTo>
                      <a:lnTo>
                        <a:pt x="26" y="4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6" y="5"/>
                      </a:lnTo>
                      <a:lnTo>
                        <a:pt x="13" y="6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7" y="2"/>
                      </a:lnTo>
                      <a:lnTo>
                        <a:pt x="6" y="3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8" name="Freeform 767">
                  <a:extLst>
                    <a:ext uri="{FF2B5EF4-FFF2-40B4-BE49-F238E27FC236}">
                      <a16:creationId xmlns:a16="http://schemas.microsoft.com/office/drawing/2014/main" id="{B97B4A93-128B-408B-A05B-3ED815FD0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80"/>
                  <a:ext cx="24" cy="24"/>
                </a:xfrm>
                <a:custGeom>
                  <a:avLst/>
                  <a:gdLst>
                    <a:gd name="T0" fmla="*/ 14 w 24"/>
                    <a:gd name="T1" fmla="*/ 8 h 24"/>
                    <a:gd name="T2" fmla="*/ 12 w 24"/>
                    <a:gd name="T3" fmla="*/ 3 h 24"/>
                    <a:gd name="T4" fmla="*/ 10 w 24"/>
                    <a:gd name="T5" fmla="*/ 3 h 24"/>
                    <a:gd name="T6" fmla="*/ 8 w 24"/>
                    <a:gd name="T7" fmla="*/ 4 h 24"/>
                    <a:gd name="T8" fmla="*/ 4 w 24"/>
                    <a:gd name="T9" fmla="*/ 0 h 24"/>
                    <a:gd name="T10" fmla="*/ 2 w 24"/>
                    <a:gd name="T11" fmla="*/ 2 h 24"/>
                    <a:gd name="T12" fmla="*/ 0 w 24"/>
                    <a:gd name="T13" fmla="*/ 2 h 24"/>
                    <a:gd name="T14" fmla="*/ 0 w 24"/>
                    <a:gd name="T15" fmla="*/ 2 h 24"/>
                    <a:gd name="T16" fmla="*/ 0 w 24"/>
                    <a:gd name="T17" fmla="*/ 3 h 24"/>
                    <a:gd name="T18" fmla="*/ 0 w 24"/>
                    <a:gd name="T19" fmla="*/ 3 h 24"/>
                    <a:gd name="T20" fmla="*/ 3 w 24"/>
                    <a:gd name="T21" fmla="*/ 6 h 24"/>
                    <a:gd name="T22" fmla="*/ 4 w 24"/>
                    <a:gd name="T23" fmla="*/ 6 h 24"/>
                    <a:gd name="T24" fmla="*/ 6 w 24"/>
                    <a:gd name="T25" fmla="*/ 9 h 24"/>
                    <a:gd name="T26" fmla="*/ 5 w 24"/>
                    <a:gd name="T27" fmla="*/ 11 h 24"/>
                    <a:gd name="T28" fmla="*/ 11 w 24"/>
                    <a:gd name="T29" fmla="*/ 15 h 24"/>
                    <a:gd name="T30" fmla="*/ 12 w 24"/>
                    <a:gd name="T31" fmla="*/ 18 h 24"/>
                    <a:gd name="T32" fmla="*/ 16 w 24"/>
                    <a:gd name="T33" fmla="*/ 20 h 24"/>
                    <a:gd name="T34" fmla="*/ 19 w 24"/>
                    <a:gd name="T35" fmla="*/ 20 h 24"/>
                    <a:gd name="T36" fmla="*/ 23 w 24"/>
                    <a:gd name="T37" fmla="*/ 24 h 24"/>
                    <a:gd name="T38" fmla="*/ 24 w 24"/>
                    <a:gd name="T39" fmla="*/ 20 h 24"/>
                    <a:gd name="T40" fmla="*/ 17 w 24"/>
                    <a:gd name="T41" fmla="*/ 10 h 24"/>
                    <a:gd name="T42" fmla="*/ 14 w 24"/>
                    <a:gd name="T43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24">
                      <a:moveTo>
                        <a:pt x="14" y="8"/>
                      </a:moveTo>
                      <a:lnTo>
                        <a:pt x="12" y="3"/>
                      </a:lnTo>
                      <a:lnTo>
                        <a:pt x="10" y="3"/>
                      </a:lnTo>
                      <a:lnTo>
                        <a:pt x="8" y="4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6"/>
                      </a:lnTo>
                      <a:lnTo>
                        <a:pt x="6" y="9"/>
                      </a:lnTo>
                      <a:lnTo>
                        <a:pt x="5" y="11"/>
                      </a:lnTo>
                      <a:lnTo>
                        <a:pt x="11" y="15"/>
                      </a:lnTo>
                      <a:lnTo>
                        <a:pt x="12" y="18"/>
                      </a:lnTo>
                      <a:lnTo>
                        <a:pt x="16" y="20"/>
                      </a:lnTo>
                      <a:lnTo>
                        <a:pt x="19" y="20"/>
                      </a:lnTo>
                      <a:lnTo>
                        <a:pt x="23" y="24"/>
                      </a:lnTo>
                      <a:lnTo>
                        <a:pt x="24" y="20"/>
                      </a:lnTo>
                      <a:lnTo>
                        <a:pt x="17" y="10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9" name="Freeform 768">
                  <a:extLst>
                    <a:ext uri="{FF2B5EF4-FFF2-40B4-BE49-F238E27FC236}">
                      <a16:creationId xmlns:a16="http://schemas.microsoft.com/office/drawing/2014/main" id="{17B1FFDE-8206-476D-84D5-D5C4D3981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4" y="2034"/>
                  <a:ext cx="77" cy="77"/>
                </a:xfrm>
                <a:custGeom>
                  <a:avLst/>
                  <a:gdLst>
                    <a:gd name="T0" fmla="*/ 60 w 77"/>
                    <a:gd name="T1" fmla="*/ 66 h 77"/>
                    <a:gd name="T2" fmla="*/ 60 w 77"/>
                    <a:gd name="T3" fmla="*/ 59 h 77"/>
                    <a:gd name="T4" fmla="*/ 63 w 77"/>
                    <a:gd name="T5" fmla="*/ 59 h 77"/>
                    <a:gd name="T6" fmla="*/ 63 w 77"/>
                    <a:gd name="T7" fmla="*/ 66 h 77"/>
                    <a:gd name="T8" fmla="*/ 64 w 77"/>
                    <a:gd name="T9" fmla="*/ 57 h 77"/>
                    <a:gd name="T10" fmla="*/ 65 w 77"/>
                    <a:gd name="T11" fmla="*/ 53 h 77"/>
                    <a:gd name="T12" fmla="*/ 65 w 77"/>
                    <a:gd name="T13" fmla="*/ 49 h 77"/>
                    <a:gd name="T14" fmla="*/ 65 w 77"/>
                    <a:gd name="T15" fmla="*/ 43 h 77"/>
                    <a:gd name="T16" fmla="*/ 69 w 77"/>
                    <a:gd name="T17" fmla="*/ 34 h 77"/>
                    <a:gd name="T18" fmla="*/ 75 w 77"/>
                    <a:gd name="T19" fmla="*/ 32 h 77"/>
                    <a:gd name="T20" fmla="*/ 75 w 77"/>
                    <a:gd name="T21" fmla="*/ 29 h 77"/>
                    <a:gd name="T22" fmla="*/ 68 w 77"/>
                    <a:gd name="T23" fmla="*/ 28 h 77"/>
                    <a:gd name="T24" fmla="*/ 64 w 77"/>
                    <a:gd name="T25" fmla="*/ 22 h 77"/>
                    <a:gd name="T26" fmla="*/ 58 w 77"/>
                    <a:gd name="T27" fmla="*/ 13 h 77"/>
                    <a:gd name="T28" fmla="*/ 53 w 77"/>
                    <a:gd name="T29" fmla="*/ 3 h 77"/>
                    <a:gd name="T30" fmla="*/ 45 w 77"/>
                    <a:gd name="T31" fmla="*/ 7 h 77"/>
                    <a:gd name="T32" fmla="*/ 40 w 77"/>
                    <a:gd name="T33" fmla="*/ 13 h 77"/>
                    <a:gd name="T34" fmla="*/ 31 w 77"/>
                    <a:gd name="T35" fmla="*/ 8 h 77"/>
                    <a:gd name="T36" fmla="*/ 20 w 77"/>
                    <a:gd name="T37" fmla="*/ 1 h 77"/>
                    <a:gd name="T38" fmla="*/ 23 w 77"/>
                    <a:gd name="T39" fmla="*/ 11 h 77"/>
                    <a:gd name="T40" fmla="*/ 24 w 77"/>
                    <a:gd name="T41" fmla="*/ 20 h 77"/>
                    <a:gd name="T42" fmla="*/ 13 w 77"/>
                    <a:gd name="T43" fmla="*/ 16 h 77"/>
                    <a:gd name="T44" fmla="*/ 0 w 77"/>
                    <a:gd name="T45" fmla="*/ 14 h 77"/>
                    <a:gd name="T46" fmla="*/ 3 w 77"/>
                    <a:gd name="T47" fmla="*/ 19 h 77"/>
                    <a:gd name="T48" fmla="*/ 11 w 77"/>
                    <a:gd name="T49" fmla="*/ 24 h 77"/>
                    <a:gd name="T50" fmla="*/ 10 w 77"/>
                    <a:gd name="T51" fmla="*/ 31 h 77"/>
                    <a:gd name="T52" fmla="*/ 16 w 77"/>
                    <a:gd name="T53" fmla="*/ 40 h 77"/>
                    <a:gd name="T54" fmla="*/ 16 w 77"/>
                    <a:gd name="T55" fmla="*/ 48 h 77"/>
                    <a:gd name="T56" fmla="*/ 27 w 77"/>
                    <a:gd name="T57" fmla="*/ 52 h 77"/>
                    <a:gd name="T58" fmla="*/ 26 w 77"/>
                    <a:gd name="T59" fmla="*/ 56 h 77"/>
                    <a:gd name="T60" fmla="*/ 27 w 77"/>
                    <a:gd name="T61" fmla="*/ 63 h 77"/>
                    <a:gd name="T62" fmla="*/ 27 w 77"/>
                    <a:gd name="T63" fmla="*/ 66 h 77"/>
                    <a:gd name="T64" fmla="*/ 31 w 77"/>
                    <a:gd name="T65" fmla="*/ 66 h 77"/>
                    <a:gd name="T66" fmla="*/ 33 w 77"/>
                    <a:gd name="T67" fmla="*/ 62 h 77"/>
                    <a:gd name="T68" fmla="*/ 37 w 77"/>
                    <a:gd name="T69" fmla="*/ 58 h 77"/>
                    <a:gd name="T70" fmla="*/ 41 w 77"/>
                    <a:gd name="T71" fmla="*/ 54 h 77"/>
                    <a:gd name="T72" fmla="*/ 45 w 77"/>
                    <a:gd name="T73" fmla="*/ 51 h 77"/>
                    <a:gd name="T74" fmla="*/ 47 w 77"/>
                    <a:gd name="T75" fmla="*/ 52 h 77"/>
                    <a:gd name="T76" fmla="*/ 49 w 77"/>
                    <a:gd name="T77" fmla="*/ 55 h 77"/>
                    <a:gd name="T78" fmla="*/ 49 w 77"/>
                    <a:gd name="T79" fmla="*/ 59 h 77"/>
                    <a:gd name="T80" fmla="*/ 53 w 77"/>
                    <a:gd name="T81" fmla="*/ 63 h 77"/>
                    <a:gd name="T82" fmla="*/ 54 w 77"/>
                    <a:gd name="T83" fmla="*/ 73 h 77"/>
                    <a:gd name="T84" fmla="*/ 57 w 77"/>
                    <a:gd name="T85" fmla="*/ 76 h 77"/>
                    <a:gd name="T86" fmla="*/ 60 w 77"/>
                    <a:gd name="T87" fmla="*/ 76 h 77"/>
                    <a:gd name="T88" fmla="*/ 60 w 77"/>
                    <a:gd name="T89" fmla="*/ 68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77" h="77">
                      <a:moveTo>
                        <a:pt x="60" y="68"/>
                      </a:moveTo>
                      <a:lnTo>
                        <a:pt x="60" y="66"/>
                      </a:lnTo>
                      <a:lnTo>
                        <a:pt x="59" y="61"/>
                      </a:lnTo>
                      <a:lnTo>
                        <a:pt x="60" y="59"/>
                      </a:lnTo>
                      <a:lnTo>
                        <a:pt x="61" y="57"/>
                      </a:lnTo>
                      <a:lnTo>
                        <a:pt x="63" y="59"/>
                      </a:lnTo>
                      <a:lnTo>
                        <a:pt x="62" y="63"/>
                      </a:lnTo>
                      <a:lnTo>
                        <a:pt x="63" y="66"/>
                      </a:lnTo>
                      <a:lnTo>
                        <a:pt x="64" y="63"/>
                      </a:lnTo>
                      <a:lnTo>
                        <a:pt x="64" y="57"/>
                      </a:lnTo>
                      <a:lnTo>
                        <a:pt x="65" y="56"/>
                      </a:lnTo>
                      <a:lnTo>
                        <a:pt x="65" y="53"/>
                      </a:lnTo>
                      <a:lnTo>
                        <a:pt x="64" y="52"/>
                      </a:lnTo>
                      <a:lnTo>
                        <a:pt x="65" y="49"/>
                      </a:lnTo>
                      <a:lnTo>
                        <a:pt x="65" y="46"/>
                      </a:lnTo>
                      <a:lnTo>
                        <a:pt x="65" y="43"/>
                      </a:lnTo>
                      <a:lnTo>
                        <a:pt x="65" y="38"/>
                      </a:lnTo>
                      <a:lnTo>
                        <a:pt x="69" y="34"/>
                      </a:lnTo>
                      <a:lnTo>
                        <a:pt x="73" y="34"/>
                      </a:lnTo>
                      <a:lnTo>
                        <a:pt x="75" y="32"/>
                      </a:lnTo>
                      <a:lnTo>
                        <a:pt x="77" y="32"/>
                      </a:lnTo>
                      <a:lnTo>
                        <a:pt x="75" y="29"/>
                      </a:lnTo>
                      <a:lnTo>
                        <a:pt x="72" y="27"/>
                      </a:lnTo>
                      <a:lnTo>
                        <a:pt x="68" y="28"/>
                      </a:lnTo>
                      <a:lnTo>
                        <a:pt x="65" y="25"/>
                      </a:lnTo>
                      <a:lnTo>
                        <a:pt x="64" y="22"/>
                      </a:lnTo>
                      <a:lnTo>
                        <a:pt x="59" y="1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3" y="3"/>
                      </a:lnTo>
                      <a:lnTo>
                        <a:pt x="50" y="0"/>
                      </a:lnTo>
                      <a:lnTo>
                        <a:pt x="45" y="7"/>
                      </a:lnTo>
                      <a:lnTo>
                        <a:pt x="41" y="11"/>
                      </a:lnTo>
                      <a:lnTo>
                        <a:pt x="40" y="13"/>
                      </a:lnTo>
                      <a:lnTo>
                        <a:pt x="33" y="12"/>
                      </a:lnTo>
                      <a:lnTo>
                        <a:pt x="31" y="8"/>
                      </a:lnTo>
                      <a:lnTo>
                        <a:pt x="24" y="2"/>
                      </a:lnTo>
                      <a:lnTo>
                        <a:pt x="20" y="1"/>
                      </a:lnTo>
                      <a:lnTo>
                        <a:pt x="19" y="7"/>
                      </a:lnTo>
                      <a:lnTo>
                        <a:pt x="23" y="11"/>
                      </a:lnTo>
                      <a:lnTo>
                        <a:pt x="25" y="14"/>
                      </a:lnTo>
                      <a:lnTo>
                        <a:pt x="24" y="20"/>
                      </a:lnTo>
                      <a:lnTo>
                        <a:pt x="19" y="17"/>
                      </a:lnTo>
                      <a:lnTo>
                        <a:pt x="13" y="16"/>
                      </a:lnTo>
                      <a:lnTo>
                        <a:pt x="6" y="11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8" y="20"/>
                      </a:lnTo>
                      <a:lnTo>
                        <a:pt x="11" y="24"/>
                      </a:lnTo>
                      <a:lnTo>
                        <a:pt x="10" y="28"/>
                      </a:lnTo>
                      <a:lnTo>
                        <a:pt x="10" y="31"/>
                      </a:lnTo>
                      <a:lnTo>
                        <a:pt x="16" y="36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6" y="48"/>
                      </a:lnTo>
                      <a:lnTo>
                        <a:pt x="22" y="52"/>
                      </a:lnTo>
                      <a:lnTo>
                        <a:pt x="27" y="52"/>
                      </a:lnTo>
                      <a:lnTo>
                        <a:pt x="30" y="56"/>
                      </a:lnTo>
                      <a:lnTo>
                        <a:pt x="26" y="56"/>
                      </a:lnTo>
                      <a:lnTo>
                        <a:pt x="28" y="61"/>
                      </a:lnTo>
                      <a:lnTo>
                        <a:pt x="27" y="63"/>
                      </a:lnTo>
                      <a:lnTo>
                        <a:pt x="27" y="66"/>
                      </a:lnTo>
                      <a:lnTo>
                        <a:pt x="27" y="66"/>
                      </a:lnTo>
                      <a:lnTo>
                        <a:pt x="29" y="67"/>
                      </a:lnTo>
                      <a:lnTo>
                        <a:pt x="31" y="66"/>
                      </a:lnTo>
                      <a:lnTo>
                        <a:pt x="32" y="63"/>
                      </a:lnTo>
                      <a:lnTo>
                        <a:pt x="33" y="62"/>
                      </a:lnTo>
                      <a:lnTo>
                        <a:pt x="34" y="62"/>
                      </a:lnTo>
                      <a:lnTo>
                        <a:pt x="37" y="58"/>
                      </a:lnTo>
                      <a:lnTo>
                        <a:pt x="38" y="57"/>
                      </a:lnTo>
                      <a:lnTo>
                        <a:pt x="41" y="54"/>
                      </a:lnTo>
                      <a:lnTo>
                        <a:pt x="42" y="53"/>
                      </a:lnTo>
                      <a:lnTo>
                        <a:pt x="45" y="51"/>
                      </a:lnTo>
                      <a:lnTo>
                        <a:pt x="46" y="51"/>
                      </a:lnTo>
                      <a:lnTo>
                        <a:pt x="47" y="52"/>
                      </a:lnTo>
                      <a:lnTo>
                        <a:pt x="48" y="52"/>
                      </a:lnTo>
                      <a:lnTo>
                        <a:pt x="49" y="55"/>
                      </a:lnTo>
                      <a:lnTo>
                        <a:pt x="52" y="57"/>
                      </a:lnTo>
                      <a:lnTo>
                        <a:pt x="49" y="59"/>
                      </a:lnTo>
                      <a:lnTo>
                        <a:pt x="50" y="61"/>
                      </a:lnTo>
                      <a:lnTo>
                        <a:pt x="53" y="63"/>
                      </a:lnTo>
                      <a:lnTo>
                        <a:pt x="49" y="67"/>
                      </a:lnTo>
                      <a:lnTo>
                        <a:pt x="54" y="73"/>
                      </a:lnTo>
                      <a:lnTo>
                        <a:pt x="56" y="75"/>
                      </a:lnTo>
                      <a:lnTo>
                        <a:pt x="57" y="76"/>
                      </a:lnTo>
                      <a:lnTo>
                        <a:pt x="59" y="77"/>
                      </a:lnTo>
                      <a:lnTo>
                        <a:pt x="60" y="76"/>
                      </a:lnTo>
                      <a:lnTo>
                        <a:pt x="61" y="70"/>
                      </a:lnTo>
                      <a:lnTo>
                        <a:pt x="60" y="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0" name="Freeform 769">
                  <a:extLst>
                    <a:ext uri="{FF2B5EF4-FFF2-40B4-BE49-F238E27FC236}">
                      <a16:creationId xmlns:a16="http://schemas.microsoft.com/office/drawing/2014/main" id="{EC7F19E3-5420-4CCE-909F-179DE4AEF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083"/>
                  <a:ext cx="290" cy="279"/>
                </a:xfrm>
                <a:custGeom>
                  <a:avLst/>
                  <a:gdLst>
                    <a:gd name="T0" fmla="*/ 271 w 290"/>
                    <a:gd name="T1" fmla="*/ 254 h 279"/>
                    <a:gd name="T2" fmla="*/ 290 w 290"/>
                    <a:gd name="T3" fmla="*/ 247 h 279"/>
                    <a:gd name="T4" fmla="*/ 281 w 290"/>
                    <a:gd name="T5" fmla="*/ 231 h 279"/>
                    <a:gd name="T6" fmla="*/ 273 w 290"/>
                    <a:gd name="T7" fmla="*/ 217 h 279"/>
                    <a:gd name="T8" fmla="*/ 258 w 290"/>
                    <a:gd name="T9" fmla="*/ 204 h 279"/>
                    <a:gd name="T10" fmla="*/ 262 w 290"/>
                    <a:gd name="T11" fmla="*/ 162 h 279"/>
                    <a:gd name="T12" fmla="*/ 246 w 290"/>
                    <a:gd name="T13" fmla="*/ 144 h 279"/>
                    <a:gd name="T14" fmla="*/ 244 w 290"/>
                    <a:gd name="T15" fmla="*/ 116 h 279"/>
                    <a:gd name="T16" fmla="*/ 241 w 290"/>
                    <a:gd name="T17" fmla="*/ 100 h 279"/>
                    <a:gd name="T18" fmla="*/ 243 w 290"/>
                    <a:gd name="T19" fmla="*/ 90 h 279"/>
                    <a:gd name="T20" fmla="*/ 243 w 290"/>
                    <a:gd name="T21" fmla="*/ 76 h 279"/>
                    <a:gd name="T22" fmla="*/ 242 w 290"/>
                    <a:gd name="T23" fmla="*/ 64 h 279"/>
                    <a:gd name="T24" fmla="*/ 219 w 290"/>
                    <a:gd name="T25" fmla="*/ 45 h 279"/>
                    <a:gd name="T26" fmla="*/ 205 w 290"/>
                    <a:gd name="T27" fmla="*/ 37 h 279"/>
                    <a:gd name="T28" fmla="*/ 183 w 290"/>
                    <a:gd name="T29" fmla="*/ 26 h 279"/>
                    <a:gd name="T30" fmla="*/ 168 w 290"/>
                    <a:gd name="T31" fmla="*/ 28 h 279"/>
                    <a:gd name="T32" fmla="*/ 151 w 290"/>
                    <a:gd name="T33" fmla="*/ 43 h 279"/>
                    <a:gd name="T34" fmla="*/ 143 w 290"/>
                    <a:gd name="T35" fmla="*/ 58 h 279"/>
                    <a:gd name="T36" fmla="*/ 111 w 290"/>
                    <a:gd name="T37" fmla="*/ 61 h 279"/>
                    <a:gd name="T38" fmla="*/ 90 w 290"/>
                    <a:gd name="T39" fmla="*/ 48 h 279"/>
                    <a:gd name="T40" fmla="*/ 75 w 290"/>
                    <a:gd name="T41" fmla="*/ 45 h 279"/>
                    <a:gd name="T42" fmla="*/ 69 w 290"/>
                    <a:gd name="T43" fmla="*/ 32 h 279"/>
                    <a:gd name="T44" fmla="*/ 63 w 290"/>
                    <a:gd name="T45" fmla="*/ 26 h 279"/>
                    <a:gd name="T46" fmla="*/ 56 w 290"/>
                    <a:gd name="T47" fmla="*/ 10 h 279"/>
                    <a:gd name="T48" fmla="*/ 53 w 290"/>
                    <a:gd name="T49" fmla="*/ 2 h 279"/>
                    <a:gd name="T50" fmla="*/ 44 w 290"/>
                    <a:gd name="T51" fmla="*/ 9 h 279"/>
                    <a:gd name="T52" fmla="*/ 36 w 290"/>
                    <a:gd name="T53" fmla="*/ 18 h 279"/>
                    <a:gd name="T54" fmla="*/ 26 w 290"/>
                    <a:gd name="T55" fmla="*/ 17 h 279"/>
                    <a:gd name="T56" fmla="*/ 13 w 290"/>
                    <a:gd name="T57" fmla="*/ 6 h 279"/>
                    <a:gd name="T58" fmla="*/ 7 w 290"/>
                    <a:gd name="T59" fmla="*/ 0 h 279"/>
                    <a:gd name="T60" fmla="*/ 2 w 290"/>
                    <a:gd name="T61" fmla="*/ 11 h 279"/>
                    <a:gd name="T62" fmla="*/ 7 w 290"/>
                    <a:gd name="T63" fmla="*/ 28 h 279"/>
                    <a:gd name="T64" fmla="*/ 12 w 290"/>
                    <a:gd name="T65" fmla="*/ 48 h 279"/>
                    <a:gd name="T66" fmla="*/ 17 w 290"/>
                    <a:gd name="T67" fmla="*/ 60 h 279"/>
                    <a:gd name="T68" fmla="*/ 23 w 290"/>
                    <a:gd name="T69" fmla="*/ 73 h 279"/>
                    <a:gd name="T70" fmla="*/ 38 w 290"/>
                    <a:gd name="T71" fmla="*/ 79 h 279"/>
                    <a:gd name="T72" fmla="*/ 35 w 290"/>
                    <a:gd name="T73" fmla="*/ 83 h 279"/>
                    <a:gd name="T74" fmla="*/ 33 w 290"/>
                    <a:gd name="T75" fmla="*/ 96 h 279"/>
                    <a:gd name="T76" fmla="*/ 31 w 290"/>
                    <a:gd name="T77" fmla="*/ 113 h 279"/>
                    <a:gd name="T78" fmla="*/ 37 w 290"/>
                    <a:gd name="T79" fmla="*/ 120 h 279"/>
                    <a:gd name="T80" fmla="*/ 39 w 290"/>
                    <a:gd name="T81" fmla="*/ 133 h 279"/>
                    <a:gd name="T82" fmla="*/ 58 w 290"/>
                    <a:gd name="T83" fmla="*/ 141 h 279"/>
                    <a:gd name="T84" fmla="*/ 65 w 290"/>
                    <a:gd name="T85" fmla="*/ 162 h 279"/>
                    <a:gd name="T86" fmla="*/ 74 w 290"/>
                    <a:gd name="T87" fmla="*/ 183 h 279"/>
                    <a:gd name="T88" fmla="*/ 81 w 290"/>
                    <a:gd name="T89" fmla="*/ 190 h 279"/>
                    <a:gd name="T90" fmla="*/ 84 w 290"/>
                    <a:gd name="T91" fmla="*/ 183 h 279"/>
                    <a:gd name="T92" fmla="*/ 89 w 290"/>
                    <a:gd name="T93" fmla="*/ 187 h 279"/>
                    <a:gd name="T94" fmla="*/ 99 w 290"/>
                    <a:gd name="T95" fmla="*/ 186 h 279"/>
                    <a:gd name="T96" fmla="*/ 110 w 290"/>
                    <a:gd name="T97" fmla="*/ 208 h 279"/>
                    <a:gd name="T98" fmla="*/ 110 w 290"/>
                    <a:gd name="T99" fmla="*/ 211 h 279"/>
                    <a:gd name="T100" fmla="*/ 122 w 290"/>
                    <a:gd name="T101" fmla="*/ 229 h 279"/>
                    <a:gd name="T102" fmla="*/ 138 w 290"/>
                    <a:gd name="T103" fmla="*/ 234 h 279"/>
                    <a:gd name="T104" fmla="*/ 146 w 290"/>
                    <a:gd name="T105" fmla="*/ 243 h 279"/>
                    <a:gd name="T106" fmla="*/ 160 w 290"/>
                    <a:gd name="T107" fmla="*/ 249 h 279"/>
                    <a:gd name="T108" fmla="*/ 182 w 290"/>
                    <a:gd name="T109" fmla="*/ 244 h 279"/>
                    <a:gd name="T110" fmla="*/ 197 w 290"/>
                    <a:gd name="T111" fmla="*/ 241 h 279"/>
                    <a:gd name="T112" fmla="*/ 202 w 290"/>
                    <a:gd name="T113" fmla="*/ 255 h 279"/>
                    <a:gd name="T114" fmla="*/ 214 w 290"/>
                    <a:gd name="T115" fmla="*/ 269 h 279"/>
                    <a:gd name="T116" fmla="*/ 228 w 290"/>
                    <a:gd name="T117" fmla="*/ 272 h 279"/>
                    <a:gd name="T118" fmla="*/ 251 w 290"/>
                    <a:gd name="T119" fmla="*/ 275 h 279"/>
                    <a:gd name="T120" fmla="*/ 257 w 290"/>
                    <a:gd name="T121" fmla="*/ 276 h 279"/>
                    <a:gd name="T122" fmla="*/ 270 w 290"/>
                    <a:gd name="T123" fmla="*/ 277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90" h="279">
                      <a:moveTo>
                        <a:pt x="270" y="268"/>
                      </a:moveTo>
                      <a:lnTo>
                        <a:pt x="269" y="264"/>
                      </a:lnTo>
                      <a:lnTo>
                        <a:pt x="270" y="260"/>
                      </a:lnTo>
                      <a:lnTo>
                        <a:pt x="270" y="258"/>
                      </a:lnTo>
                      <a:lnTo>
                        <a:pt x="271" y="254"/>
                      </a:lnTo>
                      <a:lnTo>
                        <a:pt x="276" y="252"/>
                      </a:lnTo>
                      <a:lnTo>
                        <a:pt x="277" y="250"/>
                      </a:lnTo>
                      <a:lnTo>
                        <a:pt x="284" y="248"/>
                      </a:lnTo>
                      <a:lnTo>
                        <a:pt x="287" y="249"/>
                      </a:lnTo>
                      <a:lnTo>
                        <a:pt x="290" y="247"/>
                      </a:lnTo>
                      <a:lnTo>
                        <a:pt x="289" y="241"/>
                      </a:lnTo>
                      <a:lnTo>
                        <a:pt x="286" y="238"/>
                      </a:lnTo>
                      <a:lnTo>
                        <a:pt x="282" y="238"/>
                      </a:lnTo>
                      <a:lnTo>
                        <a:pt x="281" y="235"/>
                      </a:lnTo>
                      <a:lnTo>
                        <a:pt x="281" y="231"/>
                      </a:lnTo>
                      <a:lnTo>
                        <a:pt x="280" y="226"/>
                      </a:lnTo>
                      <a:lnTo>
                        <a:pt x="280" y="221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3" y="217"/>
                      </a:lnTo>
                      <a:lnTo>
                        <a:pt x="268" y="217"/>
                      </a:lnTo>
                      <a:lnTo>
                        <a:pt x="267" y="215"/>
                      </a:lnTo>
                      <a:lnTo>
                        <a:pt x="263" y="213"/>
                      </a:lnTo>
                      <a:lnTo>
                        <a:pt x="260" y="208"/>
                      </a:lnTo>
                      <a:lnTo>
                        <a:pt x="258" y="204"/>
                      </a:lnTo>
                      <a:lnTo>
                        <a:pt x="251" y="192"/>
                      </a:lnTo>
                      <a:lnTo>
                        <a:pt x="262" y="175"/>
                      </a:lnTo>
                      <a:lnTo>
                        <a:pt x="263" y="172"/>
                      </a:lnTo>
                      <a:lnTo>
                        <a:pt x="261" y="166"/>
                      </a:lnTo>
                      <a:lnTo>
                        <a:pt x="262" y="162"/>
                      </a:lnTo>
                      <a:lnTo>
                        <a:pt x="259" y="155"/>
                      </a:lnTo>
                      <a:lnTo>
                        <a:pt x="247" y="155"/>
                      </a:lnTo>
                      <a:lnTo>
                        <a:pt x="246" y="149"/>
                      </a:lnTo>
                      <a:lnTo>
                        <a:pt x="246" y="146"/>
                      </a:lnTo>
                      <a:lnTo>
                        <a:pt x="246" y="144"/>
                      </a:lnTo>
                      <a:lnTo>
                        <a:pt x="244" y="136"/>
                      </a:lnTo>
                      <a:lnTo>
                        <a:pt x="240" y="127"/>
                      </a:lnTo>
                      <a:lnTo>
                        <a:pt x="241" y="123"/>
                      </a:lnTo>
                      <a:lnTo>
                        <a:pt x="246" y="116"/>
                      </a:lnTo>
                      <a:lnTo>
                        <a:pt x="244" y="116"/>
                      </a:lnTo>
                      <a:lnTo>
                        <a:pt x="239" y="115"/>
                      </a:lnTo>
                      <a:lnTo>
                        <a:pt x="239" y="111"/>
                      </a:lnTo>
                      <a:lnTo>
                        <a:pt x="239" y="105"/>
                      </a:lnTo>
                      <a:lnTo>
                        <a:pt x="238" y="104"/>
                      </a:lnTo>
                      <a:lnTo>
                        <a:pt x="241" y="100"/>
                      </a:lnTo>
                      <a:lnTo>
                        <a:pt x="238" y="98"/>
                      </a:lnTo>
                      <a:lnTo>
                        <a:pt x="237" y="96"/>
                      </a:lnTo>
                      <a:lnTo>
                        <a:pt x="240" y="94"/>
                      </a:lnTo>
                      <a:lnTo>
                        <a:pt x="244" y="92"/>
                      </a:lnTo>
                      <a:lnTo>
                        <a:pt x="243" y="90"/>
                      </a:lnTo>
                      <a:lnTo>
                        <a:pt x="244" y="89"/>
                      </a:lnTo>
                      <a:lnTo>
                        <a:pt x="242" y="86"/>
                      </a:lnTo>
                      <a:lnTo>
                        <a:pt x="243" y="83"/>
                      </a:lnTo>
                      <a:lnTo>
                        <a:pt x="243" y="81"/>
                      </a:lnTo>
                      <a:lnTo>
                        <a:pt x="243" y="76"/>
                      </a:lnTo>
                      <a:lnTo>
                        <a:pt x="243" y="76"/>
                      </a:lnTo>
                      <a:lnTo>
                        <a:pt x="242" y="73"/>
                      </a:lnTo>
                      <a:lnTo>
                        <a:pt x="242" y="70"/>
                      </a:lnTo>
                      <a:lnTo>
                        <a:pt x="241" y="66"/>
                      </a:lnTo>
                      <a:lnTo>
                        <a:pt x="242" y="64"/>
                      </a:lnTo>
                      <a:lnTo>
                        <a:pt x="239" y="58"/>
                      </a:lnTo>
                      <a:lnTo>
                        <a:pt x="236" y="57"/>
                      </a:lnTo>
                      <a:lnTo>
                        <a:pt x="230" y="56"/>
                      </a:lnTo>
                      <a:lnTo>
                        <a:pt x="224" y="47"/>
                      </a:lnTo>
                      <a:lnTo>
                        <a:pt x="219" y="45"/>
                      </a:lnTo>
                      <a:lnTo>
                        <a:pt x="216" y="46"/>
                      </a:lnTo>
                      <a:lnTo>
                        <a:pt x="214" y="45"/>
                      </a:lnTo>
                      <a:lnTo>
                        <a:pt x="214" y="40"/>
                      </a:lnTo>
                      <a:lnTo>
                        <a:pt x="211" y="39"/>
                      </a:lnTo>
                      <a:lnTo>
                        <a:pt x="205" y="37"/>
                      </a:lnTo>
                      <a:lnTo>
                        <a:pt x="203" y="38"/>
                      </a:lnTo>
                      <a:lnTo>
                        <a:pt x="201" y="38"/>
                      </a:lnTo>
                      <a:lnTo>
                        <a:pt x="192" y="32"/>
                      </a:lnTo>
                      <a:lnTo>
                        <a:pt x="188" y="31"/>
                      </a:lnTo>
                      <a:lnTo>
                        <a:pt x="183" y="26"/>
                      </a:lnTo>
                      <a:lnTo>
                        <a:pt x="180" y="26"/>
                      </a:lnTo>
                      <a:lnTo>
                        <a:pt x="177" y="24"/>
                      </a:lnTo>
                      <a:lnTo>
                        <a:pt x="174" y="26"/>
                      </a:lnTo>
                      <a:lnTo>
                        <a:pt x="173" y="30"/>
                      </a:lnTo>
                      <a:lnTo>
                        <a:pt x="168" y="28"/>
                      </a:lnTo>
                      <a:lnTo>
                        <a:pt x="162" y="30"/>
                      </a:lnTo>
                      <a:lnTo>
                        <a:pt x="155" y="35"/>
                      </a:lnTo>
                      <a:lnTo>
                        <a:pt x="153" y="36"/>
                      </a:lnTo>
                      <a:lnTo>
                        <a:pt x="152" y="38"/>
                      </a:lnTo>
                      <a:lnTo>
                        <a:pt x="151" y="43"/>
                      </a:lnTo>
                      <a:lnTo>
                        <a:pt x="144" y="44"/>
                      </a:lnTo>
                      <a:lnTo>
                        <a:pt x="141" y="45"/>
                      </a:lnTo>
                      <a:lnTo>
                        <a:pt x="142" y="50"/>
                      </a:lnTo>
                      <a:lnTo>
                        <a:pt x="144" y="54"/>
                      </a:lnTo>
                      <a:lnTo>
                        <a:pt x="143" y="58"/>
                      </a:lnTo>
                      <a:lnTo>
                        <a:pt x="140" y="58"/>
                      </a:lnTo>
                      <a:lnTo>
                        <a:pt x="131" y="57"/>
                      </a:lnTo>
                      <a:lnTo>
                        <a:pt x="124" y="58"/>
                      </a:lnTo>
                      <a:lnTo>
                        <a:pt x="115" y="61"/>
                      </a:lnTo>
                      <a:lnTo>
                        <a:pt x="111" y="61"/>
                      </a:lnTo>
                      <a:lnTo>
                        <a:pt x="103" y="58"/>
                      </a:lnTo>
                      <a:lnTo>
                        <a:pt x="100" y="58"/>
                      </a:lnTo>
                      <a:lnTo>
                        <a:pt x="93" y="55"/>
                      </a:lnTo>
                      <a:lnTo>
                        <a:pt x="90" y="51"/>
                      </a:lnTo>
                      <a:lnTo>
                        <a:pt x="90" y="48"/>
                      </a:lnTo>
                      <a:lnTo>
                        <a:pt x="87" y="48"/>
                      </a:lnTo>
                      <a:lnTo>
                        <a:pt x="84" y="45"/>
                      </a:lnTo>
                      <a:lnTo>
                        <a:pt x="81" y="46"/>
                      </a:lnTo>
                      <a:lnTo>
                        <a:pt x="79" y="45"/>
                      </a:lnTo>
                      <a:lnTo>
                        <a:pt x="75" y="45"/>
                      </a:lnTo>
                      <a:lnTo>
                        <a:pt x="72" y="41"/>
                      </a:lnTo>
                      <a:lnTo>
                        <a:pt x="70" y="41"/>
                      </a:lnTo>
                      <a:lnTo>
                        <a:pt x="69" y="40"/>
                      </a:lnTo>
                      <a:lnTo>
                        <a:pt x="70" y="36"/>
                      </a:lnTo>
                      <a:lnTo>
                        <a:pt x="69" y="32"/>
                      </a:lnTo>
                      <a:lnTo>
                        <a:pt x="67" y="28"/>
                      </a:lnTo>
                      <a:lnTo>
                        <a:pt x="67" y="27"/>
                      </a:lnTo>
                      <a:lnTo>
                        <a:pt x="66" y="28"/>
                      </a:lnTo>
                      <a:lnTo>
                        <a:pt x="64" y="27"/>
                      </a:lnTo>
                      <a:lnTo>
                        <a:pt x="63" y="26"/>
                      </a:lnTo>
                      <a:lnTo>
                        <a:pt x="61" y="24"/>
                      </a:lnTo>
                      <a:lnTo>
                        <a:pt x="56" y="18"/>
                      </a:lnTo>
                      <a:lnTo>
                        <a:pt x="60" y="14"/>
                      </a:lnTo>
                      <a:lnTo>
                        <a:pt x="57" y="12"/>
                      </a:lnTo>
                      <a:lnTo>
                        <a:pt x="56" y="10"/>
                      </a:lnTo>
                      <a:lnTo>
                        <a:pt x="59" y="8"/>
                      </a:lnTo>
                      <a:lnTo>
                        <a:pt x="56" y="6"/>
                      </a:lnTo>
                      <a:lnTo>
                        <a:pt x="55" y="3"/>
                      </a:lnTo>
                      <a:lnTo>
                        <a:pt x="54" y="3"/>
                      </a:lnTo>
                      <a:lnTo>
                        <a:pt x="53" y="2"/>
                      </a:lnTo>
                      <a:lnTo>
                        <a:pt x="52" y="2"/>
                      </a:lnTo>
                      <a:lnTo>
                        <a:pt x="49" y="4"/>
                      </a:lnTo>
                      <a:lnTo>
                        <a:pt x="48" y="5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1" y="13"/>
                      </a:lnTo>
                      <a:lnTo>
                        <a:pt x="40" y="13"/>
                      </a:lnTo>
                      <a:lnTo>
                        <a:pt x="39" y="14"/>
                      </a:lnTo>
                      <a:lnTo>
                        <a:pt x="38" y="17"/>
                      </a:lnTo>
                      <a:lnTo>
                        <a:pt x="36" y="18"/>
                      </a:lnTo>
                      <a:lnTo>
                        <a:pt x="34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0" y="21"/>
                      </a:lnTo>
                      <a:lnTo>
                        <a:pt x="26" y="17"/>
                      </a:lnTo>
                      <a:lnTo>
                        <a:pt x="23" y="17"/>
                      </a:lnTo>
                      <a:lnTo>
                        <a:pt x="19" y="15"/>
                      </a:lnTo>
                      <a:lnTo>
                        <a:pt x="18" y="12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4" y="6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6"/>
                      </a:lnTo>
                      <a:lnTo>
                        <a:pt x="6" y="26"/>
                      </a:lnTo>
                      <a:lnTo>
                        <a:pt x="7" y="28"/>
                      </a:lnTo>
                      <a:lnTo>
                        <a:pt x="5" y="33"/>
                      </a:lnTo>
                      <a:lnTo>
                        <a:pt x="5" y="38"/>
                      </a:lnTo>
                      <a:lnTo>
                        <a:pt x="5" y="40"/>
                      </a:lnTo>
                      <a:lnTo>
                        <a:pt x="9" y="42"/>
                      </a:lnTo>
                      <a:lnTo>
                        <a:pt x="12" y="48"/>
                      </a:lnTo>
                      <a:lnTo>
                        <a:pt x="14" y="52"/>
                      </a:lnTo>
                      <a:lnTo>
                        <a:pt x="13" y="55"/>
                      </a:lnTo>
                      <a:lnTo>
                        <a:pt x="13" y="55"/>
                      </a:lnTo>
                      <a:lnTo>
                        <a:pt x="15" y="55"/>
                      </a:lnTo>
                      <a:lnTo>
                        <a:pt x="17" y="60"/>
                      </a:lnTo>
                      <a:lnTo>
                        <a:pt x="17" y="62"/>
                      </a:lnTo>
                      <a:lnTo>
                        <a:pt x="18" y="66"/>
                      </a:lnTo>
                      <a:lnTo>
                        <a:pt x="20" y="67"/>
                      </a:lnTo>
                      <a:lnTo>
                        <a:pt x="21" y="69"/>
                      </a:lnTo>
                      <a:lnTo>
                        <a:pt x="23" y="73"/>
                      </a:lnTo>
                      <a:lnTo>
                        <a:pt x="25" y="75"/>
                      </a:lnTo>
                      <a:lnTo>
                        <a:pt x="27" y="76"/>
                      </a:lnTo>
                      <a:lnTo>
                        <a:pt x="32" y="79"/>
                      </a:lnTo>
                      <a:lnTo>
                        <a:pt x="34" y="79"/>
                      </a:lnTo>
                      <a:lnTo>
                        <a:pt x="38" y="79"/>
                      </a:lnTo>
                      <a:lnTo>
                        <a:pt x="39" y="80"/>
                      </a:lnTo>
                      <a:lnTo>
                        <a:pt x="41" y="81"/>
                      </a:lnTo>
                      <a:lnTo>
                        <a:pt x="40" y="82"/>
                      </a:lnTo>
                      <a:lnTo>
                        <a:pt x="37" y="83"/>
                      </a:lnTo>
                      <a:lnTo>
                        <a:pt x="35" y="83"/>
                      </a:lnTo>
                      <a:lnTo>
                        <a:pt x="35" y="88"/>
                      </a:lnTo>
                      <a:lnTo>
                        <a:pt x="37" y="89"/>
                      </a:lnTo>
                      <a:lnTo>
                        <a:pt x="37" y="95"/>
                      </a:lnTo>
                      <a:lnTo>
                        <a:pt x="35" y="96"/>
                      </a:lnTo>
                      <a:lnTo>
                        <a:pt x="33" y="96"/>
                      </a:lnTo>
                      <a:lnTo>
                        <a:pt x="33" y="101"/>
                      </a:lnTo>
                      <a:lnTo>
                        <a:pt x="31" y="103"/>
                      </a:lnTo>
                      <a:lnTo>
                        <a:pt x="31" y="109"/>
                      </a:lnTo>
                      <a:lnTo>
                        <a:pt x="30" y="111"/>
                      </a:lnTo>
                      <a:lnTo>
                        <a:pt x="31" y="113"/>
                      </a:lnTo>
                      <a:lnTo>
                        <a:pt x="30" y="114"/>
                      </a:lnTo>
                      <a:lnTo>
                        <a:pt x="30" y="117"/>
                      </a:lnTo>
                      <a:lnTo>
                        <a:pt x="32" y="117"/>
                      </a:lnTo>
                      <a:lnTo>
                        <a:pt x="34" y="119"/>
                      </a:lnTo>
                      <a:lnTo>
                        <a:pt x="37" y="120"/>
                      </a:lnTo>
                      <a:lnTo>
                        <a:pt x="37" y="123"/>
                      </a:lnTo>
                      <a:lnTo>
                        <a:pt x="40" y="126"/>
                      </a:lnTo>
                      <a:lnTo>
                        <a:pt x="39" y="129"/>
                      </a:lnTo>
                      <a:lnTo>
                        <a:pt x="40" y="131"/>
                      </a:lnTo>
                      <a:lnTo>
                        <a:pt x="39" y="133"/>
                      </a:lnTo>
                      <a:lnTo>
                        <a:pt x="42" y="135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56" y="142"/>
                      </a:lnTo>
                      <a:lnTo>
                        <a:pt x="58" y="141"/>
                      </a:lnTo>
                      <a:lnTo>
                        <a:pt x="60" y="143"/>
                      </a:lnTo>
                      <a:lnTo>
                        <a:pt x="62" y="148"/>
                      </a:lnTo>
                      <a:lnTo>
                        <a:pt x="65" y="151"/>
                      </a:lnTo>
                      <a:lnTo>
                        <a:pt x="68" y="158"/>
                      </a:lnTo>
                      <a:lnTo>
                        <a:pt x="65" y="162"/>
                      </a:lnTo>
                      <a:lnTo>
                        <a:pt x="65" y="166"/>
                      </a:lnTo>
                      <a:lnTo>
                        <a:pt x="66" y="171"/>
                      </a:lnTo>
                      <a:lnTo>
                        <a:pt x="70" y="171"/>
                      </a:lnTo>
                      <a:lnTo>
                        <a:pt x="72" y="181"/>
                      </a:lnTo>
                      <a:lnTo>
                        <a:pt x="74" y="183"/>
                      </a:lnTo>
                      <a:lnTo>
                        <a:pt x="77" y="185"/>
                      </a:lnTo>
                      <a:lnTo>
                        <a:pt x="78" y="186"/>
                      </a:lnTo>
                      <a:lnTo>
                        <a:pt x="79" y="185"/>
                      </a:lnTo>
                      <a:lnTo>
                        <a:pt x="79" y="186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5" y="188"/>
                      </a:lnTo>
                      <a:lnTo>
                        <a:pt x="85" y="185"/>
                      </a:lnTo>
                      <a:lnTo>
                        <a:pt x="83" y="183"/>
                      </a:lnTo>
                      <a:lnTo>
                        <a:pt x="84" y="183"/>
                      </a:lnTo>
                      <a:lnTo>
                        <a:pt x="86" y="183"/>
                      </a:lnTo>
                      <a:lnTo>
                        <a:pt x="87" y="182"/>
                      </a:lnTo>
                      <a:lnTo>
                        <a:pt x="86" y="183"/>
                      </a:lnTo>
                      <a:lnTo>
                        <a:pt x="86" y="186"/>
                      </a:lnTo>
                      <a:lnTo>
                        <a:pt x="89" y="187"/>
                      </a:lnTo>
                      <a:lnTo>
                        <a:pt x="90" y="186"/>
                      </a:lnTo>
                      <a:lnTo>
                        <a:pt x="92" y="190"/>
                      </a:lnTo>
                      <a:lnTo>
                        <a:pt x="93" y="190"/>
                      </a:lnTo>
                      <a:lnTo>
                        <a:pt x="97" y="186"/>
                      </a:lnTo>
                      <a:lnTo>
                        <a:pt x="99" y="186"/>
                      </a:lnTo>
                      <a:lnTo>
                        <a:pt x="102" y="191"/>
                      </a:lnTo>
                      <a:lnTo>
                        <a:pt x="103" y="194"/>
                      </a:lnTo>
                      <a:lnTo>
                        <a:pt x="107" y="202"/>
                      </a:lnTo>
                      <a:lnTo>
                        <a:pt x="108" y="207"/>
                      </a:lnTo>
                      <a:lnTo>
                        <a:pt x="110" y="208"/>
                      </a:lnTo>
                      <a:lnTo>
                        <a:pt x="111" y="208"/>
                      </a:lnTo>
                      <a:lnTo>
                        <a:pt x="113" y="211"/>
                      </a:lnTo>
                      <a:lnTo>
                        <a:pt x="112" y="211"/>
                      </a:lnTo>
                      <a:lnTo>
                        <a:pt x="111" y="210"/>
                      </a:lnTo>
                      <a:lnTo>
                        <a:pt x="110" y="211"/>
                      </a:lnTo>
                      <a:lnTo>
                        <a:pt x="113" y="214"/>
                      </a:lnTo>
                      <a:lnTo>
                        <a:pt x="114" y="213"/>
                      </a:lnTo>
                      <a:lnTo>
                        <a:pt x="114" y="216"/>
                      </a:lnTo>
                      <a:lnTo>
                        <a:pt x="119" y="228"/>
                      </a:lnTo>
                      <a:lnTo>
                        <a:pt x="122" y="229"/>
                      </a:lnTo>
                      <a:lnTo>
                        <a:pt x="127" y="228"/>
                      </a:lnTo>
                      <a:lnTo>
                        <a:pt x="131" y="230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1" y="235"/>
                      </a:lnTo>
                      <a:lnTo>
                        <a:pt x="138" y="237"/>
                      </a:lnTo>
                      <a:lnTo>
                        <a:pt x="143" y="242"/>
                      </a:lnTo>
                      <a:lnTo>
                        <a:pt x="146" y="243"/>
                      </a:lnTo>
                      <a:lnTo>
                        <a:pt x="149" y="245"/>
                      </a:lnTo>
                      <a:lnTo>
                        <a:pt x="151" y="245"/>
                      </a:lnTo>
                      <a:lnTo>
                        <a:pt x="155" y="251"/>
                      </a:lnTo>
                      <a:lnTo>
                        <a:pt x="157" y="250"/>
                      </a:lnTo>
                      <a:lnTo>
                        <a:pt x="160" y="249"/>
                      </a:lnTo>
                      <a:lnTo>
                        <a:pt x="165" y="251"/>
                      </a:lnTo>
                      <a:lnTo>
                        <a:pt x="171" y="255"/>
                      </a:lnTo>
                      <a:lnTo>
                        <a:pt x="176" y="250"/>
                      </a:lnTo>
                      <a:lnTo>
                        <a:pt x="182" y="245"/>
                      </a:lnTo>
                      <a:lnTo>
                        <a:pt x="182" y="244"/>
                      </a:lnTo>
                      <a:lnTo>
                        <a:pt x="182" y="245"/>
                      </a:lnTo>
                      <a:lnTo>
                        <a:pt x="185" y="245"/>
                      </a:lnTo>
                      <a:lnTo>
                        <a:pt x="189" y="241"/>
                      </a:lnTo>
                      <a:lnTo>
                        <a:pt x="191" y="241"/>
                      </a:lnTo>
                      <a:lnTo>
                        <a:pt x="197" y="241"/>
                      </a:lnTo>
                      <a:lnTo>
                        <a:pt x="197" y="243"/>
                      </a:lnTo>
                      <a:lnTo>
                        <a:pt x="197" y="242"/>
                      </a:lnTo>
                      <a:lnTo>
                        <a:pt x="198" y="245"/>
                      </a:lnTo>
                      <a:lnTo>
                        <a:pt x="201" y="248"/>
                      </a:lnTo>
                      <a:lnTo>
                        <a:pt x="202" y="255"/>
                      </a:lnTo>
                      <a:lnTo>
                        <a:pt x="204" y="262"/>
                      </a:lnTo>
                      <a:lnTo>
                        <a:pt x="205" y="266"/>
                      </a:lnTo>
                      <a:lnTo>
                        <a:pt x="207" y="267"/>
                      </a:lnTo>
                      <a:lnTo>
                        <a:pt x="207" y="269"/>
                      </a:lnTo>
                      <a:lnTo>
                        <a:pt x="214" y="269"/>
                      </a:lnTo>
                      <a:lnTo>
                        <a:pt x="218" y="269"/>
                      </a:lnTo>
                      <a:lnTo>
                        <a:pt x="221" y="271"/>
                      </a:lnTo>
                      <a:lnTo>
                        <a:pt x="224" y="268"/>
                      </a:lnTo>
                      <a:lnTo>
                        <a:pt x="225" y="268"/>
                      </a:lnTo>
                      <a:lnTo>
                        <a:pt x="228" y="272"/>
                      </a:lnTo>
                      <a:lnTo>
                        <a:pt x="236" y="272"/>
                      </a:lnTo>
                      <a:lnTo>
                        <a:pt x="241" y="274"/>
                      </a:lnTo>
                      <a:lnTo>
                        <a:pt x="247" y="274"/>
                      </a:lnTo>
                      <a:lnTo>
                        <a:pt x="249" y="275"/>
                      </a:lnTo>
                      <a:lnTo>
                        <a:pt x="251" y="275"/>
                      </a:lnTo>
                      <a:lnTo>
                        <a:pt x="252" y="276"/>
                      </a:lnTo>
                      <a:lnTo>
                        <a:pt x="253" y="276"/>
                      </a:lnTo>
                      <a:lnTo>
                        <a:pt x="254" y="273"/>
                      </a:lnTo>
                      <a:lnTo>
                        <a:pt x="256" y="273"/>
                      </a:lnTo>
                      <a:lnTo>
                        <a:pt x="257" y="276"/>
                      </a:lnTo>
                      <a:lnTo>
                        <a:pt x="261" y="278"/>
                      </a:lnTo>
                      <a:lnTo>
                        <a:pt x="266" y="279"/>
                      </a:lnTo>
                      <a:lnTo>
                        <a:pt x="268" y="278"/>
                      </a:lnTo>
                      <a:lnTo>
                        <a:pt x="269" y="277"/>
                      </a:lnTo>
                      <a:lnTo>
                        <a:pt x="270" y="277"/>
                      </a:lnTo>
                      <a:lnTo>
                        <a:pt x="270" y="274"/>
                      </a:lnTo>
                      <a:lnTo>
                        <a:pt x="270" y="26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1" name="Freeform 770">
                  <a:extLst>
                    <a:ext uri="{FF2B5EF4-FFF2-40B4-BE49-F238E27FC236}">
                      <a16:creationId xmlns:a16="http://schemas.microsoft.com/office/drawing/2014/main" id="{C912915A-7D6E-4886-BE4F-CA97B37E0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" y="2049"/>
                  <a:ext cx="51" cy="51"/>
                </a:xfrm>
                <a:custGeom>
                  <a:avLst/>
                  <a:gdLst>
                    <a:gd name="T0" fmla="*/ 48 w 51"/>
                    <a:gd name="T1" fmla="*/ 48 h 51"/>
                    <a:gd name="T2" fmla="*/ 49 w 51"/>
                    <a:gd name="T3" fmla="*/ 46 h 51"/>
                    <a:gd name="T4" fmla="*/ 47 w 51"/>
                    <a:gd name="T5" fmla="*/ 41 h 51"/>
                    <a:gd name="T6" fmla="*/ 51 w 51"/>
                    <a:gd name="T7" fmla="*/ 41 h 51"/>
                    <a:gd name="T8" fmla="*/ 48 w 51"/>
                    <a:gd name="T9" fmla="*/ 37 h 51"/>
                    <a:gd name="T10" fmla="*/ 43 w 51"/>
                    <a:gd name="T11" fmla="*/ 37 h 51"/>
                    <a:gd name="T12" fmla="*/ 37 w 51"/>
                    <a:gd name="T13" fmla="*/ 33 h 51"/>
                    <a:gd name="T14" fmla="*/ 35 w 51"/>
                    <a:gd name="T15" fmla="*/ 27 h 51"/>
                    <a:gd name="T16" fmla="*/ 37 w 51"/>
                    <a:gd name="T17" fmla="*/ 25 h 51"/>
                    <a:gd name="T18" fmla="*/ 37 w 51"/>
                    <a:gd name="T19" fmla="*/ 21 h 51"/>
                    <a:gd name="T20" fmla="*/ 31 w 51"/>
                    <a:gd name="T21" fmla="*/ 16 h 51"/>
                    <a:gd name="T22" fmla="*/ 31 w 51"/>
                    <a:gd name="T23" fmla="*/ 13 h 51"/>
                    <a:gd name="T24" fmla="*/ 32 w 51"/>
                    <a:gd name="T25" fmla="*/ 9 h 51"/>
                    <a:gd name="T26" fmla="*/ 29 w 51"/>
                    <a:gd name="T27" fmla="*/ 5 h 51"/>
                    <a:gd name="T28" fmla="*/ 24 w 51"/>
                    <a:gd name="T29" fmla="*/ 4 h 51"/>
                    <a:gd name="T30" fmla="*/ 21 w 51"/>
                    <a:gd name="T31" fmla="*/ 0 h 51"/>
                    <a:gd name="T32" fmla="*/ 13 w 51"/>
                    <a:gd name="T33" fmla="*/ 0 h 51"/>
                    <a:gd name="T34" fmla="*/ 10 w 51"/>
                    <a:gd name="T35" fmla="*/ 0 h 51"/>
                    <a:gd name="T36" fmla="*/ 4 w 51"/>
                    <a:gd name="T37" fmla="*/ 2 h 51"/>
                    <a:gd name="T38" fmla="*/ 0 w 51"/>
                    <a:gd name="T39" fmla="*/ 3 h 51"/>
                    <a:gd name="T40" fmla="*/ 2 w 51"/>
                    <a:gd name="T41" fmla="*/ 6 h 51"/>
                    <a:gd name="T42" fmla="*/ 3 w 51"/>
                    <a:gd name="T43" fmla="*/ 9 h 51"/>
                    <a:gd name="T44" fmla="*/ 5 w 51"/>
                    <a:gd name="T45" fmla="*/ 10 h 51"/>
                    <a:gd name="T46" fmla="*/ 7 w 51"/>
                    <a:gd name="T47" fmla="*/ 13 h 51"/>
                    <a:gd name="T48" fmla="*/ 6 w 51"/>
                    <a:gd name="T49" fmla="*/ 18 h 51"/>
                    <a:gd name="T50" fmla="*/ 6 w 51"/>
                    <a:gd name="T51" fmla="*/ 25 h 51"/>
                    <a:gd name="T52" fmla="*/ 10 w 51"/>
                    <a:gd name="T53" fmla="*/ 28 h 51"/>
                    <a:gd name="T54" fmla="*/ 14 w 51"/>
                    <a:gd name="T55" fmla="*/ 28 h 51"/>
                    <a:gd name="T56" fmla="*/ 17 w 51"/>
                    <a:gd name="T57" fmla="*/ 28 h 51"/>
                    <a:gd name="T58" fmla="*/ 20 w 51"/>
                    <a:gd name="T59" fmla="*/ 30 h 51"/>
                    <a:gd name="T60" fmla="*/ 21 w 51"/>
                    <a:gd name="T61" fmla="*/ 33 h 51"/>
                    <a:gd name="T62" fmla="*/ 23 w 51"/>
                    <a:gd name="T63" fmla="*/ 33 h 51"/>
                    <a:gd name="T64" fmla="*/ 25 w 51"/>
                    <a:gd name="T65" fmla="*/ 31 h 51"/>
                    <a:gd name="T66" fmla="*/ 29 w 51"/>
                    <a:gd name="T67" fmla="*/ 35 h 51"/>
                    <a:gd name="T68" fmla="*/ 31 w 51"/>
                    <a:gd name="T69" fmla="*/ 34 h 51"/>
                    <a:gd name="T70" fmla="*/ 33 w 51"/>
                    <a:gd name="T71" fmla="*/ 34 h 51"/>
                    <a:gd name="T72" fmla="*/ 35 w 51"/>
                    <a:gd name="T73" fmla="*/ 39 h 51"/>
                    <a:gd name="T74" fmla="*/ 38 w 51"/>
                    <a:gd name="T75" fmla="*/ 41 h 51"/>
                    <a:gd name="T76" fmla="*/ 45 w 51"/>
                    <a:gd name="T77" fmla="*/ 51 h 51"/>
                    <a:gd name="T78" fmla="*/ 48 w 51"/>
                    <a:gd name="T79" fmla="*/ 51 h 51"/>
                    <a:gd name="T80" fmla="*/ 48 w 51"/>
                    <a:gd name="T81" fmla="*/ 51 h 51"/>
                    <a:gd name="T82" fmla="*/ 48 w 51"/>
                    <a:gd name="T83" fmla="*/ 4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" h="51">
                      <a:moveTo>
                        <a:pt x="48" y="48"/>
                      </a:moveTo>
                      <a:lnTo>
                        <a:pt x="49" y="46"/>
                      </a:lnTo>
                      <a:lnTo>
                        <a:pt x="47" y="41"/>
                      </a:lnTo>
                      <a:lnTo>
                        <a:pt x="51" y="41"/>
                      </a:lnTo>
                      <a:lnTo>
                        <a:pt x="48" y="37"/>
                      </a:lnTo>
                      <a:lnTo>
                        <a:pt x="43" y="37"/>
                      </a:lnTo>
                      <a:lnTo>
                        <a:pt x="37" y="33"/>
                      </a:lnTo>
                      <a:lnTo>
                        <a:pt x="35" y="27"/>
                      </a:lnTo>
                      <a:lnTo>
                        <a:pt x="37" y="25"/>
                      </a:lnTo>
                      <a:lnTo>
                        <a:pt x="37" y="21"/>
                      </a:lnTo>
                      <a:lnTo>
                        <a:pt x="31" y="16"/>
                      </a:lnTo>
                      <a:lnTo>
                        <a:pt x="31" y="13"/>
                      </a:lnTo>
                      <a:lnTo>
                        <a:pt x="32" y="9"/>
                      </a:lnTo>
                      <a:lnTo>
                        <a:pt x="29" y="5"/>
                      </a:lnTo>
                      <a:lnTo>
                        <a:pt x="24" y="4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4" y="2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9"/>
                      </a:lnTo>
                      <a:lnTo>
                        <a:pt x="5" y="10"/>
                      </a:lnTo>
                      <a:lnTo>
                        <a:pt x="7" y="13"/>
                      </a:lnTo>
                      <a:lnTo>
                        <a:pt x="6" y="18"/>
                      </a:lnTo>
                      <a:lnTo>
                        <a:pt x="6" y="25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7" y="28"/>
                      </a:lnTo>
                      <a:lnTo>
                        <a:pt x="20" y="30"/>
                      </a:lnTo>
                      <a:lnTo>
                        <a:pt x="21" y="33"/>
                      </a:lnTo>
                      <a:lnTo>
                        <a:pt x="23" y="33"/>
                      </a:lnTo>
                      <a:lnTo>
                        <a:pt x="25" y="31"/>
                      </a:lnTo>
                      <a:lnTo>
                        <a:pt x="29" y="35"/>
                      </a:lnTo>
                      <a:lnTo>
                        <a:pt x="31" y="34"/>
                      </a:lnTo>
                      <a:lnTo>
                        <a:pt x="33" y="34"/>
                      </a:lnTo>
                      <a:lnTo>
                        <a:pt x="35" y="39"/>
                      </a:lnTo>
                      <a:lnTo>
                        <a:pt x="38" y="41"/>
                      </a:lnTo>
                      <a:lnTo>
                        <a:pt x="45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2" name="Freeform 771">
                  <a:extLst>
                    <a:ext uri="{FF2B5EF4-FFF2-40B4-BE49-F238E27FC236}">
                      <a16:creationId xmlns:a16="http://schemas.microsoft.com/office/drawing/2014/main" id="{04339993-A64F-4391-BA69-C1254253D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9" y="2152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2 h 2"/>
                    <a:gd name="T8" fmla="*/ 2 w 3"/>
                    <a:gd name="T9" fmla="*/ 0 h 2"/>
                    <a:gd name="T10" fmla="*/ 1 w 3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3" name="Freeform 772">
                  <a:extLst>
                    <a:ext uri="{FF2B5EF4-FFF2-40B4-BE49-F238E27FC236}">
                      <a16:creationId xmlns:a16="http://schemas.microsoft.com/office/drawing/2014/main" id="{A518B4F9-0A76-46F3-AEE5-A7C6D979A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8" y="2075"/>
                  <a:ext cx="6" cy="4"/>
                </a:xfrm>
                <a:custGeom>
                  <a:avLst/>
                  <a:gdLst>
                    <a:gd name="T0" fmla="*/ 3 w 6"/>
                    <a:gd name="T1" fmla="*/ 1 h 4"/>
                    <a:gd name="T2" fmla="*/ 0 w 6"/>
                    <a:gd name="T3" fmla="*/ 1 h 4"/>
                    <a:gd name="T4" fmla="*/ 0 w 6"/>
                    <a:gd name="T5" fmla="*/ 3 h 4"/>
                    <a:gd name="T6" fmla="*/ 2 w 6"/>
                    <a:gd name="T7" fmla="*/ 4 h 4"/>
                    <a:gd name="T8" fmla="*/ 5 w 6"/>
                    <a:gd name="T9" fmla="*/ 3 h 4"/>
                    <a:gd name="T10" fmla="*/ 6 w 6"/>
                    <a:gd name="T11" fmla="*/ 1 h 4"/>
                    <a:gd name="T12" fmla="*/ 4 w 6"/>
                    <a:gd name="T13" fmla="*/ 0 h 4"/>
                    <a:gd name="T14" fmla="*/ 3 w 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3" y="1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4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4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4" name="Freeform 773">
                  <a:extLst>
                    <a:ext uri="{FF2B5EF4-FFF2-40B4-BE49-F238E27FC236}">
                      <a16:creationId xmlns:a16="http://schemas.microsoft.com/office/drawing/2014/main" id="{6B85A127-25D4-4E22-BD71-5D16EB3AE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5" y="2037"/>
                  <a:ext cx="256" cy="126"/>
                </a:xfrm>
                <a:custGeom>
                  <a:avLst/>
                  <a:gdLst>
                    <a:gd name="T0" fmla="*/ 148 w 256"/>
                    <a:gd name="T1" fmla="*/ 113 h 126"/>
                    <a:gd name="T2" fmla="*/ 164 w 256"/>
                    <a:gd name="T3" fmla="*/ 108 h 126"/>
                    <a:gd name="T4" fmla="*/ 182 w 256"/>
                    <a:gd name="T5" fmla="*/ 110 h 126"/>
                    <a:gd name="T6" fmla="*/ 200 w 256"/>
                    <a:gd name="T7" fmla="*/ 103 h 126"/>
                    <a:gd name="T8" fmla="*/ 223 w 256"/>
                    <a:gd name="T9" fmla="*/ 100 h 126"/>
                    <a:gd name="T10" fmla="*/ 238 w 256"/>
                    <a:gd name="T11" fmla="*/ 96 h 126"/>
                    <a:gd name="T12" fmla="*/ 252 w 256"/>
                    <a:gd name="T13" fmla="*/ 102 h 126"/>
                    <a:gd name="T14" fmla="*/ 247 w 256"/>
                    <a:gd name="T15" fmla="*/ 86 h 126"/>
                    <a:gd name="T16" fmla="*/ 245 w 256"/>
                    <a:gd name="T17" fmla="*/ 72 h 126"/>
                    <a:gd name="T18" fmla="*/ 242 w 256"/>
                    <a:gd name="T19" fmla="*/ 53 h 126"/>
                    <a:gd name="T20" fmla="*/ 249 w 256"/>
                    <a:gd name="T21" fmla="*/ 45 h 126"/>
                    <a:gd name="T22" fmla="*/ 234 w 256"/>
                    <a:gd name="T23" fmla="*/ 37 h 126"/>
                    <a:gd name="T24" fmla="*/ 230 w 256"/>
                    <a:gd name="T25" fmla="*/ 18 h 126"/>
                    <a:gd name="T26" fmla="*/ 215 w 256"/>
                    <a:gd name="T27" fmla="*/ 10 h 126"/>
                    <a:gd name="T28" fmla="*/ 206 w 256"/>
                    <a:gd name="T29" fmla="*/ 7 h 126"/>
                    <a:gd name="T30" fmla="*/ 193 w 256"/>
                    <a:gd name="T31" fmla="*/ 18 h 126"/>
                    <a:gd name="T32" fmla="*/ 179 w 256"/>
                    <a:gd name="T33" fmla="*/ 19 h 126"/>
                    <a:gd name="T34" fmla="*/ 162 w 256"/>
                    <a:gd name="T35" fmla="*/ 23 h 126"/>
                    <a:gd name="T36" fmla="*/ 145 w 256"/>
                    <a:gd name="T37" fmla="*/ 17 h 126"/>
                    <a:gd name="T38" fmla="*/ 132 w 256"/>
                    <a:gd name="T39" fmla="*/ 11 h 126"/>
                    <a:gd name="T40" fmla="*/ 123 w 256"/>
                    <a:gd name="T41" fmla="*/ 8 h 126"/>
                    <a:gd name="T42" fmla="*/ 112 w 256"/>
                    <a:gd name="T43" fmla="*/ 1 h 126"/>
                    <a:gd name="T44" fmla="*/ 92 w 256"/>
                    <a:gd name="T45" fmla="*/ 2 h 126"/>
                    <a:gd name="T46" fmla="*/ 73 w 256"/>
                    <a:gd name="T47" fmla="*/ 11 h 126"/>
                    <a:gd name="T48" fmla="*/ 67 w 256"/>
                    <a:gd name="T49" fmla="*/ 22 h 126"/>
                    <a:gd name="T50" fmla="*/ 48 w 256"/>
                    <a:gd name="T51" fmla="*/ 19 h 126"/>
                    <a:gd name="T52" fmla="*/ 40 w 256"/>
                    <a:gd name="T53" fmla="*/ 28 h 126"/>
                    <a:gd name="T54" fmla="*/ 35 w 256"/>
                    <a:gd name="T55" fmla="*/ 32 h 126"/>
                    <a:gd name="T56" fmla="*/ 36 w 256"/>
                    <a:gd name="T57" fmla="*/ 39 h 126"/>
                    <a:gd name="T58" fmla="*/ 20 w 256"/>
                    <a:gd name="T59" fmla="*/ 36 h 126"/>
                    <a:gd name="T60" fmla="*/ 3 w 256"/>
                    <a:gd name="T61" fmla="*/ 42 h 126"/>
                    <a:gd name="T62" fmla="*/ 0 w 256"/>
                    <a:gd name="T63" fmla="*/ 55 h 126"/>
                    <a:gd name="T64" fmla="*/ 12 w 256"/>
                    <a:gd name="T65" fmla="*/ 56 h 126"/>
                    <a:gd name="T66" fmla="*/ 10 w 256"/>
                    <a:gd name="T67" fmla="*/ 68 h 126"/>
                    <a:gd name="T68" fmla="*/ 9 w 256"/>
                    <a:gd name="T69" fmla="*/ 73 h 126"/>
                    <a:gd name="T70" fmla="*/ 7 w 256"/>
                    <a:gd name="T71" fmla="*/ 79 h 126"/>
                    <a:gd name="T72" fmla="*/ 4 w 256"/>
                    <a:gd name="T73" fmla="*/ 82 h 126"/>
                    <a:gd name="T74" fmla="*/ 12 w 256"/>
                    <a:gd name="T75" fmla="*/ 87 h 126"/>
                    <a:gd name="T76" fmla="*/ 16 w 256"/>
                    <a:gd name="T77" fmla="*/ 100 h 126"/>
                    <a:gd name="T78" fmla="*/ 17 w 256"/>
                    <a:gd name="T79" fmla="*/ 108 h 126"/>
                    <a:gd name="T80" fmla="*/ 27 w 256"/>
                    <a:gd name="T81" fmla="*/ 111 h 126"/>
                    <a:gd name="T82" fmla="*/ 23 w 256"/>
                    <a:gd name="T83" fmla="*/ 114 h 126"/>
                    <a:gd name="T84" fmla="*/ 30 w 256"/>
                    <a:gd name="T85" fmla="*/ 114 h 126"/>
                    <a:gd name="T86" fmla="*/ 40 w 256"/>
                    <a:gd name="T87" fmla="*/ 115 h 126"/>
                    <a:gd name="T88" fmla="*/ 43 w 256"/>
                    <a:gd name="T89" fmla="*/ 118 h 126"/>
                    <a:gd name="T90" fmla="*/ 54 w 256"/>
                    <a:gd name="T91" fmla="*/ 123 h 126"/>
                    <a:gd name="T92" fmla="*/ 64 w 256"/>
                    <a:gd name="T93" fmla="*/ 120 h 126"/>
                    <a:gd name="T94" fmla="*/ 75 w 256"/>
                    <a:gd name="T95" fmla="*/ 111 h 126"/>
                    <a:gd name="T96" fmla="*/ 106 w 256"/>
                    <a:gd name="T97" fmla="*/ 123 h 126"/>
                    <a:gd name="T98" fmla="*/ 114 w 256"/>
                    <a:gd name="T99" fmla="*/ 118 h 126"/>
                    <a:gd name="T100" fmla="*/ 135 w 256"/>
                    <a:gd name="T101" fmla="*/ 112 h 126"/>
                    <a:gd name="T102" fmla="*/ 139 w 256"/>
                    <a:gd name="T103" fmla="*/ 115 h 126"/>
                    <a:gd name="T104" fmla="*/ 141 w 256"/>
                    <a:gd name="T105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56" h="126">
                      <a:moveTo>
                        <a:pt x="144" y="125"/>
                      </a:moveTo>
                      <a:lnTo>
                        <a:pt x="147" y="125"/>
                      </a:lnTo>
                      <a:lnTo>
                        <a:pt x="146" y="121"/>
                      </a:lnTo>
                      <a:lnTo>
                        <a:pt x="148" y="119"/>
                      </a:lnTo>
                      <a:lnTo>
                        <a:pt x="148" y="113"/>
                      </a:lnTo>
                      <a:lnTo>
                        <a:pt x="149" y="110"/>
                      </a:lnTo>
                      <a:lnTo>
                        <a:pt x="153" y="111"/>
                      </a:lnTo>
                      <a:lnTo>
                        <a:pt x="155" y="112"/>
                      </a:lnTo>
                      <a:lnTo>
                        <a:pt x="162" y="109"/>
                      </a:lnTo>
                      <a:lnTo>
                        <a:pt x="164" y="108"/>
                      </a:lnTo>
                      <a:lnTo>
                        <a:pt x="166" y="107"/>
                      </a:lnTo>
                      <a:lnTo>
                        <a:pt x="173" y="106"/>
                      </a:lnTo>
                      <a:lnTo>
                        <a:pt x="176" y="107"/>
                      </a:lnTo>
                      <a:lnTo>
                        <a:pt x="178" y="108"/>
                      </a:lnTo>
                      <a:lnTo>
                        <a:pt x="182" y="110"/>
                      </a:lnTo>
                      <a:lnTo>
                        <a:pt x="189" y="110"/>
                      </a:lnTo>
                      <a:lnTo>
                        <a:pt x="189" y="108"/>
                      </a:lnTo>
                      <a:lnTo>
                        <a:pt x="193" y="108"/>
                      </a:lnTo>
                      <a:lnTo>
                        <a:pt x="195" y="104"/>
                      </a:lnTo>
                      <a:lnTo>
                        <a:pt x="200" y="103"/>
                      </a:lnTo>
                      <a:lnTo>
                        <a:pt x="204" y="103"/>
                      </a:lnTo>
                      <a:lnTo>
                        <a:pt x="207" y="102"/>
                      </a:lnTo>
                      <a:lnTo>
                        <a:pt x="214" y="102"/>
                      </a:lnTo>
                      <a:lnTo>
                        <a:pt x="219" y="100"/>
                      </a:lnTo>
                      <a:lnTo>
                        <a:pt x="223" y="100"/>
                      </a:lnTo>
                      <a:lnTo>
                        <a:pt x="224" y="101"/>
                      </a:lnTo>
                      <a:lnTo>
                        <a:pt x="228" y="98"/>
                      </a:lnTo>
                      <a:lnTo>
                        <a:pt x="231" y="98"/>
                      </a:lnTo>
                      <a:lnTo>
                        <a:pt x="233" y="96"/>
                      </a:lnTo>
                      <a:lnTo>
                        <a:pt x="238" y="96"/>
                      </a:lnTo>
                      <a:lnTo>
                        <a:pt x="243" y="98"/>
                      </a:lnTo>
                      <a:lnTo>
                        <a:pt x="247" y="96"/>
                      </a:lnTo>
                      <a:lnTo>
                        <a:pt x="249" y="98"/>
                      </a:lnTo>
                      <a:lnTo>
                        <a:pt x="249" y="101"/>
                      </a:lnTo>
                      <a:lnTo>
                        <a:pt x="252" y="102"/>
                      </a:lnTo>
                      <a:lnTo>
                        <a:pt x="255" y="101"/>
                      </a:lnTo>
                      <a:lnTo>
                        <a:pt x="256" y="98"/>
                      </a:lnTo>
                      <a:lnTo>
                        <a:pt x="254" y="94"/>
                      </a:lnTo>
                      <a:lnTo>
                        <a:pt x="251" y="88"/>
                      </a:lnTo>
                      <a:lnTo>
                        <a:pt x="247" y="86"/>
                      </a:lnTo>
                      <a:lnTo>
                        <a:pt x="247" y="84"/>
                      </a:lnTo>
                      <a:lnTo>
                        <a:pt x="247" y="79"/>
                      </a:lnTo>
                      <a:lnTo>
                        <a:pt x="249" y="74"/>
                      </a:lnTo>
                      <a:lnTo>
                        <a:pt x="248" y="72"/>
                      </a:lnTo>
                      <a:lnTo>
                        <a:pt x="245" y="72"/>
                      </a:lnTo>
                      <a:lnTo>
                        <a:pt x="245" y="67"/>
                      </a:lnTo>
                      <a:lnTo>
                        <a:pt x="245" y="63"/>
                      </a:lnTo>
                      <a:lnTo>
                        <a:pt x="244" y="57"/>
                      </a:lnTo>
                      <a:lnTo>
                        <a:pt x="242" y="54"/>
                      </a:lnTo>
                      <a:lnTo>
                        <a:pt x="242" y="53"/>
                      </a:lnTo>
                      <a:lnTo>
                        <a:pt x="246" y="52"/>
                      </a:lnTo>
                      <a:lnTo>
                        <a:pt x="248" y="47"/>
                      </a:lnTo>
                      <a:lnTo>
                        <a:pt x="249" y="46"/>
                      </a:lnTo>
                      <a:lnTo>
                        <a:pt x="249" y="45"/>
                      </a:lnTo>
                      <a:lnTo>
                        <a:pt x="249" y="45"/>
                      </a:lnTo>
                      <a:lnTo>
                        <a:pt x="248" y="42"/>
                      </a:lnTo>
                      <a:lnTo>
                        <a:pt x="245" y="40"/>
                      </a:lnTo>
                      <a:lnTo>
                        <a:pt x="242" y="40"/>
                      </a:lnTo>
                      <a:lnTo>
                        <a:pt x="238" y="40"/>
                      </a:lnTo>
                      <a:lnTo>
                        <a:pt x="234" y="37"/>
                      </a:lnTo>
                      <a:lnTo>
                        <a:pt x="234" y="30"/>
                      </a:lnTo>
                      <a:lnTo>
                        <a:pt x="235" y="25"/>
                      </a:lnTo>
                      <a:lnTo>
                        <a:pt x="233" y="22"/>
                      </a:lnTo>
                      <a:lnTo>
                        <a:pt x="231" y="21"/>
                      </a:lnTo>
                      <a:lnTo>
                        <a:pt x="230" y="18"/>
                      </a:lnTo>
                      <a:lnTo>
                        <a:pt x="228" y="15"/>
                      </a:lnTo>
                      <a:lnTo>
                        <a:pt x="225" y="15"/>
                      </a:lnTo>
                      <a:lnTo>
                        <a:pt x="219" y="8"/>
                      </a:lnTo>
                      <a:lnTo>
                        <a:pt x="217" y="8"/>
                      </a:lnTo>
                      <a:lnTo>
                        <a:pt x="215" y="10"/>
                      </a:lnTo>
                      <a:lnTo>
                        <a:pt x="213" y="11"/>
                      </a:lnTo>
                      <a:lnTo>
                        <a:pt x="210" y="8"/>
                      </a:lnTo>
                      <a:lnTo>
                        <a:pt x="208" y="11"/>
                      </a:lnTo>
                      <a:lnTo>
                        <a:pt x="207" y="10"/>
                      </a:lnTo>
                      <a:lnTo>
                        <a:pt x="206" y="7"/>
                      </a:lnTo>
                      <a:lnTo>
                        <a:pt x="204" y="7"/>
                      </a:lnTo>
                      <a:lnTo>
                        <a:pt x="204" y="8"/>
                      </a:lnTo>
                      <a:lnTo>
                        <a:pt x="202" y="12"/>
                      </a:lnTo>
                      <a:lnTo>
                        <a:pt x="198" y="15"/>
                      </a:lnTo>
                      <a:lnTo>
                        <a:pt x="193" y="18"/>
                      </a:lnTo>
                      <a:lnTo>
                        <a:pt x="193" y="20"/>
                      </a:lnTo>
                      <a:lnTo>
                        <a:pt x="188" y="21"/>
                      </a:lnTo>
                      <a:lnTo>
                        <a:pt x="186" y="22"/>
                      </a:lnTo>
                      <a:lnTo>
                        <a:pt x="181" y="21"/>
                      </a:lnTo>
                      <a:lnTo>
                        <a:pt x="179" y="19"/>
                      </a:lnTo>
                      <a:lnTo>
                        <a:pt x="177" y="19"/>
                      </a:lnTo>
                      <a:lnTo>
                        <a:pt x="176" y="18"/>
                      </a:lnTo>
                      <a:lnTo>
                        <a:pt x="173" y="20"/>
                      </a:lnTo>
                      <a:lnTo>
                        <a:pt x="169" y="20"/>
                      </a:lnTo>
                      <a:lnTo>
                        <a:pt x="162" y="23"/>
                      </a:lnTo>
                      <a:lnTo>
                        <a:pt x="158" y="22"/>
                      </a:lnTo>
                      <a:lnTo>
                        <a:pt x="155" y="19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45" y="17"/>
                      </a:lnTo>
                      <a:lnTo>
                        <a:pt x="139" y="13"/>
                      </a:lnTo>
                      <a:lnTo>
                        <a:pt x="138" y="13"/>
                      </a:lnTo>
                      <a:lnTo>
                        <a:pt x="137" y="15"/>
                      </a:lnTo>
                      <a:lnTo>
                        <a:pt x="134" y="15"/>
                      </a:lnTo>
                      <a:lnTo>
                        <a:pt x="132" y="11"/>
                      </a:lnTo>
                      <a:lnTo>
                        <a:pt x="131" y="7"/>
                      </a:lnTo>
                      <a:lnTo>
                        <a:pt x="129" y="4"/>
                      </a:lnTo>
                      <a:lnTo>
                        <a:pt x="127" y="4"/>
                      </a:lnTo>
                      <a:lnTo>
                        <a:pt x="124" y="8"/>
                      </a:lnTo>
                      <a:lnTo>
                        <a:pt x="123" y="8"/>
                      </a:lnTo>
                      <a:lnTo>
                        <a:pt x="121" y="9"/>
                      </a:lnTo>
                      <a:lnTo>
                        <a:pt x="117" y="4"/>
                      </a:lnTo>
                      <a:lnTo>
                        <a:pt x="116" y="0"/>
                      </a:lnTo>
                      <a:lnTo>
                        <a:pt x="115" y="0"/>
                      </a:lnTo>
                      <a:lnTo>
                        <a:pt x="112" y="1"/>
                      </a:lnTo>
                      <a:lnTo>
                        <a:pt x="107" y="1"/>
                      </a:lnTo>
                      <a:lnTo>
                        <a:pt x="105" y="1"/>
                      </a:lnTo>
                      <a:lnTo>
                        <a:pt x="103" y="1"/>
                      </a:lnTo>
                      <a:lnTo>
                        <a:pt x="96" y="1"/>
                      </a:lnTo>
                      <a:lnTo>
                        <a:pt x="92" y="2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77" y="8"/>
                      </a:lnTo>
                      <a:lnTo>
                        <a:pt x="75" y="10"/>
                      </a:lnTo>
                      <a:lnTo>
                        <a:pt x="73" y="11"/>
                      </a:lnTo>
                      <a:lnTo>
                        <a:pt x="71" y="14"/>
                      </a:lnTo>
                      <a:lnTo>
                        <a:pt x="69" y="15"/>
                      </a:lnTo>
                      <a:lnTo>
                        <a:pt x="69" y="18"/>
                      </a:lnTo>
                      <a:lnTo>
                        <a:pt x="67" y="19"/>
                      </a:lnTo>
                      <a:lnTo>
                        <a:pt x="67" y="22"/>
                      </a:lnTo>
                      <a:lnTo>
                        <a:pt x="62" y="22"/>
                      </a:lnTo>
                      <a:lnTo>
                        <a:pt x="55" y="18"/>
                      </a:lnTo>
                      <a:lnTo>
                        <a:pt x="52" y="18"/>
                      </a:lnTo>
                      <a:lnTo>
                        <a:pt x="51" y="20"/>
                      </a:lnTo>
                      <a:lnTo>
                        <a:pt x="48" y="19"/>
                      </a:lnTo>
                      <a:lnTo>
                        <a:pt x="43" y="20"/>
                      </a:lnTo>
                      <a:lnTo>
                        <a:pt x="41" y="19"/>
                      </a:lnTo>
                      <a:lnTo>
                        <a:pt x="37" y="21"/>
                      </a:lnTo>
                      <a:lnTo>
                        <a:pt x="37" y="23"/>
                      </a:lnTo>
                      <a:lnTo>
                        <a:pt x="40" y="28"/>
                      </a:lnTo>
                      <a:lnTo>
                        <a:pt x="44" y="29"/>
                      </a:lnTo>
                      <a:lnTo>
                        <a:pt x="47" y="29"/>
                      </a:lnTo>
                      <a:lnTo>
                        <a:pt x="46" y="31"/>
                      </a:lnTo>
                      <a:lnTo>
                        <a:pt x="41" y="31"/>
                      </a:lnTo>
                      <a:lnTo>
                        <a:pt x="35" y="32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7" y="36"/>
                      </a:lnTo>
                      <a:lnTo>
                        <a:pt x="38" y="38"/>
                      </a:lnTo>
                      <a:lnTo>
                        <a:pt x="36" y="39"/>
                      </a:lnTo>
                      <a:lnTo>
                        <a:pt x="30" y="39"/>
                      </a:lnTo>
                      <a:lnTo>
                        <a:pt x="27" y="37"/>
                      </a:lnTo>
                      <a:lnTo>
                        <a:pt x="24" y="39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7" y="39"/>
                      </a:lnTo>
                      <a:lnTo>
                        <a:pt x="15" y="39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3" y="42"/>
                      </a:lnTo>
                      <a:lnTo>
                        <a:pt x="1" y="46"/>
                      </a:lnTo>
                      <a:lnTo>
                        <a:pt x="0" y="48"/>
                      </a:lnTo>
                      <a:lnTo>
                        <a:pt x="1" y="50"/>
                      </a:lnTo>
                      <a:lnTo>
                        <a:pt x="1" y="54"/>
                      </a:lnTo>
                      <a:lnTo>
                        <a:pt x="0" y="55"/>
                      </a:lnTo>
                      <a:lnTo>
                        <a:pt x="1" y="57"/>
                      </a:lnTo>
                      <a:lnTo>
                        <a:pt x="5" y="56"/>
                      </a:lnTo>
                      <a:lnTo>
                        <a:pt x="6" y="56"/>
                      </a:lnTo>
                      <a:lnTo>
                        <a:pt x="9" y="56"/>
                      </a:lnTo>
                      <a:lnTo>
                        <a:pt x="12" y="56"/>
                      </a:lnTo>
                      <a:lnTo>
                        <a:pt x="9" y="60"/>
                      </a:lnTo>
                      <a:lnTo>
                        <a:pt x="10" y="62"/>
                      </a:lnTo>
                      <a:lnTo>
                        <a:pt x="10" y="65"/>
                      </a:lnTo>
                      <a:lnTo>
                        <a:pt x="10" y="67"/>
                      </a:lnTo>
                      <a:lnTo>
                        <a:pt x="10" y="68"/>
                      </a:lnTo>
                      <a:lnTo>
                        <a:pt x="11" y="69"/>
                      </a:lnTo>
                      <a:lnTo>
                        <a:pt x="13" y="67"/>
                      </a:lnTo>
                      <a:lnTo>
                        <a:pt x="14" y="69"/>
                      </a:lnTo>
                      <a:lnTo>
                        <a:pt x="12" y="70"/>
                      </a:lnTo>
                      <a:lnTo>
                        <a:pt x="9" y="73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0" y="77"/>
                      </a:lnTo>
                      <a:lnTo>
                        <a:pt x="9" y="79"/>
                      </a:lnTo>
                      <a:lnTo>
                        <a:pt x="7" y="79"/>
                      </a:lnTo>
                      <a:lnTo>
                        <a:pt x="6" y="75"/>
                      </a:lnTo>
                      <a:lnTo>
                        <a:pt x="5" y="74"/>
                      </a:lnTo>
                      <a:lnTo>
                        <a:pt x="4" y="77"/>
                      </a:lnTo>
                      <a:lnTo>
                        <a:pt x="5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6" y="86"/>
                      </a:lnTo>
                      <a:lnTo>
                        <a:pt x="7" y="84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5" y="89"/>
                      </a:lnTo>
                      <a:lnTo>
                        <a:pt x="17" y="93"/>
                      </a:lnTo>
                      <a:lnTo>
                        <a:pt x="14" y="96"/>
                      </a:lnTo>
                      <a:lnTo>
                        <a:pt x="16" y="98"/>
                      </a:lnTo>
                      <a:lnTo>
                        <a:pt x="16" y="100"/>
                      </a:lnTo>
                      <a:lnTo>
                        <a:pt x="17" y="100"/>
                      </a:lnTo>
                      <a:lnTo>
                        <a:pt x="21" y="104"/>
                      </a:lnTo>
                      <a:lnTo>
                        <a:pt x="20" y="107"/>
                      </a:lnTo>
                      <a:lnTo>
                        <a:pt x="17" y="106"/>
                      </a:lnTo>
                      <a:lnTo>
                        <a:pt x="17" y="108"/>
                      </a:lnTo>
                      <a:lnTo>
                        <a:pt x="19" y="109"/>
                      </a:lnTo>
                      <a:lnTo>
                        <a:pt x="24" y="108"/>
                      </a:lnTo>
                      <a:lnTo>
                        <a:pt x="29" y="108"/>
                      </a:lnTo>
                      <a:lnTo>
                        <a:pt x="29" y="109"/>
                      </a:lnTo>
                      <a:lnTo>
                        <a:pt x="27" y="111"/>
                      </a:lnTo>
                      <a:lnTo>
                        <a:pt x="24" y="112"/>
                      </a:lnTo>
                      <a:lnTo>
                        <a:pt x="20" y="112"/>
                      </a:lnTo>
                      <a:lnTo>
                        <a:pt x="19" y="114"/>
                      </a:lnTo>
                      <a:lnTo>
                        <a:pt x="20" y="115"/>
                      </a:lnTo>
                      <a:lnTo>
                        <a:pt x="23" y="114"/>
                      </a:lnTo>
                      <a:lnTo>
                        <a:pt x="26" y="114"/>
                      </a:lnTo>
                      <a:lnTo>
                        <a:pt x="27" y="113"/>
                      </a:lnTo>
                      <a:lnTo>
                        <a:pt x="27" y="115"/>
                      </a:lnTo>
                      <a:lnTo>
                        <a:pt x="28" y="116"/>
                      </a:lnTo>
                      <a:lnTo>
                        <a:pt x="30" y="114"/>
                      </a:lnTo>
                      <a:lnTo>
                        <a:pt x="32" y="111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7" y="113"/>
                      </a:lnTo>
                      <a:lnTo>
                        <a:pt x="40" y="115"/>
                      </a:lnTo>
                      <a:lnTo>
                        <a:pt x="41" y="112"/>
                      </a:lnTo>
                      <a:lnTo>
                        <a:pt x="43" y="113"/>
                      </a:lnTo>
                      <a:lnTo>
                        <a:pt x="43" y="115"/>
                      </a:lnTo>
                      <a:lnTo>
                        <a:pt x="41" y="115"/>
                      </a:lnTo>
                      <a:lnTo>
                        <a:pt x="43" y="118"/>
                      </a:lnTo>
                      <a:lnTo>
                        <a:pt x="44" y="120"/>
                      </a:lnTo>
                      <a:lnTo>
                        <a:pt x="46" y="123"/>
                      </a:lnTo>
                      <a:lnTo>
                        <a:pt x="48" y="122"/>
                      </a:lnTo>
                      <a:lnTo>
                        <a:pt x="51" y="124"/>
                      </a:lnTo>
                      <a:lnTo>
                        <a:pt x="54" y="123"/>
                      </a:lnTo>
                      <a:lnTo>
                        <a:pt x="55" y="122"/>
                      </a:lnTo>
                      <a:lnTo>
                        <a:pt x="58" y="122"/>
                      </a:lnTo>
                      <a:lnTo>
                        <a:pt x="60" y="120"/>
                      </a:lnTo>
                      <a:lnTo>
                        <a:pt x="62" y="122"/>
                      </a:lnTo>
                      <a:lnTo>
                        <a:pt x="64" y="120"/>
                      </a:lnTo>
                      <a:lnTo>
                        <a:pt x="64" y="116"/>
                      </a:lnTo>
                      <a:lnTo>
                        <a:pt x="65" y="115"/>
                      </a:lnTo>
                      <a:lnTo>
                        <a:pt x="64" y="111"/>
                      </a:lnTo>
                      <a:lnTo>
                        <a:pt x="70" y="110"/>
                      </a:lnTo>
                      <a:lnTo>
                        <a:pt x="75" y="111"/>
                      </a:lnTo>
                      <a:lnTo>
                        <a:pt x="82" y="115"/>
                      </a:lnTo>
                      <a:lnTo>
                        <a:pt x="84" y="115"/>
                      </a:lnTo>
                      <a:lnTo>
                        <a:pt x="89" y="122"/>
                      </a:lnTo>
                      <a:lnTo>
                        <a:pt x="93" y="125"/>
                      </a:lnTo>
                      <a:lnTo>
                        <a:pt x="106" y="123"/>
                      </a:lnTo>
                      <a:lnTo>
                        <a:pt x="110" y="121"/>
                      </a:lnTo>
                      <a:lnTo>
                        <a:pt x="110" y="121"/>
                      </a:lnTo>
                      <a:lnTo>
                        <a:pt x="111" y="122"/>
                      </a:lnTo>
                      <a:lnTo>
                        <a:pt x="113" y="120"/>
                      </a:lnTo>
                      <a:lnTo>
                        <a:pt x="114" y="118"/>
                      </a:lnTo>
                      <a:lnTo>
                        <a:pt x="120" y="109"/>
                      </a:lnTo>
                      <a:lnTo>
                        <a:pt x="121" y="108"/>
                      </a:lnTo>
                      <a:lnTo>
                        <a:pt x="127" y="111"/>
                      </a:lnTo>
                      <a:lnTo>
                        <a:pt x="131" y="113"/>
                      </a:lnTo>
                      <a:lnTo>
                        <a:pt x="135" y="112"/>
                      </a:lnTo>
                      <a:lnTo>
                        <a:pt x="135" y="111"/>
                      </a:lnTo>
                      <a:lnTo>
                        <a:pt x="138" y="108"/>
                      </a:lnTo>
                      <a:lnTo>
                        <a:pt x="141" y="108"/>
                      </a:lnTo>
                      <a:lnTo>
                        <a:pt x="141" y="111"/>
                      </a:lnTo>
                      <a:lnTo>
                        <a:pt x="139" y="115"/>
                      </a:lnTo>
                      <a:lnTo>
                        <a:pt x="136" y="118"/>
                      </a:lnTo>
                      <a:lnTo>
                        <a:pt x="136" y="119"/>
                      </a:lnTo>
                      <a:lnTo>
                        <a:pt x="139" y="123"/>
                      </a:lnTo>
                      <a:lnTo>
                        <a:pt x="138" y="125"/>
                      </a:lnTo>
                      <a:lnTo>
                        <a:pt x="141" y="126"/>
                      </a:lnTo>
                      <a:lnTo>
                        <a:pt x="144" y="12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5" name="Freeform 774">
                  <a:extLst>
                    <a:ext uri="{FF2B5EF4-FFF2-40B4-BE49-F238E27FC236}">
                      <a16:creationId xmlns:a16="http://schemas.microsoft.com/office/drawing/2014/main" id="{3BCF26A9-A8D1-481E-A7D3-3FEED1458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2" y="2038"/>
                  <a:ext cx="39" cy="41"/>
                </a:xfrm>
                <a:custGeom>
                  <a:avLst/>
                  <a:gdLst>
                    <a:gd name="T0" fmla="*/ 20 w 39"/>
                    <a:gd name="T1" fmla="*/ 3 h 41"/>
                    <a:gd name="T2" fmla="*/ 16 w 39"/>
                    <a:gd name="T3" fmla="*/ 0 h 41"/>
                    <a:gd name="T4" fmla="*/ 12 w 39"/>
                    <a:gd name="T5" fmla="*/ 0 h 41"/>
                    <a:gd name="T6" fmla="*/ 10 w 39"/>
                    <a:gd name="T7" fmla="*/ 2 h 41"/>
                    <a:gd name="T8" fmla="*/ 8 w 39"/>
                    <a:gd name="T9" fmla="*/ 2 h 41"/>
                    <a:gd name="T10" fmla="*/ 6 w 39"/>
                    <a:gd name="T11" fmla="*/ 5 h 41"/>
                    <a:gd name="T12" fmla="*/ 5 w 39"/>
                    <a:gd name="T13" fmla="*/ 10 h 41"/>
                    <a:gd name="T14" fmla="*/ 8 w 39"/>
                    <a:gd name="T15" fmla="*/ 11 h 41"/>
                    <a:gd name="T16" fmla="*/ 8 w 39"/>
                    <a:gd name="T17" fmla="*/ 15 h 41"/>
                    <a:gd name="T18" fmla="*/ 4 w 39"/>
                    <a:gd name="T19" fmla="*/ 18 h 41"/>
                    <a:gd name="T20" fmla="*/ 5 w 39"/>
                    <a:gd name="T21" fmla="*/ 21 h 41"/>
                    <a:gd name="T22" fmla="*/ 3 w 39"/>
                    <a:gd name="T23" fmla="*/ 25 h 41"/>
                    <a:gd name="T24" fmla="*/ 0 w 39"/>
                    <a:gd name="T25" fmla="*/ 27 h 41"/>
                    <a:gd name="T26" fmla="*/ 0 w 39"/>
                    <a:gd name="T27" fmla="*/ 27 h 41"/>
                    <a:gd name="T28" fmla="*/ 2 w 39"/>
                    <a:gd name="T29" fmla="*/ 30 h 41"/>
                    <a:gd name="T30" fmla="*/ 3 w 39"/>
                    <a:gd name="T31" fmla="*/ 31 h 41"/>
                    <a:gd name="T32" fmla="*/ 6 w 39"/>
                    <a:gd name="T33" fmla="*/ 31 h 41"/>
                    <a:gd name="T34" fmla="*/ 7 w 39"/>
                    <a:gd name="T35" fmla="*/ 31 h 41"/>
                    <a:gd name="T36" fmla="*/ 9 w 39"/>
                    <a:gd name="T37" fmla="*/ 31 h 41"/>
                    <a:gd name="T38" fmla="*/ 7 w 39"/>
                    <a:gd name="T39" fmla="*/ 33 h 41"/>
                    <a:gd name="T40" fmla="*/ 6 w 39"/>
                    <a:gd name="T41" fmla="*/ 33 h 41"/>
                    <a:gd name="T42" fmla="*/ 4 w 39"/>
                    <a:gd name="T43" fmla="*/ 38 h 41"/>
                    <a:gd name="T44" fmla="*/ 4 w 39"/>
                    <a:gd name="T45" fmla="*/ 41 h 41"/>
                    <a:gd name="T46" fmla="*/ 10 w 39"/>
                    <a:gd name="T47" fmla="*/ 34 h 41"/>
                    <a:gd name="T48" fmla="*/ 17 w 39"/>
                    <a:gd name="T49" fmla="*/ 30 h 41"/>
                    <a:gd name="T50" fmla="*/ 19 w 39"/>
                    <a:gd name="T51" fmla="*/ 25 h 41"/>
                    <a:gd name="T52" fmla="*/ 22 w 39"/>
                    <a:gd name="T53" fmla="*/ 24 h 41"/>
                    <a:gd name="T54" fmla="*/ 27 w 39"/>
                    <a:gd name="T55" fmla="*/ 24 h 41"/>
                    <a:gd name="T56" fmla="*/ 28 w 39"/>
                    <a:gd name="T57" fmla="*/ 23 h 41"/>
                    <a:gd name="T58" fmla="*/ 31 w 39"/>
                    <a:gd name="T59" fmla="*/ 23 h 41"/>
                    <a:gd name="T60" fmla="*/ 33 w 39"/>
                    <a:gd name="T61" fmla="*/ 24 h 41"/>
                    <a:gd name="T62" fmla="*/ 37 w 39"/>
                    <a:gd name="T63" fmla="*/ 24 h 41"/>
                    <a:gd name="T64" fmla="*/ 39 w 39"/>
                    <a:gd name="T65" fmla="*/ 21 h 41"/>
                    <a:gd name="T66" fmla="*/ 39 w 39"/>
                    <a:gd name="T67" fmla="*/ 19 h 41"/>
                    <a:gd name="T68" fmla="*/ 36 w 39"/>
                    <a:gd name="T69" fmla="*/ 17 h 41"/>
                    <a:gd name="T70" fmla="*/ 33 w 39"/>
                    <a:gd name="T71" fmla="*/ 14 h 41"/>
                    <a:gd name="T72" fmla="*/ 30 w 39"/>
                    <a:gd name="T73" fmla="*/ 13 h 41"/>
                    <a:gd name="T74" fmla="*/ 26 w 39"/>
                    <a:gd name="T75" fmla="*/ 8 h 41"/>
                    <a:gd name="T76" fmla="*/ 25 w 39"/>
                    <a:gd name="T77" fmla="*/ 2 h 41"/>
                    <a:gd name="T78" fmla="*/ 22 w 39"/>
                    <a:gd name="T79" fmla="*/ 1 h 41"/>
                    <a:gd name="T80" fmla="*/ 20 w 39"/>
                    <a:gd name="T81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9" h="41">
                      <a:moveTo>
                        <a:pt x="20" y="3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5" y="10"/>
                      </a:lnTo>
                      <a:lnTo>
                        <a:pt x="8" y="11"/>
                      </a:lnTo>
                      <a:lnTo>
                        <a:pt x="8" y="15"/>
                      </a:lnTo>
                      <a:lnTo>
                        <a:pt x="4" y="18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2" y="30"/>
                      </a:lnTo>
                      <a:lnTo>
                        <a:pt x="3" y="31"/>
                      </a:lnTo>
                      <a:lnTo>
                        <a:pt x="6" y="31"/>
                      </a:lnTo>
                      <a:lnTo>
                        <a:pt x="7" y="31"/>
                      </a:lnTo>
                      <a:lnTo>
                        <a:pt x="9" y="31"/>
                      </a:lnTo>
                      <a:lnTo>
                        <a:pt x="7" y="33"/>
                      </a:lnTo>
                      <a:lnTo>
                        <a:pt x="6" y="33"/>
                      </a:lnTo>
                      <a:lnTo>
                        <a:pt x="4" y="38"/>
                      </a:lnTo>
                      <a:lnTo>
                        <a:pt x="4" y="41"/>
                      </a:lnTo>
                      <a:lnTo>
                        <a:pt x="10" y="34"/>
                      </a:lnTo>
                      <a:lnTo>
                        <a:pt x="17" y="30"/>
                      </a:lnTo>
                      <a:lnTo>
                        <a:pt x="19" y="25"/>
                      </a:lnTo>
                      <a:lnTo>
                        <a:pt x="22" y="24"/>
                      </a:lnTo>
                      <a:lnTo>
                        <a:pt x="27" y="24"/>
                      </a:lnTo>
                      <a:lnTo>
                        <a:pt x="28" y="23"/>
                      </a:lnTo>
                      <a:lnTo>
                        <a:pt x="31" y="23"/>
                      </a:lnTo>
                      <a:lnTo>
                        <a:pt x="33" y="24"/>
                      </a:lnTo>
                      <a:lnTo>
                        <a:pt x="37" y="24"/>
                      </a:lnTo>
                      <a:lnTo>
                        <a:pt x="39" y="21"/>
                      </a:lnTo>
                      <a:lnTo>
                        <a:pt x="39" y="19"/>
                      </a:lnTo>
                      <a:lnTo>
                        <a:pt x="36" y="17"/>
                      </a:lnTo>
                      <a:lnTo>
                        <a:pt x="33" y="14"/>
                      </a:lnTo>
                      <a:lnTo>
                        <a:pt x="30" y="13"/>
                      </a:lnTo>
                      <a:lnTo>
                        <a:pt x="26" y="8"/>
                      </a:lnTo>
                      <a:lnTo>
                        <a:pt x="25" y="2"/>
                      </a:lnTo>
                      <a:lnTo>
                        <a:pt x="22" y="1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6" name="Freeform 775">
                  <a:extLst>
                    <a:ext uri="{FF2B5EF4-FFF2-40B4-BE49-F238E27FC236}">
                      <a16:creationId xmlns:a16="http://schemas.microsoft.com/office/drawing/2014/main" id="{31DB57FE-8444-4AA0-A18F-09FD48B0C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38" y="2133"/>
                  <a:ext cx="137" cy="158"/>
                </a:xfrm>
                <a:custGeom>
                  <a:avLst/>
                  <a:gdLst>
                    <a:gd name="T0" fmla="*/ 131 w 137"/>
                    <a:gd name="T1" fmla="*/ 131 h 158"/>
                    <a:gd name="T2" fmla="*/ 125 w 137"/>
                    <a:gd name="T3" fmla="*/ 121 h 158"/>
                    <a:gd name="T4" fmla="*/ 124 w 137"/>
                    <a:gd name="T5" fmla="*/ 112 h 158"/>
                    <a:gd name="T6" fmla="*/ 124 w 137"/>
                    <a:gd name="T7" fmla="*/ 101 h 158"/>
                    <a:gd name="T8" fmla="*/ 119 w 137"/>
                    <a:gd name="T9" fmla="*/ 93 h 158"/>
                    <a:gd name="T10" fmla="*/ 115 w 137"/>
                    <a:gd name="T11" fmla="*/ 92 h 158"/>
                    <a:gd name="T12" fmla="*/ 103 w 137"/>
                    <a:gd name="T13" fmla="*/ 84 h 158"/>
                    <a:gd name="T14" fmla="*/ 98 w 137"/>
                    <a:gd name="T15" fmla="*/ 83 h 158"/>
                    <a:gd name="T16" fmla="*/ 98 w 137"/>
                    <a:gd name="T17" fmla="*/ 79 h 158"/>
                    <a:gd name="T18" fmla="*/ 96 w 137"/>
                    <a:gd name="T19" fmla="*/ 73 h 158"/>
                    <a:gd name="T20" fmla="*/ 93 w 137"/>
                    <a:gd name="T21" fmla="*/ 69 h 158"/>
                    <a:gd name="T22" fmla="*/ 89 w 137"/>
                    <a:gd name="T23" fmla="*/ 67 h 158"/>
                    <a:gd name="T24" fmla="*/ 90 w 137"/>
                    <a:gd name="T25" fmla="*/ 63 h 158"/>
                    <a:gd name="T26" fmla="*/ 90 w 137"/>
                    <a:gd name="T27" fmla="*/ 59 h 158"/>
                    <a:gd name="T28" fmla="*/ 92 w 137"/>
                    <a:gd name="T29" fmla="*/ 51 h 158"/>
                    <a:gd name="T30" fmla="*/ 94 w 137"/>
                    <a:gd name="T31" fmla="*/ 46 h 158"/>
                    <a:gd name="T32" fmla="*/ 96 w 137"/>
                    <a:gd name="T33" fmla="*/ 39 h 158"/>
                    <a:gd name="T34" fmla="*/ 94 w 137"/>
                    <a:gd name="T35" fmla="*/ 33 h 158"/>
                    <a:gd name="T36" fmla="*/ 99 w 137"/>
                    <a:gd name="T37" fmla="*/ 32 h 158"/>
                    <a:gd name="T38" fmla="*/ 98 w 137"/>
                    <a:gd name="T39" fmla="*/ 30 h 158"/>
                    <a:gd name="T40" fmla="*/ 93 w 137"/>
                    <a:gd name="T41" fmla="*/ 29 h 158"/>
                    <a:gd name="T42" fmla="*/ 86 w 137"/>
                    <a:gd name="T43" fmla="*/ 26 h 158"/>
                    <a:gd name="T44" fmla="*/ 82 w 137"/>
                    <a:gd name="T45" fmla="*/ 23 h 158"/>
                    <a:gd name="T46" fmla="*/ 79 w 137"/>
                    <a:gd name="T47" fmla="*/ 17 h 158"/>
                    <a:gd name="T48" fmla="*/ 76 w 137"/>
                    <a:gd name="T49" fmla="*/ 12 h 158"/>
                    <a:gd name="T50" fmla="*/ 74 w 137"/>
                    <a:gd name="T51" fmla="*/ 5 h 158"/>
                    <a:gd name="T52" fmla="*/ 69 w 137"/>
                    <a:gd name="T53" fmla="*/ 6 h 158"/>
                    <a:gd name="T54" fmla="*/ 66 w 137"/>
                    <a:gd name="T55" fmla="*/ 2 h 158"/>
                    <a:gd name="T56" fmla="*/ 60 w 137"/>
                    <a:gd name="T57" fmla="*/ 2 h 158"/>
                    <a:gd name="T58" fmla="*/ 50 w 137"/>
                    <a:gd name="T59" fmla="*/ 0 h 158"/>
                    <a:gd name="T60" fmla="*/ 45 w 137"/>
                    <a:gd name="T61" fmla="*/ 2 h 158"/>
                    <a:gd name="T62" fmla="*/ 41 w 137"/>
                    <a:gd name="T63" fmla="*/ 5 h 158"/>
                    <a:gd name="T64" fmla="*/ 38 w 137"/>
                    <a:gd name="T65" fmla="*/ 9 h 158"/>
                    <a:gd name="T66" fmla="*/ 30 w 137"/>
                    <a:gd name="T67" fmla="*/ 14 h 158"/>
                    <a:gd name="T68" fmla="*/ 28 w 137"/>
                    <a:gd name="T69" fmla="*/ 25 h 158"/>
                    <a:gd name="T70" fmla="*/ 30 w 137"/>
                    <a:gd name="T71" fmla="*/ 36 h 158"/>
                    <a:gd name="T72" fmla="*/ 28 w 137"/>
                    <a:gd name="T73" fmla="*/ 46 h 158"/>
                    <a:gd name="T74" fmla="*/ 26 w 137"/>
                    <a:gd name="T75" fmla="*/ 54 h 158"/>
                    <a:gd name="T76" fmla="*/ 0 w 137"/>
                    <a:gd name="T77" fmla="*/ 78 h 158"/>
                    <a:gd name="T78" fmla="*/ 0 w 137"/>
                    <a:gd name="T79" fmla="*/ 78 h 158"/>
                    <a:gd name="T80" fmla="*/ 19 w 137"/>
                    <a:gd name="T81" fmla="*/ 102 h 158"/>
                    <a:gd name="T82" fmla="*/ 112 w 137"/>
                    <a:gd name="T83" fmla="*/ 158 h 158"/>
                    <a:gd name="T84" fmla="*/ 118 w 137"/>
                    <a:gd name="T85" fmla="*/ 143 h 158"/>
                    <a:gd name="T86" fmla="*/ 129 w 137"/>
                    <a:gd name="T87" fmla="*/ 141 h 158"/>
                    <a:gd name="T88" fmla="*/ 134 w 137"/>
                    <a:gd name="T89" fmla="*/ 140 h 158"/>
                    <a:gd name="T90" fmla="*/ 137 w 137"/>
                    <a:gd name="T91" fmla="*/ 136 h 158"/>
                    <a:gd name="T92" fmla="*/ 133 w 137"/>
                    <a:gd name="T93" fmla="*/ 133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7" h="158">
                      <a:moveTo>
                        <a:pt x="133" y="133"/>
                      </a:moveTo>
                      <a:lnTo>
                        <a:pt x="131" y="131"/>
                      </a:lnTo>
                      <a:lnTo>
                        <a:pt x="129" y="121"/>
                      </a:lnTo>
                      <a:lnTo>
                        <a:pt x="125" y="121"/>
                      </a:lnTo>
                      <a:lnTo>
                        <a:pt x="124" y="116"/>
                      </a:lnTo>
                      <a:lnTo>
                        <a:pt x="124" y="112"/>
                      </a:lnTo>
                      <a:lnTo>
                        <a:pt x="127" y="108"/>
                      </a:lnTo>
                      <a:lnTo>
                        <a:pt x="124" y="101"/>
                      </a:lnTo>
                      <a:lnTo>
                        <a:pt x="121" y="98"/>
                      </a:lnTo>
                      <a:lnTo>
                        <a:pt x="119" y="93"/>
                      </a:lnTo>
                      <a:lnTo>
                        <a:pt x="117" y="91"/>
                      </a:lnTo>
                      <a:lnTo>
                        <a:pt x="115" y="92"/>
                      </a:lnTo>
                      <a:lnTo>
                        <a:pt x="105" y="84"/>
                      </a:lnTo>
                      <a:lnTo>
                        <a:pt x="103" y="84"/>
                      </a:lnTo>
                      <a:lnTo>
                        <a:pt x="101" y="85"/>
                      </a:lnTo>
                      <a:lnTo>
                        <a:pt x="98" y="83"/>
                      </a:lnTo>
                      <a:lnTo>
                        <a:pt x="99" y="81"/>
                      </a:lnTo>
                      <a:lnTo>
                        <a:pt x="98" y="79"/>
                      </a:lnTo>
                      <a:lnTo>
                        <a:pt x="99" y="76"/>
                      </a:lnTo>
                      <a:lnTo>
                        <a:pt x="96" y="73"/>
                      </a:lnTo>
                      <a:lnTo>
                        <a:pt x="96" y="70"/>
                      </a:lnTo>
                      <a:lnTo>
                        <a:pt x="93" y="69"/>
                      </a:lnTo>
                      <a:lnTo>
                        <a:pt x="91" y="67"/>
                      </a:lnTo>
                      <a:lnTo>
                        <a:pt x="89" y="67"/>
                      </a:lnTo>
                      <a:lnTo>
                        <a:pt x="89" y="64"/>
                      </a:lnTo>
                      <a:lnTo>
                        <a:pt x="90" y="63"/>
                      </a:lnTo>
                      <a:lnTo>
                        <a:pt x="89" y="61"/>
                      </a:lnTo>
                      <a:lnTo>
                        <a:pt x="90" y="59"/>
                      </a:lnTo>
                      <a:lnTo>
                        <a:pt x="90" y="53"/>
                      </a:lnTo>
                      <a:lnTo>
                        <a:pt x="92" y="51"/>
                      </a:lnTo>
                      <a:lnTo>
                        <a:pt x="92" y="46"/>
                      </a:lnTo>
                      <a:lnTo>
                        <a:pt x="94" y="46"/>
                      </a:lnTo>
                      <a:lnTo>
                        <a:pt x="96" y="45"/>
                      </a:lnTo>
                      <a:lnTo>
                        <a:pt x="96" y="39"/>
                      </a:lnTo>
                      <a:lnTo>
                        <a:pt x="94" y="38"/>
                      </a:lnTo>
                      <a:lnTo>
                        <a:pt x="94" y="33"/>
                      </a:lnTo>
                      <a:lnTo>
                        <a:pt x="96" y="33"/>
                      </a:lnTo>
                      <a:lnTo>
                        <a:pt x="99" y="32"/>
                      </a:lnTo>
                      <a:lnTo>
                        <a:pt x="100" y="31"/>
                      </a:lnTo>
                      <a:lnTo>
                        <a:pt x="98" y="30"/>
                      </a:lnTo>
                      <a:lnTo>
                        <a:pt x="97" y="29"/>
                      </a:lnTo>
                      <a:lnTo>
                        <a:pt x="93" y="29"/>
                      </a:lnTo>
                      <a:lnTo>
                        <a:pt x="91" y="29"/>
                      </a:lnTo>
                      <a:lnTo>
                        <a:pt x="86" y="26"/>
                      </a:lnTo>
                      <a:lnTo>
                        <a:pt x="84" y="25"/>
                      </a:lnTo>
                      <a:lnTo>
                        <a:pt x="82" y="23"/>
                      </a:lnTo>
                      <a:lnTo>
                        <a:pt x="80" y="19"/>
                      </a:lnTo>
                      <a:lnTo>
                        <a:pt x="79" y="17"/>
                      </a:lnTo>
                      <a:lnTo>
                        <a:pt x="77" y="16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5"/>
                      </a:lnTo>
                      <a:lnTo>
                        <a:pt x="72" y="5"/>
                      </a:lnTo>
                      <a:lnTo>
                        <a:pt x="69" y="6"/>
                      </a:lnTo>
                      <a:lnTo>
                        <a:pt x="66" y="5"/>
                      </a:lnTo>
                      <a:lnTo>
                        <a:pt x="66" y="2"/>
                      </a:lnTo>
                      <a:lnTo>
                        <a:pt x="64" y="0"/>
                      </a:lnTo>
                      <a:lnTo>
                        <a:pt x="60" y="2"/>
                      </a:lnTo>
                      <a:lnTo>
                        <a:pt x="55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5" y="2"/>
                      </a:lnTo>
                      <a:lnTo>
                        <a:pt x="41" y="5"/>
                      </a:lnTo>
                      <a:lnTo>
                        <a:pt x="41" y="5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5" y="12"/>
                      </a:lnTo>
                      <a:lnTo>
                        <a:pt x="30" y="14"/>
                      </a:lnTo>
                      <a:lnTo>
                        <a:pt x="28" y="19"/>
                      </a:lnTo>
                      <a:lnTo>
                        <a:pt x="28" y="25"/>
                      </a:lnTo>
                      <a:lnTo>
                        <a:pt x="30" y="31"/>
                      </a:lnTo>
                      <a:lnTo>
                        <a:pt x="30" y="36"/>
                      </a:lnTo>
                      <a:lnTo>
                        <a:pt x="28" y="43"/>
                      </a:lnTo>
                      <a:lnTo>
                        <a:pt x="28" y="46"/>
                      </a:lnTo>
                      <a:lnTo>
                        <a:pt x="28" y="50"/>
                      </a:lnTo>
                      <a:lnTo>
                        <a:pt x="26" y="54"/>
                      </a:lnTo>
                      <a:lnTo>
                        <a:pt x="24" y="57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7" y="100"/>
                      </a:lnTo>
                      <a:lnTo>
                        <a:pt x="19" y="102"/>
                      </a:lnTo>
                      <a:lnTo>
                        <a:pt x="85" y="157"/>
                      </a:lnTo>
                      <a:lnTo>
                        <a:pt x="112" y="158"/>
                      </a:lnTo>
                      <a:lnTo>
                        <a:pt x="115" y="150"/>
                      </a:lnTo>
                      <a:lnTo>
                        <a:pt x="118" y="143"/>
                      </a:lnTo>
                      <a:lnTo>
                        <a:pt x="124" y="139"/>
                      </a:lnTo>
                      <a:lnTo>
                        <a:pt x="129" y="141"/>
                      </a:lnTo>
                      <a:lnTo>
                        <a:pt x="132" y="140"/>
                      </a:lnTo>
                      <a:lnTo>
                        <a:pt x="134" y="140"/>
                      </a:lnTo>
                      <a:lnTo>
                        <a:pt x="135" y="136"/>
                      </a:lnTo>
                      <a:lnTo>
                        <a:pt x="137" y="136"/>
                      </a:lnTo>
                      <a:lnTo>
                        <a:pt x="136" y="135"/>
                      </a:lnTo>
                      <a:lnTo>
                        <a:pt x="133" y="13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7" name="Freeform 776">
                  <a:extLst>
                    <a:ext uri="{FF2B5EF4-FFF2-40B4-BE49-F238E27FC236}">
                      <a16:creationId xmlns:a16="http://schemas.microsoft.com/office/drawing/2014/main" id="{A4CB0632-6AC8-471A-AF66-E2988338F8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0" y="2272"/>
                  <a:ext cx="24" cy="30"/>
                </a:xfrm>
                <a:custGeom>
                  <a:avLst/>
                  <a:gdLst>
                    <a:gd name="T0" fmla="*/ 17 w 24"/>
                    <a:gd name="T1" fmla="*/ 2 h 30"/>
                    <a:gd name="T2" fmla="*/ 12 w 24"/>
                    <a:gd name="T3" fmla="*/ 0 h 30"/>
                    <a:gd name="T4" fmla="*/ 6 w 24"/>
                    <a:gd name="T5" fmla="*/ 4 h 30"/>
                    <a:gd name="T6" fmla="*/ 3 w 24"/>
                    <a:gd name="T7" fmla="*/ 11 h 30"/>
                    <a:gd name="T8" fmla="*/ 0 w 24"/>
                    <a:gd name="T9" fmla="*/ 19 h 30"/>
                    <a:gd name="T10" fmla="*/ 2 w 24"/>
                    <a:gd name="T11" fmla="*/ 19 h 30"/>
                    <a:gd name="T12" fmla="*/ 15 w 24"/>
                    <a:gd name="T13" fmla="*/ 24 h 30"/>
                    <a:gd name="T14" fmla="*/ 16 w 24"/>
                    <a:gd name="T15" fmla="*/ 30 h 30"/>
                    <a:gd name="T16" fmla="*/ 24 w 24"/>
                    <a:gd name="T17" fmla="*/ 25 h 30"/>
                    <a:gd name="T18" fmla="*/ 23 w 24"/>
                    <a:gd name="T19" fmla="*/ 23 h 30"/>
                    <a:gd name="T20" fmla="*/ 23 w 24"/>
                    <a:gd name="T21" fmla="*/ 22 h 30"/>
                    <a:gd name="T22" fmla="*/ 23 w 24"/>
                    <a:gd name="T23" fmla="*/ 22 h 30"/>
                    <a:gd name="T24" fmla="*/ 22 w 24"/>
                    <a:gd name="T25" fmla="*/ 20 h 30"/>
                    <a:gd name="T26" fmla="*/ 22 w 24"/>
                    <a:gd name="T27" fmla="*/ 18 h 30"/>
                    <a:gd name="T28" fmla="*/ 21 w 24"/>
                    <a:gd name="T29" fmla="*/ 14 h 30"/>
                    <a:gd name="T30" fmla="*/ 20 w 24"/>
                    <a:gd name="T31" fmla="*/ 16 h 30"/>
                    <a:gd name="T32" fmla="*/ 15 w 24"/>
                    <a:gd name="T33" fmla="*/ 12 h 30"/>
                    <a:gd name="T34" fmla="*/ 23 w 24"/>
                    <a:gd name="T35" fmla="*/ 10 h 30"/>
                    <a:gd name="T36" fmla="*/ 22 w 24"/>
                    <a:gd name="T37" fmla="*/ 3 h 30"/>
                    <a:gd name="T38" fmla="*/ 22 w 24"/>
                    <a:gd name="T39" fmla="*/ 1 h 30"/>
                    <a:gd name="T40" fmla="*/ 20 w 24"/>
                    <a:gd name="T41" fmla="*/ 1 h 30"/>
                    <a:gd name="T42" fmla="*/ 17 w 24"/>
                    <a:gd name="T43" fmla="*/ 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0">
                      <a:moveTo>
                        <a:pt x="17" y="2"/>
                      </a:move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3" y="11"/>
                      </a:lnTo>
                      <a:lnTo>
                        <a:pt x="0" y="19"/>
                      </a:lnTo>
                      <a:lnTo>
                        <a:pt x="2" y="19"/>
                      </a:lnTo>
                      <a:lnTo>
                        <a:pt x="15" y="24"/>
                      </a:lnTo>
                      <a:lnTo>
                        <a:pt x="16" y="30"/>
                      </a:lnTo>
                      <a:lnTo>
                        <a:pt x="24" y="25"/>
                      </a:lnTo>
                      <a:lnTo>
                        <a:pt x="23" y="23"/>
                      </a:lnTo>
                      <a:lnTo>
                        <a:pt x="23" y="22"/>
                      </a:lnTo>
                      <a:lnTo>
                        <a:pt x="23" y="22"/>
                      </a:lnTo>
                      <a:lnTo>
                        <a:pt x="22" y="20"/>
                      </a:lnTo>
                      <a:lnTo>
                        <a:pt x="22" y="18"/>
                      </a:lnTo>
                      <a:lnTo>
                        <a:pt x="21" y="14"/>
                      </a:lnTo>
                      <a:lnTo>
                        <a:pt x="20" y="16"/>
                      </a:lnTo>
                      <a:lnTo>
                        <a:pt x="15" y="12"/>
                      </a:lnTo>
                      <a:lnTo>
                        <a:pt x="23" y="10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0" y="1"/>
                      </a:lnTo>
                      <a:lnTo>
                        <a:pt x="1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8" name="Freeform 777">
                  <a:extLst>
                    <a:ext uri="{FF2B5EF4-FFF2-40B4-BE49-F238E27FC236}">
                      <a16:creationId xmlns:a16="http://schemas.microsoft.com/office/drawing/2014/main" id="{343AB393-C0FD-4684-A622-64ED8B610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44" y="2169"/>
                  <a:ext cx="32" cy="22"/>
                </a:xfrm>
                <a:custGeom>
                  <a:avLst/>
                  <a:gdLst>
                    <a:gd name="T0" fmla="*/ 31 w 32"/>
                    <a:gd name="T1" fmla="*/ 3 h 22"/>
                    <a:gd name="T2" fmla="*/ 32 w 32"/>
                    <a:gd name="T3" fmla="*/ 1 h 22"/>
                    <a:gd name="T4" fmla="*/ 31 w 32"/>
                    <a:gd name="T5" fmla="*/ 0 h 22"/>
                    <a:gd name="T6" fmla="*/ 30 w 32"/>
                    <a:gd name="T7" fmla="*/ 0 h 22"/>
                    <a:gd name="T8" fmla="*/ 25 w 32"/>
                    <a:gd name="T9" fmla="*/ 4 h 22"/>
                    <a:gd name="T10" fmla="*/ 19 w 32"/>
                    <a:gd name="T11" fmla="*/ 7 h 22"/>
                    <a:gd name="T12" fmla="*/ 15 w 32"/>
                    <a:gd name="T13" fmla="*/ 7 h 22"/>
                    <a:gd name="T14" fmla="*/ 12 w 32"/>
                    <a:gd name="T15" fmla="*/ 5 h 22"/>
                    <a:gd name="T16" fmla="*/ 10 w 32"/>
                    <a:gd name="T17" fmla="*/ 5 h 22"/>
                    <a:gd name="T18" fmla="*/ 10 w 32"/>
                    <a:gd name="T19" fmla="*/ 7 h 22"/>
                    <a:gd name="T20" fmla="*/ 9 w 32"/>
                    <a:gd name="T21" fmla="*/ 10 h 22"/>
                    <a:gd name="T22" fmla="*/ 7 w 32"/>
                    <a:gd name="T23" fmla="*/ 10 h 22"/>
                    <a:gd name="T24" fmla="*/ 4 w 32"/>
                    <a:gd name="T25" fmla="*/ 9 h 22"/>
                    <a:gd name="T26" fmla="*/ 2 w 32"/>
                    <a:gd name="T27" fmla="*/ 11 h 22"/>
                    <a:gd name="T28" fmla="*/ 0 w 32"/>
                    <a:gd name="T29" fmla="*/ 12 h 22"/>
                    <a:gd name="T30" fmla="*/ 0 w 32"/>
                    <a:gd name="T31" fmla="*/ 16 h 22"/>
                    <a:gd name="T32" fmla="*/ 3 w 32"/>
                    <a:gd name="T33" fmla="*/ 19 h 22"/>
                    <a:gd name="T34" fmla="*/ 6 w 32"/>
                    <a:gd name="T35" fmla="*/ 21 h 22"/>
                    <a:gd name="T36" fmla="*/ 10 w 32"/>
                    <a:gd name="T37" fmla="*/ 21 h 22"/>
                    <a:gd name="T38" fmla="*/ 11 w 32"/>
                    <a:gd name="T39" fmla="*/ 22 h 22"/>
                    <a:gd name="T40" fmla="*/ 13 w 32"/>
                    <a:gd name="T41" fmla="*/ 21 h 22"/>
                    <a:gd name="T42" fmla="*/ 16 w 32"/>
                    <a:gd name="T43" fmla="*/ 20 h 22"/>
                    <a:gd name="T44" fmla="*/ 19 w 32"/>
                    <a:gd name="T45" fmla="*/ 17 h 22"/>
                    <a:gd name="T46" fmla="*/ 21 w 32"/>
                    <a:gd name="T47" fmla="*/ 15 h 22"/>
                    <a:gd name="T48" fmla="*/ 25 w 32"/>
                    <a:gd name="T49" fmla="*/ 16 h 22"/>
                    <a:gd name="T50" fmla="*/ 25 w 32"/>
                    <a:gd name="T51" fmla="*/ 12 h 22"/>
                    <a:gd name="T52" fmla="*/ 25 w 32"/>
                    <a:gd name="T53" fmla="*/ 10 h 22"/>
                    <a:gd name="T54" fmla="*/ 28 w 32"/>
                    <a:gd name="T55" fmla="*/ 5 h 22"/>
                    <a:gd name="T56" fmla="*/ 31 w 32"/>
                    <a:gd name="T5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2" h="22">
                      <a:moveTo>
                        <a:pt x="31" y="3"/>
                      </a:moveTo>
                      <a:lnTo>
                        <a:pt x="32" y="1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25" y="4"/>
                      </a:lnTo>
                      <a:lnTo>
                        <a:pt x="19" y="7"/>
                      </a:lnTo>
                      <a:lnTo>
                        <a:pt x="15" y="7"/>
                      </a:lnTo>
                      <a:lnTo>
                        <a:pt x="12" y="5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9" y="10"/>
                      </a:lnTo>
                      <a:lnTo>
                        <a:pt x="7" y="10"/>
                      </a:lnTo>
                      <a:lnTo>
                        <a:pt x="4" y="9"/>
                      </a:lnTo>
                      <a:lnTo>
                        <a:pt x="2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3" y="19"/>
                      </a:lnTo>
                      <a:lnTo>
                        <a:pt x="6" y="21"/>
                      </a:lnTo>
                      <a:lnTo>
                        <a:pt x="10" y="21"/>
                      </a:lnTo>
                      <a:lnTo>
                        <a:pt x="11" y="22"/>
                      </a:lnTo>
                      <a:lnTo>
                        <a:pt x="13" y="21"/>
                      </a:lnTo>
                      <a:lnTo>
                        <a:pt x="16" y="20"/>
                      </a:lnTo>
                      <a:lnTo>
                        <a:pt x="19" y="17"/>
                      </a:lnTo>
                      <a:lnTo>
                        <a:pt x="21" y="15"/>
                      </a:lnTo>
                      <a:lnTo>
                        <a:pt x="25" y="16"/>
                      </a:lnTo>
                      <a:lnTo>
                        <a:pt x="25" y="12"/>
                      </a:lnTo>
                      <a:lnTo>
                        <a:pt x="25" y="10"/>
                      </a:lnTo>
                      <a:lnTo>
                        <a:pt x="28" y="5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9" name="Freeform 778">
                  <a:extLst>
                    <a:ext uri="{FF2B5EF4-FFF2-40B4-BE49-F238E27FC236}">
                      <a16:creationId xmlns:a16="http://schemas.microsoft.com/office/drawing/2014/main" id="{8361B565-B924-42F0-974B-DF00BAFB9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1" y="2137"/>
                  <a:ext cx="88" cy="95"/>
                </a:xfrm>
                <a:custGeom>
                  <a:avLst/>
                  <a:gdLst>
                    <a:gd name="T0" fmla="*/ 13 w 88"/>
                    <a:gd name="T1" fmla="*/ 57 h 95"/>
                    <a:gd name="T2" fmla="*/ 14 w 88"/>
                    <a:gd name="T3" fmla="*/ 65 h 95"/>
                    <a:gd name="T4" fmla="*/ 11 w 88"/>
                    <a:gd name="T5" fmla="*/ 66 h 95"/>
                    <a:gd name="T6" fmla="*/ 7 w 88"/>
                    <a:gd name="T7" fmla="*/ 72 h 95"/>
                    <a:gd name="T8" fmla="*/ 5 w 88"/>
                    <a:gd name="T9" fmla="*/ 76 h 95"/>
                    <a:gd name="T10" fmla="*/ 7 w 88"/>
                    <a:gd name="T11" fmla="*/ 80 h 95"/>
                    <a:gd name="T12" fmla="*/ 7 w 88"/>
                    <a:gd name="T13" fmla="*/ 88 h 95"/>
                    <a:gd name="T14" fmla="*/ 12 w 88"/>
                    <a:gd name="T15" fmla="*/ 91 h 95"/>
                    <a:gd name="T16" fmla="*/ 16 w 88"/>
                    <a:gd name="T17" fmla="*/ 94 h 95"/>
                    <a:gd name="T18" fmla="*/ 47 w 88"/>
                    <a:gd name="T19" fmla="*/ 74 h 95"/>
                    <a:gd name="T20" fmla="*/ 71 w 88"/>
                    <a:gd name="T21" fmla="*/ 53 h 95"/>
                    <a:gd name="T22" fmla="*/ 75 w 88"/>
                    <a:gd name="T23" fmla="*/ 46 h 95"/>
                    <a:gd name="T24" fmla="*/ 75 w 88"/>
                    <a:gd name="T25" fmla="*/ 39 h 95"/>
                    <a:gd name="T26" fmla="*/ 77 w 88"/>
                    <a:gd name="T27" fmla="*/ 27 h 95"/>
                    <a:gd name="T28" fmla="*/ 75 w 88"/>
                    <a:gd name="T29" fmla="*/ 15 h 95"/>
                    <a:gd name="T30" fmla="*/ 82 w 88"/>
                    <a:gd name="T31" fmla="*/ 8 h 95"/>
                    <a:gd name="T32" fmla="*/ 87 w 88"/>
                    <a:gd name="T33" fmla="*/ 5 h 95"/>
                    <a:gd name="T34" fmla="*/ 88 w 88"/>
                    <a:gd name="T35" fmla="*/ 1 h 95"/>
                    <a:gd name="T36" fmla="*/ 83 w 88"/>
                    <a:gd name="T37" fmla="*/ 0 h 95"/>
                    <a:gd name="T38" fmla="*/ 71 w 88"/>
                    <a:gd name="T39" fmla="*/ 2 h 95"/>
                    <a:gd name="T40" fmla="*/ 64 w 88"/>
                    <a:gd name="T41" fmla="*/ 3 h 95"/>
                    <a:gd name="T42" fmla="*/ 57 w 88"/>
                    <a:gd name="T43" fmla="*/ 8 h 95"/>
                    <a:gd name="T44" fmla="*/ 53 w 88"/>
                    <a:gd name="T45" fmla="*/ 10 h 95"/>
                    <a:gd name="T46" fmla="*/ 42 w 88"/>
                    <a:gd name="T47" fmla="*/ 8 h 95"/>
                    <a:gd name="T48" fmla="*/ 37 w 88"/>
                    <a:gd name="T49" fmla="*/ 6 h 95"/>
                    <a:gd name="T50" fmla="*/ 28 w 88"/>
                    <a:gd name="T51" fmla="*/ 8 h 95"/>
                    <a:gd name="T52" fmla="*/ 19 w 88"/>
                    <a:gd name="T53" fmla="*/ 12 h 95"/>
                    <a:gd name="T54" fmla="*/ 13 w 88"/>
                    <a:gd name="T55" fmla="*/ 10 h 95"/>
                    <a:gd name="T56" fmla="*/ 12 w 88"/>
                    <a:gd name="T57" fmla="*/ 19 h 95"/>
                    <a:gd name="T58" fmla="*/ 11 w 88"/>
                    <a:gd name="T59" fmla="*/ 25 h 95"/>
                    <a:gd name="T60" fmla="*/ 5 w 88"/>
                    <a:gd name="T61" fmla="*/ 26 h 95"/>
                    <a:gd name="T62" fmla="*/ 2 w 88"/>
                    <a:gd name="T63" fmla="*/ 25 h 95"/>
                    <a:gd name="T64" fmla="*/ 1 w 88"/>
                    <a:gd name="T65" fmla="*/ 32 h 95"/>
                    <a:gd name="T66" fmla="*/ 4 w 88"/>
                    <a:gd name="T67" fmla="*/ 42 h 95"/>
                    <a:gd name="T68" fmla="*/ 3 w 88"/>
                    <a:gd name="T69" fmla="*/ 52 h 95"/>
                    <a:gd name="T70" fmla="*/ 10 w 88"/>
                    <a:gd name="T71" fmla="*/ 56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8" h="95">
                      <a:moveTo>
                        <a:pt x="10" y="56"/>
                      </a:moveTo>
                      <a:lnTo>
                        <a:pt x="13" y="57"/>
                      </a:lnTo>
                      <a:lnTo>
                        <a:pt x="12" y="62"/>
                      </a:lnTo>
                      <a:lnTo>
                        <a:pt x="14" y="65"/>
                      </a:lnTo>
                      <a:lnTo>
                        <a:pt x="12" y="66"/>
                      </a:lnTo>
                      <a:lnTo>
                        <a:pt x="11" y="66"/>
                      </a:lnTo>
                      <a:lnTo>
                        <a:pt x="8" y="67"/>
                      </a:lnTo>
                      <a:lnTo>
                        <a:pt x="7" y="72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7"/>
                      </a:lnTo>
                      <a:lnTo>
                        <a:pt x="7" y="80"/>
                      </a:lnTo>
                      <a:lnTo>
                        <a:pt x="8" y="86"/>
                      </a:lnTo>
                      <a:lnTo>
                        <a:pt x="7" y="88"/>
                      </a:lnTo>
                      <a:lnTo>
                        <a:pt x="8" y="88"/>
                      </a:lnTo>
                      <a:lnTo>
                        <a:pt x="12" y="91"/>
                      </a:lnTo>
                      <a:lnTo>
                        <a:pt x="16" y="94"/>
                      </a:lnTo>
                      <a:lnTo>
                        <a:pt x="16" y="94"/>
                      </a:lnTo>
                      <a:lnTo>
                        <a:pt x="19" y="95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71" y="53"/>
                      </a:lnTo>
                      <a:lnTo>
                        <a:pt x="73" y="50"/>
                      </a:lnTo>
                      <a:lnTo>
                        <a:pt x="75" y="46"/>
                      </a:lnTo>
                      <a:lnTo>
                        <a:pt x="75" y="42"/>
                      </a:lnTo>
                      <a:lnTo>
                        <a:pt x="75" y="39"/>
                      </a:lnTo>
                      <a:lnTo>
                        <a:pt x="77" y="32"/>
                      </a:lnTo>
                      <a:lnTo>
                        <a:pt x="77" y="27"/>
                      </a:lnTo>
                      <a:lnTo>
                        <a:pt x="75" y="21"/>
                      </a:lnTo>
                      <a:lnTo>
                        <a:pt x="75" y="15"/>
                      </a:lnTo>
                      <a:lnTo>
                        <a:pt x="77" y="10"/>
                      </a:lnTo>
                      <a:lnTo>
                        <a:pt x="82" y="8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8" y="1"/>
                      </a:lnTo>
                      <a:lnTo>
                        <a:pt x="88" y="1"/>
                      </a:lnTo>
                      <a:lnTo>
                        <a:pt x="87" y="0"/>
                      </a:lnTo>
                      <a:lnTo>
                        <a:pt x="83" y="0"/>
                      </a:lnTo>
                      <a:lnTo>
                        <a:pt x="78" y="2"/>
                      </a:lnTo>
                      <a:lnTo>
                        <a:pt x="71" y="2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59" y="4"/>
                      </a:lnTo>
                      <a:lnTo>
                        <a:pt x="57" y="8"/>
                      </a:lnTo>
                      <a:lnTo>
                        <a:pt x="53" y="8"/>
                      </a:lnTo>
                      <a:lnTo>
                        <a:pt x="53" y="10"/>
                      </a:lnTo>
                      <a:lnTo>
                        <a:pt x="46" y="10"/>
                      </a:lnTo>
                      <a:lnTo>
                        <a:pt x="42" y="8"/>
                      </a:lnTo>
                      <a:lnTo>
                        <a:pt x="40" y="7"/>
                      </a:lnTo>
                      <a:lnTo>
                        <a:pt x="37" y="6"/>
                      </a:lnTo>
                      <a:lnTo>
                        <a:pt x="30" y="7"/>
                      </a:lnTo>
                      <a:lnTo>
                        <a:pt x="28" y="8"/>
                      </a:lnTo>
                      <a:lnTo>
                        <a:pt x="26" y="9"/>
                      </a:lnTo>
                      <a:lnTo>
                        <a:pt x="19" y="12"/>
                      </a:lnTo>
                      <a:lnTo>
                        <a:pt x="17" y="11"/>
                      </a:lnTo>
                      <a:lnTo>
                        <a:pt x="13" y="10"/>
                      </a:lnTo>
                      <a:lnTo>
                        <a:pt x="12" y="13"/>
                      </a:lnTo>
                      <a:lnTo>
                        <a:pt x="12" y="19"/>
                      </a:lnTo>
                      <a:lnTo>
                        <a:pt x="10" y="21"/>
                      </a:lnTo>
                      <a:lnTo>
                        <a:pt x="11" y="25"/>
                      </a:lnTo>
                      <a:lnTo>
                        <a:pt x="8" y="25"/>
                      </a:lnTo>
                      <a:lnTo>
                        <a:pt x="5" y="26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lnTo>
                        <a:pt x="1" y="32"/>
                      </a:lnTo>
                      <a:lnTo>
                        <a:pt x="3" y="38"/>
                      </a:lnTo>
                      <a:lnTo>
                        <a:pt x="4" y="42"/>
                      </a:lnTo>
                      <a:lnTo>
                        <a:pt x="3" y="46"/>
                      </a:lnTo>
                      <a:lnTo>
                        <a:pt x="3" y="52"/>
                      </a:lnTo>
                      <a:lnTo>
                        <a:pt x="9" y="53"/>
                      </a:lnTo>
                      <a:lnTo>
                        <a:pt x="10" y="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0" name="Freeform 779">
                  <a:extLst>
                    <a:ext uri="{FF2B5EF4-FFF2-40B4-BE49-F238E27FC236}">
                      <a16:creationId xmlns:a16="http://schemas.microsoft.com/office/drawing/2014/main" id="{A09499C2-A9AF-4446-8844-74C454CB64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213"/>
                  <a:ext cx="21" cy="75"/>
                </a:xfrm>
                <a:custGeom>
                  <a:avLst/>
                  <a:gdLst>
                    <a:gd name="T0" fmla="*/ 15 w 21"/>
                    <a:gd name="T1" fmla="*/ 69 h 75"/>
                    <a:gd name="T2" fmla="*/ 16 w 21"/>
                    <a:gd name="T3" fmla="*/ 67 h 75"/>
                    <a:gd name="T4" fmla="*/ 16 w 21"/>
                    <a:gd name="T5" fmla="*/ 63 h 75"/>
                    <a:gd name="T6" fmla="*/ 17 w 21"/>
                    <a:gd name="T7" fmla="*/ 59 h 75"/>
                    <a:gd name="T8" fmla="*/ 17 w 21"/>
                    <a:gd name="T9" fmla="*/ 54 h 75"/>
                    <a:gd name="T10" fmla="*/ 18 w 21"/>
                    <a:gd name="T11" fmla="*/ 53 h 75"/>
                    <a:gd name="T12" fmla="*/ 18 w 21"/>
                    <a:gd name="T13" fmla="*/ 49 h 75"/>
                    <a:gd name="T14" fmla="*/ 19 w 21"/>
                    <a:gd name="T15" fmla="*/ 46 h 75"/>
                    <a:gd name="T16" fmla="*/ 19 w 21"/>
                    <a:gd name="T17" fmla="*/ 43 h 75"/>
                    <a:gd name="T18" fmla="*/ 19 w 21"/>
                    <a:gd name="T19" fmla="*/ 36 h 75"/>
                    <a:gd name="T20" fmla="*/ 18 w 21"/>
                    <a:gd name="T21" fmla="*/ 36 h 75"/>
                    <a:gd name="T22" fmla="*/ 16 w 21"/>
                    <a:gd name="T23" fmla="*/ 36 h 75"/>
                    <a:gd name="T24" fmla="*/ 14 w 21"/>
                    <a:gd name="T25" fmla="*/ 38 h 75"/>
                    <a:gd name="T26" fmla="*/ 12 w 21"/>
                    <a:gd name="T27" fmla="*/ 36 h 75"/>
                    <a:gd name="T28" fmla="*/ 13 w 21"/>
                    <a:gd name="T29" fmla="*/ 31 h 75"/>
                    <a:gd name="T30" fmla="*/ 13 w 21"/>
                    <a:gd name="T31" fmla="*/ 23 h 75"/>
                    <a:gd name="T32" fmla="*/ 12 w 21"/>
                    <a:gd name="T33" fmla="*/ 22 h 75"/>
                    <a:gd name="T34" fmla="*/ 13 w 21"/>
                    <a:gd name="T35" fmla="*/ 17 h 75"/>
                    <a:gd name="T36" fmla="*/ 16 w 21"/>
                    <a:gd name="T37" fmla="*/ 17 h 75"/>
                    <a:gd name="T38" fmla="*/ 17 w 21"/>
                    <a:gd name="T39" fmla="*/ 19 h 75"/>
                    <a:gd name="T40" fmla="*/ 19 w 21"/>
                    <a:gd name="T41" fmla="*/ 20 h 75"/>
                    <a:gd name="T42" fmla="*/ 20 w 21"/>
                    <a:gd name="T43" fmla="*/ 18 h 75"/>
                    <a:gd name="T44" fmla="*/ 20 w 21"/>
                    <a:gd name="T45" fmla="*/ 16 h 75"/>
                    <a:gd name="T46" fmla="*/ 20 w 21"/>
                    <a:gd name="T47" fmla="*/ 16 h 75"/>
                    <a:gd name="T48" fmla="*/ 19 w 21"/>
                    <a:gd name="T49" fmla="*/ 15 h 75"/>
                    <a:gd name="T50" fmla="*/ 19 w 21"/>
                    <a:gd name="T51" fmla="*/ 11 h 75"/>
                    <a:gd name="T52" fmla="*/ 20 w 21"/>
                    <a:gd name="T53" fmla="*/ 7 h 75"/>
                    <a:gd name="T54" fmla="*/ 20 w 21"/>
                    <a:gd name="T55" fmla="*/ 2 h 75"/>
                    <a:gd name="T56" fmla="*/ 21 w 21"/>
                    <a:gd name="T57" fmla="*/ 0 h 75"/>
                    <a:gd name="T58" fmla="*/ 20 w 21"/>
                    <a:gd name="T59" fmla="*/ 1 h 75"/>
                    <a:gd name="T60" fmla="*/ 19 w 21"/>
                    <a:gd name="T61" fmla="*/ 4 h 75"/>
                    <a:gd name="T62" fmla="*/ 14 w 21"/>
                    <a:gd name="T63" fmla="*/ 4 h 75"/>
                    <a:gd name="T64" fmla="*/ 12 w 21"/>
                    <a:gd name="T65" fmla="*/ 4 h 75"/>
                    <a:gd name="T66" fmla="*/ 9 w 21"/>
                    <a:gd name="T67" fmla="*/ 8 h 75"/>
                    <a:gd name="T68" fmla="*/ 8 w 21"/>
                    <a:gd name="T69" fmla="*/ 20 h 75"/>
                    <a:gd name="T70" fmla="*/ 4 w 21"/>
                    <a:gd name="T71" fmla="*/ 29 h 75"/>
                    <a:gd name="T72" fmla="*/ 0 w 21"/>
                    <a:gd name="T73" fmla="*/ 37 h 75"/>
                    <a:gd name="T74" fmla="*/ 1 w 21"/>
                    <a:gd name="T75" fmla="*/ 38 h 75"/>
                    <a:gd name="T76" fmla="*/ 4 w 21"/>
                    <a:gd name="T77" fmla="*/ 42 h 75"/>
                    <a:gd name="T78" fmla="*/ 5 w 21"/>
                    <a:gd name="T79" fmla="*/ 49 h 75"/>
                    <a:gd name="T80" fmla="*/ 9 w 21"/>
                    <a:gd name="T81" fmla="*/ 56 h 75"/>
                    <a:gd name="T82" fmla="*/ 12 w 21"/>
                    <a:gd name="T83" fmla="*/ 65 h 75"/>
                    <a:gd name="T84" fmla="*/ 12 w 21"/>
                    <a:gd name="T85" fmla="*/ 69 h 75"/>
                    <a:gd name="T86" fmla="*/ 13 w 21"/>
                    <a:gd name="T87" fmla="*/ 75 h 75"/>
                    <a:gd name="T88" fmla="*/ 15 w 21"/>
                    <a:gd name="T89" fmla="*/ 72 h 75"/>
                    <a:gd name="T90" fmla="*/ 15 w 21"/>
                    <a:gd name="T91" fmla="*/ 71 h 75"/>
                    <a:gd name="T92" fmla="*/ 15 w 21"/>
                    <a:gd name="T93" fmla="*/ 6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1" h="75">
                      <a:moveTo>
                        <a:pt x="15" y="69"/>
                      </a:moveTo>
                      <a:lnTo>
                        <a:pt x="16" y="67"/>
                      </a:lnTo>
                      <a:lnTo>
                        <a:pt x="16" y="63"/>
                      </a:lnTo>
                      <a:lnTo>
                        <a:pt x="17" y="59"/>
                      </a:lnTo>
                      <a:lnTo>
                        <a:pt x="17" y="54"/>
                      </a:lnTo>
                      <a:lnTo>
                        <a:pt x="18" y="53"/>
                      </a:lnTo>
                      <a:lnTo>
                        <a:pt x="18" y="49"/>
                      </a:lnTo>
                      <a:lnTo>
                        <a:pt x="19" y="46"/>
                      </a:lnTo>
                      <a:lnTo>
                        <a:pt x="19" y="43"/>
                      </a:lnTo>
                      <a:lnTo>
                        <a:pt x="19" y="36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4" y="38"/>
                      </a:lnTo>
                      <a:lnTo>
                        <a:pt x="12" y="36"/>
                      </a:lnTo>
                      <a:lnTo>
                        <a:pt x="13" y="31"/>
                      </a:lnTo>
                      <a:lnTo>
                        <a:pt x="13" y="23"/>
                      </a:lnTo>
                      <a:lnTo>
                        <a:pt x="12" y="22"/>
                      </a:lnTo>
                      <a:lnTo>
                        <a:pt x="13" y="17"/>
                      </a:lnTo>
                      <a:lnTo>
                        <a:pt x="16" y="17"/>
                      </a:lnTo>
                      <a:lnTo>
                        <a:pt x="17" y="19"/>
                      </a:lnTo>
                      <a:lnTo>
                        <a:pt x="19" y="20"/>
                      </a:lnTo>
                      <a:lnTo>
                        <a:pt x="20" y="18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9" y="15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0" y="2"/>
                      </a:lnTo>
                      <a:lnTo>
                        <a:pt x="21" y="0"/>
                      </a:lnTo>
                      <a:lnTo>
                        <a:pt x="20" y="1"/>
                      </a:lnTo>
                      <a:lnTo>
                        <a:pt x="19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9" y="8"/>
                      </a:lnTo>
                      <a:lnTo>
                        <a:pt x="8" y="20"/>
                      </a:lnTo>
                      <a:lnTo>
                        <a:pt x="4" y="29"/>
                      </a:lnTo>
                      <a:lnTo>
                        <a:pt x="0" y="37"/>
                      </a:lnTo>
                      <a:lnTo>
                        <a:pt x="1" y="38"/>
                      </a:lnTo>
                      <a:lnTo>
                        <a:pt x="4" y="42"/>
                      </a:lnTo>
                      <a:lnTo>
                        <a:pt x="5" y="49"/>
                      </a:lnTo>
                      <a:lnTo>
                        <a:pt x="9" y="56"/>
                      </a:lnTo>
                      <a:lnTo>
                        <a:pt x="12" y="65"/>
                      </a:lnTo>
                      <a:lnTo>
                        <a:pt x="12" y="69"/>
                      </a:lnTo>
                      <a:lnTo>
                        <a:pt x="13" y="75"/>
                      </a:lnTo>
                      <a:lnTo>
                        <a:pt x="15" y="72"/>
                      </a:lnTo>
                      <a:lnTo>
                        <a:pt x="15" y="71"/>
                      </a:lnTo>
                      <a:lnTo>
                        <a:pt x="15" y="6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1" name="Freeform 780">
                  <a:extLst>
                    <a:ext uri="{FF2B5EF4-FFF2-40B4-BE49-F238E27FC236}">
                      <a16:creationId xmlns:a16="http://schemas.microsoft.com/office/drawing/2014/main" id="{21283914-1A28-4AB7-BD9A-EC71A6BB9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3" y="2213"/>
                  <a:ext cx="6" cy="16"/>
                </a:xfrm>
                <a:custGeom>
                  <a:avLst/>
                  <a:gdLst>
                    <a:gd name="T0" fmla="*/ 6 w 6"/>
                    <a:gd name="T1" fmla="*/ 10 h 16"/>
                    <a:gd name="T2" fmla="*/ 5 w 6"/>
                    <a:gd name="T3" fmla="*/ 4 h 16"/>
                    <a:gd name="T4" fmla="*/ 3 w 6"/>
                    <a:gd name="T5" fmla="*/ 1 h 16"/>
                    <a:gd name="T6" fmla="*/ 3 w 6"/>
                    <a:gd name="T7" fmla="*/ 0 h 16"/>
                    <a:gd name="T8" fmla="*/ 2 w 6"/>
                    <a:gd name="T9" fmla="*/ 0 h 16"/>
                    <a:gd name="T10" fmla="*/ 1 w 6"/>
                    <a:gd name="T11" fmla="*/ 2 h 16"/>
                    <a:gd name="T12" fmla="*/ 1 w 6"/>
                    <a:gd name="T13" fmla="*/ 7 h 16"/>
                    <a:gd name="T14" fmla="*/ 0 w 6"/>
                    <a:gd name="T15" fmla="*/ 11 h 16"/>
                    <a:gd name="T16" fmla="*/ 0 w 6"/>
                    <a:gd name="T17" fmla="*/ 15 h 16"/>
                    <a:gd name="T18" fmla="*/ 1 w 6"/>
                    <a:gd name="T19" fmla="*/ 16 h 16"/>
                    <a:gd name="T20" fmla="*/ 2 w 6"/>
                    <a:gd name="T21" fmla="*/ 16 h 16"/>
                    <a:gd name="T22" fmla="*/ 3 w 6"/>
                    <a:gd name="T23" fmla="*/ 15 h 16"/>
                    <a:gd name="T24" fmla="*/ 5 w 6"/>
                    <a:gd name="T25" fmla="*/ 12 h 16"/>
                    <a:gd name="T26" fmla="*/ 5 w 6"/>
                    <a:gd name="T27" fmla="*/ 12 h 16"/>
                    <a:gd name="T28" fmla="*/ 6 w 6"/>
                    <a:gd name="T29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16">
                      <a:moveTo>
                        <a:pt x="6" y="10"/>
                      </a:moveTo>
                      <a:lnTo>
                        <a:pt x="5" y="4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1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6"/>
                      </a:lnTo>
                      <a:lnTo>
                        <a:pt x="3" y="15"/>
                      </a:lnTo>
                      <a:lnTo>
                        <a:pt x="5" y="12"/>
                      </a:lnTo>
                      <a:lnTo>
                        <a:pt x="5" y="12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2" name="Freeform 781">
                  <a:extLst>
                    <a:ext uri="{FF2B5EF4-FFF2-40B4-BE49-F238E27FC236}">
                      <a16:creationId xmlns:a16="http://schemas.microsoft.com/office/drawing/2014/main" id="{FA344936-D6C5-49AB-854F-A5BF33806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0"/>
                  <a:ext cx="8" cy="21"/>
                </a:xfrm>
                <a:custGeom>
                  <a:avLst/>
                  <a:gdLst>
                    <a:gd name="T0" fmla="*/ 5 w 8"/>
                    <a:gd name="T1" fmla="*/ 2 h 21"/>
                    <a:gd name="T2" fmla="*/ 4 w 8"/>
                    <a:gd name="T3" fmla="*/ 0 h 21"/>
                    <a:gd name="T4" fmla="*/ 1 w 8"/>
                    <a:gd name="T5" fmla="*/ 0 h 21"/>
                    <a:gd name="T6" fmla="*/ 0 w 8"/>
                    <a:gd name="T7" fmla="*/ 5 h 21"/>
                    <a:gd name="T8" fmla="*/ 1 w 8"/>
                    <a:gd name="T9" fmla="*/ 6 h 21"/>
                    <a:gd name="T10" fmla="*/ 1 w 8"/>
                    <a:gd name="T11" fmla="*/ 14 h 21"/>
                    <a:gd name="T12" fmla="*/ 0 w 8"/>
                    <a:gd name="T13" fmla="*/ 19 h 21"/>
                    <a:gd name="T14" fmla="*/ 2 w 8"/>
                    <a:gd name="T15" fmla="*/ 21 h 21"/>
                    <a:gd name="T16" fmla="*/ 4 w 8"/>
                    <a:gd name="T17" fmla="*/ 19 h 21"/>
                    <a:gd name="T18" fmla="*/ 6 w 8"/>
                    <a:gd name="T19" fmla="*/ 19 h 21"/>
                    <a:gd name="T20" fmla="*/ 7 w 8"/>
                    <a:gd name="T21" fmla="*/ 19 h 21"/>
                    <a:gd name="T22" fmla="*/ 7 w 8"/>
                    <a:gd name="T23" fmla="*/ 13 h 21"/>
                    <a:gd name="T24" fmla="*/ 7 w 8"/>
                    <a:gd name="T25" fmla="*/ 10 h 21"/>
                    <a:gd name="T26" fmla="*/ 8 w 8"/>
                    <a:gd name="T27" fmla="*/ 5 h 21"/>
                    <a:gd name="T28" fmla="*/ 8 w 8"/>
                    <a:gd name="T29" fmla="*/ 4 h 21"/>
                    <a:gd name="T30" fmla="*/ 8 w 8"/>
                    <a:gd name="T31" fmla="*/ 2 h 21"/>
                    <a:gd name="T32" fmla="*/ 8 w 8"/>
                    <a:gd name="T33" fmla="*/ 1 h 21"/>
                    <a:gd name="T34" fmla="*/ 7 w 8"/>
                    <a:gd name="T35" fmla="*/ 3 h 21"/>
                    <a:gd name="T36" fmla="*/ 5 w 8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21">
                      <a:moveTo>
                        <a:pt x="5" y="2"/>
                      </a:move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1" y="14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19"/>
                      </a:lnTo>
                      <a:lnTo>
                        <a:pt x="6" y="19"/>
                      </a:lnTo>
                      <a:lnTo>
                        <a:pt x="7" y="19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1"/>
                      </a:lnTo>
                      <a:lnTo>
                        <a:pt x="7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3" name="Freeform 782">
                  <a:extLst>
                    <a:ext uri="{FF2B5EF4-FFF2-40B4-BE49-F238E27FC236}">
                      <a16:creationId xmlns:a16="http://schemas.microsoft.com/office/drawing/2014/main" id="{4B00B53E-D829-4D67-B39F-3E088DC90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189"/>
                  <a:ext cx="19" cy="28"/>
                </a:xfrm>
                <a:custGeom>
                  <a:avLst/>
                  <a:gdLst>
                    <a:gd name="T0" fmla="*/ 7 w 19"/>
                    <a:gd name="T1" fmla="*/ 28 h 28"/>
                    <a:gd name="T2" fmla="*/ 8 w 19"/>
                    <a:gd name="T3" fmla="*/ 25 h 28"/>
                    <a:gd name="T4" fmla="*/ 9 w 19"/>
                    <a:gd name="T5" fmla="*/ 24 h 28"/>
                    <a:gd name="T6" fmla="*/ 10 w 19"/>
                    <a:gd name="T7" fmla="*/ 24 h 28"/>
                    <a:gd name="T8" fmla="*/ 10 w 19"/>
                    <a:gd name="T9" fmla="*/ 24 h 28"/>
                    <a:gd name="T10" fmla="*/ 12 w 19"/>
                    <a:gd name="T11" fmla="*/ 20 h 28"/>
                    <a:gd name="T12" fmla="*/ 13 w 19"/>
                    <a:gd name="T13" fmla="*/ 15 h 28"/>
                    <a:gd name="T14" fmla="*/ 16 w 19"/>
                    <a:gd name="T15" fmla="*/ 14 h 28"/>
                    <a:gd name="T16" fmla="*/ 17 w 19"/>
                    <a:gd name="T17" fmla="*/ 14 h 28"/>
                    <a:gd name="T18" fmla="*/ 19 w 19"/>
                    <a:gd name="T19" fmla="*/ 13 h 28"/>
                    <a:gd name="T20" fmla="*/ 17 w 19"/>
                    <a:gd name="T21" fmla="*/ 10 h 28"/>
                    <a:gd name="T22" fmla="*/ 18 w 19"/>
                    <a:gd name="T23" fmla="*/ 5 h 28"/>
                    <a:gd name="T24" fmla="*/ 15 w 19"/>
                    <a:gd name="T25" fmla="*/ 4 h 28"/>
                    <a:gd name="T26" fmla="*/ 14 w 19"/>
                    <a:gd name="T27" fmla="*/ 1 h 28"/>
                    <a:gd name="T28" fmla="*/ 8 w 19"/>
                    <a:gd name="T29" fmla="*/ 0 h 28"/>
                    <a:gd name="T30" fmla="*/ 8 w 19"/>
                    <a:gd name="T31" fmla="*/ 1 h 28"/>
                    <a:gd name="T32" fmla="*/ 6 w 19"/>
                    <a:gd name="T33" fmla="*/ 1 h 28"/>
                    <a:gd name="T34" fmla="*/ 6 w 19"/>
                    <a:gd name="T35" fmla="*/ 14 h 28"/>
                    <a:gd name="T36" fmla="*/ 3 w 19"/>
                    <a:gd name="T37" fmla="*/ 18 h 28"/>
                    <a:gd name="T38" fmla="*/ 0 w 19"/>
                    <a:gd name="T39" fmla="*/ 22 h 28"/>
                    <a:gd name="T40" fmla="*/ 0 w 19"/>
                    <a:gd name="T41" fmla="*/ 27 h 28"/>
                    <a:gd name="T42" fmla="*/ 0 w 19"/>
                    <a:gd name="T43" fmla="*/ 28 h 28"/>
                    <a:gd name="T44" fmla="*/ 2 w 19"/>
                    <a:gd name="T45" fmla="*/ 28 h 28"/>
                    <a:gd name="T46" fmla="*/ 7 w 19"/>
                    <a:gd name="T4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" h="28">
                      <a:moveTo>
                        <a:pt x="7" y="28"/>
                      </a:moveTo>
                      <a:lnTo>
                        <a:pt x="8" y="25"/>
                      </a:lnTo>
                      <a:lnTo>
                        <a:pt x="9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0"/>
                      </a:lnTo>
                      <a:lnTo>
                        <a:pt x="13" y="15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9" y="13"/>
                      </a:lnTo>
                      <a:lnTo>
                        <a:pt x="17" y="10"/>
                      </a:lnTo>
                      <a:lnTo>
                        <a:pt x="18" y="5"/>
                      </a:lnTo>
                      <a:lnTo>
                        <a:pt x="15" y="4"/>
                      </a:lnTo>
                      <a:lnTo>
                        <a:pt x="14" y="1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14"/>
                      </a:lnTo>
                      <a:lnTo>
                        <a:pt x="3" y="18"/>
                      </a:lnTo>
                      <a:lnTo>
                        <a:pt x="0" y="22"/>
                      </a:lnTo>
                      <a:lnTo>
                        <a:pt x="0" y="27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7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4" name="Freeform 783">
                  <a:extLst>
                    <a:ext uri="{FF2B5EF4-FFF2-40B4-BE49-F238E27FC236}">
                      <a16:creationId xmlns:a16="http://schemas.microsoft.com/office/drawing/2014/main" id="{06B4A575-2823-4B03-BDFD-9FAAA84BC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8" y="2211"/>
                  <a:ext cx="57" cy="85"/>
                </a:xfrm>
                <a:custGeom>
                  <a:avLst/>
                  <a:gdLst>
                    <a:gd name="T0" fmla="*/ 19 w 57"/>
                    <a:gd name="T1" fmla="*/ 85 h 85"/>
                    <a:gd name="T2" fmla="*/ 29 w 57"/>
                    <a:gd name="T3" fmla="*/ 72 h 85"/>
                    <a:gd name="T4" fmla="*/ 39 w 57"/>
                    <a:gd name="T5" fmla="*/ 71 h 85"/>
                    <a:gd name="T6" fmla="*/ 39 w 57"/>
                    <a:gd name="T7" fmla="*/ 66 h 85"/>
                    <a:gd name="T8" fmla="*/ 46 w 57"/>
                    <a:gd name="T9" fmla="*/ 57 h 85"/>
                    <a:gd name="T10" fmla="*/ 30 w 57"/>
                    <a:gd name="T11" fmla="*/ 37 h 85"/>
                    <a:gd name="T12" fmla="*/ 51 w 57"/>
                    <a:gd name="T13" fmla="*/ 29 h 85"/>
                    <a:gd name="T14" fmla="*/ 56 w 57"/>
                    <a:gd name="T15" fmla="*/ 22 h 85"/>
                    <a:gd name="T16" fmla="*/ 57 w 57"/>
                    <a:gd name="T17" fmla="*/ 22 h 85"/>
                    <a:gd name="T18" fmla="*/ 50 w 57"/>
                    <a:gd name="T19" fmla="*/ 0 h 85"/>
                    <a:gd name="T20" fmla="*/ 50 w 57"/>
                    <a:gd name="T21" fmla="*/ 0 h 85"/>
                    <a:gd name="T22" fmla="*/ 22 w 57"/>
                    <a:gd name="T23" fmla="*/ 21 h 85"/>
                    <a:gd name="T24" fmla="*/ 19 w 57"/>
                    <a:gd name="T25" fmla="*/ 20 h 85"/>
                    <a:gd name="T26" fmla="*/ 19 w 57"/>
                    <a:gd name="T27" fmla="*/ 20 h 85"/>
                    <a:gd name="T28" fmla="*/ 15 w 57"/>
                    <a:gd name="T29" fmla="*/ 17 h 85"/>
                    <a:gd name="T30" fmla="*/ 11 w 57"/>
                    <a:gd name="T31" fmla="*/ 14 h 85"/>
                    <a:gd name="T32" fmla="*/ 10 w 57"/>
                    <a:gd name="T33" fmla="*/ 14 h 85"/>
                    <a:gd name="T34" fmla="*/ 8 w 57"/>
                    <a:gd name="T35" fmla="*/ 17 h 85"/>
                    <a:gd name="T36" fmla="*/ 7 w 57"/>
                    <a:gd name="T37" fmla="*/ 18 h 85"/>
                    <a:gd name="T38" fmla="*/ 6 w 57"/>
                    <a:gd name="T39" fmla="*/ 18 h 85"/>
                    <a:gd name="T40" fmla="*/ 6 w 57"/>
                    <a:gd name="T41" fmla="*/ 20 h 85"/>
                    <a:gd name="T42" fmla="*/ 6 w 57"/>
                    <a:gd name="T43" fmla="*/ 21 h 85"/>
                    <a:gd name="T44" fmla="*/ 6 w 57"/>
                    <a:gd name="T45" fmla="*/ 23 h 85"/>
                    <a:gd name="T46" fmla="*/ 6 w 57"/>
                    <a:gd name="T47" fmla="*/ 24 h 85"/>
                    <a:gd name="T48" fmla="*/ 5 w 57"/>
                    <a:gd name="T49" fmla="*/ 29 h 85"/>
                    <a:gd name="T50" fmla="*/ 5 w 57"/>
                    <a:gd name="T51" fmla="*/ 32 h 85"/>
                    <a:gd name="T52" fmla="*/ 5 w 57"/>
                    <a:gd name="T53" fmla="*/ 45 h 85"/>
                    <a:gd name="T54" fmla="*/ 5 w 57"/>
                    <a:gd name="T55" fmla="*/ 48 h 85"/>
                    <a:gd name="T56" fmla="*/ 4 w 57"/>
                    <a:gd name="T57" fmla="*/ 51 h 85"/>
                    <a:gd name="T58" fmla="*/ 4 w 57"/>
                    <a:gd name="T59" fmla="*/ 55 h 85"/>
                    <a:gd name="T60" fmla="*/ 3 w 57"/>
                    <a:gd name="T61" fmla="*/ 56 h 85"/>
                    <a:gd name="T62" fmla="*/ 3 w 57"/>
                    <a:gd name="T63" fmla="*/ 61 h 85"/>
                    <a:gd name="T64" fmla="*/ 2 w 57"/>
                    <a:gd name="T65" fmla="*/ 65 h 85"/>
                    <a:gd name="T66" fmla="*/ 2 w 57"/>
                    <a:gd name="T67" fmla="*/ 69 h 85"/>
                    <a:gd name="T68" fmla="*/ 1 w 57"/>
                    <a:gd name="T69" fmla="*/ 71 h 85"/>
                    <a:gd name="T70" fmla="*/ 1 w 57"/>
                    <a:gd name="T71" fmla="*/ 73 h 85"/>
                    <a:gd name="T72" fmla="*/ 1 w 57"/>
                    <a:gd name="T73" fmla="*/ 74 h 85"/>
                    <a:gd name="T74" fmla="*/ 1 w 57"/>
                    <a:gd name="T75" fmla="*/ 73 h 85"/>
                    <a:gd name="T76" fmla="*/ 1 w 57"/>
                    <a:gd name="T77" fmla="*/ 75 h 85"/>
                    <a:gd name="T78" fmla="*/ 0 w 57"/>
                    <a:gd name="T79" fmla="*/ 79 h 85"/>
                    <a:gd name="T80" fmla="*/ 0 w 57"/>
                    <a:gd name="T81" fmla="*/ 80 h 85"/>
                    <a:gd name="T82" fmla="*/ 4 w 57"/>
                    <a:gd name="T83" fmla="*/ 80 h 85"/>
                    <a:gd name="T84" fmla="*/ 19 w 57"/>
                    <a:gd name="T85" fmla="*/ 8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7" h="85">
                      <a:moveTo>
                        <a:pt x="19" y="85"/>
                      </a:moveTo>
                      <a:lnTo>
                        <a:pt x="29" y="72"/>
                      </a:lnTo>
                      <a:lnTo>
                        <a:pt x="39" y="71"/>
                      </a:lnTo>
                      <a:lnTo>
                        <a:pt x="39" y="66"/>
                      </a:lnTo>
                      <a:lnTo>
                        <a:pt x="46" y="57"/>
                      </a:lnTo>
                      <a:lnTo>
                        <a:pt x="30" y="37"/>
                      </a:lnTo>
                      <a:lnTo>
                        <a:pt x="51" y="29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22" y="21"/>
                      </a:lnTo>
                      <a:lnTo>
                        <a:pt x="19" y="20"/>
                      </a:lnTo>
                      <a:lnTo>
                        <a:pt x="19" y="20"/>
                      </a:lnTo>
                      <a:lnTo>
                        <a:pt x="15" y="17"/>
                      </a:ln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7"/>
                      </a:lnTo>
                      <a:lnTo>
                        <a:pt x="7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1"/>
                      </a:lnTo>
                      <a:lnTo>
                        <a:pt x="6" y="23"/>
                      </a:lnTo>
                      <a:lnTo>
                        <a:pt x="6" y="24"/>
                      </a:lnTo>
                      <a:lnTo>
                        <a:pt x="5" y="29"/>
                      </a:lnTo>
                      <a:lnTo>
                        <a:pt x="5" y="32"/>
                      </a:lnTo>
                      <a:lnTo>
                        <a:pt x="5" y="45"/>
                      </a:lnTo>
                      <a:lnTo>
                        <a:pt x="5" y="48"/>
                      </a:lnTo>
                      <a:lnTo>
                        <a:pt x="4" y="51"/>
                      </a:lnTo>
                      <a:lnTo>
                        <a:pt x="4" y="55"/>
                      </a:lnTo>
                      <a:lnTo>
                        <a:pt x="3" y="56"/>
                      </a:lnTo>
                      <a:lnTo>
                        <a:pt x="3" y="61"/>
                      </a:lnTo>
                      <a:lnTo>
                        <a:pt x="2" y="65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1" y="73"/>
                      </a:lnTo>
                      <a:lnTo>
                        <a:pt x="1" y="74"/>
                      </a:lnTo>
                      <a:lnTo>
                        <a:pt x="1" y="73"/>
                      </a:lnTo>
                      <a:lnTo>
                        <a:pt x="1" y="75"/>
                      </a:lnTo>
                      <a:lnTo>
                        <a:pt x="0" y="79"/>
                      </a:lnTo>
                      <a:lnTo>
                        <a:pt x="0" y="80"/>
                      </a:lnTo>
                      <a:lnTo>
                        <a:pt x="4" y="80"/>
                      </a:lnTo>
                      <a:lnTo>
                        <a:pt x="19" y="8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5" name="Freeform 784">
                  <a:extLst>
                    <a:ext uri="{FF2B5EF4-FFF2-40B4-BE49-F238E27FC236}">
                      <a16:creationId xmlns:a16="http://schemas.microsoft.com/office/drawing/2014/main" id="{C41C64C5-FA2A-48B3-AAD8-431E2A925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6" y="2233"/>
                  <a:ext cx="294" cy="298"/>
                </a:xfrm>
                <a:custGeom>
                  <a:avLst/>
                  <a:gdLst>
                    <a:gd name="T0" fmla="*/ 164 w 294"/>
                    <a:gd name="T1" fmla="*/ 58 h 298"/>
                    <a:gd name="T2" fmla="*/ 58 w 294"/>
                    <a:gd name="T3" fmla="*/ 0 h 298"/>
                    <a:gd name="T4" fmla="*/ 48 w 294"/>
                    <a:gd name="T5" fmla="*/ 35 h 298"/>
                    <a:gd name="T6" fmla="*/ 31 w 294"/>
                    <a:gd name="T7" fmla="*/ 50 h 298"/>
                    <a:gd name="T8" fmla="*/ 2 w 294"/>
                    <a:gd name="T9" fmla="*/ 58 h 298"/>
                    <a:gd name="T10" fmla="*/ 0 w 294"/>
                    <a:gd name="T11" fmla="*/ 76 h 298"/>
                    <a:gd name="T12" fmla="*/ 3 w 294"/>
                    <a:gd name="T13" fmla="*/ 78 h 298"/>
                    <a:gd name="T14" fmla="*/ 7 w 294"/>
                    <a:gd name="T15" fmla="*/ 80 h 298"/>
                    <a:gd name="T16" fmla="*/ 15 w 294"/>
                    <a:gd name="T17" fmla="*/ 92 h 298"/>
                    <a:gd name="T18" fmla="*/ 21 w 294"/>
                    <a:gd name="T19" fmla="*/ 99 h 298"/>
                    <a:gd name="T20" fmla="*/ 26 w 294"/>
                    <a:gd name="T21" fmla="*/ 113 h 298"/>
                    <a:gd name="T22" fmla="*/ 30 w 294"/>
                    <a:gd name="T23" fmla="*/ 120 h 298"/>
                    <a:gd name="T24" fmla="*/ 38 w 294"/>
                    <a:gd name="T25" fmla="*/ 132 h 298"/>
                    <a:gd name="T26" fmla="*/ 38 w 294"/>
                    <a:gd name="T27" fmla="*/ 142 h 298"/>
                    <a:gd name="T28" fmla="*/ 43 w 294"/>
                    <a:gd name="T29" fmla="*/ 148 h 298"/>
                    <a:gd name="T30" fmla="*/ 52 w 294"/>
                    <a:gd name="T31" fmla="*/ 151 h 298"/>
                    <a:gd name="T32" fmla="*/ 59 w 294"/>
                    <a:gd name="T33" fmla="*/ 160 h 298"/>
                    <a:gd name="T34" fmla="*/ 61 w 294"/>
                    <a:gd name="T35" fmla="*/ 171 h 298"/>
                    <a:gd name="T36" fmla="*/ 66 w 294"/>
                    <a:gd name="T37" fmla="*/ 181 h 298"/>
                    <a:gd name="T38" fmla="*/ 65 w 294"/>
                    <a:gd name="T39" fmla="*/ 191 h 298"/>
                    <a:gd name="T40" fmla="*/ 69 w 294"/>
                    <a:gd name="T41" fmla="*/ 206 h 298"/>
                    <a:gd name="T42" fmla="*/ 80 w 294"/>
                    <a:gd name="T43" fmla="*/ 219 h 298"/>
                    <a:gd name="T44" fmla="*/ 86 w 294"/>
                    <a:gd name="T45" fmla="*/ 223 h 298"/>
                    <a:gd name="T46" fmla="*/ 93 w 294"/>
                    <a:gd name="T47" fmla="*/ 230 h 298"/>
                    <a:gd name="T48" fmla="*/ 98 w 294"/>
                    <a:gd name="T49" fmla="*/ 248 h 298"/>
                    <a:gd name="T50" fmla="*/ 112 w 294"/>
                    <a:gd name="T51" fmla="*/ 268 h 298"/>
                    <a:gd name="T52" fmla="*/ 119 w 294"/>
                    <a:gd name="T53" fmla="*/ 277 h 298"/>
                    <a:gd name="T54" fmla="*/ 126 w 294"/>
                    <a:gd name="T55" fmla="*/ 287 h 298"/>
                    <a:gd name="T56" fmla="*/ 128 w 294"/>
                    <a:gd name="T57" fmla="*/ 274 h 298"/>
                    <a:gd name="T58" fmla="*/ 138 w 294"/>
                    <a:gd name="T59" fmla="*/ 269 h 298"/>
                    <a:gd name="T60" fmla="*/ 172 w 294"/>
                    <a:gd name="T61" fmla="*/ 282 h 298"/>
                    <a:gd name="T62" fmla="*/ 252 w 294"/>
                    <a:gd name="T63" fmla="*/ 237 h 298"/>
                    <a:gd name="T64" fmla="*/ 291 w 294"/>
                    <a:gd name="T65" fmla="*/ 172 h 298"/>
                    <a:gd name="T66" fmla="*/ 245 w 294"/>
                    <a:gd name="T67" fmla="*/ 170 h 298"/>
                    <a:gd name="T68" fmla="*/ 239 w 294"/>
                    <a:gd name="T69" fmla="*/ 146 h 298"/>
                    <a:gd name="T70" fmla="*/ 236 w 294"/>
                    <a:gd name="T71" fmla="*/ 143 h 298"/>
                    <a:gd name="T72" fmla="*/ 235 w 294"/>
                    <a:gd name="T73" fmla="*/ 140 h 298"/>
                    <a:gd name="T74" fmla="*/ 228 w 294"/>
                    <a:gd name="T75" fmla="*/ 136 h 298"/>
                    <a:gd name="T76" fmla="*/ 225 w 294"/>
                    <a:gd name="T77" fmla="*/ 131 h 298"/>
                    <a:gd name="T78" fmla="*/ 215 w 294"/>
                    <a:gd name="T79" fmla="*/ 112 h 298"/>
                    <a:gd name="T80" fmla="*/ 214 w 294"/>
                    <a:gd name="T81" fmla="*/ 102 h 298"/>
                    <a:gd name="T82" fmla="*/ 211 w 294"/>
                    <a:gd name="T83" fmla="*/ 97 h 298"/>
                    <a:gd name="T84" fmla="*/ 202 w 294"/>
                    <a:gd name="T85" fmla="*/ 86 h 298"/>
                    <a:gd name="T86" fmla="*/ 204 w 294"/>
                    <a:gd name="T87" fmla="*/ 86 h 298"/>
                    <a:gd name="T88" fmla="*/ 196 w 294"/>
                    <a:gd name="T89" fmla="*/ 81 h 298"/>
                    <a:gd name="T90" fmla="*/ 190 w 294"/>
                    <a:gd name="T91" fmla="*/ 68 h 298"/>
                    <a:gd name="T92" fmla="*/ 188 w 294"/>
                    <a:gd name="T93" fmla="*/ 64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4" h="298">
                      <a:moveTo>
                        <a:pt x="179" y="63"/>
                      </a:moveTo>
                      <a:lnTo>
                        <a:pt x="166" y="58"/>
                      </a:lnTo>
                      <a:lnTo>
                        <a:pt x="164" y="58"/>
                      </a:lnTo>
                      <a:lnTo>
                        <a:pt x="137" y="57"/>
                      </a:lnTo>
                      <a:lnTo>
                        <a:pt x="71" y="2"/>
                      </a:lnTo>
                      <a:lnTo>
                        <a:pt x="58" y="0"/>
                      </a:lnTo>
                      <a:lnTo>
                        <a:pt x="53" y="7"/>
                      </a:lnTo>
                      <a:lnTo>
                        <a:pt x="32" y="15"/>
                      </a:lnTo>
                      <a:lnTo>
                        <a:pt x="48" y="35"/>
                      </a:lnTo>
                      <a:lnTo>
                        <a:pt x="41" y="44"/>
                      </a:lnTo>
                      <a:lnTo>
                        <a:pt x="41" y="49"/>
                      </a:lnTo>
                      <a:lnTo>
                        <a:pt x="31" y="50"/>
                      </a:lnTo>
                      <a:lnTo>
                        <a:pt x="21" y="63"/>
                      </a:lnTo>
                      <a:lnTo>
                        <a:pt x="6" y="58"/>
                      </a:lnTo>
                      <a:lnTo>
                        <a:pt x="2" y="58"/>
                      </a:lnTo>
                      <a:lnTo>
                        <a:pt x="1" y="64"/>
                      </a:lnTo>
                      <a:lnTo>
                        <a:pt x="2" y="71"/>
                      </a:lnTo>
                      <a:lnTo>
                        <a:pt x="0" y="76"/>
                      </a:lnTo>
                      <a:lnTo>
                        <a:pt x="0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5" y="77"/>
                      </a:lnTo>
                      <a:lnTo>
                        <a:pt x="8" y="79"/>
                      </a:lnTo>
                      <a:lnTo>
                        <a:pt x="7" y="80"/>
                      </a:lnTo>
                      <a:lnTo>
                        <a:pt x="14" y="88"/>
                      </a:lnTo>
                      <a:lnTo>
                        <a:pt x="14" y="91"/>
                      </a:lnTo>
                      <a:lnTo>
                        <a:pt x="15" y="92"/>
                      </a:lnTo>
                      <a:lnTo>
                        <a:pt x="16" y="96"/>
                      </a:lnTo>
                      <a:lnTo>
                        <a:pt x="19" y="99"/>
                      </a:lnTo>
                      <a:lnTo>
                        <a:pt x="21" y="99"/>
                      </a:lnTo>
                      <a:lnTo>
                        <a:pt x="24" y="108"/>
                      </a:lnTo>
                      <a:lnTo>
                        <a:pt x="24" y="110"/>
                      </a:lnTo>
                      <a:lnTo>
                        <a:pt x="26" y="113"/>
                      </a:lnTo>
                      <a:lnTo>
                        <a:pt x="28" y="114"/>
                      </a:lnTo>
                      <a:lnTo>
                        <a:pt x="29" y="118"/>
                      </a:lnTo>
                      <a:lnTo>
                        <a:pt x="30" y="120"/>
                      </a:lnTo>
                      <a:lnTo>
                        <a:pt x="33" y="122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7"/>
                      </a:lnTo>
                      <a:lnTo>
                        <a:pt x="38" y="140"/>
                      </a:lnTo>
                      <a:lnTo>
                        <a:pt x="38" y="142"/>
                      </a:lnTo>
                      <a:lnTo>
                        <a:pt x="41" y="144"/>
                      </a:lnTo>
                      <a:lnTo>
                        <a:pt x="41" y="147"/>
                      </a:lnTo>
                      <a:lnTo>
                        <a:pt x="43" y="148"/>
                      </a:lnTo>
                      <a:lnTo>
                        <a:pt x="45" y="146"/>
                      </a:lnTo>
                      <a:lnTo>
                        <a:pt x="48" y="149"/>
                      </a:lnTo>
                      <a:lnTo>
                        <a:pt x="52" y="151"/>
                      </a:lnTo>
                      <a:lnTo>
                        <a:pt x="56" y="156"/>
                      </a:lnTo>
                      <a:lnTo>
                        <a:pt x="57" y="160"/>
                      </a:lnTo>
                      <a:lnTo>
                        <a:pt x="59" y="160"/>
                      </a:lnTo>
                      <a:lnTo>
                        <a:pt x="59" y="164"/>
                      </a:lnTo>
                      <a:lnTo>
                        <a:pt x="60" y="165"/>
                      </a:lnTo>
                      <a:lnTo>
                        <a:pt x="61" y="171"/>
                      </a:lnTo>
                      <a:lnTo>
                        <a:pt x="64" y="174"/>
                      </a:lnTo>
                      <a:lnTo>
                        <a:pt x="65" y="180"/>
                      </a:lnTo>
                      <a:lnTo>
                        <a:pt x="66" y="181"/>
                      </a:lnTo>
                      <a:lnTo>
                        <a:pt x="65" y="188"/>
                      </a:lnTo>
                      <a:lnTo>
                        <a:pt x="63" y="188"/>
                      </a:lnTo>
                      <a:lnTo>
                        <a:pt x="65" y="191"/>
                      </a:lnTo>
                      <a:lnTo>
                        <a:pt x="66" y="198"/>
                      </a:lnTo>
                      <a:lnTo>
                        <a:pt x="66" y="204"/>
                      </a:lnTo>
                      <a:lnTo>
                        <a:pt x="69" y="206"/>
                      </a:lnTo>
                      <a:lnTo>
                        <a:pt x="69" y="209"/>
                      </a:lnTo>
                      <a:lnTo>
                        <a:pt x="76" y="218"/>
                      </a:lnTo>
                      <a:lnTo>
                        <a:pt x="80" y="219"/>
                      </a:lnTo>
                      <a:lnTo>
                        <a:pt x="82" y="219"/>
                      </a:lnTo>
                      <a:lnTo>
                        <a:pt x="84" y="223"/>
                      </a:lnTo>
                      <a:lnTo>
                        <a:pt x="86" y="223"/>
                      </a:lnTo>
                      <a:lnTo>
                        <a:pt x="90" y="227"/>
                      </a:lnTo>
                      <a:lnTo>
                        <a:pt x="90" y="229"/>
                      </a:lnTo>
                      <a:lnTo>
                        <a:pt x="93" y="230"/>
                      </a:lnTo>
                      <a:lnTo>
                        <a:pt x="93" y="233"/>
                      </a:lnTo>
                      <a:lnTo>
                        <a:pt x="94" y="234"/>
                      </a:lnTo>
                      <a:lnTo>
                        <a:pt x="98" y="248"/>
                      </a:lnTo>
                      <a:lnTo>
                        <a:pt x="100" y="250"/>
                      </a:lnTo>
                      <a:lnTo>
                        <a:pt x="101" y="255"/>
                      </a:lnTo>
                      <a:lnTo>
                        <a:pt x="112" y="268"/>
                      </a:lnTo>
                      <a:lnTo>
                        <a:pt x="114" y="268"/>
                      </a:lnTo>
                      <a:lnTo>
                        <a:pt x="114" y="275"/>
                      </a:lnTo>
                      <a:lnTo>
                        <a:pt x="119" y="277"/>
                      </a:lnTo>
                      <a:lnTo>
                        <a:pt x="121" y="285"/>
                      </a:lnTo>
                      <a:lnTo>
                        <a:pt x="124" y="286"/>
                      </a:lnTo>
                      <a:lnTo>
                        <a:pt x="126" y="287"/>
                      </a:lnTo>
                      <a:lnTo>
                        <a:pt x="128" y="284"/>
                      </a:lnTo>
                      <a:lnTo>
                        <a:pt x="131" y="281"/>
                      </a:lnTo>
                      <a:lnTo>
                        <a:pt x="128" y="274"/>
                      </a:lnTo>
                      <a:lnTo>
                        <a:pt x="131" y="267"/>
                      </a:lnTo>
                      <a:lnTo>
                        <a:pt x="135" y="264"/>
                      </a:lnTo>
                      <a:lnTo>
                        <a:pt x="138" y="269"/>
                      </a:lnTo>
                      <a:lnTo>
                        <a:pt x="148" y="269"/>
                      </a:lnTo>
                      <a:lnTo>
                        <a:pt x="159" y="275"/>
                      </a:lnTo>
                      <a:lnTo>
                        <a:pt x="172" y="282"/>
                      </a:lnTo>
                      <a:lnTo>
                        <a:pt x="173" y="298"/>
                      </a:lnTo>
                      <a:lnTo>
                        <a:pt x="198" y="256"/>
                      </a:lnTo>
                      <a:lnTo>
                        <a:pt x="252" y="237"/>
                      </a:lnTo>
                      <a:lnTo>
                        <a:pt x="292" y="223"/>
                      </a:lnTo>
                      <a:lnTo>
                        <a:pt x="294" y="185"/>
                      </a:lnTo>
                      <a:lnTo>
                        <a:pt x="291" y="172"/>
                      </a:lnTo>
                      <a:lnTo>
                        <a:pt x="291" y="172"/>
                      </a:lnTo>
                      <a:lnTo>
                        <a:pt x="286" y="177"/>
                      </a:lnTo>
                      <a:lnTo>
                        <a:pt x="245" y="170"/>
                      </a:lnTo>
                      <a:lnTo>
                        <a:pt x="242" y="157"/>
                      </a:lnTo>
                      <a:lnTo>
                        <a:pt x="239" y="151"/>
                      </a:lnTo>
                      <a:lnTo>
                        <a:pt x="239" y="146"/>
                      </a:lnTo>
                      <a:lnTo>
                        <a:pt x="239" y="146"/>
                      </a:lnTo>
                      <a:lnTo>
                        <a:pt x="238" y="146"/>
                      </a:lnTo>
                      <a:lnTo>
                        <a:pt x="236" y="143"/>
                      </a:lnTo>
                      <a:lnTo>
                        <a:pt x="236" y="142"/>
                      </a:lnTo>
                      <a:lnTo>
                        <a:pt x="238" y="140"/>
                      </a:lnTo>
                      <a:lnTo>
                        <a:pt x="235" y="140"/>
                      </a:lnTo>
                      <a:lnTo>
                        <a:pt x="235" y="139"/>
                      </a:lnTo>
                      <a:lnTo>
                        <a:pt x="232" y="139"/>
                      </a:lnTo>
                      <a:lnTo>
                        <a:pt x="228" y="136"/>
                      </a:lnTo>
                      <a:lnTo>
                        <a:pt x="228" y="134"/>
                      </a:lnTo>
                      <a:lnTo>
                        <a:pt x="227" y="135"/>
                      </a:lnTo>
                      <a:lnTo>
                        <a:pt x="225" y="131"/>
                      </a:lnTo>
                      <a:lnTo>
                        <a:pt x="224" y="126"/>
                      </a:lnTo>
                      <a:lnTo>
                        <a:pt x="217" y="116"/>
                      </a:lnTo>
                      <a:lnTo>
                        <a:pt x="215" y="112"/>
                      </a:lnTo>
                      <a:lnTo>
                        <a:pt x="216" y="112"/>
                      </a:lnTo>
                      <a:lnTo>
                        <a:pt x="216" y="110"/>
                      </a:lnTo>
                      <a:lnTo>
                        <a:pt x="214" y="102"/>
                      </a:lnTo>
                      <a:lnTo>
                        <a:pt x="214" y="100"/>
                      </a:lnTo>
                      <a:lnTo>
                        <a:pt x="212" y="97"/>
                      </a:lnTo>
                      <a:lnTo>
                        <a:pt x="211" y="97"/>
                      </a:lnTo>
                      <a:lnTo>
                        <a:pt x="206" y="89"/>
                      </a:lnTo>
                      <a:lnTo>
                        <a:pt x="204" y="89"/>
                      </a:lnTo>
                      <a:lnTo>
                        <a:pt x="202" y="86"/>
                      </a:lnTo>
                      <a:lnTo>
                        <a:pt x="202" y="85"/>
                      </a:lnTo>
                      <a:lnTo>
                        <a:pt x="204" y="84"/>
                      </a:lnTo>
                      <a:lnTo>
                        <a:pt x="204" y="86"/>
                      </a:lnTo>
                      <a:lnTo>
                        <a:pt x="204" y="84"/>
                      </a:lnTo>
                      <a:lnTo>
                        <a:pt x="201" y="83"/>
                      </a:lnTo>
                      <a:lnTo>
                        <a:pt x="196" y="81"/>
                      </a:lnTo>
                      <a:lnTo>
                        <a:pt x="194" y="73"/>
                      </a:lnTo>
                      <a:lnTo>
                        <a:pt x="192" y="69"/>
                      </a:lnTo>
                      <a:lnTo>
                        <a:pt x="190" y="68"/>
                      </a:lnTo>
                      <a:lnTo>
                        <a:pt x="190" y="65"/>
                      </a:lnTo>
                      <a:lnTo>
                        <a:pt x="189" y="66"/>
                      </a:lnTo>
                      <a:lnTo>
                        <a:pt x="188" y="64"/>
                      </a:lnTo>
                      <a:lnTo>
                        <a:pt x="180" y="69"/>
                      </a:lnTo>
                      <a:lnTo>
                        <a:pt x="179" y="6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6" name="Freeform 785">
                  <a:extLst>
                    <a:ext uri="{FF2B5EF4-FFF2-40B4-BE49-F238E27FC236}">
                      <a16:creationId xmlns:a16="http://schemas.microsoft.com/office/drawing/2014/main" id="{1209137D-6A87-4738-ADEE-E5ABF50B0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2" y="2343"/>
                  <a:ext cx="12" cy="29"/>
                </a:xfrm>
                <a:custGeom>
                  <a:avLst/>
                  <a:gdLst>
                    <a:gd name="T0" fmla="*/ 6 w 12"/>
                    <a:gd name="T1" fmla="*/ 29 h 29"/>
                    <a:gd name="T2" fmla="*/ 9 w 12"/>
                    <a:gd name="T3" fmla="*/ 29 h 29"/>
                    <a:gd name="T4" fmla="*/ 9 w 12"/>
                    <a:gd name="T5" fmla="*/ 29 h 29"/>
                    <a:gd name="T6" fmla="*/ 10 w 12"/>
                    <a:gd name="T7" fmla="*/ 29 h 29"/>
                    <a:gd name="T8" fmla="*/ 12 w 12"/>
                    <a:gd name="T9" fmla="*/ 20 h 29"/>
                    <a:gd name="T10" fmla="*/ 10 w 12"/>
                    <a:gd name="T11" fmla="*/ 17 h 29"/>
                    <a:gd name="T12" fmla="*/ 9 w 12"/>
                    <a:gd name="T13" fmla="*/ 17 h 29"/>
                    <a:gd name="T14" fmla="*/ 9 w 12"/>
                    <a:gd name="T15" fmla="*/ 11 h 29"/>
                    <a:gd name="T16" fmla="*/ 9 w 12"/>
                    <a:gd name="T17" fmla="*/ 11 h 29"/>
                    <a:gd name="T18" fmla="*/ 10 w 12"/>
                    <a:gd name="T19" fmla="*/ 6 h 29"/>
                    <a:gd name="T20" fmla="*/ 9 w 12"/>
                    <a:gd name="T21" fmla="*/ 5 h 29"/>
                    <a:gd name="T22" fmla="*/ 9 w 12"/>
                    <a:gd name="T23" fmla="*/ 5 h 29"/>
                    <a:gd name="T24" fmla="*/ 8 w 12"/>
                    <a:gd name="T25" fmla="*/ 2 h 29"/>
                    <a:gd name="T26" fmla="*/ 6 w 12"/>
                    <a:gd name="T27" fmla="*/ 0 h 29"/>
                    <a:gd name="T28" fmla="*/ 5 w 12"/>
                    <a:gd name="T29" fmla="*/ 0 h 29"/>
                    <a:gd name="T30" fmla="*/ 4 w 12"/>
                    <a:gd name="T31" fmla="*/ 2 h 29"/>
                    <a:gd name="T32" fmla="*/ 3 w 12"/>
                    <a:gd name="T33" fmla="*/ 2 h 29"/>
                    <a:gd name="T34" fmla="*/ 3 w 12"/>
                    <a:gd name="T35" fmla="*/ 3 h 29"/>
                    <a:gd name="T36" fmla="*/ 2 w 12"/>
                    <a:gd name="T37" fmla="*/ 4 h 29"/>
                    <a:gd name="T38" fmla="*/ 2 w 12"/>
                    <a:gd name="T39" fmla="*/ 7 h 29"/>
                    <a:gd name="T40" fmla="*/ 2 w 12"/>
                    <a:gd name="T41" fmla="*/ 7 h 29"/>
                    <a:gd name="T42" fmla="*/ 2 w 12"/>
                    <a:gd name="T43" fmla="*/ 12 h 29"/>
                    <a:gd name="T44" fmla="*/ 2 w 12"/>
                    <a:gd name="T45" fmla="*/ 12 h 29"/>
                    <a:gd name="T46" fmla="*/ 1 w 12"/>
                    <a:gd name="T47" fmla="*/ 12 h 29"/>
                    <a:gd name="T48" fmla="*/ 0 w 12"/>
                    <a:gd name="T49" fmla="*/ 16 h 29"/>
                    <a:gd name="T50" fmla="*/ 1 w 12"/>
                    <a:gd name="T51" fmla="*/ 19 h 29"/>
                    <a:gd name="T52" fmla="*/ 2 w 12"/>
                    <a:gd name="T53" fmla="*/ 20 h 29"/>
                    <a:gd name="T54" fmla="*/ 2 w 12"/>
                    <a:gd name="T55" fmla="*/ 24 h 29"/>
                    <a:gd name="T56" fmla="*/ 2 w 12"/>
                    <a:gd name="T57" fmla="*/ 24 h 29"/>
                    <a:gd name="T58" fmla="*/ 2 w 12"/>
                    <a:gd name="T59" fmla="*/ 26 h 29"/>
                    <a:gd name="T60" fmla="*/ 6 w 12"/>
                    <a:gd name="T6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" h="29">
                      <a:moveTo>
                        <a:pt x="6" y="29"/>
                      </a:moveTo>
                      <a:lnTo>
                        <a:pt x="9" y="29"/>
                      </a:lnTo>
                      <a:lnTo>
                        <a:pt x="9" y="29"/>
                      </a:lnTo>
                      <a:lnTo>
                        <a:pt x="10" y="29"/>
                      </a:lnTo>
                      <a:lnTo>
                        <a:pt x="12" y="20"/>
                      </a:lnTo>
                      <a:lnTo>
                        <a:pt x="10" y="17"/>
                      </a:lnTo>
                      <a:lnTo>
                        <a:pt x="9" y="17"/>
                      </a:lnTo>
                      <a:lnTo>
                        <a:pt x="9" y="11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9" y="5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2" y="7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1" y="12"/>
                      </a:lnTo>
                      <a:lnTo>
                        <a:pt x="0" y="16"/>
                      </a:lnTo>
                      <a:lnTo>
                        <a:pt x="1" y="19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6" y="2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7" name="Freeform 786">
                  <a:extLst>
                    <a:ext uri="{FF2B5EF4-FFF2-40B4-BE49-F238E27FC236}">
                      <a16:creationId xmlns:a16="http://schemas.microsoft.com/office/drawing/2014/main" id="{32AE5536-8A57-4A2B-BBCB-B28DC6B2D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345"/>
                  <a:ext cx="66" cy="65"/>
                </a:xfrm>
                <a:custGeom>
                  <a:avLst/>
                  <a:gdLst>
                    <a:gd name="T0" fmla="*/ 3 w 66"/>
                    <a:gd name="T1" fmla="*/ 45 h 65"/>
                    <a:gd name="T2" fmla="*/ 6 w 66"/>
                    <a:gd name="T3" fmla="*/ 58 h 65"/>
                    <a:gd name="T4" fmla="*/ 47 w 66"/>
                    <a:gd name="T5" fmla="*/ 65 h 65"/>
                    <a:gd name="T6" fmla="*/ 52 w 66"/>
                    <a:gd name="T7" fmla="*/ 60 h 65"/>
                    <a:gd name="T8" fmla="*/ 64 w 66"/>
                    <a:gd name="T9" fmla="*/ 15 h 65"/>
                    <a:gd name="T10" fmla="*/ 66 w 66"/>
                    <a:gd name="T11" fmla="*/ 14 h 65"/>
                    <a:gd name="T12" fmla="*/ 66 w 66"/>
                    <a:gd name="T13" fmla="*/ 10 h 65"/>
                    <a:gd name="T14" fmla="*/ 66 w 66"/>
                    <a:gd name="T15" fmla="*/ 8 h 65"/>
                    <a:gd name="T16" fmla="*/ 65 w 66"/>
                    <a:gd name="T17" fmla="*/ 9 h 65"/>
                    <a:gd name="T18" fmla="*/ 64 w 66"/>
                    <a:gd name="T19" fmla="*/ 8 h 65"/>
                    <a:gd name="T20" fmla="*/ 64 w 66"/>
                    <a:gd name="T21" fmla="*/ 7 h 65"/>
                    <a:gd name="T22" fmla="*/ 62 w 66"/>
                    <a:gd name="T23" fmla="*/ 7 h 65"/>
                    <a:gd name="T24" fmla="*/ 62 w 66"/>
                    <a:gd name="T25" fmla="*/ 1 h 65"/>
                    <a:gd name="T26" fmla="*/ 60 w 66"/>
                    <a:gd name="T27" fmla="*/ 0 h 65"/>
                    <a:gd name="T28" fmla="*/ 60 w 66"/>
                    <a:gd name="T29" fmla="*/ 3 h 65"/>
                    <a:gd name="T30" fmla="*/ 59 w 66"/>
                    <a:gd name="T31" fmla="*/ 5 h 65"/>
                    <a:gd name="T32" fmla="*/ 51 w 66"/>
                    <a:gd name="T33" fmla="*/ 11 h 65"/>
                    <a:gd name="T34" fmla="*/ 51 w 66"/>
                    <a:gd name="T35" fmla="*/ 16 h 65"/>
                    <a:gd name="T36" fmla="*/ 43 w 66"/>
                    <a:gd name="T37" fmla="*/ 24 h 65"/>
                    <a:gd name="T38" fmla="*/ 41 w 66"/>
                    <a:gd name="T39" fmla="*/ 27 h 65"/>
                    <a:gd name="T40" fmla="*/ 42 w 66"/>
                    <a:gd name="T41" fmla="*/ 27 h 65"/>
                    <a:gd name="T42" fmla="*/ 43 w 66"/>
                    <a:gd name="T43" fmla="*/ 29 h 65"/>
                    <a:gd name="T44" fmla="*/ 40 w 66"/>
                    <a:gd name="T45" fmla="*/ 34 h 65"/>
                    <a:gd name="T46" fmla="*/ 38 w 66"/>
                    <a:gd name="T47" fmla="*/ 31 h 65"/>
                    <a:gd name="T48" fmla="*/ 37 w 66"/>
                    <a:gd name="T49" fmla="*/ 32 h 65"/>
                    <a:gd name="T50" fmla="*/ 35 w 66"/>
                    <a:gd name="T51" fmla="*/ 32 h 65"/>
                    <a:gd name="T52" fmla="*/ 35 w 66"/>
                    <a:gd name="T53" fmla="*/ 35 h 65"/>
                    <a:gd name="T54" fmla="*/ 34 w 66"/>
                    <a:gd name="T55" fmla="*/ 35 h 65"/>
                    <a:gd name="T56" fmla="*/ 34 w 66"/>
                    <a:gd name="T57" fmla="*/ 37 h 65"/>
                    <a:gd name="T58" fmla="*/ 30 w 66"/>
                    <a:gd name="T59" fmla="*/ 38 h 65"/>
                    <a:gd name="T60" fmla="*/ 27 w 66"/>
                    <a:gd name="T61" fmla="*/ 38 h 65"/>
                    <a:gd name="T62" fmla="*/ 26 w 66"/>
                    <a:gd name="T63" fmla="*/ 36 h 65"/>
                    <a:gd name="T64" fmla="*/ 23 w 66"/>
                    <a:gd name="T65" fmla="*/ 37 h 65"/>
                    <a:gd name="T66" fmla="*/ 22 w 66"/>
                    <a:gd name="T67" fmla="*/ 36 h 65"/>
                    <a:gd name="T68" fmla="*/ 20 w 66"/>
                    <a:gd name="T69" fmla="*/ 36 h 65"/>
                    <a:gd name="T70" fmla="*/ 15 w 66"/>
                    <a:gd name="T71" fmla="*/ 35 h 65"/>
                    <a:gd name="T72" fmla="*/ 9 w 66"/>
                    <a:gd name="T73" fmla="*/ 41 h 65"/>
                    <a:gd name="T74" fmla="*/ 7 w 66"/>
                    <a:gd name="T75" fmla="*/ 40 h 65"/>
                    <a:gd name="T76" fmla="*/ 5 w 66"/>
                    <a:gd name="T77" fmla="*/ 39 h 65"/>
                    <a:gd name="T78" fmla="*/ 3 w 66"/>
                    <a:gd name="T79" fmla="*/ 41 h 65"/>
                    <a:gd name="T80" fmla="*/ 2 w 66"/>
                    <a:gd name="T81" fmla="*/ 33 h 65"/>
                    <a:gd name="T82" fmla="*/ 0 w 66"/>
                    <a:gd name="T83" fmla="*/ 35 h 65"/>
                    <a:gd name="T84" fmla="*/ 0 w 66"/>
                    <a:gd name="T85" fmla="*/ 34 h 65"/>
                    <a:gd name="T86" fmla="*/ 0 w 66"/>
                    <a:gd name="T87" fmla="*/ 39 h 65"/>
                    <a:gd name="T88" fmla="*/ 3 w 66"/>
                    <a:gd name="T89" fmla="*/ 4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65">
                      <a:moveTo>
                        <a:pt x="3" y="45"/>
                      </a:moveTo>
                      <a:lnTo>
                        <a:pt x="6" y="58"/>
                      </a:lnTo>
                      <a:lnTo>
                        <a:pt x="47" y="65"/>
                      </a:lnTo>
                      <a:lnTo>
                        <a:pt x="52" y="60"/>
                      </a:lnTo>
                      <a:lnTo>
                        <a:pt x="64" y="15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5" y="9"/>
                      </a:lnTo>
                      <a:lnTo>
                        <a:pt x="64" y="8"/>
                      </a:lnTo>
                      <a:lnTo>
                        <a:pt x="64" y="7"/>
                      </a:lnTo>
                      <a:lnTo>
                        <a:pt x="62" y="7"/>
                      </a:lnTo>
                      <a:lnTo>
                        <a:pt x="62" y="1"/>
                      </a:lnTo>
                      <a:lnTo>
                        <a:pt x="60" y="0"/>
                      </a:lnTo>
                      <a:lnTo>
                        <a:pt x="60" y="3"/>
                      </a:lnTo>
                      <a:lnTo>
                        <a:pt x="59" y="5"/>
                      </a:lnTo>
                      <a:lnTo>
                        <a:pt x="51" y="11"/>
                      </a:lnTo>
                      <a:lnTo>
                        <a:pt x="51" y="16"/>
                      </a:lnTo>
                      <a:lnTo>
                        <a:pt x="43" y="24"/>
                      </a:lnTo>
                      <a:lnTo>
                        <a:pt x="41" y="27"/>
                      </a:lnTo>
                      <a:lnTo>
                        <a:pt x="42" y="27"/>
                      </a:lnTo>
                      <a:lnTo>
                        <a:pt x="43" y="29"/>
                      </a:lnTo>
                      <a:lnTo>
                        <a:pt x="40" y="34"/>
                      </a:lnTo>
                      <a:lnTo>
                        <a:pt x="38" y="31"/>
                      </a:lnTo>
                      <a:lnTo>
                        <a:pt x="37" y="32"/>
                      </a:lnTo>
                      <a:lnTo>
                        <a:pt x="35" y="32"/>
                      </a:lnTo>
                      <a:lnTo>
                        <a:pt x="35" y="35"/>
                      </a:lnTo>
                      <a:lnTo>
                        <a:pt x="34" y="35"/>
                      </a:lnTo>
                      <a:lnTo>
                        <a:pt x="34" y="37"/>
                      </a:lnTo>
                      <a:lnTo>
                        <a:pt x="30" y="38"/>
                      </a:lnTo>
                      <a:lnTo>
                        <a:pt x="27" y="38"/>
                      </a:lnTo>
                      <a:lnTo>
                        <a:pt x="26" y="36"/>
                      </a:lnTo>
                      <a:lnTo>
                        <a:pt x="23" y="37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5" y="35"/>
                      </a:lnTo>
                      <a:lnTo>
                        <a:pt x="9" y="41"/>
                      </a:lnTo>
                      <a:lnTo>
                        <a:pt x="7" y="40"/>
                      </a:lnTo>
                      <a:lnTo>
                        <a:pt x="5" y="39"/>
                      </a:lnTo>
                      <a:lnTo>
                        <a:pt x="3" y="41"/>
                      </a:lnTo>
                      <a:lnTo>
                        <a:pt x="2" y="33"/>
                      </a:lnTo>
                      <a:lnTo>
                        <a:pt x="0" y="35"/>
                      </a:lnTo>
                      <a:lnTo>
                        <a:pt x="0" y="34"/>
                      </a:lnTo>
                      <a:lnTo>
                        <a:pt x="0" y="39"/>
                      </a:lnTo>
                      <a:lnTo>
                        <a:pt x="3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8" name="Freeform 787">
                  <a:extLst>
                    <a:ext uri="{FF2B5EF4-FFF2-40B4-BE49-F238E27FC236}">
                      <a16:creationId xmlns:a16="http://schemas.microsoft.com/office/drawing/2014/main" id="{250F1916-EA12-4876-994C-BC09A83C5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9" y="2124"/>
                  <a:ext cx="6" cy="4"/>
                </a:xfrm>
                <a:custGeom>
                  <a:avLst/>
                  <a:gdLst>
                    <a:gd name="T0" fmla="*/ 3 w 6"/>
                    <a:gd name="T1" fmla="*/ 0 h 4"/>
                    <a:gd name="T2" fmla="*/ 0 w 6"/>
                    <a:gd name="T3" fmla="*/ 2 h 4"/>
                    <a:gd name="T4" fmla="*/ 1 w 6"/>
                    <a:gd name="T5" fmla="*/ 3 h 4"/>
                    <a:gd name="T6" fmla="*/ 4 w 6"/>
                    <a:gd name="T7" fmla="*/ 4 h 4"/>
                    <a:gd name="T8" fmla="*/ 6 w 6"/>
                    <a:gd name="T9" fmla="*/ 3 h 4"/>
                    <a:gd name="T10" fmla="*/ 4 w 6"/>
                    <a:gd name="T11" fmla="*/ 1 h 4"/>
                    <a:gd name="T12" fmla="*/ 3 w 6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4">
                      <a:moveTo>
                        <a:pt x="3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4" y="4"/>
                      </a:lnTo>
                      <a:lnTo>
                        <a:pt x="6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9" name="Freeform 788">
                  <a:extLst>
                    <a:ext uri="{FF2B5EF4-FFF2-40B4-BE49-F238E27FC236}">
                      <a16:creationId xmlns:a16="http://schemas.microsoft.com/office/drawing/2014/main" id="{1D8BCC46-163C-4E88-9794-8B7CCE4FB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8" y="210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2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0" name="Freeform 789">
                  <a:extLst>
                    <a:ext uri="{FF2B5EF4-FFF2-40B4-BE49-F238E27FC236}">
                      <a16:creationId xmlns:a16="http://schemas.microsoft.com/office/drawing/2014/main" id="{9B9FC9BF-A8B3-4A9E-9C45-69C5194127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3" y="2110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1 w 4"/>
                    <a:gd name="T3" fmla="*/ 3 h 3"/>
                    <a:gd name="T4" fmla="*/ 3 w 4"/>
                    <a:gd name="T5" fmla="*/ 3 h 3"/>
                    <a:gd name="T6" fmla="*/ 4 w 4"/>
                    <a:gd name="T7" fmla="*/ 3 h 3"/>
                    <a:gd name="T8" fmla="*/ 2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1" name="Freeform 790">
                  <a:extLst>
                    <a:ext uri="{FF2B5EF4-FFF2-40B4-BE49-F238E27FC236}">
                      <a16:creationId xmlns:a16="http://schemas.microsoft.com/office/drawing/2014/main" id="{862DBF45-43F0-4A69-B471-1DC18FEEB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40" y="2106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  <a:gd name="T8" fmla="*/ 0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2" name="Freeform 791">
                  <a:extLst>
                    <a:ext uri="{FF2B5EF4-FFF2-40B4-BE49-F238E27FC236}">
                      <a16:creationId xmlns:a16="http://schemas.microsoft.com/office/drawing/2014/main" id="{A2969B58-91C7-4422-AB47-B5BBD2A300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4" y="2224"/>
                  <a:ext cx="5" cy="4"/>
                </a:xfrm>
                <a:custGeom>
                  <a:avLst/>
                  <a:gdLst>
                    <a:gd name="T0" fmla="*/ 7 w 7"/>
                    <a:gd name="T1" fmla="*/ 3 h 5"/>
                    <a:gd name="T2" fmla="*/ 5 w 7"/>
                    <a:gd name="T3" fmla="*/ 0 h 5"/>
                    <a:gd name="T4" fmla="*/ 0 w 7"/>
                    <a:gd name="T5" fmla="*/ 1 h 5"/>
                    <a:gd name="T6" fmla="*/ 1 w 7"/>
                    <a:gd name="T7" fmla="*/ 3 h 5"/>
                    <a:gd name="T8" fmla="*/ 5 w 7"/>
                    <a:gd name="T9" fmla="*/ 5 h 5"/>
                    <a:gd name="T10" fmla="*/ 7 w 7"/>
                    <a:gd name="T1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5">
                      <a:moveTo>
                        <a:pt x="7" y="3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3" name="Freeform 792">
                  <a:extLst>
                    <a:ext uri="{FF2B5EF4-FFF2-40B4-BE49-F238E27FC236}">
                      <a16:creationId xmlns:a16="http://schemas.microsoft.com/office/drawing/2014/main" id="{7F4181BB-6051-4EBF-91FA-8FBC5B514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0" y="2304"/>
                  <a:ext cx="8" cy="10"/>
                </a:xfrm>
                <a:custGeom>
                  <a:avLst/>
                  <a:gdLst>
                    <a:gd name="T0" fmla="*/ 3 w 8"/>
                    <a:gd name="T1" fmla="*/ 6 h 10"/>
                    <a:gd name="T2" fmla="*/ 0 w 8"/>
                    <a:gd name="T3" fmla="*/ 10 h 10"/>
                    <a:gd name="T4" fmla="*/ 1 w 8"/>
                    <a:gd name="T5" fmla="*/ 10 h 10"/>
                    <a:gd name="T6" fmla="*/ 4 w 8"/>
                    <a:gd name="T7" fmla="*/ 10 h 10"/>
                    <a:gd name="T8" fmla="*/ 8 w 8"/>
                    <a:gd name="T9" fmla="*/ 4 h 10"/>
                    <a:gd name="T10" fmla="*/ 8 w 8"/>
                    <a:gd name="T11" fmla="*/ 0 h 10"/>
                    <a:gd name="T12" fmla="*/ 3 w 8"/>
                    <a:gd name="T13" fmla="*/ 3 h 10"/>
                    <a:gd name="T14" fmla="*/ 3 w 8"/>
                    <a:gd name="T15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0">
                      <a:moveTo>
                        <a:pt x="3" y="6"/>
                      </a:moveTo>
                      <a:lnTo>
                        <a:pt x="0" y="10"/>
                      </a:lnTo>
                      <a:lnTo>
                        <a:pt x="1" y="10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0"/>
                      </a:lnTo>
                      <a:lnTo>
                        <a:pt x="3" y="3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4" name="Freeform 793">
                  <a:extLst>
                    <a:ext uri="{FF2B5EF4-FFF2-40B4-BE49-F238E27FC236}">
                      <a16:creationId xmlns:a16="http://schemas.microsoft.com/office/drawing/2014/main" id="{2366A949-56CF-45A0-9406-E7AB09C78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3" y="2300"/>
                  <a:ext cx="3" cy="7"/>
                </a:xfrm>
                <a:custGeom>
                  <a:avLst/>
                  <a:gdLst>
                    <a:gd name="T0" fmla="*/ 3 w 3"/>
                    <a:gd name="T1" fmla="*/ 2 h 10"/>
                    <a:gd name="T2" fmla="*/ 1 w 3"/>
                    <a:gd name="T3" fmla="*/ 0 h 10"/>
                    <a:gd name="T4" fmla="*/ 0 w 3"/>
                    <a:gd name="T5" fmla="*/ 2 h 10"/>
                    <a:gd name="T6" fmla="*/ 1 w 3"/>
                    <a:gd name="T7" fmla="*/ 5 h 10"/>
                    <a:gd name="T8" fmla="*/ 1 w 3"/>
                    <a:gd name="T9" fmla="*/ 10 h 10"/>
                    <a:gd name="T10" fmla="*/ 3 w 3"/>
                    <a:gd name="T11" fmla="*/ 8 h 10"/>
                    <a:gd name="T12" fmla="*/ 3 w 3"/>
                    <a:gd name="T13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10">
                      <a:moveTo>
                        <a:pt x="3" y="2"/>
                      </a:move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3" y="8"/>
                        <a:pt x="3" y="8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5" name="Freeform 794">
                  <a:extLst>
                    <a:ext uri="{FF2B5EF4-FFF2-40B4-BE49-F238E27FC236}">
                      <a16:creationId xmlns:a16="http://schemas.microsoft.com/office/drawing/2014/main" id="{4E96BCF3-C595-4054-9286-A5F490F39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0" y="2313"/>
                  <a:ext cx="7" cy="8"/>
                </a:xfrm>
                <a:custGeom>
                  <a:avLst/>
                  <a:gdLst>
                    <a:gd name="T0" fmla="*/ 4 w 7"/>
                    <a:gd name="T1" fmla="*/ 0 h 8"/>
                    <a:gd name="T2" fmla="*/ 2 w 7"/>
                    <a:gd name="T3" fmla="*/ 0 h 8"/>
                    <a:gd name="T4" fmla="*/ 0 w 7"/>
                    <a:gd name="T5" fmla="*/ 4 h 8"/>
                    <a:gd name="T6" fmla="*/ 3 w 7"/>
                    <a:gd name="T7" fmla="*/ 8 h 8"/>
                    <a:gd name="T8" fmla="*/ 6 w 7"/>
                    <a:gd name="T9" fmla="*/ 5 h 8"/>
                    <a:gd name="T10" fmla="*/ 7 w 7"/>
                    <a:gd name="T11" fmla="*/ 4 h 8"/>
                    <a:gd name="T12" fmla="*/ 7 w 7"/>
                    <a:gd name="T13" fmla="*/ 1 h 8"/>
                    <a:gd name="T14" fmla="*/ 4 w 7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8">
                      <a:moveTo>
                        <a:pt x="4" y="0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3" y="8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7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6" name="Freeform 795">
                  <a:extLst>
                    <a:ext uri="{FF2B5EF4-FFF2-40B4-BE49-F238E27FC236}">
                      <a16:creationId xmlns:a16="http://schemas.microsoft.com/office/drawing/2014/main" id="{2AE35F5B-485A-4344-BCFE-4E50345A0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8" y="2296"/>
                  <a:ext cx="6" cy="4"/>
                </a:xfrm>
                <a:custGeom>
                  <a:avLst/>
                  <a:gdLst>
                    <a:gd name="T0" fmla="*/ 0 w 6"/>
                    <a:gd name="T1" fmla="*/ 4 h 4"/>
                    <a:gd name="T2" fmla="*/ 3 w 6"/>
                    <a:gd name="T3" fmla="*/ 2 h 4"/>
                    <a:gd name="T4" fmla="*/ 6 w 6"/>
                    <a:gd name="T5" fmla="*/ 1 h 4"/>
                    <a:gd name="T6" fmla="*/ 3 w 6"/>
                    <a:gd name="T7" fmla="*/ 0 h 4"/>
                    <a:gd name="T8" fmla="*/ 2 w 6"/>
                    <a:gd name="T9" fmla="*/ 0 h 4"/>
                    <a:gd name="T10" fmla="*/ 0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0" y="4"/>
                      </a:moveTo>
                      <a:lnTo>
                        <a:pt x="3" y="2"/>
                      </a:lnTo>
                      <a:lnTo>
                        <a:pt x="6" y="1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7" name="Freeform 796">
                  <a:extLst>
                    <a:ext uri="{FF2B5EF4-FFF2-40B4-BE49-F238E27FC236}">
                      <a16:creationId xmlns:a16="http://schemas.microsoft.com/office/drawing/2014/main" id="{C5C4D84D-47D0-4E0C-A99C-12F8363F2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307"/>
                  <a:ext cx="11" cy="9"/>
                </a:xfrm>
                <a:custGeom>
                  <a:avLst/>
                  <a:gdLst>
                    <a:gd name="T0" fmla="*/ 4 w 11"/>
                    <a:gd name="T1" fmla="*/ 9 h 9"/>
                    <a:gd name="T2" fmla="*/ 8 w 11"/>
                    <a:gd name="T3" fmla="*/ 5 h 9"/>
                    <a:gd name="T4" fmla="*/ 11 w 11"/>
                    <a:gd name="T5" fmla="*/ 5 h 9"/>
                    <a:gd name="T6" fmla="*/ 11 w 11"/>
                    <a:gd name="T7" fmla="*/ 0 h 9"/>
                    <a:gd name="T8" fmla="*/ 8 w 11"/>
                    <a:gd name="T9" fmla="*/ 0 h 9"/>
                    <a:gd name="T10" fmla="*/ 8 w 11"/>
                    <a:gd name="T11" fmla="*/ 1 h 9"/>
                    <a:gd name="T12" fmla="*/ 4 w 11"/>
                    <a:gd name="T13" fmla="*/ 3 h 9"/>
                    <a:gd name="T14" fmla="*/ 2 w 11"/>
                    <a:gd name="T15" fmla="*/ 3 h 9"/>
                    <a:gd name="T16" fmla="*/ 0 w 11"/>
                    <a:gd name="T17" fmla="*/ 4 h 9"/>
                    <a:gd name="T18" fmla="*/ 1 w 11"/>
                    <a:gd name="T19" fmla="*/ 7 h 9"/>
                    <a:gd name="T20" fmla="*/ 4 w 11"/>
                    <a:gd name="T2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9">
                      <a:moveTo>
                        <a:pt x="4" y="9"/>
                      </a:moveTo>
                      <a:lnTo>
                        <a:pt x="8" y="5"/>
                      </a:lnTo>
                      <a:lnTo>
                        <a:pt x="11" y="5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8" y="1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8" name="Freeform 797">
                  <a:extLst>
                    <a:ext uri="{FF2B5EF4-FFF2-40B4-BE49-F238E27FC236}">
                      <a16:creationId xmlns:a16="http://schemas.microsoft.com/office/drawing/2014/main" id="{007B859A-9715-417D-B2AD-5EA41005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231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2 h 3"/>
                    <a:gd name="T8" fmla="*/ 2 w 2"/>
                    <a:gd name="T9" fmla="*/ 0 h 3"/>
                    <a:gd name="T10" fmla="*/ 2 w 2"/>
                    <a:gd name="T11" fmla="*/ 0 h 3"/>
                    <a:gd name="T12" fmla="*/ 0 w 2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9" name="Freeform 798">
                  <a:extLst>
                    <a:ext uri="{FF2B5EF4-FFF2-40B4-BE49-F238E27FC236}">
                      <a16:creationId xmlns:a16="http://schemas.microsoft.com/office/drawing/2014/main" id="{40A841DC-6ACF-4770-842B-C4AFC65AB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0" y="2313"/>
                  <a:ext cx="3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  <a:gd name="T10" fmla="*/ 3 w 3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0" name="Freeform 799">
                  <a:extLst>
                    <a:ext uri="{FF2B5EF4-FFF2-40B4-BE49-F238E27FC236}">
                      <a16:creationId xmlns:a16="http://schemas.microsoft.com/office/drawing/2014/main" id="{94B4377C-DFE0-4E6C-8480-04E28A0DC3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5" y="2506"/>
                  <a:ext cx="6" cy="4"/>
                </a:xfrm>
                <a:custGeom>
                  <a:avLst/>
                  <a:gdLst>
                    <a:gd name="T0" fmla="*/ 7 w 8"/>
                    <a:gd name="T1" fmla="*/ 0 h 5"/>
                    <a:gd name="T2" fmla="*/ 4 w 8"/>
                    <a:gd name="T3" fmla="*/ 0 h 5"/>
                    <a:gd name="T4" fmla="*/ 2 w 8"/>
                    <a:gd name="T5" fmla="*/ 1 h 5"/>
                    <a:gd name="T6" fmla="*/ 0 w 8"/>
                    <a:gd name="T7" fmla="*/ 2 h 5"/>
                    <a:gd name="T8" fmla="*/ 1 w 8"/>
                    <a:gd name="T9" fmla="*/ 5 h 5"/>
                    <a:gd name="T10" fmla="*/ 4 w 8"/>
                    <a:gd name="T11" fmla="*/ 5 h 5"/>
                    <a:gd name="T12" fmla="*/ 8 w 8"/>
                    <a:gd name="T13" fmla="*/ 2 h 5"/>
                    <a:gd name="T14" fmla="*/ 7 w 8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5">
                      <a:moveTo>
                        <a:pt x="7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3" y="5"/>
                        <a:pt x="4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1" name="Freeform 800">
                  <a:extLst>
                    <a:ext uri="{FF2B5EF4-FFF2-40B4-BE49-F238E27FC236}">
                      <a16:creationId xmlns:a16="http://schemas.microsoft.com/office/drawing/2014/main" id="{788F31D2-F5FC-48E4-9D9A-61D7D298D1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9" y="2514"/>
                  <a:ext cx="3" cy="4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0 h 4"/>
                    <a:gd name="T4" fmla="*/ 0 w 5"/>
                    <a:gd name="T5" fmla="*/ 2 h 4"/>
                    <a:gd name="T6" fmla="*/ 2 w 5"/>
                    <a:gd name="T7" fmla="*/ 4 h 4"/>
                    <a:gd name="T8" fmla="*/ 3 w 5"/>
                    <a:gd name="T9" fmla="*/ 3 h 4"/>
                    <a:gd name="T10" fmla="*/ 4 w 5"/>
                    <a:gd name="T11" fmla="*/ 3 h 4"/>
                    <a:gd name="T12" fmla="*/ 5 w 5"/>
                    <a:gd name="T13" fmla="*/ 3 h 4"/>
                    <a:gd name="T14" fmla="*/ 5 w 5"/>
                    <a:gd name="T15" fmla="*/ 1 h 4"/>
                    <a:gd name="T16" fmla="*/ 3 w 5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2" name="Freeform 801">
                  <a:extLst>
                    <a:ext uri="{FF2B5EF4-FFF2-40B4-BE49-F238E27FC236}">
                      <a16:creationId xmlns:a16="http://schemas.microsoft.com/office/drawing/2014/main" id="{0AB486D7-D287-4A64-AE78-AC795EFEB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8" y="2511"/>
                  <a:ext cx="1" cy="4"/>
                </a:xfrm>
                <a:custGeom>
                  <a:avLst/>
                  <a:gdLst>
                    <a:gd name="T0" fmla="*/ 1 w 1"/>
                    <a:gd name="T1" fmla="*/ 3 h 4"/>
                    <a:gd name="T2" fmla="*/ 1 w 1"/>
                    <a:gd name="T3" fmla="*/ 0 h 4"/>
                    <a:gd name="T4" fmla="*/ 0 w 1"/>
                    <a:gd name="T5" fmla="*/ 1 h 4"/>
                    <a:gd name="T6" fmla="*/ 1 w 1"/>
                    <a:gd name="T7" fmla="*/ 4 h 4"/>
                    <a:gd name="T8" fmla="*/ 1 w 1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3" name="Freeform 802">
                  <a:extLst>
                    <a:ext uri="{FF2B5EF4-FFF2-40B4-BE49-F238E27FC236}">
                      <a16:creationId xmlns:a16="http://schemas.microsoft.com/office/drawing/2014/main" id="{9A333509-6CDE-440E-9BA9-881E49F04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6" y="2522"/>
                  <a:ext cx="5" cy="5"/>
                </a:xfrm>
                <a:custGeom>
                  <a:avLst/>
                  <a:gdLst>
                    <a:gd name="T0" fmla="*/ 3 w 5"/>
                    <a:gd name="T1" fmla="*/ 0 h 5"/>
                    <a:gd name="T2" fmla="*/ 0 w 5"/>
                    <a:gd name="T3" fmla="*/ 3 h 5"/>
                    <a:gd name="T4" fmla="*/ 2 w 5"/>
                    <a:gd name="T5" fmla="*/ 5 h 5"/>
                    <a:gd name="T6" fmla="*/ 3 w 5"/>
                    <a:gd name="T7" fmla="*/ 5 h 5"/>
                    <a:gd name="T8" fmla="*/ 5 w 5"/>
                    <a:gd name="T9" fmla="*/ 3 h 5"/>
                    <a:gd name="T10" fmla="*/ 4 w 5"/>
                    <a:gd name="T11" fmla="*/ 1 h 5"/>
                    <a:gd name="T12" fmla="*/ 3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3" y="0"/>
                      </a:move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4" name="Freeform 803">
                  <a:extLst>
                    <a:ext uri="{FF2B5EF4-FFF2-40B4-BE49-F238E27FC236}">
                      <a16:creationId xmlns:a16="http://schemas.microsoft.com/office/drawing/2014/main" id="{673EE63A-EA69-46CE-8851-BCA7C81AB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0" y="2509"/>
                  <a:ext cx="3" cy="4"/>
                </a:xfrm>
                <a:custGeom>
                  <a:avLst/>
                  <a:gdLst>
                    <a:gd name="T0" fmla="*/ 0 w 4"/>
                    <a:gd name="T1" fmla="*/ 2 h 5"/>
                    <a:gd name="T2" fmla="*/ 2 w 4"/>
                    <a:gd name="T3" fmla="*/ 5 h 5"/>
                    <a:gd name="T4" fmla="*/ 3 w 4"/>
                    <a:gd name="T5" fmla="*/ 4 h 5"/>
                    <a:gd name="T6" fmla="*/ 4 w 4"/>
                    <a:gd name="T7" fmla="*/ 1 h 5"/>
                    <a:gd name="T8" fmla="*/ 2 w 4"/>
                    <a:gd name="T9" fmla="*/ 0 h 5"/>
                    <a:gd name="T10" fmla="*/ 0 w 4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4"/>
                        <a:pt x="3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5" name="Freeform 804">
                  <a:extLst>
                    <a:ext uri="{FF2B5EF4-FFF2-40B4-BE49-F238E27FC236}">
                      <a16:creationId xmlns:a16="http://schemas.microsoft.com/office/drawing/2014/main" id="{C2F0E62E-5942-49FF-80A2-7A7869439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4" y="2539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3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6" name="Freeform 805">
                  <a:extLst>
                    <a:ext uri="{FF2B5EF4-FFF2-40B4-BE49-F238E27FC236}">
                      <a16:creationId xmlns:a16="http://schemas.microsoft.com/office/drawing/2014/main" id="{A1A3AADF-453E-423B-8284-4F8B44E5EB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6" y="2539"/>
                  <a:ext cx="6" cy="7"/>
                </a:xfrm>
                <a:custGeom>
                  <a:avLst/>
                  <a:gdLst>
                    <a:gd name="T0" fmla="*/ 0 w 6"/>
                    <a:gd name="T1" fmla="*/ 0 h 7"/>
                    <a:gd name="T2" fmla="*/ 1 w 6"/>
                    <a:gd name="T3" fmla="*/ 3 h 7"/>
                    <a:gd name="T4" fmla="*/ 2 w 6"/>
                    <a:gd name="T5" fmla="*/ 6 h 7"/>
                    <a:gd name="T6" fmla="*/ 5 w 6"/>
                    <a:gd name="T7" fmla="*/ 7 h 7"/>
                    <a:gd name="T8" fmla="*/ 6 w 6"/>
                    <a:gd name="T9" fmla="*/ 5 h 7"/>
                    <a:gd name="T10" fmla="*/ 3 w 6"/>
                    <a:gd name="T11" fmla="*/ 1 h 7"/>
                    <a:gd name="T12" fmla="*/ 0 w 6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0" y="0"/>
                      </a:move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5" y="7"/>
                      </a:lnTo>
                      <a:lnTo>
                        <a:pt x="6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7" name="Freeform 806">
                  <a:extLst>
                    <a:ext uri="{FF2B5EF4-FFF2-40B4-BE49-F238E27FC236}">
                      <a16:creationId xmlns:a16="http://schemas.microsoft.com/office/drawing/2014/main" id="{9AE512E7-E0AC-46EE-BFDA-B54461A71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4" y="2514"/>
                  <a:ext cx="3" cy="4"/>
                </a:xfrm>
                <a:custGeom>
                  <a:avLst/>
                  <a:gdLst>
                    <a:gd name="T0" fmla="*/ 1 w 3"/>
                    <a:gd name="T1" fmla="*/ 0 h 4"/>
                    <a:gd name="T2" fmla="*/ 0 w 3"/>
                    <a:gd name="T3" fmla="*/ 2 h 4"/>
                    <a:gd name="T4" fmla="*/ 1 w 3"/>
                    <a:gd name="T5" fmla="*/ 4 h 4"/>
                    <a:gd name="T6" fmla="*/ 3 w 3"/>
                    <a:gd name="T7" fmla="*/ 3 h 4"/>
                    <a:gd name="T8" fmla="*/ 1 w 3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8" name="Freeform 807">
                  <a:extLst>
                    <a:ext uri="{FF2B5EF4-FFF2-40B4-BE49-F238E27FC236}">
                      <a16:creationId xmlns:a16="http://schemas.microsoft.com/office/drawing/2014/main" id="{E499AB4C-455C-4C00-B81E-0F9C8B8DC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359"/>
                  <a:ext cx="106" cy="158"/>
                </a:xfrm>
                <a:custGeom>
                  <a:avLst/>
                  <a:gdLst>
                    <a:gd name="T0" fmla="*/ 43 w 106"/>
                    <a:gd name="T1" fmla="*/ 59 h 158"/>
                    <a:gd name="T2" fmla="*/ 1 w 106"/>
                    <a:gd name="T3" fmla="*/ 111 h 158"/>
                    <a:gd name="T4" fmla="*/ 13 w 106"/>
                    <a:gd name="T5" fmla="*/ 139 h 158"/>
                    <a:gd name="T6" fmla="*/ 19 w 106"/>
                    <a:gd name="T7" fmla="*/ 158 h 158"/>
                    <a:gd name="T8" fmla="*/ 22 w 106"/>
                    <a:gd name="T9" fmla="*/ 158 h 158"/>
                    <a:gd name="T10" fmla="*/ 26 w 106"/>
                    <a:gd name="T11" fmla="*/ 155 h 158"/>
                    <a:gd name="T12" fmla="*/ 34 w 106"/>
                    <a:gd name="T13" fmla="*/ 152 h 158"/>
                    <a:gd name="T14" fmla="*/ 40 w 106"/>
                    <a:gd name="T15" fmla="*/ 151 h 158"/>
                    <a:gd name="T16" fmla="*/ 43 w 106"/>
                    <a:gd name="T17" fmla="*/ 152 h 158"/>
                    <a:gd name="T18" fmla="*/ 47 w 106"/>
                    <a:gd name="T19" fmla="*/ 145 h 158"/>
                    <a:gd name="T20" fmla="*/ 48 w 106"/>
                    <a:gd name="T21" fmla="*/ 143 h 158"/>
                    <a:gd name="T22" fmla="*/ 47 w 106"/>
                    <a:gd name="T23" fmla="*/ 141 h 158"/>
                    <a:gd name="T24" fmla="*/ 48 w 106"/>
                    <a:gd name="T25" fmla="*/ 136 h 158"/>
                    <a:gd name="T26" fmla="*/ 54 w 106"/>
                    <a:gd name="T27" fmla="*/ 135 h 158"/>
                    <a:gd name="T28" fmla="*/ 60 w 106"/>
                    <a:gd name="T29" fmla="*/ 135 h 158"/>
                    <a:gd name="T30" fmla="*/ 64 w 106"/>
                    <a:gd name="T31" fmla="*/ 131 h 158"/>
                    <a:gd name="T32" fmla="*/ 69 w 106"/>
                    <a:gd name="T33" fmla="*/ 117 h 158"/>
                    <a:gd name="T34" fmla="*/ 74 w 106"/>
                    <a:gd name="T35" fmla="*/ 117 h 158"/>
                    <a:gd name="T36" fmla="*/ 82 w 106"/>
                    <a:gd name="T37" fmla="*/ 116 h 158"/>
                    <a:gd name="T38" fmla="*/ 81 w 106"/>
                    <a:gd name="T39" fmla="*/ 113 h 158"/>
                    <a:gd name="T40" fmla="*/ 81 w 106"/>
                    <a:gd name="T41" fmla="*/ 107 h 158"/>
                    <a:gd name="T42" fmla="*/ 79 w 106"/>
                    <a:gd name="T43" fmla="*/ 103 h 158"/>
                    <a:gd name="T44" fmla="*/ 80 w 106"/>
                    <a:gd name="T45" fmla="*/ 97 h 158"/>
                    <a:gd name="T46" fmla="*/ 84 w 106"/>
                    <a:gd name="T47" fmla="*/ 92 h 158"/>
                    <a:gd name="T48" fmla="*/ 84 w 106"/>
                    <a:gd name="T49" fmla="*/ 90 h 158"/>
                    <a:gd name="T50" fmla="*/ 87 w 106"/>
                    <a:gd name="T51" fmla="*/ 84 h 158"/>
                    <a:gd name="T52" fmla="*/ 87 w 106"/>
                    <a:gd name="T53" fmla="*/ 86 h 158"/>
                    <a:gd name="T54" fmla="*/ 88 w 106"/>
                    <a:gd name="T55" fmla="*/ 90 h 158"/>
                    <a:gd name="T56" fmla="*/ 92 w 106"/>
                    <a:gd name="T57" fmla="*/ 83 h 158"/>
                    <a:gd name="T58" fmla="*/ 95 w 106"/>
                    <a:gd name="T59" fmla="*/ 77 h 158"/>
                    <a:gd name="T60" fmla="*/ 103 w 106"/>
                    <a:gd name="T61" fmla="*/ 64 h 158"/>
                    <a:gd name="T62" fmla="*/ 104 w 106"/>
                    <a:gd name="T63" fmla="*/ 59 h 158"/>
                    <a:gd name="T64" fmla="*/ 106 w 106"/>
                    <a:gd name="T65" fmla="*/ 52 h 158"/>
                    <a:gd name="T66" fmla="*/ 102 w 106"/>
                    <a:gd name="T67" fmla="*/ 50 h 158"/>
                    <a:gd name="T68" fmla="*/ 95 w 106"/>
                    <a:gd name="T69" fmla="*/ 42 h 158"/>
                    <a:gd name="T70" fmla="*/ 92 w 106"/>
                    <a:gd name="T71" fmla="*/ 35 h 158"/>
                    <a:gd name="T72" fmla="*/ 86 w 106"/>
                    <a:gd name="T73" fmla="*/ 28 h 158"/>
                    <a:gd name="T74" fmla="*/ 76 w 106"/>
                    <a:gd name="T75" fmla="*/ 28 h 158"/>
                    <a:gd name="T76" fmla="*/ 72 w 106"/>
                    <a:gd name="T77" fmla="*/ 29 h 158"/>
                    <a:gd name="T78" fmla="*/ 61 w 106"/>
                    <a:gd name="T79" fmla="*/ 20 h 158"/>
                    <a:gd name="T80" fmla="*/ 55 w 106"/>
                    <a:gd name="T81" fmla="*/ 10 h 158"/>
                    <a:gd name="T82" fmla="*/ 52 w 106"/>
                    <a:gd name="T83" fmla="*/ 1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6" h="158">
                      <a:moveTo>
                        <a:pt x="40" y="46"/>
                      </a:moveTo>
                      <a:lnTo>
                        <a:pt x="43" y="59"/>
                      </a:lnTo>
                      <a:lnTo>
                        <a:pt x="41" y="97"/>
                      </a:lnTo>
                      <a:lnTo>
                        <a:pt x="1" y="111"/>
                      </a:lnTo>
                      <a:lnTo>
                        <a:pt x="0" y="119"/>
                      </a:lnTo>
                      <a:lnTo>
                        <a:pt x="13" y="139"/>
                      </a:lnTo>
                      <a:lnTo>
                        <a:pt x="11" y="146"/>
                      </a:lnTo>
                      <a:lnTo>
                        <a:pt x="19" y="158"/>
                      </a:lnTo>
                      <a:lnTo>
                        <a:pt x="21" y="157"/>
                      </a:lnTo>
                      <a:lnTo>
                        <a:pt x="22" y="158"/>
                      </a:lnTo>
                      <a:lnTo>
                        <a:pt x="25" y="158"/>
                      </a:lnTo>
                      <a:lnTo>
                        <a:pt x="26" y="155"/>
                      </a:lnTo>
                      <a:lnTo>
                        <a:pt x="29" y="155"/>
                      </a:lnTo>
                      <a:lnTo>
                        <a:pt x="34" y="152"/>
                      </a:lnTo>
                      <a:lnTo>
                        <a:pt x="37" y="152"/>
                      </a:lnTo>
                      <a:lnTo>
                        <a:pt x="40" y="151"/>
                      </a:lnTo>
                      <a:lnTo>
                        <a:pt x="42" y="152"/>
                      </a:lnTo>
                      <a:lnTo>
                        <a:pt x="43" y="152"/>
                      </a:lnTo>
                      <a:lnTo>
                        <a:pt x="47" y="146"/>
                      </a:lnTo>
                      <a:lnTo>
                        <a:pt x="47" y="145"/>
                      </a:lnTo>
                      <a:lnTo>
                        <a:pt x="47" y="145"/>
                      </a:lnTo>
                      <a:lnTo>
                        <a:pt x="48" y="143"/>
                      </a:lnTo>
                      <a:lnTo>
                        <a:pt x="47" y="142"/>
                      </a:lnTo>
                      <a:lnTo>
                        <a:pt x="47" y="141"/>
                      </a:lnTo>
                      <a:lnTo>
                        <a:pt x="47" y="138"/>
                      </a:lnTo>
                      <a:lnTo>
                        <a:pt x="48" y="136"/>
                      </a:lnTo>
                      <a:lnTo>
                        <a:pt x="50" y="134"/>
                      </a:lnTo>
                      <a:lnTo>
                        <a:pt x="54" y="135"/>
                      </a:lnTo>
                      <a:lnTo>
                        <a:pt x="58" y="134"/>
                      </a:lnTo>
                      <a:lnTo>
                        <a:pt x="60" y="135"/>
                      </a:lnTo>
                      <a:lnTo>
                        <a:pt x="62" y="131"/>
                      </a:lnTo>
                      <a:lnTo>
                        <a:pt x="64" y="131"/>
                      </a:lnTo>
                      <a:lnTo>
                        <a:pt x="64" y="125"/>
                      </a:lnTo>
                      <a:lnTo>
                        <a:pt x="69" y="117"/>
                      </a:lnTo>
                      <a:lnTo>
                        <a:pt x="72" y="117"/>
                      </a:lnTo>
                      <a:lnTo>
                        <a:pt x="74" y="117"/>
                      </a:lnTo>
                      <a:lnTo>
                        <a:pt x="75" y="117"/>
                      </a:lnTo>
                      <a:lnTo>
                        <a:pt x="82" y="116"/>
                      </a:lnTo>
                      <a:lnTo>
                        <a:pt x="83" y="114"/>
                      </a:lnTo>
                      <a:lnTo>
                        <a:pt x="81" y="113"/>
                      </a:lnTo>
                      <a:lnTo>
                        <a:pt x="80" y="107"/>
                      </a:lnTo>
                      <a:lnTo>
                        <a:pt x="81" y="107"/>
                      </a:lnTo>
                      <a:lnTo>
                        <a:pt x="79" y="103"/>
                      </a:lnTo>
                      <a:lnTo>
                        <a:pt x="79" y="103"/>
                      </a:lnTo>
                      <a:lnTo>
                        <a:pt x="80" y="100"/>
                      </a:lnTo>
                      <a:lnTo>
                        <a:pt x="80" y="97"/>
                      </a:lnTo>
                      <a:lnTo>
                        <a:pt x="82" y="92"/>
                      </a:lnTo>
                      <a:lnTo>
                        <a:pt x="84" y="92"/>
                      </a:lnTo>
                      <a:lnTo>
                        <a:pt x="83" y="90"/>
                      </a:lnTo>
                      <a:lnTo>
                        <a:pt x="84" y="90"/>
                      </a:lnTo>
                      <a:lnTo>
                        <a:pt x="85" y="86"/>
                      </a:lnTo>
                      <a:lnTo>
                        <a:pt x="87" y="84"/>
                      </a:lnTo>
                      <a:lnTo>
                        <a:pt x="88" y="85"/>
                      </a:lnTo>
                      <a:lnTo>
                        <a:pt x="87" y="86"/>
                      </a:lnTo>
                      <a:lnTo>
                        <a:pt x="87" y="88"/>
                      </a:lnTo>
                      <a:lnTo>
                        <a:pt x="88" y="90"/>
                      </a:lnTo>
                      <a:lnTo>
                        <a:pt x="90" y="90"/>
                      </a:lnTo>
                      <a:lnTo>
                        <a:pt x="92" y="83"/>
                      </a:lnTo>
                      <a:lnTo>
                        <a:pt x="93" y="81"/>
                      </a:lnTo>
                      <a:lnTo>
                        <a:pt x="95" y="77"/>
                      </a:lnTo>
                      <a:lnTo>
                        <a:pt x="99" y="74"/>
                      </a:lnTo>
                      <a:lnTo>
                        <a:pt x="103" y="64"/>
                      </a:lnTo>
                      <a:lnTo>
                        <a:pt x="104" y="61"/>
                      </a:lnTo>
                      <a:lnTo>
                        <a:pt x="104" y="59"/>
                      </a:lnTo>
                      <a:lnTo>
                        <a:pt x="106" y="55"/>
                      </a:lnTo>
                      <a:lnTo>
                        <a:pt x="106" y="52"/>
                      </a:lnTo>
                      <a:lnTo>
                        <a:pt x="105" y="51"/>
                      </a:lnTo>
                      <a:lnTo>
                        <a:pt x="102" y="50"/>
                      </a:lnTo>
                      <a:lnTo>
                        <a:pt x="97" y="45"/>
                      </a:lnTo>
                      <a:lnTo>
                        <a:pt x="95" y="42"/>
                      </a:lnTo>
                      <a:lnTo>
                        <a:pt x="93" y="39"/>
                      </a:lnTo>
                      <a:lnTo>
                        <a:pt x="92" y="35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3" y="29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68" y="28"/>
                      </a:lnTo>
                      <a:lnTo>
                        <a:pt x="61" y="20"/>
                      </a:lnTo>
                      <a:lnTo>
                        <a:pt x="60" y="17"/>
                      </a:lnTo>
                      <a:lnTo>
                        <a:pt x="55" y="1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40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1610" name="Group 1009">
                <a:extLst>
                  <a:ext uri="{FF2B5EF4-FFF2-40B4-BE49-F238E27FC236}">
                    <a16:creationId xmlns:a16="http://schemas.microsoft.com/office/drawing/2014/main" id="{F594933D-6FEE-4FC9-87EA-2187DAE78C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35592" y="1103208"/>
                <a:ext cx="5473904" cy="5022377"/>
                <a:chOff x="2605" y="695"/>
                <a:chExt cx="3448" cy="3164"/>
              </a:xfrm>
              <a:grpFill/>
            </p:grpSpPr>
            <p:sp>
              <p:nvSpPr>
                <p:cNvPr id="1789" name="Freeform 809">
                  <a:extLst>
                    <a:ext uri="{FF2B5EF4-FFF2-40B4-BE49-F238E27FC236}">
                      <a16:creationId xmlns:a16="http://schemas.microsoft.com/office/drawing/2014/main" id="{4A5C8855-2B75-4896-8578-68159A8EE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5" y="2338"/>
                  <a:ext cx="6" cy="14"/>
                </a:xfrm>
                <a:custGeom>
                  <a:avLst/>
                  <a:gdLst>
                    <a:gd name="T0" fmla="*/ 2 w 6"/>
                    <a:gd name="T1" fmla="*/ 14 h 14"/>
                    <a:gd name="T2" fmla="*/ 4 w 6"/>
                    <a:gd name="T3" fmla="*/ 14 h 14"/>
                    <a:gd name="T4" fmla="*/ 4 w 6"/>
                    <a:gd name="T5" fmla="*/ 12 h 14"/>
                    <a:gd name="T6" fmla="*/ 5 w 6"/>
                    <a:gd name="T7" fmla="*/ 10 h 14"/>
                    <a:gd name="T8" fmla="*/ 6 w 6"/>
                    <a:gd name="T9" fmla="*/ 5 h 14"/>
                    <a:gd name="T10" fmla="*/ 5 w 6"/>
                    <a:gd name="T11" fmla="*/ 4 h 14"/>
                    <a:gd name="T12" fmla="*/ 6 w 6"/>
                    <a:gd name="T13" fmla="*/ 3 h 14"/>
                    <a:gd name="T14" fmla="*/ 5 w 6"/>
                    <a:gd name="T15" fmla="*/ 1 h 14"/>
                    <a:gd name="T16" fmla="*/ 6 w 6"/>
                    <a:gd name="T17" fmla="*/ 0 h 14"/>
                    <a:gd name="T18" fmla="*/ 6 w 6"/>
                    <a:gd name="T19" fmla="*/ 1 h 14"/>
                    <a:gd name="T20" fmla="*/ 6 w 6"/>
                    <a:gd name="T21" fmla="*/ 0 h 14"/>
                    <a:gd name="T22" fmla="*/ 4 w 6"/>
                    <a:gd name="T23" fmla="*/ 0 h 14"/>
                    <a:gd name="T24" fmla="*/ 3 w 6"/>
                    <a:gd name="T25" fmla="*/ 0 h 14"/>
                    <a:gd name="T26" fmla="*/ 2 w 6"/>
                    <a:gd name="T27" fmla="*/ 4 h 14"/>
                    <a:gd name="T28" fmla="*/ 2 w 6"/>
                    <a:gd name="T29" fmla="*/ 6 h 14"/>
                    <a:gd name="T30" fmla="*/ 1 w 6"/>
                    <a:gd name="T31" fmla="*/ 4 h 14"/>
                    <a:gd name="T32" fmla="*/ 0 w 6"/>
                    <a:gd name="T33" fmla="*/ 6 h 14"/>
                    <a:gd name="T34" fmla="*/ 0 w 6"/>
                    <a:gd name="T35" fmla="*/ 7 h 14"/>
                    <a:gd name="T36" fmla="*/ 2 w 6"/>
                    <a:gd name="T37" fmla="*/ 8 h 14"/>
                    <a:gd name="T38" fmla="*/ 2 w 6"/>
                    <a:gd name="T3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" h="14">
                      <a:moveTo>
                        <a:pt x="2" y="14"/>
                      </a:moveTo>
                      <a:lnTo>
                        <a:pt x="4" y="14"/>
                      </a:lnTo>
                      <a:lnTo>
                        <a:pt x="4" y="12"/>
                      </a:lnTo>
                      <a:lnTo>
                        <a:pt x="5" y="10"/>
                      </a:lnTo>
                      <a:lnTo>
                        <a:pt x="6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0" name="Freeform 810">
                  <a:extLst>
                    <a:ext uri="{FF2B5EF4-FFF2-40B4-BE49-F238E27FC236}">
                      <a16:creationId xmlns:a16="http://schemas.microsoft.com/office/drawing/2014/main" id="{9A9FF272-5356-40EC-8F2B-73D4A82D7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" y="2470"/>
                  <a:ext cx="151" cy="118"/>
                </a:xfrm>
                <a:custGeom>
                  <a:avLst/>
                  <a:gdLst>
                    <a:gd name="T0" fmla="*/ 132 w 151"/>
                    <a:gd name="T1" fmla="*/ 8 h 118"/>
                    <a:gd name="T2" fmla="*/ 79 w 151"/>
                    <a:gd name="T3" fmla="*/ 19 h 118"/>
                    <a:gd name="T4" fmla="*/ 53 w 151"/>
                    <a:gd name="T5" fmla="*/ 45 h 118"/>
                    <a:gd name="T6" fmla="*/ 29 w 151"/>
                    <a:gd name="T7" fmla="*/ 32 h 118"/>
                    <a:gd name="T8" fmla="*/ 16 w 151"/>
                    <a:gd name="T9" fmla="*/ 27 h 118"/>
                    <a:gd name="T10" fmla="*/ 9 w 151"/>
                    <a:gd name="T11" fmla="*/ 37 h 118"/>
                    <a:gd name="T12" fmla="*/ 9 w 151"/>
                    <a:gd name="T13" fmla="*/ 47 h 118"/>
                    <a:gd name="T14" fmla="*/ 5 w 151"/>
                    <a:gd name="T15" fmla="*/ 49 h 118"/>
                    <a:gd name="T16" fmla="*/ 3 w 151"/>
                    <a:gd name="T17" fmla="*/ 51 h 118"/>
                    <a:gd name="T18" fmla="*/ 4 w 151"/>
                    <a:gd name="T19" fmla="*/ 65 h 118"/>
                    <a:gd name="T20" fmla="*/ 2 w 151"/>
                    <a:gd name="T21" fmla="*/ 67 h 118"/>
                    <a:gd name="T22" fmla="*/ 2 w 151"/>
                    <a:gd name="T23" fmla="*/ 68 h 118"/>
                    <a:gd name="T24" fmla="*/ 3 w 151"/>
                    <a:gd name="T25" fmla="*/ 72 h 118"/>
                    <a:gd name="T26" fmla="*/ 8 w 151"/>
                    <a:gd name="T27" fmla="*/ 92 h 118"/>
                    <a:gd name="T28" fmla="*/ 12 w 151"/>
                    <a:gd name="T29" fmla="*/ 101 h 118"/>
                    <a:gd name="T30" fmla="*/ 12 w 151"/>
                    <a:gd name="T31" fmla="*/ 107 h 118"/>
                    <a:gd name="T32" fmla="*/ 16 w 151"/>
                    <a:gd name="T33" fmla="*/ 115 h 118"/>
                    <a:gd name="T34" fmla="*/ 19 w 151"/>
                    <a:gd name="T35" fmla="*/ 117 h 118"/>
                    <a:gd name="T36" fmla="*/ 24 w 151"/>
                    <a:gd name="T37" fmla="*/ 117 h 118"/>
                    <a:gd name="T38" fmla="*/ 30 w 151"/>
                    <a:gd name="T39" fmla="*/ 114 h 118"/>
                    <a:gd name="T40" fmla="*/ 34 w 151"/>
                    <a:gd name="T41" fmla="*/ 116 h 118"/>
                    <a:gd name="T42" fmla="*/ 39 w 151"/>
                    <a:gd name="T43" fmla="*/ 110 h 118"/>
                    <a:gd name="T44" fmla="*/ 42 w 151"/>
                    <a:gd name="T45" fmla="*/ 106 h 118"/>
                    <a:gd name="T46" fmla="*/ 47 w 151"/>
                    <a:gd name="T47" fmla="*/ 102 h 118"/>
                    <a:gd name="T48" fmla="*/ 51 w 151"/>
                    <a:gd name="T49" fmla="*/ 103 h 118"/>
                    <a:gd name="T50" fmla="*/ 55 w 151"/>
                    <a:gd name="T51" fmla="*/ 104 h 118"/>
                    <a:gd name="T52" fmla="*/ 64 w 151"/>
                    <a:gd name="T53" fmla="*/ 102 h 118"/>
                    <a:gd name="T54" fmla="*/ 71 w 151"/>
                    <a:gd name="T55" fmla="*/ 99 h 118"/>
                    <a:gd name="T56" fmla="*/ 77 w 151"/>
                    <a:gd name="T57" fmla="*/ 92 h 118"/>
                    <a:gd name="T58" fmla="*/ 81 w 151"/>
                    <a:gd name="T59" fmla="*/ 94 h 118"/>
                    <a:gd name="T60" fmla="*/ 85 w 151"/>
                    <a:gd name="T61" fmla="*/ 92 h 118"/>
                    <a:gd name="T62" fmla="*/ 87 w 151"/>
                    <a:gd name="T63" fmla="*/ 93 h 118"/>
                    <a:gd name="T64" fmla="*/ 94 w 151"/>
                    <a:gd name="T65" fmla="*/ 83 h 118"/>
                    <a:gd name="T66" fmla="*/ 99 w 151"/>
                    <a:gd name="T67" fmla="*/ 82 h 118"/>
                    <a:gd name="T68" fmla="*/ 116 w 151"/>
                    <a:gd name="T69" fmla="*/ 75 h 118"/>
                    <a:gd name="T70" fmla="*/ 130 w 151"/>
                    <a:gd name="T71" fmla="*/ 69 h 118"/>
                    <a:gd name="T72" fmla="*/ 139 w 151"/>
                    <a:gd name="T73" fmla="*/ 65 h 118"/>
                    <a:gd name="T74" fmla="*/ 138 w 151"/>
                    <a:gd name="T75" fmla="*/ 62 h 118"/>
                    <a:gd name="T76" fmla="*/ 137 w 151"/>
                    <a:gd name="T77" fmla="*/ 56 h 118"/>
                    <a:gd name="T78" fmla="*/ 148 w 151"/>
                    <a:gd name="T79" fmla="*/ 48 h 118"/>
                    <a:gd name="T80" fmla="*/ 143 w 151"/>
                    <a:gd name="T81" fmla="*/ 3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51" h="118">
                      <a:moveTo>
                        <a:pt x="145" y="28"/>
                      </a:moveTo>
                      <a:lnTo>
                        <a:pt x="132" y="8"/>
                      </a:lnTo>
                      <a:lnTo>
                        <a:pt x="133" y="0"/>
                      </a:lnTo>
                      <a:lnTo>
                        <a:pt x="79" y="19"/>
                      </a:lnTo>
                      <a:lnTo>
                        <a:pt x="54" y="61"/>
                      </a:lnTo>
                      <a:lnTo>
                        <a:pt x="53" y="45"/>
                      </a:lnTo>
                      <a:lnTo>
                        <a:pt x="40" y="38"/>
                      </a:lnTo>
                      <a:lnTo>
                        <a:pt x="29" y="32"/>
                      </a:lnTo>
                      <a:lnTo>
                        <a:pt x="19" y="32"/>
                      </a:lnTo>
                      <a:lnTo>
                        <a:pt x="16" y="27"/>
                      </a:lnTo>
                      <a:lnTo>
                        <a:pt x="12" y="30"/>
                      </a:lnTo>
                      <a:lnTo>
                        <a:pt x="9" y="37"/>
                      </a:lnTo>
                      <a:lnTo>
                        <a:pt x="12" y="44"/>
                      </a:lnTo>
                      <a:lnTo>
                        <a:pt x="9" y="47"/>
                      </a:lnTo>
                      <a:lnTo>
                        <a:pt x="7" y="50"/>
                      </a:lnTo>
                      <a:lnTo>
                        <a:pt x="5" y="49"/>
                      </a:lnTo>
                      <a:lnTo>
                        <a:pt x="2" y="48"/>
                      </a:lnTo>
                      <a:lnTo>
                        <a:pt x="3" y="51"/>
                      </a:lnTo>
                      <a:lnTo>
                        <a:pt x="5" y="60"/>
                      </a:lnTo>
                      <a:lnTo>
                        <a:pt x="4" y="65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0" y="66"/>
                      </a:lnTo>
                      <a:lnTo>
                        <a:pt x="2" y="68"/>
                      </a:lnTo>
                      <a:lnTo>
                        <a:pt x="3" y="68"/>
                      </a:lnTo>
                      <a:lnTo>
                        <a:pt x="3" y="72"/>
                      </a:lnTo>
                      <a:lnTo>
                        <a:pt x="6" y="76"/>
                      </a:lnTo>
                      <a:lnTo>
                        <a:pt x="8" y="92"/>
                      </a:lnTo>
                      <a:lnTo>
                        <a:pt x="12" y="96"/>
                      </a:lnTo>
                      <a:lnTo>
                        <a:pt x="12" y="101"/>
                      </a:lnTo>
                      <a:lnTo>
                        <a:pt x="11" y="103"/>
                      </a:lnTo>
                      <a:lnTo>
                        <a:pt x="12" y="107"/>
                      </a:lnTo>
                      <a:lnTo>
                        <a:pt x="15" y="111"/>
                      </a:lnTo>
                      <a:lnTo>
                        <a:pt x="16" y="115"/>
                      </a:lnTo>
                      <a:lnTo>
                        <a:pt x="17" y="118"/>
                      </a:lnTo>
                      <a:lnTo>
                        <a:pt x="19" y="117"/>
                      </a:lnTo>
                      <a:lnTo>
                        <a:pt x="20" y="116"/>
                      </a:lnTo>
                      <a:lnTo>
                        <a:pt x="24" y="117"/>
                      </a:lnTo>
                      <a:lnTo>
                        <a:pt x="26" y="117"/>
                      </a:lnTo>
                      <a:lnTo>
                        <a:pt x="30" y="114"/>
                      </a:lnTo>
                      <a:lnTo>
                        <a:pt x="33" y="114"/>
                      </a:lnTo>
                      <a:lnTo>
                        <a:pt x="34" y="116"/>
                      </a:lnTo>
                      <a:lnTo>
                        <a:pt x="37" y="114"/>
                      </a:lnTo>
                      <a:lnTo>
                        <a:pt x="39" y="110"/>
                      </a:lnTo>
                      <a:lnTo>
                        <a:pt x="40" y="110"/>
                      </a:lnTo>
                      <a:lnTo>
                        <a:pt x="42" y="106"/>
                      </a:lnTo>
                      <a:lnTo>
                        <a:pt x="46" y="103"/>
                      </a:lnTo>
                      <a:lnTo>
                        <a:pt x="47" y="102"/>
                      </a:lnTo>
                      <a:lnTo>
                        <a:pt x="50" y="102"/>
                      </a:lnTo>
                      <a:lnTo>
                        <a:pt x="51" y="103"/>
                      </a:lnTo>
                      <a:lnTo>
                        <a:pt x="54" y="103"/>
                      </a:lnTo>
                      <a:lnTo>
                        <a:pt x="55" y="104"/>
                      </a:lnTo>
                      <a:lnTo>
                        <a:pt x="58" y="105"/>
                      </a:lnTo>
                      <a:lnTo>
                        <a:pt x="64" y="102"/>
                      </a:lnTo>
                      <a:lnTo>
                        <a:pt x="70" y="101"/>
                      </a:lnTo>
                      <a:lnTo>
                        <a:pt x="71" y="99"/>
                      </a:lnTo>
                      <a:lnTo>
                        <a:pt x="72" y="97"/>
                      </a:lnTo>
                      <a:lnTo>
                        <a:pt x="77" y="92"/>
                      </a:lnTo>
                      <a:lnTo>
                        <a:pt x="79" y="92"/>
                      </a:lnTo>
                      <a:lnTo>
                        <a:pt x="81" y="94"/>
                      </a:lnTo>
                      <a:lnTo>
                        <a:pt x="83" y="94"/>
                      </a:lnTo>
                      <a:lnTo>
                        <a:pt x="85" y="92"/>
                      </a:lnTo>
                      <a:lnTo>
                        <a:pt x="85" y="93"/>
                      </a:lnTo>
                      <a:lnTo>
                        <a:pt x="87" y="93"/>
                      </a:lnTo>
                      <a:lnTo>
                        <a:pt x="92" y="89"/>
                      </a:lnTo>
                      <a:lnTo>
                        <a:pt x="94" y="83"/>
                      </a:lnTo>
                      <a:lnTo>
                        <a:pt x="97" y="82"/>
                      </a:lnTo>
                      <a:lnTo>
                        <a:pt x="99" y="82"/>
                      </a:lnTo>
                      <a:lnTo>
                        <a:pt x="114" y="76"/>
                      </a:lnTo>
                      <a:lnTo>
                        <a:pt x="116" y="75"/>
                      </a:lnTo>
                      <a:lnTo>
                        <a:pt x="124" y="73"/>
                      </a:lnTo>
                      <a:lnTo>
                        <a:pt x="130" y="69"/>
                      </a:lnTo>
                      <a:lnTo>
                        <a:pt x="133" y="66"/>
                      </a:lnTo>
                      <a:lnTo>
                        <a:pt x="139" y="65"/>
                      </a:lnTo>
                      <a:lnTo>
                        <a:pt x="138" y="63"/>
                      </a:lnTo>
                      <a:lnTo>
                        <a:pt x="138" y="62"/>
                      </a:lnTo>
                      <a:lnTo>
                        <a:pt x="137" y="61"/>
                      </a:lnTo>
                      <a:lnTo>
                        <a:pt x="137" y="56"/>
                      </a:lnTo>
                      <a:lnTo>
                        <a:pt x="143" y="49"/>
                      </a:lnTo>
                      <a:lnTo>
                        <a:pt x="148" y="48"/>
                      </a:lnTo>
                      <a:lnTo>
                        <a:pt x="151" y="47"/>
                      </a:lnTo>
                      <a:lnTo>
                        <a:pt x="143" y="35"/>
                      </a:lnTo>
                      <a:lnTo>
                        <a:pt x="145" y="2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1" name="Freeform 811">
                  <a:extLst>
                    <a:ext uri="{FF2B5EF4-FFF2-40B4-BE49-F238E27FC236}">
                      <a16:creationId xmlns:a16="http://schemas.microsoft.com/office/drawing/2014/main" id="{7E46B228-5E14-4A01-A8B6-0A8B0029C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60" y="2586"/>
                  <a:ext cx="17" cy="8"/>
                </a:xfrm>
                <a:custGeom>
                  <a:avLst/>
                  <a:gdLst>
                    <a:gd name="T0" fmla="*/ 15 w 17"/>
                    <a:gd name="T1" fmla="*/ 2 h 8"/>
                    <a:gd name="T2" fmla="*/ 13 w 17"/>
                    <a:gd name="T3" fmla="*/ 1 h 8"/>
                    <a:gd name="T4" fmla="*/ 10 w 17"/>
                    <a:gd name="T5" fmla="*/ 1 h 8"/>
                    <a:gd name="T6" fmla="*/ 8 w 17"/>
                    <a:gd name="T7" fmla="*/ 2 h 8"/>
                    <a:gd name="T8" fmla="*/ 6 w 17"/>
                    <a:gd name="T9" fmla="*/ 1 h 8"/>
                    <a:gd name="T10" fmla="*/ 6 w 17"/>
                    <a:gd name="T11" fmla="*/ 0 h 8"/>
                    <a:gd name="T12" fmla="*/ 4 w 17"/>
                    <a:gd name="T13" fmla="*/ 0 h 8"/>
                    <a:gd name="T14" fmla="*/ 3 w 17"/>
                    <a:gd name="T15" fmla="*/ 1 h 8"/>
                    <a:gd name="T16" fmla="*/ 2 w 17"/>
                    <a:gd name="T17" fmla="*/ 4 h 8"/>
                    <a:gd name="T18" fmla="*/ 0 w 17"/>
                    <a:gd name="T19" fmla="*/ 5 h 8"/>
                    <a:gd name="T20" fmla="*/ 2 w 17"/>
                    <a:gd name="T21" fmla="*/ 6 h 8"/>
                    <a:gd name="T22" fmla="*/ 4 w 17"/>
                    <a:gd name="T23" fmla="*/ 8 h 8"/>
                    <a:gd name="T24" fmla="*/ 6 w 17"/>
                    <a:gd name="T25" fmla="*/ 8 h 8"/>
                    <a:gd name="T26" fmla="*/ 11 w 17"/>
                    <a:gd name="T27" fmla="*/ 8 h 8"/>
                    <a:gd name="T28" fmla="*/ 14 w 17"/>
                    <a:gd name="T29" fmla="*/ 5 h 8"/>
                    <a:gd name="T30" fmla="*/ 17 w 17"/>
                    <a:gd name="T31" fmla="*/ 5 h 8"/>
                    <a:gd name="T32" fmla="*/ 17 w 17"/>
                    <a:gd name="T33" fmla="*/ 4 h 8"/>
                    <a:gd name="T34" fmla="*/ 17 w 17"/>
                    <a:gd name="T35" fmla="*/ 2 h 8"/>
                    <a:gd name="T36" fmla="*/ 15 w 17"/>
                    <a:gd name="T3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" h="8">
                      <a:moveTo>
                        <a:pt x="15" y="2"/>
                      </a:moveTo>
                      <a:lnTo>
                        <a:pt x="13" y="1"/>
                      </a:lnTo>
                      <a:lnTo>
                        <a:pt x="10" y="1"/>
                      </a:lnTo>
                      <a:lnTo>
                        <a:pt x="8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11" y="8"/>
                      </a:lnTo>
                      <a:lnTo>
                        <a:pt x="14" y="5"/>
                      </a:lnTo>
                      <a:lnTo>
                        <a:pt x="17" y="5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2" name="Freeform 812">
                  <a:extLst>
                    <a:ext uri="{FF2B5EF4-FFF2-40B4-BE49-F238E27FC236}">
                      <a16:creationId xmlns:a16="http://schemas.microsoft.com/office/drawing/2014/main" id="{B7DE38C8-1C47-419A-A3EA-EEF8EA0EF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2" y="2595"/>
                  <a:ext cx="7" cy="2"/>
                </a:xfrm>
                <a:custGeom>
                  <a:avLst/>
                  <a:gdLst>
                    <a:gd name="T0" fmla="*/ 0 w 7"/>
                    <a:gd name="T1" fmla="*/ 1 h 2"/>
                    <a:gd name="T2" fmla="*/ 4 w 7"/>
                    <a:gd name="T3" fmla="*/ 2 h 2"/>
                    <a:gd name="T4" fmla="*/ 7 w 7"/>
                    <a:gd name="T5" fmla="*/ 2 h 2"/>
                    <a:gd name="T6" fmla="*/ 4 w 7"/>
                    <a:gd name="T7" fmla="*/ 0 h 2"/>
                    <a:gd name="T8" fmla="*/ 0 w 7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0" y="1"/>
                      </a:moveTo>
                      <a:lnTo>
                        <a:pt x="4" y="2"/>
                      </a:ln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3" name="Freeform 813">
                  <a:extLst>
                    <a:ext uri="{FF2B5EF4-FFF2-40B4-BE49-F238E27FC236}">
                      <a16:creationId xmlns:a16="http://schemas.microsoft.com/office/drawing/2014/main" id="{89938CDF-6577-4F66-AEBB-39BF92F52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6" y="2246"/>
                  <a:ext cx="177" cy="178"/>
                </a:xfrm>
                <a:custGeom>
                  <a:avLst/>
                  <a:gdLst>
                    <a:gd name="T0" fmla="*/ 133 w 177"/>
                    <a:gd name="T1" fmla="*/ 16 h 178"/>
                    <a:gd name="T2" fmla="*/ 128 w 177"/>
                    <a:gd name="T3" fmla="*/ 4 h 178"/>
                    <a:gd name="T4" fmla="*/ 113 w 177"/>
                    <a:gd name="T5" fmla="*/ 6 h 178"/>
                    <a:gd name="T6" fmla="*/ 100 w 177"/>
                    <a:gd name="T7" fmla="*/ 7 h 178"/>
                    <a:gd name="T8" fmla="*/ 100 w 177"/>
                    <a:gd name="T9" fmla="*/ 9 h 178"/>
                    <a:gd name="T10" fmla="*/ 98 w 177"/>
                    <a:gd name="T11" fmla="*/ 4 h 178"/>
                    <a:gd name="T12" fmla="*/ 91 w 177"/>
                    <a:gd name="T13" fmla="*/ 2 h 178"/>
                    <a:gd name="T14" fmla="*/ 88 w 177"/>
                    <a:gd name="T15" fmla="*/ 2 h 178"/>
                    <a:gd name="T16" fmla="*/ 83 w 177"/>
                    <a:gd name="T17" fmla="*/ 3 h 178"/>
                    <a:gd name="T18" fmla="*/ 79 w 177"/>
                    <a:gd name="T19" fmla="*/ 2 h 178"/>
                    <a:gd name="T20" fmla="*/ 81 w 177"/>
                    <a:gd name="T21" fmla="*/ 2 h 178"/>
                    <a:gd name="T22" fmla="*/ 71 w 177"/>
                    <a:gd name="T23" fmla="*/ 6 h 178"/>
                    <a:gd name="T24" fmla="*/ 64 w 177"/>
                    <a:gd name="T25" fmla="*/ 12 h 178"/>
                    <a:gd name="T26" fmla="*/ 53 w 177"/>
                    <a:gd name="T27" fmla="*/ 9 h 178"/>
                    <a:gd name="T28" fmla="*/ 41 w 177"/>
                    <a:gd name="T29" fmla="*/ 6 h 178"/>
                    <a:gd name="T30" fmla="*/ 33 w 177"/>
                    <a:gd name="T31" fmla="*/ 4 h 178"/>
                    <a:gd name="T32" fmla="*/ 12 w 177"/>
                    <a:gd name="T33" fmla="*/ 0 h 178"/>
                    <a:gd name="T34" fmla="*/ 4 w 177"/>
                    <a:gd name="T35" fmla="*/ 1 h 178"/>
                    <a:gd name="T36" fmla="*/ 3 w 177"/>
                    <a:gd name="T37" fmla="*/ 15 h 178"/>
                    <a:gd name="T38" fmla="*/ 0 w 177"/>
                    <a:gd name="T39" fmla="*/ 30 h 178"/>
                    <a:gd name="T40" fmla="*/ 8 w 177"/>
                    <a:gd name="T41" fmla="*/ 178 h 178"/>
                    <a:gd name="T42" fmla="*/ 174 w 177"/>
                    <a:gd name="T43" fmla="*/ 175 h 178"/>
                    <a:gd name="T44" fmla="*/ 168 w 177"/>
                    <a:gd name="T45" fmla="*/ 168 h 178"/>
                    <a:gd name="T46" fmla="*/ 161 w 177"/>
                    <a:gd name="T47" fmla="*/ 165 h 178"/>
                    <a:gd name="T48" fmla="*/ 155 w 177"/>
                    <a:gd name="T49" fmla="*/ 150 h 178"/>
                    <a:gd name="T50" fmla="*/ 154 w 177"/>
                    <a:gd name="T51" fmla="*/ 141 h 178"/>
                    <a:gd name="T52" fmla="*/ 158 w 177"/>
                    <a:gd name="T53" fmla="*/ 141 h 178"/>
                    <a:gd name="T54" fmla="*/ 154 w 177"/>
                    <a:gd name="T55" fmla="*/ 136 h 178"/>
                    <a:gd name="T56" fmla="*/ 150 w 177"/>
                    <a:gd name="T57" fmla="*/ 130 h 178"/>
                    <a:gd name="T58" fmla="*/ 142 w 177"/>
                    <a:gd name="T59" fmla="*/ 113 h 178"/>
                    <a:gd name="T60" fmla="*/ 131 w 177"/>
                    <a:gd name="T61" fmla="*/ 92 h 178"/>
                    <a:gd name="T62" fmla="*/ 129 w 177"/>
                    <a:gd name="T63" fmla="*/ 81 h 178"/>
                    <a:gd name="T64" fmla="*/ 125 w 177"/>
                    <a:gd name="T65" fmla="*/ 69 h 178"/>
                    <a:gd name="T66" fmla="*/ 115 w 177"/>
                    <a:gd name="T67" fmla="*/ 55 h 178"/>
                    <a:gd name="T68" fmla="*/ 106 w 177"/>
                    <a:gd name="T69" fmla="*/ 40 h 178"/>
                    <a:gd name="T70" fmla="*/ 107 w 177"/>
                    <a:gd name="T71" fmla="*/ 34 h 178"/>
                    <a:gd name="T72" fmla="*/ 110 w 177"/>
                    <a:gd name="T73" fmla="*/ 39 h 178"/>
                    <a:gd name="T74" fmla="*/ 117 w 177"/>
                    <a:gd name="T75" fmla="*/ 49 h 178"/>
                    <a:gd name="T76" fmla="*/ 123 w 177"/>
                    <a:gd name="T77" fmla="*/ 58 h 178"/>
                    <a:gd name="T78" fmla="*/ 133 w 177"/>
                    <a:gd name="T79" fmla="*/ 71 h 178"/>
                    <a:gd name="T80" fmla="*/ 136 w 177"/>
                    <a:gd name="T81" fmla="*/ 68 h 178"/>
                    <a:gd name="T82" fmla="*/ 138 w 177"/>
                    <a:gd name="T83" fmla="*/ 56 h 178"/>
                    <a:gd name="T84" fmla="*/ 141 w 177"/>
                    <a:gd name="T85" fmla="*/ 42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" h="178">
                      <a:moveTo>
                        <a:pt x="140" y="32"/>
                      </a:moveTo>
                      <a:lnTo>
                        <a:pt x="137" y="23"/>
                      </a:lnTo>
                      <a:lnTo>
                        <a:pt x="133" y="16"/>
                      </a:lnTo>
                      <a:lnTo>
                        <a:pt x="132" y="9"/>
                      </a:lnTo>
                      <a:lnTo>
                        <a:pt x="129" y="5"/>
                      </a:lnTo>
                      <a:lnTo>
                        <a:pt x="128" y="4"/>
                      </a:lnTo>
                      <a:lnTo>
                        <a:pt x="126" y="6"/>
                      </a:lnTo>
                      <a:lnTo>
                        <a:pt x="122" y="9"/>
                      </a:lnTo>
                      <a:lnTo>
                        <a:pt x="113" y="6"/>
                      </a:lnTo>
                      <a:lnTo>
                        <a:pt x="106" y="9"/>
                      </a:lnTo>
                      <a:lnTo>
                        <a:pt x="101" y="5"/>
                      </a:lnTo>
                      <a:lnTo>
                        <a:pt x="100" y="7"/>
                      </a:lnTo>
                      <a:lnTo>
                        <a:pt x="102" y="11"/>
                      </a:lnTo>
                      <a:lnTo>
                        <a:pt x="102" y="13"/>
                      </a:lnTo>
                      <a:lnTo>
                        <a:pt x="100" y="9"/>
                      </a:lnTo>
                      <a:lnTo>
                        <a:pt x="97" y="8"/>
                      </a:lnTo>
                      <a:lnTo>
                        <a:pt x="96" y="5"/>
                      </a:lnTo>
                      <a:lnTo>
                        <a:pt x="98" y="4"/>
                      </a:lnTo>
                      <a:lnTo>
                        <a:pt x="97" y="2"/>
                      </a:lnTo>
                      <a:lnTo>
                        <a:pt x="95" y="3"/>
                      </a:lnTo>
                      <a:lnTo>
                        <a:pt x="91" y="2"/>
                      </a:lnTo>
                      <a:lnTo>
                        <a:pt x="87" y="0"/>
                      </a:lnTo>
                      <a:lnTo>
                        <a:pt x="86" y="2"/>
                      </a:lnTo>
                      <a:lnTo>
                        <a:pt x="88" y="2"/>
                      </a:lnTo>
                      <a:lnTo>
                        <a:pt x="88" y="3"/>
                      </a:lnTo>
                      <a:lnTo>
                        <a:pt x="86" y="3"/>
                      </a:lnTo>
                      <a:lnTo>
                        <a:pt x="83" y="3"/>
                      </a:lnTo>
                      <a:lnTo>
                        <a:pt x="80" y="5"/>
                      </a:lnTo>
                      <a:lnTo>
                        <a:pt x="79" y="3"/>
                      </a:lnTo>
                      <a:lnTo>
                        <a:pt x="79" y="2"/>
                      </a:lnTo>
                      <a:lnTo>
                        <a:pt x="81" y="2"/>
                      </a:lnTo>
                      <a:lnTo>
                        <a:pt x="84" y="1"/>
                      </a:lnTo>
                      <a:lnTo>
                        <a:pt x="81" y="2"/>
                      </a:lnTo>
                      <a:lnTo>
                        <a:pt x="78" y="2"/>
                      </a:lnTo>
                      <a:lnTo>
                        <a:pt x="75" y="3"/>
                      </a:lnTo>
                      <a:lnTo>
                        <a:pt x="71" y="6"/>
                      </a:lnTo>
                      <a:lnTo>
                        <a:pt x="70" y="7"/>
                      </a:lnTo>
                      <a:lnTo>
                        <a:pt x="66" y="8"/>
                      </a:lnTo>
                      <a:lnTo>
                        <a:pt x="64" y="12"/>
                      </a:lnTo>
                      <a:lnTo>
                        <a:pt x="63" y="13"/>
                      </a:lnTo>
                      <a:lnTo>
                        <a:pt x="58" y="13"/>
                      </a:lnTo>
                      <a:lnTo>
                        <a:pt x="53" y="9"/>
                      </a:lnTo>
                      <a:lnTo>
                        <a:pt x="50" y="9"/>
                      </a:lnTo>
                      <a:lnTo>
                        <a:pt x="45" y="9"/>
                      </a:lnTo>
                      <a:lnTo>
                        <a:pt x="41" y="6"/>
                      </a:lnTo>
                      <a:lnTo>
                        <a:pt x="39" y="6"/>
                      </a:lnTo>
                      <a:lnTo>
                        <a:pt x="37" y="7"/>
                      </a:lnTo>
                      <a:lnTo>
                        <a:pt x="33" y="4"/>
                      </a:lnTo>
                      <a:lnTo>
                        <a:pt x="29" y="3"/>
                      </a:lnTo>
                      <a:lnTo>
                        <a:pt x="18" y="2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4" y="1"/>
                      </a:lnTo>
                      <a:lnTo>
                        <a:pt x="3" y="3"/>
                      </a:lnTo>
                      <a:lnTo>
                        <a:pt x="1" y="11"/>
                      </a:lnTo>
                      <a:lnTo>
                        <a:pt x="3" y="15"/>
                      </a:lnTo>
                      <a:lnTo>
                        <a:pt x="3" y="19"/>
                      </a:lnTo>
                      <a:lnTo>
                        <a:pt x="1" y="25"/>
                      </a:lnTo>
                      <a:lnTo>
                        <a:pt x="0" y="30"/>
                      </a:lnTo>
                      <a:lnTo>
                        <a:pt x="1" y="35"/>
                      </a:lnTo>
                      <a:lnTo>
                        <a:pt x="3" y="44"/>
                      </a:lnTo>
                      <a:lnTo>
                        <a:pt x="8" y="178"/>
                      </a:lnTo>
                      <a:lnTo>
                        <a:pt x="177" y="176"/>
                      </a:lnTo>
                      <a:lnTo>
                        <a:pt x="177" y="176"/>
                      </a:lnTo>
                      <a:lnTo>
                        <a:pt x="174" y="175"/>
                      </a:lnTo>
                      <a:lnTo>
                        <a:pt x="171" y="171"/>
                      </a:lnTo>
                      <a:lnTo>
                        <a:pt x="170" y="169"/>
                      </a:lnTo>
                      <a:lnTo>
                        <a:pt x="168" y="168"/>
                      </a:lnTo>
                      <a:lnTo>
                        <a:pt x="165" y="163"/>
                      </a:lnTo>
                      <a:lnTo>
                        <a:pt x="164" y="165"/>
                      </a:lnTo>
                      <a:lnTo>
                        <a:pt x="161" y="165"/>
                      </a:lnTo>
                      <a:lnTo>
                        <a:pt x="157" y="161"/>
                      </a:lnTo>
                      <a:lnTo>
                        <a:pt x="154" y="152"/>
                      </a:lnTo>
                      <a:lnTo>
                        <a:pt x="155" y="150"/>
                      </a:lnTo>
                      <a:lnTo>
                        <a:pt x="155" y="145"/>
                      </a:lnTo>
                      <a:lnTo>
                        <a:pt x="154" y="143"/>
                      </a:lnTo>
                      <a:lnTo>
                        <a:pt x="154" y="141"/>
                      </a:lnTo>
                      <a:lnTo>
                        <a:pt x="155" y="143"/>
                      </a:lnTo>
                      <a:lnTo>
                        <a:pt x="160" y="143"/>
                      </a:lnTo>
                      <a:lnTo>
                        <a:pt x="158" y="141"/>
                      </a:lnTo>
                      <a:lnTo>
                        <a:pt x="157" y="140"/>
                      </a:lnTo>
                      <a:lnTo>
                        <a:pt x="154" y="137"/>
                      </a:lnTo>
                      <a:lnTo>
                        <a:pt x="154" y="136"/>
                      </a:lnTo>
                      <a:lnTo>
                        <a:pt x="153" y="137"/>
                      </a:lnTo>
                      <a:lnTo>
                        <a:pt x="151" y="134"/>
                      </a:lnTo>
                      <a:lnTo>
                        <a:pt x="150" y="130"/>
                      </a:lnTo>
                      <a:lnTo>
                        <a:pt x="145" y="120"/>
                      </a:lnTo>
                      <a:lnTo>
                        <a:pt x="142" y="118"/>
                      </a:lnTo>
                      <a:lnTo>
                        <a:pt x="142" y="113"/>
                      </a:lnTo>
                      <a:lnTo>
                        <a:pt x="133" y="98"/>
                      </a:lnTo>
                      <a:lnTo>
                        <a:pt x="133" y="94"/>
                      </a:lnTo>
                      <a:lnTo>
                        <a:pt x="131" y="92"/>
                      </a:lnTo>
                      <a:lnTo>
                        <a:pt x="131" y="85"/>
                      </a:lnTo>
                      <a:lnTo>
                        <a:pt x="129" y="82"/>
                      </a:lnTo>
                      <a:lnTo>
                        <a:pt x="129" y="81"/>
                      </a:lnTo>
                      <a:lnTo>
                        <a:pt x="125" y="75"/>
                      </a:lnTo>
                      <a:lnTo>
                        <a:pt x="124" y="72"/>
                      </a:lnTo>
                      <a:lnTo>
                        <a:pt x="125" y="69"/>
                      </a:lnTo>
                      <a:lnTo>
                        <a:pt x="124" y="67"/>
                      </a:lnTo>
                      <a:lnTo>
                        <a:pt x="116" y="58"/>
                      </a:lnTo>
                      <a:lnTo>
                        <a:pt x="115" y="55"/>
                      </a:lnTo>
                      <a:lnTo>
                        <a:pt x="109" y="48"/>
                      </a:lnTo>
                      <a:lnTo>
                        <a:pt x="109" y="44"/>
                      </a:lnTo>
                      <a:lnTo>
                        <a:pt x="106" y="40"/>
                      </a:lnTo>
                      <a:lnTo>
                        <a:pt x="107" y="37"/>
                      </a:lnTo>
                      <a:lnTo>
                        <a:pt x="107" y="35"/>
                      </a:lnTo>
                      <a:lnTo>
                        <a:pt x="107" y="34"/>
                      </a:lnTo>
                      <a:lnTo>
                        <a:pt x="108" y="35"/>
                      </a:lnTo>
                      <a:lnTo>
                        <a:pt x="109" y="35"/>
                      </a:lnTo>
                      <a:lnTo>
                        <a:pt x="110" y="39"/>
                      </a:lnTo>
                      <a:lnTo>
                        <a:pt x="112" y="41"/>
                      </a:lnTo>
                      <a:lnTo>
                        <a:pt x="112" y="43"/>
                      </a:lnTo>
                      <a:lnTo>
                        <a:pt x="117" y="49"/>
                      </a:lnTo>
                      <a:lnTo>
                        <a:pt x="117" y="52"/>
                      </a:lnTo>
                      <a:lnTo>
                        <a:pt x="119" y="55"/>
                      </a:lnTo>
                      <a:lnTo>
                        <a:pt x="123" y="58"/>
                      </a:lnTo>
                      <a:lnTo>
                        <a:pt x="123" y="61"/>
                      </a:lnTo>
                      <a:lnTo>
                        <a:pt x="130" y="69"/>
                      </a:lnTo>
                      <a:lnTo>
                        <a:pt x="133" y="71"/>
                      </a:lnTo>
                      <a:lnTo>
                        <a:pt x="134" y="73"/>
                      </a:lnTo>
                      <a:lnTo>
                        <a:pt x="135" y="71"/>
                      </a:lnTo>
                      <a:lnTo>
                        <a:pt x="136" y="68"/>
                      </a:lnTo>
                      <a:lnTo>
                        <a:pt x="138" y="62"/>
                      </a:lnTo>
                      <a:lnTo>
                        <a:pt x="136" y="61"/>
                      </a:lnTo>
                      <a:lnTo>
                        <a:pt x="138" y="56"/>
                      </a:lnTo>
                      <a:lnTo>
                        <a:pt x="139" y="52"/>
                      </a:lnTo>
                      <a:lnTo>
                        <a:pt x="140" y="43"/>
                      </a:lnTo>
                      <a:lnTo>
                        <a:pt x="141" y="42"/>
                      </a:lnTo>
                      <a:lnTo>
                        <a:pt x="140" y="36"/>
                      </a:lnTo>
                      <a:lnTo>
                        <a:pt x="140" y="3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4" name="Freeform 814">
                  <a:extLst>
                    <a:ext uri="{FF2B5EF4-FFF2-40B4-BE49-F238E27FC236}">
                      <a16:creationId xmlns:a16="http://schemas.microsoft.com/office/drawing/2014/main" id="{0D406299-3B8E-4C8B-A5C1-A90F61A23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4" y="2422"/>
                  <a:ext cx="234" cy="323"/>
                </a:xfrm>
                <a:custGeom>
                  <a:avLst/>
                  <a:gdLst>
                    <a:gd name="T0" fmla="*/ 29 w 234"/>
                    <a:gd name="T1" fmla="*/ 110 h 323"/>
                    <a:gd name="T2" fmla="*/ 15 w 234"/>
                    <a:gd name="T3" fmla="*/ 114 h 323"/>
                    <a:gd name="T4" fmla="*/ 9 w 234"/>
                    <a:gd name="T5" fmla="*/ 131 h 323"/>
                    <a:gd name="T6" fmla="*/ 4 w 234"/>
                    <a:gd name="T7" fmla="*/ 144 h 323"/>
                    <a:gd name="T8" fmla="*/ 0 w 234"/>
                    <a:gd name="T9" fmla="*/ 161 h 323"/>
                    <a:gd name="T10" fmla="*/ 7 w 234"/>
                    <a:gd name="T11" fmla="*/ 166 h 323"/>
                    <a:gd name="T12" fmla="*/ 8 w 234"/>
                    <a:gd name="T13" fmla="*/ 178 h 323"/>
                    <a:gd name="T14" fmla="*/ 14 w 234"/>
                    <a:gd name="T15" fmla="*/ 191 h 323"/>
                    <a:gd name="T16" fmla="*/ 17 w 234"/>
                    <a:gd name="T17" fmla="*/ 200 h 323"/>
                    <a:gd name="T18" fmla="*/ 24 w 234"/>
                    <a:gd name="T19" fmla="*/ 221 h 323"/>
                    <a:gd name="T20" fmla="*/ 28 w 234"/>
                    <a:gd name="T21" fmla="*/ 233 h 323"/>
                    <a:gd name="T22" fmla="*/ 34 w 234"/>
                    <a:gd name="T23" fmla="*/ 238 h 323"/>
                    <a:gd name="T24" fmla="*/ 45 w 234"/>
                    <a:gd name="T25" fmla="*/ 246 h 323"/>
                    <a:gd name="T26" fmla="*/ 49 w 234"/>
                    <a:gd name="T27" fmla="*/ 254 h 323"/>
                    <a:gd name="T28" fmla="*/ 54 w 234"/>
                    <a:gd name="T29" fmla="*/ 260 h 323"/>
                    <a:gd name="T30" fmla="*/ 63 w 234"/>
                    <a:gd name="T31" fmla="*/ 272 h 323"/>
                    <a:gd name="T32" fmla="*/ 69 w 234"/>
                    <a:gd name="T33" fmla="*/ 281 h 323"/>
                    <a:gd name="T34" fmla="*/ 78 w 234"/>
                    <a:gd name="T35" fmla="*/ 292 h 323"/>
                    <a:gd name="T36" fmla="*/ 82 w 234"/>
                    <a:gd name="T37" fmla="*/ 300 h 323"/>
                    <a:gd name="T38" fmla="*/ 93 w 234"/>
                    <a:gd name="T39" fmla="*/ 309 h 323"/>
                    <a:gd name="T40" fmla="*/ 103 w 234"/>
                    <a:gd name="T41" fmla="*/ 305 h 323"/>
                    <a:gd name="T42" fmla="*/ 110 w 234"/>
                    <a:gd name="T43" fmla="*/ 301 h 323"/>
                    <a:gd name="T44" fmla="*/ 118 w 234"/>
                    <a:gd name="T45" fmla="*/ 310 h 323"/>
                    <a:gd name="T46" fmla="*/ 126 w 234"/>
                    <a:gd name="T47" fmla="*/ 320 h 323"/>
                    <a:gd name="T48" fmla="*/ 132 w 234"/>
                    <a:gd name="T49" fmla="*/ 322 h 323"/>
                    <a:gd name="T50" fmla="*/ 140 w 234"/>
                    <a:gd name="T51" fmla="*/ 319 h 323"/>
                    <a:gd name="T52" fmla="*/ 149 w 234"/>
                    <a:gd name="T53" fmla="*/ 323 h 323"/>
                    <a:gd name="T54" fmla="*/ 156 w 234"/>
                    <a:gd name="T55" fmla="*/ 318 h 323"/>
                    <a:gd name="T56" fmla="*/ 172 w 234"/>
                    <a:gd name="T57" fmla="*/ 313 h 323"/>
                    <a:gd name="T58" fmla="*/ 180 w 234"/>
                    <a:gd name="T59" fmla="*/ 305 h 323"/>
                    <a:gd name="T60" fmla="*/ 191 w 234"/>
                    <a:gd name="T61" fmla="*/ 283 h 323"/>
                    <a:gd name="T62" fmla="*/ 184 w 234"/>
                    <a:gd name="T63" fmla="*/ 267 h 323"/>
                    <a:gd name="T64" fmla="*/ 175 w 234"/>
                    <a:gd name="T65" fmla="*/ 257 h 323"/>
                    <a:gd name="T66" fmla="*/ 164 w 234"/>
                    <a:gd name="T67" fmla="*/ 249 h 323"/>
                    <a:gd name="T68" fmla="*/ 164 w 234"/>
                    <a:gd name="T69" fmla="*/ 237 h 323"/>
                    <a:gd name="T70" fmla="*/ 174 w 234"/>
                    <a:gd name="T71" fmla="*/ 237 h 323"/>
                    <a:gd name="T72" fmla="*/ 179 w 234"/>
                    <a:gd name="T73" fmla="*/ 212 h 323"/>
                    <a:gd name="T74" fmla="*/ 182 w 234"/>
                    <a:gd name="T75" fmla="*/ 196 h 323"/>
                    <a:gd name="T76" fmla="*/ 194 w 234"/>
                    <a:gd name="T77" fmla="*/ 175 h 323"/>
                    <a:gd name="T78" fmla="*/ 202 w 234"/>
                    <a:gd name="T79" fmla="*/ 161 h 323"/>
                    <a:gd name="T80" fmla="*/ 210 w 234"/>
                    <a:gd name="T81" fmla="*/ 137 h 323"/>
                    <a:gd name="T82" fmla="*/ 208 w 234"/>
                    <a:gd name="T83" fmla="*/ 120 h 323"/>
                    <a:gd name="T84" fmla="*/ 214 w 234"/>
                    <a:gd name="T85" fmla="*/ 97 h 323"/>
                    <a:gd name="T86" fmla="*/ 215 w 234"/>
                    <a:gd name="T87" fmla="*/ 86 h 323"/>
                    <a:gd name="T88" fmla="*/ 222 w 234"/>
                    <a:gd name="T89" fmla="*/ 80 h 323"/>
                    <a:gd name="T90" fmla="*/ 232 w 234"/>
                    <a:gd name="T91" fmla="*/ 74 h 323"/>
                    <a:gd name="T92" fmla="*/ 227 w 234"/>
                    <a:gd name="T93" fmla="*/ 66 h 323"/>
                    <a:gd name="T94" fmla="*/ 214 w 234"/>
                    <a:gd name="T95" fmla="*/ 44 h 323"/>
                    <a:gd name="T96" fmla="*/ 211 w 234"/>
                    <a:gd name="T97" fmla="*/ 16 h 323"/>
                    <a:gd name="T98" fmla="*/ 210 w 234"/>
                    <a:gd name="T99" fmla="*/ 13 h 323"/>
                    <a:gd name="T100" fmla="*/ 209 w 234"/>
                    <a:gd name="T101" fmla="*/ 5 h 323"/>
                    <a:gd name="T102" fmla="*/ 41 w 234"/>
                    <a:gd name="T103" fmla="*/ 35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34" h="323">
                      <a:moveTo>
                        <a:pt x="41" y="35"/>
                      </a:moveTo>
                      <a:lnTo>
                        <a:pt x="27" y="37"/>
                      </a:lnTo>
                      <a:lnTo>
                        <a:pt x="27" y="43"/>
                      </a:lnTo>
                      <a:lnTo>
                        <a:pt x="27" y="43"/>
                      </a:lnTo>
                      <a:lnTo>
                        <a:pt x="29" y="110"/>
                      </a:lnTo>
                      <a:lnTo>
                        <a:pt x="26" y="111"/>
                      </a:lnTo>
                      <a:lnTo>
                        <a:pt x="23" y="113"/>
                      </a:lnTo>
                      <a:lnTo>
                        <a:pt x="21" y="111"/>
                      </a:lnTo>
                      <a:lnTo>
                        <a:pt x="18" y="111"/>
                      </a:lnTo>
                      <a:lnTo>
                        <a:pt x="15" y="114"/>
                      </a:lnTo>
                      <a:lnTo>
                        <a:pt x="15" y="118"/>
                      </a:lnTo>
                      <a:lnTo>
                        <a:pt x="16" y="120"/>
                      </a:lnTo>
                      <a:lnTo>
                        <a:pt x="15" y="124"/>
                      </a:lnTo>
                      <a:lnTo>
                        <a:pt x="10" y="131"/>
                      </a:lnTo>
                      <a:lnTo>
                        <a:pt x="9" y="131"/>
                      </a:lnTo>
                      <a:lnTo>
                        <a:pt x="6" y="134"/>
                      </a:lnTo>
                      <a:lnTo>
                        <a:pt x="6" y="137"/>
                      </a:lnTo>
                      <a:lnTo>
                        <a:pt x="9" y="139"/>
                      </a:lnTo>
                      <a:lnTo>
                        <a:pt x="7" y="142"/>
                      </a:lnTo>
                      <a:lnTo>
                        <a:pt x="4" y="144"/>
                      </a:lnTo>
                      <a:lnTo>
                        <a:pt x="3" y="147"/>
                      </a:lnTo>
                      <a:lnTo>
                        <a:pt x="6" y="148"/>
                      </a:lnTo>
                      <a:lnTo>
                        <a:pt x="6" y="152"/>
                      </a:lnTo>
                      <a:lnTo>
                        <a:pt x="5" y="154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2" y="166"/>
                      </a:lnTo>
                      <a:lnTo>
                        <a:pt x="6" y="164"/>
                      </a:lnTo>
                      <a:lnTo>
                        <a:pt x="7" y="164"/>
                      </a:lnTo>
                      <a:lnTo>
                        <a:pt x="7" y="166"/>
                      </a:lnTo>
                      <a:lnTo>
                        <a:pt x="6" y="168"/>
                      </a:lnTo>
                      <a:lnTo>
                        <a:pt x="7" y="169"/>
                      </a:lnTo>
                      <a:lnTo>
                        <a:pt x="6" y="172"/>
                      </a:lnTo>
                      <a:lnTo>
                        <a:pt x="8" y="175"/>
                      </a:lnTo>
                      <a:lnTo>
                        <a:pt x="8" y="178"/>
                      </a:lnTo>
                      <a:lnTo>
                        <a:pt x="9" y="182"/>
                      </a:lnTo>
                      <a:lnTo>
                        <a:pt x="13" y="184"/>
                      </a:lnTo>
                      <a:lnTo>
                        <a:pt x="15" y="186"/>
                      </a:lnTo>
                      <a:lnTo>
                        <a:pt x="14" y="189"/>
                      </a:lnTo>
                      <a:lnTo>
                        <a:pt x="14" y="191"/>
                      </a:lnTo>
                      <a:lnTo>
                        <a:pt x="13" y="192"/>
                      </a:lnTo>
                      <a:lnTo>
                        <a:pt x="15" y="194"/>
                      </a:lnTo>
                      <a:lnTo>
                        <a:pt x="15" y="196"/>
                      </a:lnTo>
                      <a:lnTo>
                        <a:pt x="14" y="197"/>
                      </a:lnTo>
                      <a:lnTo>
                        <a:pt x="17" y="200"/>
                      </a:lnTo>
                      <a:lnTo>
                        <a:pt x="18" y="203"/>
                      </a:lnTo>
                      <a:lnTo>
                        <a:pt x="22" y="208"/>
                      </a:lnTo>
                      <a:lnTo>
                        <a:pt x="24" y="215"/>
                      </a:lnTo>
                      <a:lnTo>
                        <a:pt x="25" y="217"/>
                      </a:lnTo>
                      <a:lnTo>
                        <a:pt x="24" y="221"/>
                      </a:lnTo>
                      <a:lnTo>
                        <a:pt x="23" y="223"/>
                      </a:lnTo>
                      <a:lnTo>
                        <a:pt x="23" y="226"/>
                      </a:lnTo>
                      <a:lnTo>
                        <a:pt x="23" y="231"/>
                      </a:lnTo>
                      <a:lnTo>
                        <a:pt x="25" y="233"/>
                      </a:lnTo>
                      <a:lnTo>
                        <a:pt x="28" y="233"/>
                      </a:lnTo>
                      <a:lnTo>
                        <a:pt x="29" y="231"/>
                      </a:lnTo>
                      <a:lnTo>
                        <a:pt x="33" y="231"/>
                      </a:lnTo>
                      <a:lnTo>
                        <a:pt x="35" y="233"/>
                      </a:lnTo>
                      <a:lnTo>
                        <a:pt x="33" y="235"/>
                      </a:lnTo>
                      <a:lnTo>
                        <a:pt x="34" y="238"/>
                      </a:lnTo>
                      <a:lnTo>
                        <a:pt x="37" y="241"/>
                      </a:lnTo>
                      <a:lnTo>
                        <a:pt x="40" y="242"/>
                      </a:lnTo>
                      <a:lnTo>
                        <a:pt x="42" y="242"/>
                      </a:lnTo>
                      <a:lnTo>
                        <a:pt x="44" y="244"/>
                      </a:lnTo>
                      <a:lnTo>
                        <a:pt x="45" y="246"/>
                      </a:lnTo>
                      <a:lnTo>
                        <a:pt x="48" y="247"/>
                      </a:lnTo>
                      <a:lnTo>
                        <a:pt x="51" y="248"/>
                      </a:lnTo>
                      <a:lnTo>
                        <a:pt x="51" y="250"/>
                      </a:lnTo>
                      <a:lnTo>
                        <a:pt x="51" y="252"/>
                      </a:lnTo>
                      <a:lnTo>
                        <a:pt x="49" y="254"/>
                      </a:lnTo>
                      <a:lnTo>
                        <a:pt x="49" y="255"/>
                      </a:lnTo>
                      <a:lnTo>
                        <a:pt x="47" y="257"/>
                      </a:lnTo>
                      <a:lnTo>
                        <a:pt x="51" y="260"/>
                      </a:lnTo>
                      <a:lnTo>
                        <a:pt x="53" y="261"/>
                      </a:lnTo>
                      <a:lnTo>
                        <a:pt x="54" y="260"/>
                      </a:lnTo>
                      <a:lnTo>
                        <a:pt x="56" y="261"/>
                      </a:lnTo>
                      <a:lnTo>
                        <a:pt x="58" y="261"/>
                      </a:lnTo>
                      <a:lnTo>
                        <a:pt x="62" y="265"/>
                      </a:lnTo>
                      <a:lnTo>
                        <a:pt x="63" y="267"/>
                      </a:lnTo>
                      <a:lnTo>
                        <a:pt x="63" y="272"/>
                      </a:lnTo>
                      <a:lnTo>
                        <a:pt x="65" y="273"/>
                      </a:lnTo>
                      <a:lnTo>
                        <a:pt x="68" y="275"/>
                      </a:lnTo>
                      <a:lnTo>
                        <a:pt x="68" y="275"/>
                      </a:lnTo>
                      <a:lnTo>
                        <a:pt x="68" y="279"/>
                      </a:lnTo>
                      <a:lnTo>
                        <a:pt x="69" y="281"/>
                      </a:lnTo>
                      <a:lnTo>
                        <a:pt x="74" y="282"/>
                      </a:lnTo>
                      <a:lnTo>
                        <a:pt x="76" y="284"/>
                      </a:lnTo>
                      <a:lnTo>
                        <a:pt x="76" y="285"/>
                      </a:lnTo>
                      <a:lnTo>
                        <a:pt x="76" y="291"/>
                      </a:lnTo>
                      <a:lnTo>
                        <a:pt x="78" y="292"/>
                      </a:lnTo>
                      <a:lnTo>
                        <a:pt x="81" y="294"/>
                      </a:lnTo>
                      <a:lnTo>
                        <a:pt x="82" y="296"/>
                      </a:lnTo>
                      <a:lnTo>
                        <a:pt x="82" y="297"/>
                      </a:lnTo>
                      <a:lnTo>
                        <a:pt x="82" y="297"/>
                      </a:lnTo>
                      <a:lnTo>
                        <a:pt x="82" y="300"/>
                      </a:lnTo>
                      <a:lnTo>
                        <a:pt x="84" y="302"/>
                      </a:lnTo>
                      <a:lnTo>
                        <a:pt x="85" y="303"/>
                      </a:lnTo>
                      <a:lnTo>
                        <a:pt x="87" y="305"/>
                      </a:lnTo>
                      <a:lnTo>
                        <a:pt x="90" y="307"/>
                      </a:lnTo>
                      <a:lnTo>
                        <a:pt x="93" y="309"/>
                      </a:lnTo>
                      <a:lnTo>
                        <a:pt x="95" y="308"/>
                      </a:lnTo>
                      <a:lnTo>
                        <a:pt x="96" y="306"/>
                      </a:lnTo>
                      <a:lnTo>
                        <a:pt x="97" y="305"/>
                      </a:lnTo>
                      <a:lnTo>
                        <a:pt x="101" y="305"/>
                      </a:lnTo>
                      <a:lnTo>
                        <a:pt x="103" y="305"/>
                      </a:lnTo>
                      <a:lnTo>
                        <a:pt x="103" y="306"/>
                      </a:lnTo>
                      <a:lnTo>
                        <a:pt x="104" y="306"/>
                      </a:lnTo>
                      <a:lnTo>
                        <a:pt x="107" y="305"/>
                      </a:lnTo>
                      <a:lnTo>
                        <a:pt x="108" y="303"/>
                      </a:lnTo>
                      <a:lnTo>
                        <a:pt x="110" y="301"/>
                      </a:lnTo>
                      <a:lnTo>
                        <a:pt x="113" y="301"/>
                      </a:lnTo>
                      <a:lnTo>
                        <a:pt x="114" y="303"/>
                      </a:lnTo>
                      <a:lnTo>
                        <a:pt x="116" y="306"/>
                      </a:lnTo>
                      <a:lnTo>
                        <a:pt x="117" y="309"/>
                      </a:lnTo>
                      <a:lnTo>
                        <a:pt x="118" y="310"/>
                      </a:lnTo>
                      <a:lnTo>
                        <a:pt x="122" y="312"/>
                      </a:lnTo>
                      <a:lnTo>
                        <a:pt x="123" y="313"/>
                      </a:lnTo>
                      <a:lnTo>
                        <a:pt x="124" y="316"/>
                      </a:lnTo>
                      <a:lnTo>
                        <a:pt x="125" y="317"/>
                      </a:lnTo>
                      <a:lnTo>
                        <a:pt x="126" y="320"/>
                      </a:lnTo>
                      <a:lnTo>
                        <a:pt x="127" y="322"/>
                      </a:lnTo>
                      <a:lnTo>
                        <a:pt x="127" y="322"/>
                      </a:lnTo>
                      <a:lnTo>
                        <a:pt x="130" y="322"/>
                      </a:lnTo>
                      <a:lnTo>
                        <a:pt x="131" y="323"/>
                      </a:lnTo>
                      <a:lnTo>
                        <a:pt x="132" y="322"/>
                      </a:lnTo>
                      <a:lnTo>
                        <a:pt x="131" y="320"/>
                      </a:lnTo>
                      <a:lnTo>
                        <a:pt x="131" y="318"/>
                      </a:lnTo>
                      <a:lnTo>
                        <a:pt x="133" y="316"/>
                      </a:lnTo>
                      <a:lnTo>
                        <a:pt x="136" y="317"/>
                      </a:lnTo>
                      <a:lnTo>
                        <a:pt x="140" y="319"/>
                      </a:lnTo>
                      <a:lnTo>
                        <a:pt x="141" y="318"/>
                      </a:lnTo>
                      <a:lnTo>
                        <a:pt x="144" y="319"/>
                      </a:lnTo>
                      <a:lnTo>
                        <a:pt x="144" y="322"/>
                      </a:lnTo>
                      <a:lnTo>
                        <a:pt x="148" y="323"/>
                      </a:lnTo>
                      <a:lnTo>
                        <a:pt x="149" y="323"/>
                      </a:lnTo>
                      <a:lnTo>
                        <a:pt x="149" y="320"/>
                      </a:lnTo>
                      <a:lnTo>
                        <a:pt x="151" y="318"/>
                      </a:lnTo>
                      <a:lnTo>
                        <a:pt x="153" y="319"/>
                      </a:lnTo>
                      <a:lnTo>
                        <a:pt x="154" y="318"/>
                      </a:lnTo>
                      <a:lnTo>
                        <a:pt x="156" y="318"/>
                      </a:lnTo>
                      <a:lnTo>
                        <a:pt x="159" y="316"/>
                      </a:lnTo>
                      <a:lnTo>
                        <a:pt x="165" y="316"/>
                      </a:lnTo>
                      <a:lnTo>
                        <a:pt x="168" y="317"/>
                      </a:lnTo>
                      <a:lnTo>
                        <a:pt x="171" y="316"/>
                      </a:lnTo>
                      <a:lnTo>
                        <a:pt x="172" y="313"/>
                      </a:lnTo>
                      <a:lnTo>
                        <a:pt x="175" y="310"/>
                      </a:lnTo>
                      <a:lnTo>
                        <a:pt x="175" y="310"/>
                      </a:lnTo>
                      <a:lnTo>
                        <a:pt x="178" y="307"/>
                      </a:lnTo>
                      <a:lnTo>
                        <a:pt x="179" y="307"/>
                      </a:lnTo>
                      <a:lnTo>
                        <a:pt x="180" y="305"/>
                      </a:lnTo>
                      <a:lnTo>
                        <a:pt x="182" y="302"/>
                      </a:lnTo>
                      <a:lnTo>
                        <a:pt x="184" y="303"/>
                      </a:lnTo>
                      <a:lnTo>
                        <a:pt x="187" y="296"/>
                      </a:lnTo>
                      <a:lnTo>
                        <a:pt x="192" y="289"/>
                      </a:lnTo>
                      <a:lnTo>
                        <a:pt x="191" y="283"/>
                      </a:lnTo>
                      <a:lnTo>
                        <a:pt x="189" y="282"/>
                      </a:lnTo>
                      <a:lnTo>
                        <a:pt x="189" y="275"/>
                      </a:lnTo>
                      <a:lnTo>
                        <a:pt x="187" y="272"/>
                      </a:lnTo>
                      <a:lnTo>
                        <a:pt x="186" y="269"/>
                      </a:lnTo>
                      <a:lnTo>
                        <a:pt x="184" y="267"/>
                      </a:lnTo>
                      <a:lnTo>
                        <a:pt x="181" y="267"/>
                      </a:lnTo>
                      <a:lnTo>
                        <a:pt x="180" y="265"/>
                      </a:lnTo>
                      <a:lnTo>
                        <a:pt x="180" y="265"/>
                      </a:lnTo>
                      <a:lnTo>
                        <a:pt x="178" y="263"/>
                      </a:lnTo>
                      <a:lnTo>
                        <a:pt x="175" y="257"/>
                      </a:lnTo>
                      <a:lnTo>
                        <a:pt x="174" y="256"/>
                      </a:lnTo>
                      <a:lnTo>
                        <a:pt x="173" y="254"/>
                      </a:lnTo>
                      <a:lnTo>
                        <a:pt x="171" y="251"/>
                      </a:lnTo>
                      <a:lnTo>
                        <a:pt x="169" y="249"/>
                      </a:lnTo>
                      <a:lnTo>
                        <a:pt x="164" y="249"/>
                      </a:lnTo>
                      <a:lnTo>
                        <a:pt x="161" y="247"/>
                      </a:lnTo>
                      <a:lnTo>
                        <a:pt x="160" y="245"/>
                      </a:lnTo>
                      <a:lnTo>
                        <a:pt x="162" y="242"/>
                      </a:lnTo>
                      <a:lnTo>
                        <a:pt x="164" y="241"/>
                      </a:lnTo>
                      <a:lnTo>
                        <a:pt x="164" y="237"/>
                      </a:lnTo>
                      <a:lnTo>
                        <a:pt x="167" y="238"/>
                      </a:lnTo>
                      <a:lnTo>
                        <a:pt x="170" y="237"/>
                      </a:lnTo>
                      <a:lnTo>
                        <a:pt x="172" y="238"/>
                      </a:lnTo>
                      <a:lnTo>
                        <a:pt x="173" y="239"/>
                      </a:lnTo>
                      <a:lnTo>
                        <a:pt x="174" y="237"/>
                      </a:lnTo>
                      <a:lnTo>
                        <a:pt x="175" y="235"/>
                      </a:lnTo>
                      <a:lnTo>
                        <a:pt x="176" y="227"/>
                      </a:lnTo>
                      <a:lnTo>
                        <a:pt x="176" y="220"/>
                      </a:lnTo>
                      <a:lnTo>
                        <a:pt x="177" y="216"/>
                      </a:lnTo>
                      <a:lnTo>
                        <a:pt x="179" y="212"/>
                      </a:lnTo>
                      <a:lnTo>
                        <a:pt x="179" y="208"/>
                      </a:lnTo>
                      <a:lnTo>
                        <a:pt x="178" y="206"/>
                      </a:lnTo>
                      <a:lnTo>
                        <a:pt x="179" y="203"/>
                      </a:lnTo>
                      <a:lnTo>
                        <a:pt x="182" y="198"/>
                      </a:lnTo>
                      <a:lnTo>
                        <a:pt x="182" y="196"/>
                      </a:lnTo>
                      <a:lnTo>
                        <a:pt x="184" y="196"/>
                      </a:lnTo>
                      <a:lnTo>
                        <a:pt x="186" y="196"/>
                      </a:lnTo>
                      <a:lnTo>
                        <a:pt x="188" y="183"/>
                      </a:lnTo>
                      <a:lnTo>
                        <a:pt x="190" y="178"/>
                      </a:lnTo>
                      <a:lnTo>
                        <a:pt x="194" y="175"/>
                      </a:lnTo>
                      <a:lnTo>
                        <a:pt x="194" y="172"/>
                      </a:lnTo>
                      <a:lnTo>
                        <a:pt x="197" y="165"/>
                      </a:lnTo>
                      <a:lnTo>
                        <a:pt x="198" y="162"/>
                      </a:lnTo>
                      <a:lnTo>
                        <a:pt x="200" y="161"/>
                      </a:lnTo>
                      <a:lnTo>
                        <a:pt x="202" y="161"/>
                      </a:lnTo>
                      <a:lnTo>
                        <a:pt x="203" y="157"/>
                      </a:lnTo>
                      <a:lnTo>
                        <a:pt x="207" y="148"/>
                      </a:lnTo>
                      <a:lnTo>
                        <a:pt x="207" y="143"/>
                      </a:lnTo>
                      <a:lnTo>
                        <a:pt x="209" y="137"/>
                      </a:lnTo>
                      <a:lnTo>
                        <a:pt x="210" y="137"/>
                      </a:lnTo>
                      <a:lnTo>
                        <a:pt x="209" y="136"/>
                      </a:lnTo>
                      <a:lnTo>
                        <a:pt x="208" y="133"/>
                      </a:lnTo>
                      <a:lnTo>
                        <a:pt x="206" y="126"/>
                      </a:lnTo>
                      <a:lnTo>
                        <a:pt x="206" y="121"/>
                      </a:lnTo>
                      <a:lnTo>
                        <a:pt x="208" y="120"/>
                      </a:lnTo>
                      <a:lnTo>
                        <a:pt x="208" y="116"/>
                      </a:lnTo>
                      <a:lnTo>
                        <a:pt x="210" y="113"/>
                      </a:lnTo>
                      <a:lnTo>
                        <a:pt x="212" y="104"/>
                      </a:lnTo>
                      <a:lnTo>
                        <a:pt x="213" y="99"/>
                      </a:lnTo>
                      <a:lnTo>
                        <a:pt x="214" y="97"/>
                      </a:lnTo>
                      <a:lnTo>
                        <a:pt x="213" y="96"/>
                      </a:lnTo>
                      <a:lnTo>
                        <a:pt x="213" y="95"/>
                      </a:lnTo>
                      <a:lnTo>
                        <a:pt x="213" y="91"/>
                      </a:lnTo>
                      <a:lnTo>
                        <a:pt x="213" y="87"/>
                      </a:lnTo>
                      <a:lnTo>
                        <a:pt x="215" y="86"/>
                      </a:lnTo>
                      <a:lnTo>
                        <a:pt x="219" y="86"/>
                      </a:lnTo>
                      <a:lnTo>
                        <a:pt x="220" y="84"/>
                      </a:lnTo>
                      <a:lnTo>
                        <a:pt x="219" y="82"/>
                      </a:lnTo>
                      <a:lnTo>
                        <a:pt x="219" y="81"/>
                      </a:lnTo>
                      <a:lnTo>
                        <a:pt x="222" y="80"/>
                      </a:lnTo>
                      <a:lnTo>
                        <a:pt x="224" y="78"/>
                      </a:lnTo>
                      <a:lnTo>
                        <a:pt x="227" y="78"/>
                      </a:lnTo>
                      <a:lnTo>
                        <a:pt x="227" y="76"/>
                      </a:lnTo>
                      <a:lnTo>
                        <a:pt x="230" y="75"/>
                      </a:lnTo>
                      <a:lnTo>
                        <a:pt x="232" y="74"/>
                      </a:lnTo>
                      <a:lnTo>
                        <a:pt x="234" y="71"/>
                      </a:lnTo>
                      <a:lnTo>
                        <a:pt x="234" y="71"/>
                      </a:lnTo>
                      <a:lnTo>
                        <a:pt x="234" y="68"/>
                      </a:lnTo>
                      <a:lnTo>
                        <a:pt x="231" y="66"/>
                      </a:lnTo>
                      <a:lnTo>
                        <a:pt x="227" y="66"/>
                      </a:lnTo>
                      <a:lnTo>
                        <a:pt x="227" y="63"/>
                      </a:lnTo>
                      <a:lnTo>
                        <a:pt x="221" y="58"/>
                      </a:lnTo>
                      <a:lnTo>
                        <a:pt x="219" y="58"/>
                      </a:lnTo>
                      <a:lnTo>
                        <a:pt x="217" y="51"/>
                      </a:lnTo>
                      <a:lnTo>
                        <a:pt x="214" y="44"/>
                      </a:lnTo>
                      <a:lnTo>
                        <a:pt x="215" y="38"/>
                      </a:lnTo>
                      <a:lnTo>
                        <a:pt x="214" y="31"/>
                      </a:lnTo>
                      <a:lnTo>
                        <a:pt x="211" y="20"/>
                      </a:lnTo>
                      <a:lnTo>
                        <a:pt x="210" y="16"/>
                      </a:lnTo>
                      <a:lnTo>
                        <a:pt x="211" y="16"/>
                      </a:lnTo>
                      <a:lnTo>
                        <a:pt x="212" y="17"/>
                      </a:lnTo>
                      <a:lnTo>
                        <a:pt x="213" y="18"/>
                      </a:lnTo>
                      <a:lnTo>
                        <a:pt x="213" y="18"/>
                      </a:lnTo>
                      <a:lnTo>
                        <a:pt x="213" y="16"/>
                      </a:lnTo>
                      <a:lnTo>
                        <a:pt x="210" y="13"/>
                      </a:lnTo>
                      <a:lnTo>
                        <a:pt x="210" y="8"/>
                      </a:lnTo>
                      <a:lnTo>
                        <a:pt x="209" y="7"/>
                      </a:lnTo>
                      <a:lnTo>
                        <a:pt x="209" y="6"/>
                      </a:lnTo>
                      <a:lnTo>
                        <a:pt x="209" y="6"/>
                      </a:lnTo>
                      <a:lnTo>
                        <a:pt x="209" y="5"/>
                      </a:lnTo>
                      <a:lnTo>
                        <a:pt x="208" y="3"/>
                      </a:lnTo>
                      <a:lnTo>
                        <a:pt x="209" y="2"/>
                      </a:lnTo>
                      <a:lnTo>
                        <a:pt x="209" y="0"/>
                      </a:lnTo>
                      <a:lnTo>
                        <a:pt x="40" y="2"/>
                      </a:lnTo>
                      <a:lnTo>
                        <a:pt x="41" y="3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5" name="Freeform 815">
                  <a:extLst>
                    <a:ext uri="{FF2B5EF4-FFF2-40B4-BE49-F238E27FC236}">
                      <a16:creationId xmlns:a16="http://schemas.microsoft.com/office/drawing/2014/main" id="{5AE72DA3-7A35-460B-A797-675E89E6D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74" y="2548"/>
                  <a:ext cx="216" cy="196"/>
                </a:xfrm>
                <a:custGeom>
                  <a:avLst/>
                  <a:gdLst>
                    <a:gd name="T0" fmla="*/ 40 w 216"/>
                    <a:gd name="T1" fmla="*/ 165 h 196"/>
                    <a:gd name="T2" fmla="*/ 45 w 216"/>
                    <a:gd name="T3" fmla="*/ 179 h 196"/>
                    <a:gd name="T4" fmla="*/ 58 w 216"/>
                    <a:gd name="T5" fmla="*/ 178 h 196"/>
                    <a:gd name="T6" fmla="*/ 71 w 216"/>
                    <a:gd name="T7" fmla="*/ 190 h 196"/>
                    <a:gd name="T8" fmla="*/ 80 w 216"/>
                    <a:gd name="T9" fmla="*/ 194 h 196"/>
                    <a:gd name="T10" fmla="*/ 89 w 216"/>
                    <a:gd name="T11" fmla="*/ 196 h 196"/>
                    <a:gd name="T12" fmla="*/ 98 w 216"/>
                    <a:gd name="T13" fmla="*/ 189 h 196"/>
                    <a:gd name="T14" fmla="*/ 105 w 216"/>
                    <a:gd name="T15" fmla="*/ 185 h 196"/>
                    <a:gd name="T16" fmla="*/ 115 w 216"/>
                    <a:gd name="T17" fmla="*/ 184 h 196"/>
                    <a:gd name="T18" fmla="*/ 124 w 216"/>
                    <a:gd name="T19" fmla="*/ 189 h 196"/>
                    <a:gd name="T20" fmla="*/ 130 w 216"/>
                    <a:gd name="T21" fmla="*/ 186 h 196"/>
                    <a:gd name="T22" fmla="*/ 142 w 216"/>
                    <a:gd name="T23" fmla="*/ 180 h 196"/>
                    <a:gd name="T24" fmla="*/ 149 w 216"/>
                    <a:gd name="T25" fmla="*/ 173 h 196"/>
                    <a:gd name="T26" fmla="*/ 163 w 216"/>
                    <a:gd name="T27" fmla="*/ 170 h 196"/>
                    <a:gd name="T28" fmla="*/ 198 w 216"/>
                    <a:gd name="T29" fmla="*/ 118 h 196"/>
                    <a:gd name="T30" fmla="*/ 147 w 216"/>
                    <a:gd name="T31" fmla="*/ 97 h 196"/>
                    <a:gd name="T32" fmla="*/ 142 w 216"/>
                    <a:gd name="T33" fmla="*/ 85 h 196"/>
                    <a:gd name="T34" fmla="*/ 140 w 216"/>
                    <a:gd name="T35" fmla="*/ 68 h 196"/>
                    <a:gd name="T36" fmla="*/ 130 w 216"/>
                    <a:gd name="T37" fmla="*/ 70 h 196"/>
                    <a:gd name="T38" fmla="*/ 126 w 216"/>
                    <a:gd name="T39" fmla="*/ 64 h 196"/>
                    <a:gd name="T40" fmla="*/ 127 w 216"/>
                    <a:gd name="T41" fmla="*/ 53 h 196"/>
                    <a:gd name="T42" fmla="*/ 132 w 216"/>
                    <a:gd name="T43" fmla="*/ 46 h 196"/>
                    <a:gd name="T44" fmla="*/ 125 w 216"/>
                    <a:gd name="T45" fmla="*/ 37 h 196"/>
                    <a:gd name="T46" fmla="*/ 119 w 216"/>
                    <a:gd name="T47" fmla="*/ 28 h 196"/>
                    <a:gd name="T48" fmla="*/ 111 w 216"/>
                    <a:gd name="T49" fmla="*/ 20 h 196"/>
                    <a:gd name="T50" fmla="*/ 104 w 216"/>
                    <a:gd name="T51" fmla="*/ 18 h 196"/>
                    <a:gd name="T52" fmla="*/ 95 w 216"/>
                    <a:gd name="T53" fmla="*/ 9 h 196"/>
                    <a:gd name="T54" fmla="*/ 88 w 216"/>
                    <a:gd name="T55" fmla="*/ 6 h 196"/>
                    <a:gd name="T56" fmla="*/ 81 w 216"/>
                    <a:gd name="T57" fmla="*/ 3 h 196"/>
                    <a:gd name="T58" fmla="*/ 74 w 216"/>
                    <a:gd name="T59" fmla="*/ 2 h 196"/>
                    <a:gd name="T60" fmla="*/ 64 w 216"/>
                    <a:gd name="T61" fmla="*/ 3 h 196"/>
                    <a:gd name="T62" fmla="*/ 57 w 216"/>
                    <a:gd name="T63" fmla="*/ 9 h 196"/>
                    <a:gd name="T64" fmla="*/ 51 w 216"/>
                    <a:gd name="T65" fmla="*/ 11 h 196"/>
                    <a:gd name="T66" fmla="*/ 47 w 216"/>
                    <a:gd name="T67" fmla="*/ 17 h 196"/>
                    <a:gd name="T68" fmla="*/ 42 w 216"/>
                    <a:gd name="T69" fmla="*/ 35 h 196"/>
                    <a:gd name="T70" fmla="*/ 37 w 216"/>
                    <a:gd name="T71" fmla="*/ 39 h 196"/>
                    <a:gd name="T72" fmla="*/ 30 w 216"/>
                    <a:gd name="T73" fmla="*/ 52 h 196"/>
                    <a:gd name="T74" fmla="*/ 24 w 216"/>
                    <a:gd name="T75" fmla="*/ 70 h 196"/>
                    <a:gd name="T76" fmla="*/ 19 w 216"/>
                    <a:gd name="T77" fmla="*/ 77 h 196"/>
                    <a:gd name="T78" fmla="*/ 19 w 216"/>
                    <a:gd name="T79" fmla="*/ 86 h 196"/>
                    <a:gd name="T80" fmla="*/ 16 w 216"/>
                    <a:gd name="T81" fmla="*/ 101 h 196"/>
                    <a:gd name="T82" fmla="*/ 13 w 216"/>
                    <a:gd name="T83" fmla="*/ 113 h 196"/>
                    <a:gd name="T84" fmla="*/ 7 w 216"/>
                    <a:gd name="T85" fmla="*/ 112 h 196"/>
                    <a:gd name="T86" fmla="*/ 2 w 216"/>
                    <a:gd name="T87" fmla="*/ 116 h 196"/>
                    <a:gd name="T88" fmla="*/ 4 w 216"/>
                    <a:gd name="T89" fmla="*/ 123 h 196"/>
                    <a:gd name="T90" fmla="*/ 13 w 216"/>
                    <a:gd name="T91" fmla="*/ 128 h 196"/>
                    <a:gd name="T92" fmla="*/ 18 w 216"/>
                    <a:gd name="T93" fmla="*/ 137 h 196"/>
                    <a:gd name="T94" fmla="*/ 21 w 216"/>
                    <a:gd name="T95" fmla="*/ 141 h 196"/>
                    <a:gd name="T96" fmla="*/ 27 w 216"/>
                    <a:gd name="T97" fmla="*/ 146 h 196"/>
                    <a:gd name="T98" fmla="*/ 31 w 216"/>
                    <a:gd name="T99" fmla="*/ 157 h 196"/>
                    <a:gd name="T100" fmla="*/ 35 w 216"/>
                    <a:gd name="T101" fmla="*/ 16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16" h="196">
                      <a:moveTo>
                        <a:pt x="35" y="165"/>
                      </a:moveTo>
                      <a:lnTo>
                        <a:pt x="37" y="164"/>
                      </a:lnTo>
                      <a:lnTo>
                        <a:pt x="40" y="165"/>
                      </a:lnTo>
                      <a:lnTo>
                        <a:pt x="40" y="175"/>
                      </a:lnTo>
                      <a:lnTo>
                        <a:pt x="42" y="178"/>
                      </a:lnTo>
                      <a:lnTo>
                        <a:pt x="45" y="179"/>
                      </a:lnTo>
                      <a:lnTo>
                        <a:pt x="48" y="178"/>
                      </a:lnTo>
                      <a:lnTo>
                        <a:pt x="51" y="179"/>
                      </a:lnTo>
                      <a:lnTo>
                        <a:pt x="58" y="178"/>
                      </a:lnTo>
                      <a:lnTo>
                        <a:pt x="61" y="180"/>
                      </a:lnTo>
                      <a:lnTo>
                        <a:pt x="67" y="187"/>
                      </a:lnTo>
                      <a:lnTo>
                        <a:pt x="71" y="190"/>
                      </a:lnTo>
                      <a:lnTo>
                        <a:pt x="73" y="193"/>
                      </a:lnTo>
                      <a:lnTo>
                        <a:pt x="75" y="194"/>
                      </a:lnTo>
                      <a:lnTo>
                        <a:pt x="80" y="194"/>
                      </a:lnTo>
                      <a:lnTo>
                        <a:pt x="83" y="196"/>
                      </a:lnTo>
                      <a:lnTo>
                        <a:pt x="87" y="195"/>
                      </a:lnTo>
                      <a:lnTo>
                        <a:pt x="89" y="196"/>
                      </a:lnTo>
                      <a:lnTo>
                        <a:pt x="92" y="196"/>
                      </a:lnTo>
                      <a:lnTo>
                        <a:pt x="95" y="196"/>
                      </a:lnTo>
                      <a:lnTo>
                        <a:pt x="98" y="189"/>
                      </a:lnTo>
                      <a:lnTo>
                        <a:pt x="99" y="187"/>
                      </a:lnTo>
                      <a:lnTo>
                        <a:pt x="102" y="185"/>
                      </a:lnTo>
                      <a:lnTo>
                        <a:pt x="105" y="185"/>
                      </a:lnTo>
                      <a:lnTo>
                        <a:pt x="106" y="184"/>
                      </a:lnTo>
                      <a:lnTo>
                        <a:pt x="112" y="184"/>
                      </a:lnTo>
                      <a:lnTo>
                        <a:pt x="115" y="184"/>
                      </a:lnTo>
                      <a:lnTo>
                        <a:pt x="116" y="188"/>
                      </a:lnTo>
                      <a:lnTo>
                        <a:pt x="119" y="190"/>
                      </a:lnTo>
                      <a:lnTo>
                        <a:pt x="124" y="189"/>
                      </a:lnTo>
                      <a:lnTo>
                        <a:pt x="128" y="189"/>
                      </a:lnTo>
                      <a:lnTo>
                        <a:pt x="128" y="189"/>
                      </a:lnTo>
                      <a:lnTo>
                        <a:pt x="130" y="186"/>
                      </a:lnTo>
                      <a:lnTo>
                        <a:pt x="134" y="184"/>
                      </a:lnTo>
                      <a:lnTo>
                        <a:pt x="138" y="183"/>
                      </a:lnTo>
                      <a:lnTo>
                        <a:pt x="142" y="180"/>
                      </a:lnTo>
                      <a:lnTo>
                        <a:pt x="144" y="178"/>
                      </a:lnTo>
                      <a:lnTo>
                        <a:pt x="146" y="175"/>
                      </a:lnTo>
                      <a:lnTo>
                        <a:pt x="149" y="173"/>
                      </a:lnTo>
                      <a:lnTo>
                        <a:pt x="151" y="173"/>
                      </a:lnTo>
                      <a:lnTo>
                        <a:pt x="154" y="170"/>
                      </a:lnTo>
                      <a:lnTo>
                        <a:pt x="163" y="170"/>
                      </a:lnTo>
                      <a:lnTo>
                        <a:pt x="171" y="170"/>
                      </a:lnTo>
                      <a:lnTo>
                        <a:pt x="216" y="118"/>
                      </a:lnTo>
                      <a:lnTo>
                        <a:pt x="198" y="118"/>
                      </a:lnTo>
                      <a:lnTo>
                        <a:pt x="156" y="103"/>
                      </a:lnTo>
                      <a:lnTo>
                        <a:pt x="153" y="99"/>
                      </a:lnTo>
                      <a:lnTo>
                        <a:pt x="147" y="97"/>
                      </a:lnTo>
                      <a:lnTo>
                        <a:pt x="146" y="93"/>
                      </a:lnTo>
                      <a:lnTo>
                        <a:pt x="146" y="87"/>
                      </a:lnTo>
                      <a:lnTo>
                        <a:pt x="142" y="85"/>
                      </a:lnTo>
                      <a:lnTo>
                        <a:pt x="140" y="77"/>
                      </a:lnTo>
                      <a:lnTo>
                        <a:pt x="139" y="70"/>
                      </a:lnTo>
                      <a:lnTo>
                        <a:pt x="140" y="68"/>
                      </a:lnTo>
                      <a:lnTo>
                        <a:pt x="137" y="66"/>
                      </a:lnTo>
                      <a:lnTo>
                        <a:pt x="133" y="67"/>
                      </a:lnTo>
                      <a:lnTo>
                        <a:pt x="130" y="70"/>
                      </a:lnTo>
                      <a:lnTo>
                        <a:pt x="125" y="70"/>
                      </a:lnTo>
                      <a:lnTo>
                        <a:pt x="123" y="68"/>
                      </a:lnTo>
                      <a:lnTo>
                        <a:pt x="126" y="64"/>
                      </a:lnTo>
                      <a:lnTo>
                        <a:pt x="126" y="61"/>
                      </a:lnTo>
                      <a:lnTo>
                        <a:pt x="127" y="58"/>
                      </a:lnTo>
                      <a:lnTo>
                        <a:pt x="127" y="53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32" y="46"/>
                      </a:lnTo>
                      <a:lnTo>
                        <a:pt x="128" y="39"/>
                      </a:lnTo>
                      <a:lnTo>
                        <a:pt x="126" y="39"/>
                      </a:lnTo>
                      <a:lnTo>
                        <a:pt x="125" y="37"/>
                      </a:lnTo>
                      <a:lnTo>
                        <a:pt x="125" y="34"/>
                      </a:lnTo>
                      <a:lnTo>
                        <a:pt x="122" y="29"/>
                      </a:lnTo>
                      <a:lnTo>
                        <a:pt x="119" y="28"/>
                      </a:lnTo>
                      <a:lnTo>
                        <a:pt x="116" y="24"/>
                      </a:lnTo>
                      <a:lnTo>
                        <a:pt x="112" y="21"/>
                      </a:lnTo>
                      <a:lnTo>
                        <a:pt x="111" y="20"/>
                      </a:lnTo>
                      <a:lnTo>
                        <a:pt x="109" y="19"/>
                      </a:lnTo>
                      <a:lnTo>
                        <a:pt x="108" y="18"/>
                      </a:lnTo>
                      <a:lnTo>
                        <a:pt x="104" y="18"/>
                      </a:lnTo>
                      <a:lnTo>
                        <a:pt x="102" y="15"/>
                      </a:lnTo>
                      <a:lnTo>
                        <a:pt x="98" y="10"/>
                      </a:lnTo>
                      <a:lnTo>
                        <a:pt x="95" y="9"/>
                      </a:lnTo>
                      <a:lnTo>
                        <a:pt x="93" y="6"/>
                      </a:lnTo>
                      <a:lnTo>
                        <a:pt x="90" y="5"/>
                      </a:lnTo>
                      <a:lnTo>
                        <a:pt x="88" y="6"/>
                      </a:lnTo>
                      <a:lnTo>
                        <a:pt x="88" y="7"/>
                      </a:lnTo>
                      <a:lnTo>
                        <a:pt x="83" y="3"/>
                      </a:lnTo>
                      <a:lnTo>
                        <a:pt x="81" y="3"/>
                      </a:lnTo>
                      <a:lnTo>
                        <a:pt x="79" y="4"/>
                      </a:lnTo>
                      <a:lnTo>
                        <a:pt x="78" y="2"/>
                      </a:lnTo>
                      <a:lnTo>
                        <a:pt x="74" y="2"/>
                      </a:lnTo>
                      <a:lnTo>
                        <a:pt x="72" y="5"/>
                      </a:lnTo>
                      <a:lnTo>
                        <a:pt x="70" y="5"/>
                      </a:lnTo>
                      <a:lnTo>
                        <a:pt x="64" y="3"/>
                      </a:lnTo>
                      <a:lnTo>
                        <a:pt x="63" y="1"/>
                      </a:lnTo>
                      <a:lnTo>
                        <a:pt x="61" y="0"/>
                      </a:lnTo>
                      <a:lnTo>
                        <a:pt x="57" y="9"/>
                      </a:lnTo>
                      <a:lnTo>
                        <a:pt x="55" y="9"/>
                      </a:lnTo>
                      <a:lnTo>
                        <a:pt x="54" y="11"/>
                      </a:lnTo>
                      <a:lnTo>
                        <a:pt x="51" y="11"/>
                      </a:lnTo>
                      <a:lnTo>
                        <a:pt x="50" y="11"/>
                      </a:lnTo>
                      <a:lnTo>
                        <a:pt x="49" y="11"/>
                      </a:lnTo>
                      <a:lnTo>
                        <a:pt x="47" y="17"/>
                      </a:lnTo>
                      <a:lnTo>
                        <a:pt x="47" y="22"/>
                      </a:lnTo>
                      <a:lnTo>
                        <a:pt x="43" y="31"/>
                      </a:lnTo>
                      <a:lnTo>
                        <a:pt x="42" y="35"/>
                      </a:lnTo>
                      <a:lnTo>
                        <a:pt x="40" y="35"/>
                      </a:lnTo>
                      <a:lnTo>
                        <a:pt x="38" y="36"/>
                      </a:lnTo>
                      <a:lnTo>
                        <a:pt x="37" y="39"/>
                      </a:lnTo>
                      <a:lnTo>
                        <a:pt x="34" y="46"/>
                      </a:lnTo>
                      <a:lnTo>
                        <a:pt x="34" y="49"/>
                      </a:lnTo>
                      <a:lnTo>
                        <a:pt x="30" y="52"/>
                      </a:lnTo>
                      <a:lnTo>
                        <a:pt x="28" y="57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2" y="70"/>
                      </a:lnTo>
                      <a:lnTo>
                        <a:pt x="22" y="72"/>
                      </a:lnTo>
                      <a:lnTo>
                        <a:pt x="19" y="77"/>
                      </a:lnTo>
                      <a:lnTo>
                        <a:pt x="18" y="80"/>
                      </a:lnTo>
                      <a:lnTo>
                        <a:pt x="19" y="82"/>
                      </a:lnTo>
                      <a:lnTo>
                        <a:pt x="19" y="86"/>
                      </a:lnTo>
                      <a:lnTo>
                        <a:pt x="17" y="90"/>
                      </a:lnTo>
                      <a:lnTo>
                        <a:pt x="16" y="94"/>
                      </a:lnTo>
                      <a:lnTo>
                        <a:pt x="16" y="101"/>
                      </a:lnTo>
                      <a:lnTo>
                        <a:pt x="15" y="109"/>
                      </a:lnTo>
                      <a:lnTo>
                        <a:pt x="14" y="111"/>
                      </a:lnTo>
                      <a:lnTo>
                        <a:pt x="13" y="113"/>
                      </a:lnTo>
                      <a:lnTo>
                        <a:pt x="12" y="112"/>
                      </a:lnTo>
                      <a:lnTo>
                        <a:pt x="10" y="111"/>
                      </a:lnTo>
                      <a:lnTo>
                        <a:pt x="7" y="112"/>
                      </a:lnTo>
                      <a:lnTo>
                        <a:pt x="4" y="111"/>
                      </a:lnTo>
                      <a:lnTo>
                        <a:pt x="4" y="115"/>
                      </a:lnTo>
                      <a:lnTo>
                        <a:pt x="2" y="116"/>
                      </a:lnTo>
                      <a:lnTo>
                        <a:pt x="0" y="119"/>
                      </a:lnTo>
                      <a:lnTo>
                        <a:pt x="1" y="121"/>
                      </a:lnTo>
                      <a:lnTo>
                        <a:pt x="4" y="123"/>
                      </a:lnTo>
                      <a:lnTo>
                        <a:pt x="9" y="123"/>
                      </a:lnTo>
                      <a:lnTo>
                        <a:pt x="11" y="125"/>
                      </a:lnTo>
                      <a:lnTo>
                        <a:pt x="13" y="128"/>
                      </a:lnTo>
                      <a:lnTo>
                        <a:pt x="14" y="130"/>
                      </a:lnTo>
                      <a:lnTo>
                        <a:pt x="15" y="131"/>
                      </a:lnTo>
                      <a:lnTo>
                        <a:pt x="18" y="137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1" y="141"/>
                      </a:lnTo>
                      <a:lnTo>
                        <a:pt x="24" y="141"/>
                      </a:lnTo>
                      <a:lnTo>
                        <a:pt x="26" y="143"/>
                      </a:lnTo>
                      <a:lnTo>
                        <a:pt x="27" y="146"/>
                      </a:lnTo>
                      <a:lnTo>
                        <a:pt x="29" y="149"/>
                      </a:lnTo>
                      <a:lnTo>
                        <a:pt x="29" y="156"/>
                      </a:lnTo>
                      <a:lnTo>
                        <a:pt x="31" y="157"/>
                      </a:lnTo>
                      <a:lnTo>
                        <a:pt x="32" y="163"/>
                      </a:lnTo>
                      <a:lnTo>
                        <a:pt x="33" y="162"/>
                      </a:lnTo>
                      <a:lnTo>
                        <a:pt x="35" y="16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6" name="Freeform 816">
                  <a:extLst>
                    <a:ext uri="{FF2B5EF4-FFF2-40B4-BE49-F238E27FC236}">
                      <a16:creationId xmlns:a16="http://schemas.microsoft.com/office/drawing/2014/main" id="{F39780F7-8368-46B5-B0AE-927DA58CC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0" y="2493"/>
                  <a:ext cx="95" cy="101"/>
                </a:xfrm>
                <a:custGeom>
                  <a:avLst/>
                  <a:gdLst>
                    <a:gd name="T0" fmla="*/ 21 w 95"/>
                    <a:gd name="T1" fmla="*/ 5 h 101"/>
                    <a:gd name="T2" fmla="*/ 18 w 95"/>
                    <a:gd name="T3" fmla="*/ 7 h 101"/>
                    <a:gd name="T4" fmla="*/ 13 w 95"/>
                    <a:gd name="T5" fmla="*/ 10 h 101"/>
                    <a:gd name="T6" fmla="*/ 14 w 95"/>
                    <a:gd name="T7" fmla="*/ 13 h 101"/>
                    <a:gd name="T8" fmla="*/ 9 w 95"/>
                    <a:gd name="T9" fmla="*/ 15 h 101"/>
                    <a:gd name="T10" fmla="*/ 7 w 95"/>
                    <a:gd name="T11" fmla="*/ 20 h 101"/>
                    <a:gd name="T12" fmla="*/ 7 w 95"/>
                    <a:gd name="T13" fmla="*/ 25 h 101"/>
                    <a:gd name="T14" fmla="*/ 7 w 95"/>
                    <a:gd name="T15" fmla="*/ 28 h 101"/>
                    <a:gd name="T16" fmla="*/ 4 w 95"/>
                    <a:gd name="T17" fmla="*/ 42 h 101"/>
                    <a:gd name="T18" fmla="*/ 2 w 95"/>
                    <a:gd name="T19" fmla="*/ 49 h 101"/>
                    <a:gd name="T20" fmla="*/ 0 w 95"/>
                    <a:gd name="T21" fmla="*/ 55 h 101"/>
                    <a:gd name="T22" fmla="*/ 3 w 95"/>
                    <a:gd name="T23" fmla="*/ 65 h 101"/>
                    <a:gd name="T24" fmla="*/ 8 w 95"/>
                    <a:gd name="T25" fmla="*/ 66 h 101"/>
                    <a:gd name="T26" fmla="*/ 11 w 95"/>
                    <a:gd name="T27" fmla="*/ 64 h 101"/>
                    <a:gd name="T28" fmla="*/ 17 w 95"/>
                    <a:gd name="T29" fmla="*/ 56 h 101"/>
                    <a:gd name="T30" fmla="*/ 24 w 95"/>
                    <a:gd name="T31" fmla="*/ 60 h 101"/>
                    <a:gd name="T32" fmla="*/ 28 w 95"/>
                    <a:gd name="T33" fmla="*/ 57 h 101"/>
                    <a:gd name="T34" fmla="*/ 33 w 95"/>
                    <a:gd name="T35" fmla="*/ 59 h 101"/>
                    <a:gd name="T36" fmla="*/ 37 w 95"/>
                    <a:gd name="T37" fmla="*/ 58 h 101"/>
                    <a:gd name="T38" fmla="*/ 42 w 95"/>
                    <a:gd name="T39" fmla="*/ 61 h 101"/>
                    <a:gd name="T40" fmla="*/ 47 w 95"/>
                    <a:gd name="T41" fmla="*/ 61 h 101"/>
                    <a:gd name="T42" fmla="*/ 52 w 95"/>
                    <a:gd name="T43" fmla="*/ 65 h 101"/>
                    <a:gd name="T44" fmla="*/ 58 w 95"/>
                    <a:gd name="T45" fmla="*/ 73 h 101"/>
                    <a:gd name="T46" fmla="*/ 63 w 95"/>
                    <a:gd name="T47" fmla="*/ 74 h 101"/>
                    <a:gd name="T48" fmla="*/ 66 w 95"/>
                    <a:gd name="T49" fmla="*/ 76 h 101"/>
                    <a:gd name="T50" fmla="*/ 73 w 95"/>
                    <a:gd name="T51" fmla="*/ 83 h 101"/>
                    <a:gd name="T52" fmla="*/ 79 w 95"/>
                    <a:gd name="T53" fmla="*/ 89 h 101"/>
                    <a:gd name="T54" fmla="*/ 80 w 95"/>
                    <a:gd name="T55" fmla="*/ 94 h 101"/>
                    <a:gd name="T56" fmla="*/ 86 w 95"/>
                    <a:gd name="T57" fmla="*/ 101 h 101"/>
                    <a:gd name="T58" fmla="*/ 90 w 95"/>
                    <a:gd name="T59" fmla="*/ 98 h 101"/>
                    <a:gd name="T60" fmla="*/ 95 w 95"/>
                    <a:gd name="T61" fmla="*/ 94 h 101"/>
                    <a:gd name="T62" fmla="*/ 94 w 95"/>
                    <a:gd name="T63" fmla="*/ 92 h 101"/>
                    <a:gd name="T64" fmla="*/ 91 w 95"/>
                    <a:gd name="T65" fmla="*/ 93 h 101"/>
                    <a:gd name="T66" fmla="*/ 88 w 95"/>
                    <a:gd name="T67" fmla="*/ 89 h 101"/>
                    <a:gd name="T68" fmla="*/ 87 w 95"/>
                    <a:gd name="T69" fmla="*/ 85 h 101"/>
                    <a:gd name="T70" fmla="*/ 83 w 95"/>
                    <a:gd name="T71" fmla="*/ 77 h 101"/>
                    <a:gd name="T72" fmla="*/ 82 w 95"/>
                    <a:gd name="T73" fmla="*/ 76 h 101"/>
                    <a:gd name="T74" fmla="*/ 78 w 95"/>
                    <a:gd name="T75" fmla="*/ 74 h 101"/>
                    <a:gd name="T76" fmla="*/ 73 w 95"/>
                    <a:gd name="T77" fmla="*/ 68 h 101"/>
                    <a:gd name="T78" fmla="*/ 68 w 95"/>
                    <a:gd name="T79" fmla="*/ 60 h 101"/>
                    <a:gd name="T80" fmla="*/ 63 w 95"/>
                    <a:gd name="T81" fmla="*/ 57 h 101"/>
                    <a:gd name="T82" fmla="*/ 58 w 95"/>
                    <a:gd name="T83" fmla="*/ 54 h 101"/>
                    <a:gd name="T84" fmla="*/ 55 w 95"/>
                    <a:gd name="T85" fmla="*/ 54 h 101"/>
                    <a:gd name="T86" fmla="*/ 52 w 95"/>
                    <a:gd name="T87" fmla="*/ 53 h 101"/>
                    <a:gd name="T88" fmla="*/ 51 w 95"/>
                    <a:gd name="T89" fmla="*/ 47 h 101"/>
                    <a:gd name="T90" fmla="*/ 47 w 95"/>
                    <a:gd name="T91" fmla="*/ 43 h 101"/>
                    <a:gd name="T92" fmla="*/ 48 w 95"/>
                    <a:gd name="T93" fmla="*/ 47 h 101"/>
                    <a:gd name="T94" fmla="*/ 46 w 95"/>
                    <a:gd name="T95" fmla="*/ 51 h 101"/>
                    <a:gd name="T96" fmla="*/ 43 w 95"/>
                    <a:gd name="T97" fmla="*/ 42 h 101"/>
                    <a:gd name="T98" fmla="*/ 42 w 95"/>
                    <a:gd name="T99" fmla="*/ 39 h 101"/>
                    <a:gd name="T100" fmla="*/ 39 w 95"/>
                    <a:gd name="T101" fmla="*/ 35 h 101"/>
                    <a:gd name="T102" fmla="*/ 32 w 95"/>
                    <a:gd name="T103" fmla="*/ 4 h 101"/>
                    <a:gd name="T104" fmla="*/ 28 w 95"/>
                    <a:gd name="T105" fmla="*/ 0 h 101"/>
                    <a:gd name="T106" fmla="*/ 24 w 95"/>
                    <a:gd name="T10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5" h="101">
                      <a:moveTo>
                        <a:pt x="24" y="4"/>
                      </a:moveTo>
                      <a:lnTo>
                        <a:pt x="21" y="5"/>
                      </a:lnTo>
                      <a:lnTo>
                        <a:pt x="21" y="7"/>
                      </a:lnTo>
                      <a:lnTo>
                        <a:pt x="18" y="7"/>
                      </a:lnTo>
                      <a:lnTo>
                        <a:pt x="16" y="9"/>
                      </a:lnTo>
                      <a:lnTo>
                        <a:pt x="13" y="10"/>
                      </a:lnTo>
                      <a:lnTo>
                        <a:pt x="13" y="11"/>
                      </a:lnTo>
                      <a:lnTo>
                        <a:pt x="14" y="13"/>
                      </a:lnTo>
                      <a:lnTo>
                        <a:pt x="13" y="15"/>
                      </a:lnTo>
                      <a:lnTo>
                        <a:pt x="9" y="15"/>
                      </a:lnTo>
                      <a:lnTo>
                        <a:pt x="7" y="16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5"/>
                      </a:lnTo>
                      <a:lnTo>
                        <a:pt x="8" y="26"/>
                      </a:lnTo>
                      <a:lnTo>
                        <a:pt x="7" y="28"/>
                      </a:lnTo>
                      <a:lnTo>
                        <a:pt x="6" y="33"/>
                      </a:lnTo>
                      <a:lnTo>
                        <a:pt x="4" y="42"/>
                      </a:lnTo>
                      <a:lnTo>
                        <a:pt x="2" y="45"/>
                      </a:lnTo>
                      <a:lnTo>
                        <a:pt x="2" y="49"/>
                      </a:lnTo>
                      <a:lnTo>
                        <a:pt x="0" y="50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3" y="65"/>
                      </a:lnTo>
                      <a:lnTo>
                        <a:pt x="5" y="66"/>
                      </a:lnTo>
                      <a:lnTo>
                        <a:pt x="8" y="66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5" y="55"/>
                      </a:lnTo>
                      <a:lnTo>
                        <a:pt x="17" y="56"/>
                      </a:lnTo>
                      <a:lnTo>
                        <a:pt x="18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8" y="57"/>
                      </a:lnTo>
                      <a:lnTo>
                        <a:pt x="32" y="57"/>
                      </a:lnTo>
                      <a:lnTo>
                        <a:pt x="33" y="59"/>
                      </a:lnTo>
                      <a:lnTo>
                        <a:pt x="35" y="58"/>
                      </a:lnTo>
                      <a:lnTo>
                        <a:pt x="37" y="58"/>
                      </a:lnTo>
                      <a:lnTo>
                        <a:pt x="42" y="62"/>
                      </a:lnTo>
                      <a:lnTo>
                        <a:pt x="42" y="61"/>
                      </a:lnTo>
                      <a:lnTo>
                        <a:pt x="44" y="60"/>
                      </a:lnTo>
                      <a:lnTo>
                        <a:pt x="47" y="61"/>
                      </a:lnTo>
                      <a:lnTo>
                        <a:pt x="49" y="64"/>
                      </a:lnTo>
                      <a:lnTo>
                        <a:pt x="52" y="65"/>
                      </a:lnTo>
                      <a:lnTo>
                        <a:pt x="56" y="70"/>
                      </a:lnTo>
                      <a:lnTo>
                        <a:pt x="58" y="73"/>
                      </a:lnTo>
                      <a:lnTo>
                        <a:pt x="62" y="73"/>
                      </a:lnTo>
                      <a:lnTo>
                        <a:pt x="63" y="74"/>
                      </a:lnTo>
                      <a:lnTo>
                        <a:pt x="65" y="75"/>
                      </a:lnTo>
                      <a:lnTo>
                        <a:pt x="66" y="76"/>
                      </a:lnTo>
                      <a:lnTo>
                        <a:pt x="70" y="79"/>
                      </a:lnTo>
                      <a:lnTo>
                        <a:pt x="73" y="83"/>
                      </a:lnTo>
                      <a:lnTo>
                        <a:pt x="76" y="84"/>
                      </a:lnTo>
                      <a:lnTo>
                        <a:pt x="79" y="89"/>
                      </a:lnTo>
                      <a:lnTo>
                        <a:pt x="79" y="92"/>
                      </a:lnTo>
                      <a:lnTo>
                        <a:pt x="80" y="94"/>
                      </a:lnTo>
                      <a:lnTo>
                        <a:pt x="82" y="94"/>
                      </a:lnTo>
                      <a:lnTo>
                        <a:pt x="86" y="101"/>
                      </a:lnTo>
                      <a:lnTo>
                        <a:pt x="89" y="100"/>
                      </a:lnTo>
                      <a:lnTo>
                        <a:pt x="90" y="98"/>
                      </a:lnTo>
                      <a:lnTo>
                        <a:pt x="92" y="97"/>
                      </a:lnTo>
                      <a:lnTo>
                        <a:pt x="95" y="94"/>
                      </a:lnTo>
                      <a:lnTo>
                        <a:pt x="94" y="94"/>
                      </a:lnTo>
                      <a:lnTo>
                        <a:pt x="94" y="92"/>
                      </a:lnTo>
                      <a:lnTo>
                        <a:pt x="93" y="94"/>
                      </a:lnTo>
                      <a:lnTo>
                        <a:pt x="91" y="93"/>
                      </a:lnTo>
                      <a:lnTo>
                        <a:pt x="90" y="93"/>
                      </a:lnTo>
                      <a:lnTo>
                        <a:pt x="88" y="89"/>
                      </a:lnTo>
                      <a:lnTo>
                        <a:pt x="89" y="88"/>
                      </a:lnTo>
                      <a:lnTo>
                        <a:pt x="87" y="85"/>
                      </a:lnTo>
                      <a:lnTo>
                        <a:pt x="85" y="84"/>
                      </a:lnTo>
                      <a:lnTo>
                        <a:pt x="83" y="77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6"/>
                      </a:lnTo>
                      <a:lnTo>
                        <a:pt x="78" y="74"/>
                      </a:lnTo>
                      <a:lnTo>
                        <a:pt x="76" y="73"/>
                      </a:lnTo>
                      <a:lnTo>
                        <a:pt x="73" y="68"/>
                      </a:lnTo>
                      <a:lnTo>
                        <a:pt x="69" y="62"/>
                      </a:lnTo>
                      <a:lnTo>
                        <a:pt x="68" y="60"/>
                      </a:lnTo>
                      <a:lnTo>
                        <a:pt x="64" y="59"/>
                      </a:lnTo>
                      <a:lnTo>
                        <a:pt x="63" y="57"/>
                      </a:lnTo>
                      <a:lnTo>
                        <a:pt x="60" y="53"/>
                      </a:lnTo>
                      <a:lnTo>
                        <a:pt x="58" y="54"/>
                      </a:lnTo>
                      <a:lnTo>
                        <a:pt x="57" y="53"/>
                      </a:lnTo>
                      <a:lnTo>
                        <a:pt x="55" y="54"/>
                      </a:lnTo>
                      <a:lnTo>
                        <a:pt x="54" y="55"/>
                      </a:lnTo>
                      <a:lnTo>
                        <a:pt x="52" y="53"/>
                      </a:lnTo>
                      <a:lnTo>
                        <a:pt x="49" y="49"/>
                      </a:lnTo>
                      <a:lnTo>
                        <a:pt x="51" y="47"/>
                      </a:lnTo>
                      <a:lnTo>
                        <a:pt x="48" y="43"/>
                      </a:lnTo>
                      <a:lnTo>
                        <a:pt x="47" y="43"/>
                      </a:lnTo>
                      <a:lnTo>
                        <a:pt x="47" y="47"/>
                      </a:lnTo>
                      <a:lnTo>
                        <a:pt x="48" y="47"/>
                      </a:lnTo>
                      <a:lnTo>
                        <a:pt x="48" y="52"/>
                      </a:lnTo>
                      <a:lnTo>
                        <a:pt x="46" y="51"/>
                      </a:lnTo>
                      <a:lnTo>
                        <a:pt x="45" y="45"/>
                      </a:lnTo>
                      <a:lnTo>
                        <a:pt x="43" y="42"/>
                      </a:lnTo>
                      <a:lnTo>
                        <a:pt x="42" y="41"/>
                      </a:lnTo>
                      <a:lnTo>
                        <a:pt x="42" y="39"/>
                      </a:lnTo>
                      <a:lnTo>
                        <a:pt x="41" y="35"/>
                      </a:lnTo>
                      <a:lnTo>
                        <a:pt x="39" y="35"/>
                      </a:lnTo>
                      <a:lnTo>
                        <a:pt x="38" y="22"/>
                      </a:lnTo>
                      <a:lnTo>
                        <a:pt x="32" y="4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3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7" name="Freeform 817">
                  <a:extLst>
                    <a:ext uri="{FF2B5EF4-FFF2-40B4-BE49-F238E27FC236}">
                      <a16:creationId xmlns:a16="http://schemas.microsoft.com/office/drawing/2014/main" id="{24E97990-ED95-4F3E-9B52-B2E3AD9C24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7" y="2587"/>
                  <a:ext cx="22" cy="31"/>
                </a:xfrm>
                <a:custGeom>
                  <a:avLst/>
                  <a:gdLst>
                    <a:gd name="T0" fmla="*/ 13 w 22"/>
                    <a:gd name="T1" fmla="*/ 4 h 31"/>
                    <a:gd name="T2" fmla="*/ 12 w 22"/>
                    <a:gd name="T3" fmla="*/ 6 h 31"/>
                    <a:gd name="T4" fmla="*/ 6 w 22"/>
                    <a:gd name="T5" fmla="*/ 7 h 31"/>
                    <a:gd name="T6" fmla="*/ 5 w 22"/>
                    <a:gd name="T7" fmla="*/ 11 h 31"/>
                    <a:gd name="T8" fmla="*/ 4 w 22"/>
                    <a:gd name="T9" fmla="*/ 14 h 31"/>
                    <a:gd name="T10" fmla="*/ 4 w 22"/>
                    <a:gd name="T11" fmla="*/ 19 h 31"/>
                    <a:gd name="T12" fmla="*/ 3 w 22"/>
                    <a:gd name="T13" fmla="*/ 22 h 31"/>
                    <a:gd name="T14" fmla="*/ 3 w 22"/>
                    <a:gd name="T15" fmla="*/ 25 h 31"/>
                    <a:gd name="T16" fmla="*/ 0 w 22"/>
                    <a:gd name="T17" fmla="*/ 29 h 31"/>
                    <a:gd name="T18" fmla="*/ 2 w 22"/>
                    <a:gd name="T19" fmla="*/ 31 h 31"/>
                    <a:gd name="T20" fmla="*/ 7 w 22"/>
                    <a:gd name="T21" fmla="*/ 31 h 31"/>
                    <a:gd name="T22" fmla="*/ 10 w 22"/>
                    <a:gd name="T23" fmla="*/ 28 h 31"/>
                    <a:gd name="T24" fmla="*/ 14 w 22"/>
                    <a:gd name="T25" fmla="*/ 27 h 31"/>
                    <a:gd name="T26" fmla="*/ 17 w 22"/>
                    <a:gd name="T27" fmla="*/ 29 h 31"/>
                    <a:gd name="T28" fmla="*/ 17 w 22"/>
                    <a:gd name="T29" fmla="*/ 28 h 31"/>
                    <a:gd name="T30" fmla="*/ 20 w 22"/>
                    <a:gd name="T31" fmla="*/ 21 h 31"/>
                    <a:gd name="T32" fmla="*/ 20 w 22"/>
                    <a:gd name="T33" fmla="*/ 20 h 31"/>
                    <a:gd name="T34" fmla="*/ 17 w 22"/>
                    <a:gd name="T35" fmla="*/ 20 h 31"/>
                    <a:gd name="T36" fmla="*/ 14 w 22"/>
                    <a:gd name="T37" fmla="*/ 21 h 31"/>
                    <a:gd name="T38" fmla="*/ 14 w 22"/>
                    <a:gd name="T39" fmla="*/ 20 h 31"/>
                    <a:gd name="T40" fmla="*/ 12 w 22"/>
                    <a:gd name="T41" fmla="*/ 18 h 31"/>
                    <a:gd name="T42" fmla="*/ 15 w 22"/>
                    <a:gd name="T43" fmla="*/ 18 h 31"/>
                    <a:gd name="T44" fmla="*/ 16 w 22"/>
                    <a:gd name="T45" fmla="*/ 16 h 31"/>
                    <a:gd name="T46" fmla="*/ 18 w 22"/>
                    <a:gd name="T47" fmla="*/ 16 h 31"/>
                    <a:gd name="T48" fmla="*/ 20 w 22"/>
                    <a:gd name="T49" fmla="*/ 12 h 31"/>
                    <a:gd name="T50" fmla="*/ 22 w 22"/>
                    <a:gd name="T51" fmla="*/ 12 h 31"/>
                    <a:gd name="T52" fmla="*/ 21 w 22"/>
                    <a:gd name="T53" fmla="*/ 7 h 31"/>
                    <a:gd name="T54" fmla="*/ 22 w 22"/>
                    <a:gd name="T55" fmla="*/ 5 h 31"/>
                    <a:gd name="T56" fmla="*/ 21 w 22"/>
                    <a:gd name="T57" fmla="*/ 5 h 31"/>
                    <a:gd name="T58" fmla="*/ 18 w 22"/>
                    <a:gd name="T59" fmla="*/ 1 h 31"/>
                    <a:gd name="T60" fmla="*/ 18 w 22"/>
                    <a:gd name="T61" fmla="*/ 0 h 31"/>
                    <a:gd name="T62" fmla="*/ 18 w 22"/>
                    <a:gd name="T63" fmla="*/ 0 h 31"/>
                    <a:gd name="T64" fmla="*/ 15 w 22"/>
                    <a:gd name="T65" fmla="*/ 3 h 31"/>
                    <a:gd name="T66" fmla="*/ 13 w 22"/>
                    <a:gd name="T67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31">
                      <a:moveTo>
                        <a:pt x="13" y="4"/>
                      </a:moveTo>
                      <a:lnTo>
                        <a:pt x="12" y="6"/>
                      </a:lnTo>
                      <a:lnTo>
                        <a:pt x="6" y="7"/>
                      </a:lnTo>
                      <a:lnTo>
                        <a:pt x="5" y="11"/>
                      </a:lnTo>
                      <a:lnTo>
                        <a:pt x="4" y="14"/>
                      </a:lnTo>
                      <a:lnTo>
                        <a:pt x="4" y="19"/>
                      </a:lnTo>
                      <a:lnTo>
                        <a:pt x="3" y="22"/>
                      </a:lnTo>
                      <a:lnTo>
                        <a:pt x="3" y="25"/>
                      </a:lnTo>
                      <a:lnTo>
                        <a:pt x="0" y="29"/>
                      </a:lnTo>
                      <a:lnTo>
                        <a:pt x="2" y="31"/>
                      </a:lnTo>
                      <a:lnTo>
                        <a:pt x="7" y="31"/>
                      </a:lnTo>
                      <a:lnTo>
                        <a:pt x="10" y="28"/>
                      </a:lnTo>
                      <a:lnTo>
                        <a:pt x="14" y="27"/>
                      </a:lnTo>
                      <a:lnTo>
                        <a:pt x="17" y="29"/>
                      </a:lnTo>
                      <a:lnTo>
                        <a:pt x="17" y="28"/>
                      </a:lnTo>
                      <a:lnTo>
                        <a:pt x="20" y="21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4" y="21"/>
                      </a:lnTo>
                      <a:lnTo>
                        <a:pt x="14" y="20"/>
                      </a:lnTo>
                      <a:lnTo>
                        <a:pt x="12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1" y="7"/>
                      </a:lnTo>
                      <a:lnTo>
                        <a:pt x="22" y="5"/>
                      </a:lnTo>
                      <a:lnTo>
                        <a:pt x="21" y="5"/>
                      </a:lnTo>
                      <a:lnTo>
                        <a:pt x="18" y="1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5" y="3"/>
                      </a:lnTo>
                      <a:lnTo>
                        <a:pt x="1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8" name="Freeform 818">
                  <a:extLst>
                    <a:ext uri="{FF2B5EF4-FFF2-40B4-BE49-F238E27FC236}">
                      <a16:creationId xmlns:a16="http://schemas.microsoft.com/office/drawing/2014/main" id="{8C7B3367-8F69-4011-8A45-E8685BAA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8" y="2600"/>
                  <a:ext cx="145" cy="230"/>
                </a:xfrm>
                <a:custGeom>
                  <a:avLst/>
                  <a:gdLst>
                    <a:gd name="T0" fmla="*/ 28 w 145"/>
                    <a:gd name="T1" fmla="*/ 33 h 230"/>
                    <a:gd name="T2" fmla="*/ 33 w 145"/>
                    <a:gd name="T3" fmla="*/ 45 h 230"/>
                    <a:gd name="T4" fmla="*/ 84 w 145"/>
                    <a:gd name="T5" fmla="*/ 66 h 230"/>
                    <a:gd name="T6" fmla="*/ 49 w 145"/>
                    <a:gd name="T7" fmla="*/ 118 h 230"/>
                    <a:gd name="T8" fmla="*/ 35 w 145"/>
                    <a:gd name="T9" fmla="*/ 121 h 230"/>
                    <a:gd name="T10" fmla="*/ 28 w 145"/>
                    <a:gd name="T11" fmla="*/ 128 h 230"/>
                    <a:gd name="T12" fmla="*/ 16 w 145"/>
                    <a:gd name="T13" fmla="*/ 134 h 230"/>
                    <a:gd name="T14" fmla="*/ 14 w 145"/>
                    <a:gd name="T15" fmla="*/ 137 h 230"/>
                    <a:gd name="T16" fmla="*/ 10 w 145"/>
                    <a:gd name="T17" fmla="*/ 230 h 230"/>
                    <a:gd name="T18" fmla="*/ 23 w 145"/>
                    <a:gd name="T19" fmla="*/ 210 h 230"/>
                    <a:gd name="T20" fmla="*/ 30 w 145"/>
                    <a:gd name="T21" fmla="*/ 203 h 230"/>
                    <a:gd name="T22" fmla="*/ 42 w 145"/>
                    <a:gd name="T23" fmla="*/ 191 h 230"/>
                    <a:gd name="T24" fmla="*/ 61 w 145"/>
                    <a:gd name="T25" fmla="*/ 171 h 230"/>
                    <a:gd name="T26" fmla="*/ 88 w 145"/>
                    <a:gd name="T27" fmla="*/ 146 h 230"/>
                    <a:gd name="T28" fmla="*/ 100 w 145"/>
                    <a:gd name="T29" fmla="*/ 126 h 230"/>
                    <a:gd name="T30" fmla="*/ 116 w 145"/>
                    <a:gd name="T31" fmla="*/ 99 h 230"/>
                    <a:gd name="T32" fmla="*/ 126 w 145"/>
                    <a:gd name="T33" fmla="*/ 73 h 230"/>
                    <a:gd name="T34" fmla="*/ 127 w 145"/>
                    <a:gd name="T35" fmla="*/ 65 h 230"/>
                    <a:gd name="T36" fmla="*/ 134 w 145"/>
                    <a:gd name="T37" fmla="*/ 54 h 230"/>
                    <a:gd name="T38" fmla="*/ 140 w 145"/>
                    <a:gd name="T39" fmla="*/ 39 h 230"/>
                    <a:gd name="T40" fmla="*/ 141 w 145"/>
                    <a:gd name="T41" fmla="*/ 29 h 230"/>
                    <a:gd name="T42" fmla="*/ 144 w 145"/>
                    <a:gd name="T43" fmla="*/ 29 h 230"/>
                    <a:gd name="T44" fmla="*/ 144 w 145"/>
                    <a:gd name="T45" fmla="*/ 27 h 230"/>
                    <a:gd name="T46" fmla="*/ 143 w 145"/>
                    <a:gd name="T47" fmla="*/ 25 h 230"/>
                    <a:gd name="T48" fmla="*/ 142 w 145"/>
                    <a:gd name="T49" fmla="*/ 17 h 230"/>
                    <a:gd name="T50" fmla="*/ 142 w 145"/>
                    <a:gd name="T51" fmla="*/ 14 h 230"/>
                    <a:gd name="T52" fmla="*/ 142 w 145"/>
                    <a:gd name="T53" fmla="*/ 8 h 230"/>
                    <a:gd name="T54" fmla="*/ 144 w 145"/>
                    <a:gd name="T55" fmla="*/ 2 h 230"/>
                    <a:gd name="T56" fmla="*/ 137 w 145"/>
                    <a:gd name="T57" fmla="*/ 0 h 230"/>
                    <a:gd name="T58" fmla="*/ 134 w 145"/>
                    <a:gd name="T59" fmla="*/ 2 h 230"/>
                    <a:gd name="T60" fmla="*/ 133 w 145"/>
                    <a:gd name="T61" fmla="*/ 4 h 230"/>
                    <a:gd name="T62" fmla="*/ 126 w 145"/>
                    <a:gd name="T63" fmla="*/ 10 h 230"/>
                    <a:gd name="T64" fmla="*/ 118 w 145"/>
                    <a:gd name="T65" fmla="*/ 11 h 230"/>
                    <a:gd name="T66" fmla="*/ 108 w 145"/>
                    <a:gd name="T67" fmla="*/ 12 h 230"/>
                    <a:gd name="T68" fmla="*/ 96 w 145"/>
                    <a:gd name="T69" fmla="*/ 14 h 230"/>
                    <a:gd name="T70" fmla="*/ 88 w 145"/>
                    <a:gd name="T71" fmla="*/ 14 h 230"/>
                    <a:gd name="T72" fmla="*/ 73 w 145"/>
                    <a:gd name="T73" fmla="*/ 20 h 230"/>
                    <a:gd name="T74" fmla="*/ 67 w 145"/>
                    <a:gd name="T75" fmla="*/ 20 h 230"/>
                    <a:gd name="T76" fmla="*/ 58 w 145"/>
                    <a:gd name="T77" fmla="*/ 25 h 230"/>
                    <a:gd name="T78" fmla="*/ 49 w 145"/>
                    <a:gd name="T79" fmla="*/ 29 h 230"/>
                    <a:gd name="T80" fmla="*/ 41 w 145"/>
                    <a:gd name="T81" fmla="*/ 25 h 230"/>
                    <a:gd name="T82" fmla="*/ 30 w 145"/>
                    <a:gd name="T83" fmla="*/ 10 h 230"/>
                    <a:gd name="T84" fmla="*/ 25 w 145"/>
                    <a:gd name="T85" fmla="*/ 18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5" h="230">
                      <a:moveTo>
                        <a:pt x="25" y="18"/>
                      </a:moveTo>
                      <a:lnTo>
                        <a:pt x="26" y="25"/>
                      </a:lnTo>
                      <a:lnTo>
                        <a:pt x="28" y="33"/>
                      </a:lnTo>
                      <a:lnTo>
                        <a:pt x="32" y="35"/>
                      </a:lnTo>
                      <a:lnTo>
                        <a:pt x="32" y="41"/>
                      </a:lnTo>
                      <a:lnTo>
                        <a:pt x="33" y="45"/>
                      </a:lnTo>
                      <a:lnTo>
                        <a:pt x="39" y="47"/>
                      </a:lnTo>
                      <a:lnTo>
                        <a:pt x="42" y="51"/>
                      </a:lnTo>
                      <a:lnTo>
                        <a:pt x="84" y="66"/>
                      </a:lnTo>
                      <a:lnTo>
                        <a:pt x="102" y="66"/>
                      </a:lnTo>
                      <a:lnTo>
                        <a:pt x="57" y="118"/>
                      </a:lnTo>
                      <a:lnTo>
                        <a:pt x="49" y="118"/>
                      </a:lnTo>
                      <a:lnTo>
                        <a:pt x="40" y="118"/>
                      </a:lnTo>
                      <a:lnTo>
                        <a:pt x="37" y="121"/>
                      </a:lnTo>
                      <a:lnTo>
                        <a:pt x="35" y="121"/>
                      </a:lnTo>
                      <a:lnTo>
                        <a:pt x="32" y="123"/>
                      </a:lnTo>
                      <a:lnTo>
                        <a:pt x="30" y="126"/>
                      </a:lnTo>
                      <a:lnTo>
                        <a:pt x="28" y="128"/>
                      </a:lnTo>
                      <a:lnTo>
                        <a:pt x="24" y="131"/>
                      </a:lnTo>
                      <a:lnTo>
                        <a:pt x="20" y="132"/>
                      </a:lnTo>
                      <a:lnTo>
                        <a:pt x="16" y="134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4" y="137"/>
                      </a:lnTo>
                      <a:lnTo>
                        <a:pt x="1" y="152"/>
                      </a:lnTo>
                      <a:lnTo>
                        <a:pt x="0" y="219"/>
                      </a:lnTo>
                      <a:lnTo>
                        <a:pt x="10" y="230"/>
                      </a:lnTo>
                      <a:lnTo>
                        <a:pt x="10" y="229"/>
                      </a:lnTo>
                      <a:lnTo>
                        <a:pt x="23" y="214"/>
                      </a:lnTo>
                      <a:lnTo>
                        <a:pt x="23" y="210"/>
                      </a:lnTo>
                      <a:lnTo>
                        <a:pt x="26" y="207"/>
                      </a:lnTo>
                      <a:lnTo>
                        <a:pt x="29" y="205"/>
                      </a:lnTo>
                      <a:lnTo>
                        <a:pt x="30" y="203"/>
                      </a:lnTo>
                      <a:lnTo>
                        <a:pt x="32" y="202"/>
                      </a:lnTo>
                      <a:lnTo>
                        <a:pt x="40" y="192"/>
                      </a:lnTo>
                      <a:lnTo>
                        <a:pt x="42" y="191"/>
                      </a:lnTo>
                      <a:lnTo>
                        <a:pt x="51" y="179"/>
                      </a:lnTo>
                      <a:lnTo>
                        <a:pt x="57" y="174"/>
                      </a:lnTo>
                      <a:lnTo>
                        <a:pt x="61" y="171"/>
                      </a:lnTo>
                      <a:lnTo>
                        <a:pt x="65" y="170"/>
                      </a:lnTo>
                      <a:lnTo>
                        <a:pt x="72" y="163"/>
                      </a:lnTo>
                      <a:lnTo>
                        <a:pt x="88" y="146"/>
                      </a:lnTo>
                      <a:lnTo>
                        <a:pt x="95" y="135"/>
                      </a:lnTo>
                      <a:lnTo>
                        <a:pt x="99" y="130"/>
                      </a:lnTo>
                      <a:lnTo>
                        <a:pt x="100" y="126"/>
                      </a:lnTo>
                      <a:lnTo>
                        <a:pt x="110" y="111"/>
                      </a:lnTo>
                      <a:lnTo>
                        <a:pt x="110" y="108"/>
                      </a:lnTo>
                      <a:lnTo>
                        <a:pt x="116" y="99"/>
                      </a:lnTo>
                      <a:lnTo>
                        <a:pt x="116" y="94"/>
                      </a:lnTo>
                      <a:lnTo>
                        <a:pt x="123" y="76"/>
                      </a:lnTo>
                      <a:lnTo>
                        <a:pt x="126" y="73"/>
                      </a:lnTo>
                      <a:lnTo>
                        <a:pt x="124" y="71"/>
                      </a:lnTo>
                      <a:lnTo>
                        <a:pt x="124" y="69"/>
                      </a:lnTo>
                      <a:lnTo>
                        <a:pt x="127" y="65"/>
                      </a:lnTo>
                      <a:lnTo>
                        <a:pt x="129" y="66"/>
                      </a:lnTo>
                      <a:lnTo>
                        <a:pt x="130" y="63"/>
                      </a:lnTo>
                      <a:lnTo>
                        <a:pt x="134" y="54"/>
                      </a:lnTo>
                      <a:lnTo>
                        <a:pt x="139" y="45"/>
                      </a:lnTo>
                      <a:lnTo>
                        <a:pt x="139" y="42"/>
                      </a:lnTo>
                      <a:lnTo>
                        <a:pt x="140" y="39"/>
                      </a:lnTo>
                      <a:lnTo>
                        <a:pt x="140" y="35"/>
                      </a:lnTo>
                      <a:lnTo>
                        <a:pt x="139" y="33"/>
                      </a:lnTo>
                      <a:lnTo>
                        <a:pt x="141" y="29"/>
                      </a:lnTo>
                      <a:lnTo>
                        <a:pt x="142" y="28"/>
                      </a:lnTo>
                      <a:lnTo>
                        <a:pt x="144" y="28"/>
                      </a:lnTo>
                      <a:lnTo>
                        <a:pt x="144" y="29"/>
                      </a:lnTo>
                      <a:lnTo>
                        <a:pt x="145" y="28"/>
                      </a:lnTo>
                      <a:lnTo>
                        <a:pt x="144" y="27"/>
                      </a:lnTo>
                      <a:lnTo>
                        <a:pt x="144" y="27"/>
                      </a:lnTo>
                      <a:lnTo>
                        <a:pt x="144" y="28"/>
                      </a:lnTo>
                      <a:lnTo>
                        <a:pt x="142" y="28"/>
                      </a:lnTo>
                      <a:lnTo>
                        <a:pt x="143" y="25"/>
                      </a:lnTo>
                      <a:lnTo>
                        <a:pt x="142" y="22"/>
                      </a:lnTo>
                      <a:lnTo>
                        <a:pt x="141" y="20"/>
                      </a:lnTo>
                      <a:lnTo>
                        <a:pt x="142" y="17"/>
                      </a:lnTo>
                      <a:lnTo>
                        <a:pt x="144" y="15"/>
                      </a:lnTo>
                      <a:lnTo>
                        <a:pt x="144" y="14"/>
                      </a:lnTo>
                      <a:lnTo>
                        <a:pt x="142" y="14"/>
                      </a:lnTo>
                      <a:lnTo>
                        <a:pt x="141" y="12"/>
                      </a:lnTo>
                      <a:lnTo>
                        <a:pt x="142" y="11"/>
                      </a:lnTo>
                      <a:lnTo>
                        <a:pt x="142" y="8"/>
                      </a:lnTo>
                      <a:lnTo>
                        <a:pt x="143" y="5"/>
                      </a:lnTo>
                      <a:lnTo>
                        <a:pt x="144" y="3"/>
                      </a:lnTo>
                      <a:lnTo>
                        <a:pt x="144" y="2"/>
                      </a:lnTo>
                      <a:lnTo>
                        <a:pt x="142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7" y="0"/>
                      </a:lnTo>
                      <a:lnTo>
                        <a:pt x="136" y="0"/>
                      </a:lnTo>
                      <a:lnTo>
                        <a:pt x="134" y="2"/>
                      </a:lnTo>
                      <a:lnTo>
                        <a:pt x="134" y="3"/>
                      </a:lnTo>
                      <a:lnTo>
                        <a:pt x="133" y="5"/>
                      </a:lnTo>
                      <a:lnTo>
                        <a:pt x="133" y="4"/>
                      </a:lnTo>
                      <a:lnTo>
                        <a:pt x="130" y="7"/>
                      </a:lnTo>
                      <a:lnTo>
                        <a:pt x="126" y="8"/>
                      </a:lnTo>
                      <a:lnTo>
                        <a:pt x="126" y="10"/>
                      </a:lnTo>
                      <a:lnTo>
                        <a:pt x="125" y="8"/>
                      </a:lnTo>
                      <a:lnTo>
                        <a:pt x="120" y="9"/>
                      </a:lnTo>
                      <a:lnTo>
                        <a:pt x="118" y="11"/>
                      </a:lnTo>
                      <a:lnTo>
                        <a:pt x="111" y="13"/>
                      </a:lnTo>
                      <a:lnTo>
                        <a:pt x="109" y="13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99" y="14"/>
                      </a:lnTo>
                      <a:lnTo>
                        <a:pt x="96" y="14"/>
                      </a:lnTo>
                      <a:lnTo>
                        <a:pt x="94" y="15"/>
                      </a:lnTo>
                      <a:lnTo>
                        <a:pt x="91" y="14"/>
                      </a:lnTo>
                      <a:lnTo>
                        <a:pt x="88" y="14"/>
                      </a:lnTo>
                      <a:lnTo>
                        <a:pt x="80" y="21"/>
                      </a:lnTo>
                      <a:lnTo>
                        <a:pt x="75" y="21"/>
                      </a:lnTo>
                      <a:lnTo>
                        <a:pt x="73" y="20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1" y="25"/>
                      </a:lnTo>
                      <a:lnTo>
                        <a:pt x="58" y="25"/>
                      </a:lnTo>
                      <a:lnTo>
                        <a:pt x="54" y="27"/>
                      </a:lnTo>
                      <a:lnTo>
                        <a:pt x="54" y="29"/>
                      </a:lnTo>
                      <a:lnTo>
                        <a:pt x="49" y="29"/>
                      </a:lnTo>
                      <a:lnTo>
                        <a:pt x="46" y="28"/>
                      </a:lnTo>
                      <a:lnTo>
                        <a:pt x="42" y="25"/>
                      </a:lnTo>
                      <a:lnTo>
                        <a:pt x="41" y="25"/>
                      </a:lnTo>
                      <a:lnTo>
                        <a:pt x="40" y="21"/>
                      </a:lnTo>
                      <a:lnTo>
                        <a:pt x="31" y="11"/>
                      </a:lnTo>
                      <a:lnTo>
                        <a:pt x="30" y="10"/>
                      </a:lnTo>
                      <a:lnTo>
                        <a:pt x="29" y="8"/>
                      </a:lnTo>
                      <a:lnTo>
                        <a:pt x="26" y="15"/>
                      </a:lnTo>
                      <a:lnTo>
                        <a:pt x="25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9" name="Freeform 819">
                  <a:extLst>
                    <a:ext uri="{FF2B5EF4-FFF2-40B4-BE49-F238E27FC236}">
                      <a16:creationId xmlns:a16="http://schemas.microsoft.com/office/drawing/2014/main" id="{CDD06198-3239-490A-A4F5-3A1B8F94C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83" y="2710"/>
                  <a:ext cx="119" cy="173"/>
                </a:xfrm>
                <a:custGeom>
                  <a:avLst/>
                  <a:gdLst>
                    <a:gd name="T0" fmla="*/ 119 w 119"/>
                    <a:gd name="T1" fmla="*/ 27 h 173"/>
                    <a:gd name="T2" fmla="*/ 115 w 119"/>
                    <a:gd name="T3" fmla="*/ 27 h 173"/>
                    <a:gd name="T4" fmla="*/ 107 w 119"/>
                    <a:gd name="T5" fmla="*/ 26 h 173"/>
                    <a:gd name="T6" fmla="*/ 103 w 119"/>
                    <a:gd name="T7" fmla="*/ 22 h 173"/>
                    <a:gd name="T8" fmla="*/ 96 w 119"/>
                    <a:gd name="T9" fmla="*/ 23 h 173"/>
                    <a:gd name="T10" fmla="*/ 90 w 119"/>
                    <a:gd name="T11" fmla="*/ 25 h 173"/>
                    <a:gd name="T12" fmla="*/ 86 w 119"/>
                    <a:gd name="T13" fmla="*/ 34 h 173"/>
                    <a:gd name="T14" fmla="*/ 80 w 119"/>
                    <a:gd name="T15" fmla="*/ 34 h 173"/>
                    <a:gd name="T16" fmla="*/ 74 w 119"/>
                    <a:gd name="T17" fmla="*/ 34 h 173"/>
                    <a:gd name="T18" fmla="*/ 66 w 119"/>
                    <a:gd name="T19" fmla="*/ 32 h 173"/>
                    <a:gd name="T20" fmla="*/ 62 w 119"/>
                    <a:gd name="T21" fmla="*/ 28 h 173"/>
                    <a:gd name="T22" fmla="*/ 52 w 119"/>
                    <a:gd name="T23" fmla="*/ 18 h 173"/>
                    <a:gd name="T24" fmla="*/ 42 w 119"/>
                    <a:gd name="T25" fmla="*/ 17 h 173"/>
                    <a:gd name="T26" fmla="*/ 36 w 119"/>
                    <a:gd name="T27" fmla="*/ 17 h 173"/>
                    <a:gd name="T28" fmla="*/ 31 w 119"/>
                    <a:gd name="T29" fmla="*/ 13 h 173"/>
                    <a:gd name="T30" fmla="*/ 28 w 119"/>
                    <a:gd name="T31" fmla="*/ 2 h 173"/>
                    <a:gd name="T32" fmla="*/ 24 w 119"/>
                    <a:gd name="T33" fmla="*/ 0 h 173"/>
                    <a:gd name="T34" fmla="*/ 18 w 119"/>
                    <a:gd name="T35" fmla="*/ 8 h 173"/>
                    <a:gd name="T36" fmla="*/ 13 w 119"/>
                    <a:gd name="T37" fmla="*/ 14 h 173"/>
                    <a:gd name="T38" fmla="*/ 10 w 119"/>
                    <a:gd name="T39" fmla="*/ 19 h 173"/>
                    <a:gd name="T40" fmla="*/ 6 w 119"/>
                    <a:gd name="T41" fmla="*/ 22 h 173"/>
                    <a:gd name="T42" fmla="*/ 7 w 119"/>
                    <a:gd name="T43" fmla="*/ 22 h 173"/>
                    <a:gd name="T44" fmla="*/ 10 w 119"/>
                    <a:gd name="T45" fmla="*/ 28 h 173"/>
                    <a:gd name="T46" fmla="*/ 10 w 119"/>
                    <a:gd name="T47" fmla="*/ 32 h 173"/>
                    <a:gd name="T48" fmla="*/ 13 w 119"/>
                    <a:gd name="T49" fmla="*/ 36 h 173"/>
                    <a:gd name="T50" fmla="*/ 17 w 119"/>
                    <a:gd name="T51" fmla="*/ 43 h 173"/>
                    <a:gd name="T52" fmla="*/ 20 w 119"/>
                    <a:gd name="T53" fmla="*/ 49 h 173"/>
                    <a:gd name="T54" fmla="*/ 20 w 119"/>
                    <a:gd name="T55" fmla="*/ 53 h 173"/>
                    <a:gd name="T56" fmla="*/ 24 w 119"/>
                    <a:gd name="T57" fmla="*/ 59 h 173"/>
                    <a:gd name="T58" fmla="*/ 20 w 119"/>
                    <a:gd name="T59" fmla="*/ 67 h 173"/>
                    <a:gd name="T60" fmla="*/ 19 w 119"/>
                    <a:gd name="T61" fmla="*/ 73 h 173"/>
                    <a:gd name="T62" fmla="*/ 13 w 119"/>
                    <a:gd name="T63" fmla="*/ 75 h 173"/>
                    <a:gd name="T64" fmla="*/ 11 w 119"/>
                    <a:gd name="T65" fmla="*/ 80 h 173"/>
                    <a:gd name="T66" fmla="*/ 7 w 119"/>
                    <a:gd name="T67" fmla="*/ 87 h 173"/>
                    <a:gd name="T68" fmla="*/ 4 w 119"/>
                    <a:gd name="T69" fmla="*/ 94 h 173"/>
                    <a:gd name="T70" fmla="*/ 4 w 119"/>
                    <a:gd name="T71" fmla="*/ 111 h 173"/>
                    <a:gd name="T72" fmla="*/ 59 w 119"/>
                    <a:gd name="T73" fmla="*/ 153 h 173"/>
                    <a:gd name="T74" fmla="*/ 59 w 119"/>
                    <a:gd name="T75" fmla="*/ 156 h 173"/>
                    <a:gd name="T76" fmla="*/ 78 w 119"/>
                    <a:gd name="T77" fmla="*/ 173 h 173"/>
                    <a:gd name="T78" fmla="*/ 82 w 119"/>
                    <a:gd name="T79" fmla="*/ 172 h 173"/>
                    <a:gd name="T80" fmla="*/ 89 w 119"/>
                    <a:gd name="T81" fmla="*/ 157 h 173"/>
                    <a:gd name="T82" fmla="*/ 91 w 119"/>
                    <a:gd name="T83" fmla="*/ 150 h 173"/>
                    <a:gd name="T84" fmla="*/ 93 w 119"/>
                    <a:gd name="T85" fmla="*/ 145 h 173"/>
                    <a:gd name="T86" fmla="*/ 95 w 119"/>
                    <a:gd name="T87" fmla="*/ 140 h 173"/>
                    <a:gd name="T88" fmla="*/ 97 w 119"/>
                    <a:gd name="T89" fmla="*/ 139 h 173"/>
                    <a:gd name="T90" fmla="*/ 103 w 119"/>
                    <a:gd name="T91" fmla="*/ 134 h 173"/>
                    <a:gd name="T92" fmla="*/ 107 w 119"/>
                    <a:gd name="T93" fmla="*/ 130 h 173"/>
                    <a:gd name="T94" fmla="*/ 110 w 119"/>
                    <a:gd name="T95" fmla="*/ 128 h 173"/>
                    <a:gd name="T96" fmla="*/ 115 w 119"/>
                    <a:gd name="T97" fmla="*/ 120 h 173"/>
                    <a:gd name="T98" fmla="*/ 106 w 119"/>
                    <a:gd name="T99" fmla="*/ 4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9" h="173">
                      <a:moveTo>
                        <a:pt x="106" y="42"/>
                      </a:move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7"/>
                      </a:lnTo>
                      <a:lnTo>
                        <a:pt x="110" y="28"/>
                      </a:lnTo>
                      <a:lnTo>
                        <a:pt x="107" y="26"/>
                      </a:lnTo>
                      <a:lnTo>
                        <a:pt x="106" y="22"/>
                      </a:lnTo>
                      <a:lnTo>
                        <a:pt x="103" y="22"/>
                      </a:lnTo>
                      <a:lnTo>
                        <a:pt x="97" y="22"/>
                      </a:lnTo>
                      <a:lnTo>
                        <a:pt x="96" y="23"/>
                      </a:lnTo>
                      <a:lnTo>
                        <a:pt x="93" y="23"/>
                      </a:lnTo>
                      <a:lnTo>
                        <a:pt x="90" y="25"/>
                      </a:lnTo>
                      <a:lnTo>
                        <a:pt x="89" y="27"/>
                      </a:lnTo>
                      <a:lnTo>
                        <a:pt x="86" y="34"/>
                      </a:lnTo>
                      <a:lnTo>
                        <a:pt x="83" y="34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4" y="34"/>
                      </a:lnTo>
                      <a:lnTo>
                        <a:pt x="71" y="32"/>
                      </a:lnTo>
                      <a:lnTo>
                        <a:pt x="66" y="32"/>
                      </a:lnTo>
                      <a:lnTo>
                        <a:pt x="64" y="31"/>
                      </a:lnTo>
                      <a:lnTo>
                        <a:pt x="62" y="28"/>
                      </a:lnTo>
                      <a:lnTo>
                        <a:pt x="58" y="25"/>
                      </a:lnTo>
                      <a:lnTo>
                        <a:pt x="52" y="18"/>
                      </a:lnTo>
                      <a:lnTo>
                        <a:pt x="49" y="16"/>
                      </a:lnTo>
                      <a:lnTo>
                        <a:pt x="42" y="17"/>
                      </a:lnTo>
                      <a:lnTo>
                        <a:pt x="39" y="16"/>
                      </a:lnTo>
                      <a:lnTo>
                        <a:pt x="36" y="17"/>
                      </a:lnTo>
                      <a:lnTo>
                        <a:pt x="33" y="16"/>
                      </a:lnTo>
                      <a:lnTo>
                        <a:pt x="31" y="13"/>
                      </a:lnTo>
                      <a:lnTo>
                        <a:pt x="31" y="3"/>
                      </a:lnTo>
                      <a:lnTo>
                        <a:pt x="28" y="2"/>
                      </a:lnTo>
                      <a:lnTo>
                        <a:pt x="26" y="3"/>
                      </a:lnTo>
                      <a:lnTo>
                        <a:pt x="24" y="0"/>
                      </a:lnTo>
                      <a:lnTo>
                        <a:pt x="23" y="1"/>
                      </a:lnTo>
                      <a:lnTo>
                        <a:pt x="18" y="8"/>
                      </a:lnTo>
                      <a:lnTo>
                        <a:pt x="15" y="15"/>
                      </a:lnTo>
                      <a:lnTo>
                        <a:pt x="13" y="14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9" y="19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7" y="22"/>
                      </a:lnTo>
                      <a:lnTo>
                        <a:pt x="8" y="24"/>
                      </a:lnTo>
                      <a:lnTo>
                        <a:pt x="10" y="28"/>
                      </a:lnTo>
                      <a:lnTo>
                        <a:pt x="10" y="29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7" y="43"/>
                      </a:lnTo>
                      <a:lnTo>
                        <a:pt x="18" y="49"/>
                      </a:lnTo>
                      <a:lnTo>
                        <a:pt x="20" y="49"/>
                      </a:lnTo>
                      <a:lnTo>
                        <a:pt x="22" y="51"/>
                      </a:lnTo>
                      <a:lnTo>
                        <a:pt x="20" y="53"/>
                      </a:lnTo>
                      <a:lnTo>
                        <a:pt x="23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0" y="67"/>
                      </a:lnTo>
                      <a:lnTo>
                        <a:pt x="20" y="70"/>
                      </a:lnTo>
                      <a:lnTo>
                        <a:pt x="19" y="73"/>
                      </a:lnTo>
                      <a:lnTo>
                        <a:pt x="13" y="73"/>
                      </a:lnTo>
                      <a:lnTo>
                        <a:pt x="13" y="75"/>
                      </a:lnTo>
                      <a:lnTo>
                        <a:pt x="13" y="77"/>
                      </a:lnTo>
                      <a:lnTo>
                        <a:pt x="11" y="80"/>
                      </a:lnTo>
                      <a:lnTo>
                        <a:pt x="9" y="83"/>
                      </a:lnTo>
                      <a:lnTo>
                        <a:pt x="7" y="87"/>
                      </a:lnTo>
                      <a:lnTo>
                        <a:pt x="5" y="90"/>
                      </a:lnTo>
                      <a:lnTo>
                        <a:pt x="4" y="94"/>
                      </a:lnTo>
                      <a:lnTo>
                        <a:pt x="0" y="111"/>
                      </a:lnTo>
                      <a:lnTo>
                        <a:pt x="4" y="111"/>
                      </a:lnTo>
                      <a:lnTo>
                        <a:pt x="56" y="147"/>
                      </a:lnTo>
                      <a:lnTo>
                        <a:pt x="59" y="153"/>
                      </a:lnTo>
                      <a:lnTo>
                        <a:pt x="58" y="154"/>
                      </a:lnTo>
                      <a:lnTo>
                        <a:pt x="59" y="156"/>
                      </a:lnTo>
                      <a:lnTo>
                        <a:pt x="60" y="158"/>
                      </a:lnTo>
                      <a:lnTo>
                        <a:pt x="78" y="173"/>
                      </a:lnTo>
                      <a:lnTo>
                        <a:pt x="79" y="173"/>
                      </a:lnTo>
                      <a:lnTo>
                        <a:pt x="82" y="172"/>
                      </a:lnTo>
                      <a:lnTo>
                        <a:pt x="87" y="163"/>
                      </a:lnTo>
                      <a:lnTo>
                        <a:pt x="89" y="157"/>
                      </a:lnTo>
                      <a:lnTo>
                        <a:pt x="89" y="153"/>
                      </a:lnTo>
                      <a:lnTo>
                        <a:pt x="91" y="150"/>
                      </a:lnTo>
                      <a:lnTo>
                        <a:pt x="93" y="146"/>
                      </a:lnTo>
                      <a:lnTo>
                        <a:pt x="93" y="145"/>
                      </a:lnTo>
                      <a:lnTo>
                        <a:pt x="93" y="143"/>
                      </a:lnTo>
                      <a:lnTo>
                        <a:pt x="95" y="140"/>
                      </a:lnTo>
                      <a:lnTo>
                        <a:pt x="95" y="139"/>
                      </a:lnTo>
                      <a:lnTo>
                        <a:pt x="97" y="139"/>
                      </a:lnTo>
                      <a:lnTo>
                        <a:pt x="101" y="139"/>
                      </a:lnTo>
                      <a:lnTo>
                        <a:pt x="103" y="134"/>
                      </a:lnTo>
                      <a:lnTo>
                        <a:pt x="109" y="132"/>
                      </a:lnTo>
                      <a:lnTo>
                        <a:pt x="107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5" y="121"/>
                      </a:lnTo>
                      <a:lnTo>
                        <a:pt x="115" y="120"/>
                      </a:lnTo>
                      <a:lnTo>
                        <a:pt x="105" y="109"/>
                      </a:lnTo>
                      <a:lnTo>
                        <a:pt x="106" y="4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0" name="Freeform 820">
                  <a:extLst>
                    <a:ext uri="{FF2B5EF4-FFF2-40B4-BE49-F238E27FC236}">
                      <a16:creationId xmlns:a16="http://schemas.microsoft.com/office/drawing/2014/main" id="{233D8A83-5291-47A4-83DF-1F1FC6CD8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3" y="2822"/>
                  <a:ext cx="11" cy="0"/>
                </a:xfrm>
                <a:custGeom>
                  <a:avLst/>
                  <a:gdLst>
                    <a:gd name="T0" fmla="*/ 0 w 11"/>
                    <a:gd name="T1" fmla="*/ 5 w 11"/>
                    <a:gd name="T2" fmla="*/ 11 w 11"/>
                    <a:gd name="T3" fmla="*/ 1 w 11"/>
                    <a:gd name="T4" fmla="*/ 0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0" y="0"/>
                      </a:moveTo>
                      <a:lnTo>
                        <a:pt x="5" y="0"/>
                      </a:lnTo>
                      <a:lnTo>
                        <a:pt x="1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1" name="Freeform 821">
                  <a:extLst>
                    <a:ext uri="{FF2B5EF4-FFF2-40B4-BE49-F238E27FC236}">
                      <a16:creationId xmlns:a16="http://schemas.microsoft.com/office/drawing/2014/main" id="{6D652D1B-A221-41B0-8930-729F6DABD4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4" y="2732"/>
                  <a:ext cx="83" cy="97"/>
                </a:xfrm>
                <a:custGeom>
                  <a:avLst/>
                  <a:gdLst>
                    <a:gd name="T0" fmla="*/ 20 w 83"/>
                    <a:gd name="T1" fmla="*/ 23 h 97"/>
                    <a:gd name="T2" fmla="*/ 18 w 83"/>
                    <a:gd name="T3" fmla="*/ 33 h 97"/>
                    <a:gd name="T4" fmla="*/ 21 w 83"/>
                    <a:gd name="T5" fmla="*/ 36 h 97"/>
                    <a:gd name="T6" fmla="*/ 22 w 83"/>
                    <a:gd name="T7" fmla="*/ 41 h 97"/>
                    <a:gd name="T8" fmla="*/ 10 w 83"/>
                    <a:gd name="T9" fmla="*/ 58 h 97"/>
                    <a:gd name="T10" fmla="*/ 3 w 83"/>
                    <a:gd name="T11" fmla="*/ 73 h 97"/>
                    <a:gd name="T12" fmla="*/ 3 w 83"/>
                    <a:gd name="T13" fmla="*/ 79 h 97"/>
                    <a:gd name="T14" fmla="*/ 0 w 83"/>
                    <a:gd name="T15" fmla="*/ 92 h 97"/>
                    <a:gd name="T16" fmla="*/ 0 w 83"/>
                    <a:gd name="T17" fmla="*/ 96 h 97"/>
                    <a:gd name="T18" fmla="*/ 3 w 83"/>
                    <a:gd name="T19" fmla="*/ 96 h 97"/>
                    <a:gd name="T20" fmla="*/ 6 w 83"/>
                    <a:gd name="T21" fmla="*/ 95 h 97"/>
                    <a:gd name="T22" fmla="*/ 10 w 83"/>
                    <a:gd name="T23" fmla="*/ 96 h 97"/>
                    <a:gd name="T24" fmla="*/ 11 w 83"/>
                    <a:gd name="T25" fmla="*/ 93 h 97"/>
                    <a:gd name="T26" fmla="*/ 13 w 83"/>
                    <a:gd name="T27" fmla="*/ 93 h 97"/>
                    <a:gd name="T28" fmla="*/ 16 w 83"/>
                    <a:gd name="T29" fmla="*/ 92 h 97"/>
                    <a:gd name="T30" fmla="*/ 29 w 83"/>
                    <a:gd name="T31" fmla="*/ 90 h 97"/>
                    <a:gd name="T32" fmla="*/ 40 w 83"/>
                    <a:gd name="T33" fmla="*/ 90 h 97"/>
                    <a:gd name="T34" fmla="*/ 63 w 83"/>
                    <a:gd name="T35" fmla="*/ 72 h 97"/>
                    <a:gd name="T36" fmla="*/ 66 w 83"/>
                    <a:gd name="T37" fmla="*/ 65 h 97"/>
                    <a:gd name="T38" fmla="*/ 70 w 83"/>
                    <a:gd name="T39" fmla="*/ 58 h 97"/>
                    <a:gd name="T40" fmla="*/ 72 w 83"/>
                    <a:gd name="T41" fmla="*/ 53 h 97"/>
                    <a:gd name="T42" fmla="*/ 78 w 83"/>
                    <a:gd name="T43" fmla="*/ 51 h 97"/>
                    <a:gd name="T44" fmla="*/ 79 w 83"/>
                    <a:gd name="T45" fmla="*/ 45 h 97"/>
                    <a:gd name="T46" fmla="*/ 83 w 83"/>
                    <a:gd name="T47" fmla="*/ 37 h 97"/>
                    <a:gd name="T48" fmla="*/ 79 w 83"/>
                    <a:gd name="T49" fmla="*/ 31 h 97"/>
                    <a:gd name="T50" fmla="*/ 79 w 83"/>
                    <a:gd name="T51" fmla="*/ 27 h 97"/>
                    <a:gd name="T52" fmla="*/ 76 w 83"/>
                    <a:gd name="T53" fmla="*/ 21 h 97"/>
                    <a:gd name="T54" fmla="*/ 72 w 83"/>
                    <a:gd name="T55" fmla="*/ 14 h 97"/>
                    <a:gd name="T56" fmla="*/ 69 w 83"/>
                    <a:gd name="T57" fmla="*/ 10 h 97"/>
                    <a:gd name="T58" fmla="*/ 69 w 83"/>
                    <a:gd name="T59" fmla="*/ 6 h 97"/>
                    <a:gd name="T60" fmla="*/ 66 w 83"/>
                    <a:gd name="T61" fmla="*/ 0 h 97"/>
                    <a:gd name="T62" fmla="*/ 62 w 83"/>
                    <a:gd name="T63" fmla="*/ 3 h 97"/>
                    <a:gd name="T64" fmla="*/ 58 w 83"/>
                    <a:gd name="T65" fmla="*/ 7 h 97"/>
                    <a:gd name="T66" fmla="*/ 49 w 83"/>
                    <a:gd name="T67" fmla="*/ 6 h 97"/>
                    <a:gd name="T68" fmla="*/ 44 w 83"/>
                    <a:gd name="T69" fmla="*/ 8 h 97"/>
                    <a:gd name="T70" fmla="*/ 41 w 83"/>
                    <a:gd name="T71" fmla="*/ 8 h 97"/>
                    <a:gd name="T72" fmla="*/ 39 w 83"/>
                    <a:gd name="T73" fmla="*/ 13 h 97"/>
                    <a:gd name="T74" fmla="*/ 34 w 83"/>
                    <a:gd name="T75" fmla="*/ 12 h 97"/>
                    <a:gd name="T76" fmla="*/ 31 w 83"/>
                    <a:gd name="T77" fmla="*/ 8 h 97"/>
                    <a:gd name="T78" fmla="*/ 26 w 83"/>
                    <a:gd name="T79" fmla="*/ 7 h 97"/>
                    <a:gd name="T80" fmla="*/ 21 w 83"/>
                    <a:gd name="T81" fmla="*/ 8 h 97"/>
                    <a:gd name="T82" fmla="*/ 22 w 83"/>
                    <a:gd name="T83" fmla="*/ 12 h 97"/>
                    <a:gd name="T84" fmla="*/ 20 w 83"/>
                    <a:gd name="T85" fmla="*/ 1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3" h="97">
                      <a:moveTo>
                        <a:pt x="20" y="18"/>
                      </a:moveTo>
                      <a:lnTo>
                        <a:pt x="20" y="23"/>
                      </a:lnTo>
                      <a:lnTo>
                        <a:pt x="19" y="28"/>
                      </a:lnTo>
                      <a:lnTo>
                        <a:pt x="18" y="33"/>
                      </a:lnTo>
                      <a:lnTo>
                        <a:pt x="20" y="34"/>
                      </a:lnTo>
                      <a:lnTo>
                        <a:pt x="21" y="36"/>
                      </a:lnTo>
                      <a:lnTo>
                        <a:pt x="22" y="39"/>
                      </a:lnTo>
                      <a:lnTo>
                        <a:pt x="22" y="41"/>
                      </a:lnTo>
                      <a:lnTo>
                        <a:pt x="15" y="53"/>
                      </a:lnTo>
                      <a:lnTo>
                        <a:pt x="10" y="58"/>
                      </a:lnTo>
                      <a:lnTo>
                        <a:pt x="9" y="62"/>
                      </a:lnTo>
                      <a:lnTo>
                        <a:pt x="3" y="73"/>
                      </a:lnTo>
                      <a:lnTo>
                        <a:pt x="3" y="76"/>
                      </a:lnTo>
                      <a:lnTo>
                        <a:pt x="3" y="79"/>
                      </a:lnTo>
                      <a:lnTo>
                        <a:pt x="2" y="86"/>
                      </a:lnTo>
                      <a:lnTo>
                        <a:pt x="0" y="92"/>
                      </a:lnTo>
                      <a:lnTo>
                        <a:pt x="0" y="96"/>
                      </a:lnTo>
                      <a:lnTo>
                        <a:pt x="0" y="96"/>
                      </a:lnTo>
                      <a:lnTo>
                        <a:pt x="0" y="97"/>
                      </a:lnTo>
                      <a:lnTo>
                        <a:pt x="3" y="96"/>
                      </a:lnTo>
                      <a:lnTo>
                        <a:pt x="5" y="94"/>
                      </a:lnTo>
                      <a:lnTo>
                        <a:pt x="6" y="95"/>
                      </a:lnTo>
                      <a:lnTo>
                        <a:pt x="8" y="96"/>
                      </a:lnTo>
                      <a:lnTo>
                        <a:pt x="10" y="96"/>
                      </a:lnTo>
                      <a:lnTo>
                        <a:pt x="11" y="95"/>
                      </a:lnTo>
                      <a:lnTo>
                        <a:pt x="11" y="93"/>
                      </a:lnTo>
                      <a:lnTo>
                        <a:pt x="13" y="93"/>
                      </a:lnTo>
                      <a:lnTo>
                        <a:pt x="13" y="93"/>
                      </a:lnTo>
                      <a:lnTo>
                        <a:pt x="15" y="92"/>
                      </a:lnTo>
                      <a:lnTo>
                        <a:pt x="16" y="92"/>
                      </a:lnTo>
                      <a:lnTo>
                        <a:pt x="17" y="91"/>
                      </a:lnTo>
                      <a:lnTo>
                        <a:pt x="29" y="90"/>
                      </a:lnTo>
                      <a:lnTo>
                        <a:pt x="30" y="90"/>
                      </a:lnTo>
                      <a:lnTo>
                        <a:pt x="40" y="90"/>
                      </a:lnTo>
                      <a:lnTo>
                        <a:pt x="59" y="89"/>
                      </a:lnTo>
                      <a:lnTo>
                        <a:pt x="63" y="72"/>
                      </a:lnTo>
                      <a:lnTo>
                        <a:pt x="64" y="68"/>
                      </a:lnTo>
                      <a:lnTo>
                        <a:pt x="66" y="65"/>
                      </a:lnTo>
                      <a:lnTo>
                        <a:pt x="68" y="61"/>
                      </a:lnTo>
                      <a:lnTo>
                        <a:pt x="70" y="58"/>
                      </a:lnTo>
                      <a:lnTo>
                        <a:pt x="72" y="55"/>
                      </a:lnTo>
                      <a:lnTo>
                        <a:pt x="72" y="53"/>
                      </a:lnTo>
                      <a:lnTo>
                        <a:pt x="72" y="51"/>
                      </a:lnTo>
                      <a:lnTo>
                        <a:pt x="78" y="51"/>
                      </a:lnTo>
                      <a:lnTo>
                        <a:pt x="79" y="48"/>
                      </a:lnTo>
                      <a:lnTo>
                        <a:pt x="79" y="45"/>
                      </a:lnTo>
                      <a:lnTo>
                        <a:pt x="82" y="41"/>
                      </a:lnTo>
                      <a:lnTo>
                        <a:pt x="83" y="37"/>
                      </a:lnTo>
                      <a:lnTo>
                        <a:pt x="82" y="34"/>
                      </a:lnTo>
                      <a:lnTo>
                        <a:pt x="79" y="31"/>
                      </a:lnTo>
                      <a:lnTo>
                        <a:pt x="81" y="29"/>
                      </a:lnTo>
                      <a:lnTo>
                        <a:pt x="79" y="27"/>
                      </a:lnTo>
                      <a:lnTo>
                        <a:pt x="77" y="27"/>
                      </a:lnTo>
                      <a:lnTo>
                        <a:pt x="76" y="21"/>
                      </a:lnTo>
                      <a:lnTo>
                        <a:pt x="72" y="18"/>
                      </a:lnTo>
                      <a:lnTo>
                        <a:pt x="72" y="14"/>
                      </a:lnTo>
                      <a:lnTo>
                        <a:pt x="71" y="10"/>
                      </a:lnTo>
                      <a:lnTo>
                        <a:pt x="69" y="10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2"/>
                      </a:lnTo>
                      <a:lnTo>
                        <a:pt x="66" y="0"/>
                      </a:lnTo>
                      <a:lnTo>
                        <a:pt x="65" y="0"/>
                      </a:lnTo>
                      <a:lnTo>
                        <a:pt x="62" y="3"/>
                      </a:lnTo>
                      <a:lnTo>
                        <a:pt x="61" y="6"/>
                      </a:lnTo>
                      <a:lnTo>
                        <a:pt x="58" y="7"/>
                      </a:lnTo>
                      <a:lnTo>
                        <a:pt x="55" y="6"/>
                      </a:lnTo>
                      <a:lnTo>
                        <a:pt x="49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3" y="9"/>
                      </a:lnTo>
                      <a:lnTo>
                        <a:pt x="41" y="8"/>
                      </a:lnTo>
                      <a:lnTo>
                        <a:pt x="39" y="10"/>
                      </a:lnTo>
                      <a:lnTo>
                        <a:pt x="39" y="13"/>
                      </a:lnTo>
                      <a:lnTo>
                        <a:pt x="38" y="13"/>
                      </a:lnTo>
                      <a:lnTo>
                        <a:pt x="34" y="12"/>
                      </a:lnTo>
                      <a:lnTo>
                        <a:pt x="34" y="9"/>
                      </a:lnTo>
                      <a:lnTo>
                        <a:pt x="31" y="8"/>
                      </a:lnTo>
                      <a:lnTo>
                        <a:pt x="30" y="9"/>
                      </a:lnTo>
                      <a:lnTo>
                        <a:pt x="26" y="7"/>
                      </a:lnTo>
                      <a:lnTo>
                        <a:pt x="23" y="6"/>
                      </a:lnTo>
                      <a:lnTo>
                        <a:pt x="21" y="8"/>
                      </a:lnTo>
                      <a:lnTo>
                        <a:pt x="21" y="10"/>
                      </a:lnTo>
                      <a:lnTo>
                        <a:pt x="22" y="12"/>
                      </a:lnTo>
                      <a:lnTo>
                        <a:pt x="21" y="13"/>
                      </a:lnTo>
                      <a:lnTo>
                        <a:pt x="20" y="16"/>
                      </a:lnTo>
                      <a:lnTo>
                        <a:pt x="20" y="1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2" name="Freeform 822">
                  <a:extLst>
                    <a:ext uri="{FF2B5EF4-FFF2-40B4-BE49-F238E27FC236}">
                      <a16:creationId xmlns:a16="http://schemas.microsoft.com/office/drawing/2014/main" id="{803024E1-CD2E-4450-A280-EA1AAC7FC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2" y="2614"/>
                  <a:ext cx="184" cy="149"/>
                </a:xfrm>
                <a:custGeom>
                  <a:avLst/>
                  <a:gdLst>
                    <a:gd name="T0" fmla="*/ 104 w 184"/>
                    <a:gd name="T1" fmla="*/ 4 h 149"/>
                    <a:gd name="T2" fmla="*/ 98 w 184"/>
                    <a:gd name="T3" fmla="*/ 12 h 149"/>
                    <a:gd name="T4" fmla="*/ 91 w 184"/>
                    <a:gd name="T5" fmla="*/ 19 h 149"/>
                    <a:gd name="T6" fmla="*/ 89 w 184"/>
                    <a:gd name="T7" fmla="*/ 28 h 149"/>
                    <a:gd name="T8" fmla="*/ 78 w 184"/>
                    <a:gd name="T9" fmla="*/ 35 h 149"/>
                    <a:gd name="T10" fmla="*/ 65 w 184"/>
                    <a:gd name="T11" fmla="*/ 35 h 149"/>
                    <a:gd name="T12" fmla="*/ 63 w 184"/>
                    <a:gd name="T13" fmla="*/ 42 h 149"/>
                    <a:gd name="T14" fmla="*/ 59 w 184"/>
                    <a:gd name="T15" fmla="*/ 50 h 149"/>
                    <a:gd name="T16" fmla="*/ 39 w 184"/>
                    <a:gd name="T17" fmla="*/ 58 h 149"/>
                    <a:gd name="T18" fmla="*/ 31 w 184"/>
                    <a:gd name="T19" fmla="*/ 56 h 149"/>
                    <a:gd name="T20" fmla="*/ 26 w 184"/>
                    <a:gd name="T21" fmla="*/ 63 h 149"/>
                    <a:gd name="T22" fmla="*/ 17 w 184"/>
                    <a:gd name="T23" fmla="*/ 61 h 149"/>
                    <a:gd name="T24" fmla="*/ 11 w 184"/>
                    <a:gd name="T25" fmla="*/ 66 h 149"/>
                    <a:gd name="T26" fmla="*/ 2 w 184"/>
                    <a:gd name="T27" fmla="*/ 83 h 149"/>
                    <a:gd name="T28" fmla="*/ 1 w 184"/>
                    <a:gd name="T29" fmla="*/ 94 h 149"/>
                    <a:gd name="T30" fmla="*/ 2 w 184"/>
                    <a:gd name="T31" fmla="*/ 114 h 149"/>
                    <a:gd name="T32" fmla="*/ 11 w 184"/>
                    <a:gd name="T33" fmla="*/ 124 h 149"/>
                    <a:gd name="T34" fmla="*/ 22 w 184"/>
                    <a:gd name="T35" fmla="*/ 142 h 149"/>
                    <a:gd name="T36" fmla="*/ 24 w 184"/>
                    <a:gd name="T37" fmla="*/ 149 h 149"/>
                    <a:gd name="T38" fmla="*/ 37 w 184"/>
                    <a:gd name="T39" fmla="*/ 130 h 149"/>
                    <a:gd name="T40" fmla="*/ 49 w 184"/>
                    <a:gd name="T41" fmla="*/ 126 h 149"/>
                    <a:gd name="T42" fmla="*/ 56 w 184"/>
                    <a:gd name="T43" fmla="*/ 128 h 149"/>
                    <a:gd name="T44" fmla="*/ 59 w 184"/>
                    <a:gd name="T45" fmla="*/ 121 h 149"/>
                    <a:gd name="T46" fmla="*/ 60 w 184"/>
                    <a:gd name="T47" fmla="*/ 114 h 149"/>
                    <a:gd name="T48" fmla="*/ 63 w 184"/>
                    <a:gd name="T49" fmla="*/ 107 h 149"/>
                    <a:gd name="T50" fmla="*/ 70 w 184"/>
                    <a:gd name="T51" fmla="*/ 104 h 149"/>
                    <a:gd name="T52" fmla="*/ 79 w 184"/>
                    <a:gd name="T53" fmla="*/ 110 h 149"/>
                    <a:gd name="T54" fmla="*/ 88 w 184"/>
                    <a:gd name="T55" fmla="*/ 115 h 149"/>
                    <a:gd name="T56" fmla="*/ 98 w 184"/>
                    <a:gd name="T57" fmla="*/ 117 h 149"/>
                    <a:gd name="T58" fmla="*/ 108 w 184"/>
                    <a:gd name="T59" fmla="*/ 120 h 149"/>
                    <a:gd name="T60" fmla="*/ 110 w 184"/>
                    <a:gd name="T61" fmla="*/ 114 h 149"/>
                    <a:gd name="T62" fmla="*/ 119 w 184"/>
                    <a:gd name="T63" fmla="*/ 109 h 149"/>
                    <a:gd name="T64" fmla="*/ 130 w 184"/>
                    <a:gd name="T65" fmla="*/ 108 h 149"/>
                    <a:gd name="T66" fmla="*/ 140 w 184"/>
                    <a:gd name="T67" fmla="*/ 105 h 149"/>
                    <a:gd name="T68" fmla="*/ 145 w 184"/>
                    <a:gd name="T69" fmla="*/ 106 h 149"/>
                    <a:gd name="T70" fmla="*/ 153 w 184"/>
                    <a:gd name="T71" fmla="*/ 102 h 149"/>
                    <a:gd name="T72" fmla="*/ 156 w 184"/>
                    <a:gd name="T73" fmla="*/ 101 h 149"/>
                    <a:gd name="T74" fmla="*/ 165 w 184"/>
                    <a:gd name="T75" fmla="*/ 103 h 149"/>
                    <a:gd name="T76" fmla="*/ 177 w 184"/>
                    <a:gd name="T77" fmla="*/ 103 h 149"/>
                    <a:gd name="T78" fmla="*/ 184 w 184"/>
                    <a:gd name="T79" fmla="*/ 104 h 149"/>
                    <a:gd name="T80" fmla="*/ 178 w 184"/>
                    <a:gd name="T81" fmla="*/ 93 h 149"/>
                    <a:gd name="T82" fmla="*/ 170 w 184"/>
                    <a:gd name="T83" fmla="*/ 87 h 149"/>
                    <a:gd name="T84" fmla="*/ 165 w 184"/>
                    <a:gd name="T85" fmla="*/ 80 h 149"/>
                    <a:gd name="T86" fmla="*/ 158 w 184"/>
                    <a:gd name="T87" fmla="*/ 69 h 149"/>
                    <a:gd name="T88" fmla="*/ 149 w 184"/>
                    <a:gd name="T89" fmla="*/ 65 h 149"/>
                    <a:gd name="T90" fmla="*/ 153 w 184"/>
                    <a:gd name="T91" fmla="*/ 58 h 149"/>
                    <a:gd name="T92" fmla="*/ 146 w 184"/>
                    <a:gd name="T93" fmla="*/ 52 h 149"/>
                    <a:gd name="T94" fmla="*/ 136 w 184"/>
                    <a:gd name="T95" fmla="*/ 46 h 149"/>
                    <a:gd name="T96" fmla="*/ 131 w 184"/>
                    <a:gd name="T97" fmla="*/ 39 h 149"/>
                    <a:gd name="T98" fmla="*/ 125 w 184"/>
                    <a:gd name="T99" fmla="*/ 34 h 149"/>
                    <a:gd name="T100" fmla="*/ 126 w 184"/>
                    <a:gd name="T101" fmla="*/ 23 h 149"/>
                    <a:gd name="T102" fmla="*/ 116 w 184"/>
                    <a:gd name="T103" fmla="*/ 5 h 149"/>
                    <a:gd name="T104" fmla="*/ 115 w 184"/>
                    <a:gd name="T105" fmla="*/ 1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84" h="149">
                      <a:moveTo>
                        <a:pt x="111" y="4"/>
                      </a:moveTo>
                      <a:lnTo>
                        <a:pt x="110" y="2"/>
                      </a:lnTo>
                      <a:lnTo>
                        <a:pt x="106" y="2"/>
                      </a:lnTo>
                      <a:lnTo>
                        <a:pt x="104" y="4"/>
                      </a:lnTo>
                      <a:lnTo>
                        <a:pt x="100" y="7"/>
                      </a:lnTo>
                      <a:lnTo>
                        <a:pt x="100" y="9"/>
                      </a:lnTo>
                      <a:lnTo>
                        <a:pt x="100" y="11"/>
                      </a:lnTo>
                      <a:lnTo>
                        <a:pt x="98" y="12"/>
                      </a:lnTo>
                      <a:lnTo>
                        <a:pt x="95" y="17"/>
                      </a:lnTo>
                      <a:lnTo>
                        <a:pt x="94" y="17"/>
                      </a:lnTo>
                      <a:lnTo>
                        <a:pt x="93" y="16"/>
                      </a:lnTo>
                      <a:lnTo>
                        <a:pt x="91" y="19"/>
                      </a:lnTo>
                      <a:lnTo>
                        <a:pt x="91" y="21"/>
                      </a:lnTo>
                      <a:lnTo>
                        <a:pt x="89" y="23"/>
                      </a:lnTo>
                      <a:lnTo>
                        <a:pt x="88" y="26"/>
                      </a:lnTo>
                      <a:lnTo>
                        <a:pt x="89" y="28"/>
                      </a:lnTo>
                      <a:lnTo>
                        <a:pt x="88" y="31"/>
                      </a:lnTo>
                      <a:lnTo>
                        <a:pt x="86" y="32"/>
                      </a:lnTo>
                      <a:lnTo>
                        <a:pt x="83" y="35"/>
                      </a:lnTo>
                      <a:lnTo>
                        <a:pt x="78" y="35"/>
                      </a:lnTo>
                      <a:lnTo>
                        <a:pt x="74" y="36"/>
                      </a:lnTo>
                      <a:lnTo>
                        <a:pt x="70" y="35"/>
                      </a:lnTo>
                      <a:lnTo>
                        <a:pt x="68" y="35"/>
                      </a:lnTo>
                      <a:lnTo>
                        <a:pt x="65" y="35"/>
                      </a:lnTo>
                      <a:lnTo>
                        <a:pt x="63" y="35"/>
                      </a:lnTo>
                      <a:lnTo>
                        <a:pt x="60" y="36"/>
                      </a:lnTo>
                      <a:lnTo>
                        <a:pt x="60" y="38"/>
                      </a:lnTo>
                      <a:lnTo>
                        <a:pt x="63" y="42"/>
                      </a:lnTo>
                      <a:lnTo>
                        <a:pt x="64" y="42"/>
                      </a:lnTo>
                      <a:lnTo>
                        <a:pt x="65" y="45"/>
                      </a:lnTo>
                      <a:lnTo>
                        <a:pt x="61" y="48"/>
                      </a:lnTo>
                      <a:lnTo>
                        <a:pt x="59" y="50"/>
                      </a:lnTo>
                      <a:lnTo>
                        <a:pt x="55" y="50"/>
                      </a:lnTo>
                      <a:lnTo>
                        <a:pt x="47" y="52"/>
                      </a:lnTo>
                      <a:lnTo>
                        <a:pt x="43" y="55"/>
                      </a:lnTo>
                      <a:lnTo>
                        <a:pt x="39" y="58"/>
                      </a:lnTo>
                      <a:lnTo>
                        <a:pt x="35" y="61"/>
                      </a:lnTo>
                      <a:lnTo>
                        <a:pt x="33" y="61"/>
                      </a:lnTo>
                      <a:lnTo>
                        <a:pt x="31" y="60"/>
                      </a:lnTo>
                      <a:lnTo>
                        <a:pt x="31" y="56"/>
                      </a:lnTo>
                      <a:lnTo>
                        <a:pt x="29" y="54"/>
                      </a:lnTo>
                      <a:lnTo>
                        <a:pt x="28" y="56"/>
                      </a:lnTo>
                      <a:lnTo>
                        <a:pt x="28" y="59"/>
                      </a:lnTo>
                      <a:lnTo>
                        <a:pt x="26" y="63"/>
                      </a:lnTo>
                      <a:lnTo>
                        <a:pt x="22" y="63"/>
                      </a:lnTo>
                      <a:lnTo>
                        <a:pt x="20" y="64"/>
                      </a:lnTo>
                      <a:lnTo>
                        <a:pt x="17" y="64"/>
                      </a:lnTo>
                      <a:lnTo>
                        <a:pt x="17" y="61"/>
                      </a:lnTo>
                      <a:lnTo>
                        <a:pt x="15" y="59"/>
                      </a:lnTo>
                      <a:lnTo>
                        <a:pt x="15" y="60"/>
                      </a:lnTo>
                      <a:lnTo>
                        <a:pt x="13" y="64"/>
                      </a:lnTo>
                      <a:lnTo>
                        <a:pt x="11" y="66"/>
                      </a:lnTo>
                      <a:lnTo>
                        <a:pt x="9" y="69"/>
                      </a:lnTo>
                      <a:lnTo>
                        <a:pt x="7" y="74"/>
                      </a:lnTo>
                      <a:lnTo>
                        <a:pt x="5" y="79"/>
                      </a:lnTo>
                      <a:lnTo>
                        <a:pt x="2" y="83"/>
                      </a:lnTo>
                      <a:lnTo>
                        <a:pt x="0" y="84"/>
                      </a:lnTo>
                      <a:lnTo>
                        <a:pt x="0" y="87"/>
                      </a:lnTo>
                      <a:lnTo>
                        <a:pt x="0" y="90"/>
                      </a:lnTo>
                      <a:lnTo>
                        <a:pt x="1" y="94"/>
                      </a:lnTo>
                      <a:lnTo>
                        <a:pt x="0" y="99"/>
                      </a:lnTo>
                      <a:lnTo>
                        <a:pt x="1" y="103"/>
                      </a:lnTo>
                      <a:lnTo>
                        <a:pt x="2" y="107"/>
                      </a:lnTo>
                      <a:lnTo>
                        <a:pt x="2" y="114"/>
                      </a:lnTo>
                      <a:lnTo>
                        <a:pt x="4" y="115"/>
                      </a:lnTo>
                      <a:lnTo>
                        <a:pt x="7" y="118"/>
                      </a:lnTo>
                      <a:lnTo>
                        <a:pt x="10" y="121"/>
                      </a:lnTo>
                      <a:lnTo>
                        <a:pt x="11" y="124"/>
                      </a:lnTo>
                      <a:lnTo>
                        <a:pt x="14" y="130"/>
                      </a:lnTo>
                      <a:lnTo>
                        <a:pt x="16" y="135"/>
                      </a:lnTo>
                      <a:lnTo>
                        <a:pt x="18" y="137"/>
                      </a:lnTo>
                      <a:lnTo>
                        <a:pt x="22" y="142"/>
                      </a:lnTo>
                      <a:lnTo>
                        <a:pt x="22" y="145"/>
                      </a:lnTo>
                      <a:lnTo>
                        <a:pt x="22" y="148"/>
                      </a:lnTo>
                      <a:lnTo>
                        <a:pt x="23" y="149"/>
                      </a:lnTo>
                      <a:lnTo>
                        <a:pt x="24" y="149"/>
                      </a:lnTo>
                      <a:lnTo>
                        <a:pt x="30" y="136"/>
                      </a:lnTo>
                      <a:lnTo>
                        <a:pt x="33" y="132"/>
                      </a:lnTo>
                      <a:lnTo>
                        <a:pt x="35" y="131"/>
                      </a:lnTo>
                      <a:lnTo>
                        <a:pt x="37" y="130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47" y="126"/>
                      </a:lnTo>
                      <a:lnTo>
                        <a:pt x="49" y="126"/>
                      </a:lnTo>
                      <a:lnTo>
                        <a:pt x="51" y="126"/>
                      </a:lnTo>
                      <a:lnTo>
                        <a:pt x="52" y="128"/>
                      </a:lnTo>
                      <a:lnTo>
                        <a:pt x="55" y="129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58" y="125"/>
                      </a:lnTo>
                      <a:lnTo>
                        <a:pt x="59" y="123"/>
                      </a:lnTo>
                      <a:lnTo>
                        <a:pt x="59" y="121"/>
                      </a:lnTo>
                      <a:lnTo>
                        <a:pt x="57" y="118"/>
                      </a:lnTo>
                      <a:lnTo>
                        <a:pt x="57" y="116"/>
                      </a:lnTo>
                      <a:lnTo>
                        <a:pt x="59" y="116"/>
                      </a:lnTo>
                      <a:lnTo>
                        <a:pt x="60" y="114"/>
                      </a:lnTo>
                      <a:lnTo>
                        <a:pt x="60" y="113"/>
                      </a:lnTo>
                      <a:lnTo>
                        <a:pt x="62" y="111"/>
                      </a:lnTo>
                      <a:lnTo>
                        <a:pt x="62" y="108"/>
                      </a:lnTo>
                      <a:lnTo>
                        <a:pt x="63" y="107"/>
                      </a:lnTo>
                      <a:lnTo>
                        <a:pt x="65" y="107"/>
                      </a:lnTo>
                      <a:lnTo>
                        <a:pt x="66" y="105"/>
                      </a:lnTo>
                      <a:lnTo>
                        <a:pt x="69" y="105"/>
                      </a:lnTo>
                      <a:lnTo>
                        <a:pt x="70" y="104"/>
                      </a:lnTo>
                      <a:lnTo>
                        <a:pt x="71" y="104"/>
                      </a:lnTo>
                      <a:lnTo>
                        <a:pt x="73" y="105"/>
                      </a:lnTo>
                      <a:lnTo>
                        <a:pt x="74" y="106"/>
                      </a:lnTo>
                      <a:lnTo>
                        <a:pt x="79" y="110"/>
                      </a:lnTo>
                      <a:lnTo>
                        <a:pt x="81" y="111"/>
                      </a:lnTo>
                      <a:lnTo>
                        <a:pt x="84" y="114"/>
                      </a:lnTo>
                      <a:lnTo>
                        <a:pt x="85" y="116"/>
                      </a:lnTo>
                      <a:lnTo>
                        <a:pt x="88" y="115"/>
                      </a:lnTo>
                      <a:lnTo>
                        <a:pt x="91" y="118"/>
                      </a:lnTo>
                      <a:lnTo>
                        <a:pt x="95" y="118"/>
                      </a:lnTo>
                      <a:lnTo>
                        <a:pt x="97" y="118"/>
                      </a:lnTo>
                      <a:lnTo>
                        <a:pt x="98" y="117"/>
                      </a:lnTo>
                      <a:lnTo>
                        <a:pt x="101" y="117"/>
                      </a:lnTo>
                      <a:lnTo>
                        <a:pt x="103" y="118"/>
                      </a:lnTo>
                      <a:lnTo>
                        <a:pt x="106" y="119"/>
                      </a:lnTo>
                      <a:lnTo>
                        <a:pt x="108" y="120"/>
                      </a:lnTo>
                      <a:lnTo>
                        <a:pt x="111" y="119"/>
                      </a:lnTo>
                      <a:lnTo>
                        <a:pt x="111" y="118"/>
                      </a:lnTo>
                      <a:lnTo>
                        <a:pt x="110" y="116"/>
                      </a:lnTo>
                      <a:lnTo>
                        <a:pt x="110" y="114"/>
                      </a:lnTo>
                      <a:lnTo>
                        <a:pt x="112" y="111"/>
                      </a:lnTo>
                      <a:lnTo>
                        <a:pt x="114" y="108"/>
                      </a:lnTo>
                      <a:lnTo>
                        <a:pt x="117" y="109"/>
                      </a:lnTo>
                      <a:lnTo>
                        <a:pt x="119" y="109"/>
                      </a:lnTo>
                      <a:lnTo>
                        <a:pt x="121" y="111"/>
                      </a:lnTo>
                      <a:lnTo>
                        <a:pt x="123" y="111"/>
                      </a:lnTo>
                      <a:lnTo>
                        <a:pt x="129" y="110"/>
                      </a:lnTo>
                      <a:lnTo>
                        <a:pt x="130" y="108"/>
                      </a:lnTo>
                      <a:lnTo>
                        <a:pt x="132" y="107"/>
                      </a:lnTo>
                      <a:lnTo>
                        <a:pt x="138" y="104"/>
                      </a:lnTo>
                      <a:lnTo>
                        <a:pt x="140" y="104"/>
                      </a:lnTo>
                      <a:lnTo>
                        <a:pt x="140" y="105"/>
                      </a:lnTo>
                      <a:lnTo>
                        <a:pt x="142" y="106"/>
                      </a:lnTo>
                      <a:lnTo>
                        <a:pt x="142" y="107"/>
                      </a:lnTo>
                      <a:lnTo>
                        <a:pt x="143" y="107"/>
                      </a:lnTo>
                      <a:lnTo>
                        <a:pt x="145" y="106"/>
                      </a:lnTo>
                      <a:lnTo>
                        <a:pt x="149" y="106"/>
                      </a:lnTo>
                      <a:lnTo>
                        <a:pt x="150" y="105"/>
                      </a:lnTo>
                      <a:lnTo>
                        <a:pt x="152" y="105"/>
                      </a:lnTo>
                      <a:lnTo>
                        <a:pt x="153" y="102"/>
                      </a:lnTo>
                      <a:lnTo>
                        <a:pt x="153" y="101"/>
                      </a:lnTo>
                      <a:lnTo>
                        <a:pt x="153" y="100"/>
                      </a:lnTo>
                      <a:lnTo>
                        <a:pt x="156" y="100"/>
                      </a:lnTo>
                      <a:lnTo>
                        <a:pt x="156" y="101"/>
                      </a:lnTo>
                      <a:lnTo>
                        <a:pt x="160" y="101"/>
                      </a:lnTo>
                      <a:lnTo>
                        <a:pt x="161" y="101"/>
                      </a:lnTo>
                      <a:lnTo>
                        <a:pt x="163" y="102"/>
                      </a:lnTo>
                      <a:lnTo>
                        <a:pt x="165" y="103"/>
                      </a:lnTo>
                      <a:lnTo>
                        <a:pt x="167" y="104"/>
                      </a:lnTo>
                      <a:lnTo>
                        <a:pt x="172" y="104"/>
                      </a:lnTo>
                      <a:lnTo>
                        <a:pt x="173" y="105"/>
                      </a:lnTo>
                      <a:lnTo>
                        <a:pt x="177" y="103"/>
                      </a:lnTo>
                      <a:lnTo>
                        <a:pt x="180" y="103"/>
                      </a:lnTo>
                      <a:lnTo>
                        <a:pt x="183" y="105"/>
                      </a:lnTo>
                      <a:lnTo>
                        <a:pt x="184" y="105"/>
                      </a:lnTo>
                      <a:lnTo>
                        <a:pt x="184" y="104"/>
                      </a:lnTo>
                      <a:lnTo>
                        <a:pt x="183" y="102"/>
                      </a:lnTo>
                      <a:lnTo>
                        <a:pt x="180" y="100"/>
                      </a:lnTo>
                      <a:lnTo>
                        <a:pt x="178" y="99"/>
                      </a:lnTo>
                      <a:lnTo>
                        <a:pt x="178" y="93"/>
                      </a:lnTo>
                      <a:lnTo>
                        <a:pt x="178" y="92"/>
                      </a:lnTo>
                      <a:lnTo>
                        <a:pt x="176" y="90"/>
                      </a:lnTo>
                      <a:lnTo>
                        <a:pt x="171" y="89"/>
                      </a:lnTo>
                      <a:lnTo>
                        <a:pt x="170" y="87"/>
                      </a:lnTo>
                      <a:lnTo>
                        <a:pt x="170" y="83"/>
                      </a:lnTo>
                      <a:lnTo>
                        <a:pt x="170" y="83"/>
                      </a:lnTo>
                      <a:lnTo>
                        <a:pt x="167" y="81"/>
                      </a:lnTo>
                      <a:lnTo>
                        <a:pt x="165" y="80"/>
                      </a:lnTo>
                      <a:lnTo>
                        <a:pt x="165" y="75"/>
                      </a:lnTo>
                      <a:lnTo>
                        <a:pt x="164" y="73"/>
                      </a:lnTo>
                      <a:lnTo>
                        <a:pt x="160" y="69"/>
                      </a:lnTo>
                      <a:lnTo>
                        <a:pt x="158" y="69"/>
                      </a:lnTo>
                      <a:lnTo>
                        <a:pt x="156" y="68"/>
                      </a:lnTo>
                      <a:lnTo>
                        <a:pt x="155" y="69"/>
                      </a:lnTo>
                      <a:lnTo>
                        <a:pt x="153" y="68"/>
                      </a:lnTo>
                      <a:lnTo>
                        <a:pt x="149" y="65"/>
                      </a:lnTo>
                      <a:lnTo>
                        <a:pt x="151" y="63"/>
                      </a:lnTo>
                      <a:lnTo>
                        <a:pt x="151" y="62"/>
                      </a:lnTo>
                      <a:lnTo>
                        <a:pt x="153" y="60"/>
                      </a:lnTo>
                      <a:lnTo>
                        <a:pt x="153" y="58"/>
                      </a:lnTo>
                      <a:lnTo>
                        <a:pt x="153" y="56"/>
                      </a:lnTo>
                      <a:lnTo>
                        <a:pt x="150" y="55"/>
                      </a:lnTo>
                      <a:lnTo>
                        <a:pt x="147" y="54"/>
                      </a:lnTo>
                      <a:lnTo>
                        <a:pt x="146" y="52"/>
                      </a:lnTo>
                      <a:lnTo>
                        <a:pt x="144" y="50"/>
                      </a:lnTo>
                      <a:lnTo>
                        <a:pt x="142" y="50"/>
                      </a:lnTo>
                      <a:lnTo>
                        <a:pt x="139" y="49"/>
                      </a:lnTo>
                      <a:lnTo>
                        <a:pt x="136" y="46"/>
                      </a:lnTo>
                      <a:lnTo>
                        <a:pt x="135" y="43"/>
                      </a:lnTo>
                      <a:lnTo>
                        <a:pt x="137" y="41"/>
                      </a:lnTo>
                      <a:lnTo>
                        <a:pt x="135" y="39"/>
                      </a:lnTo>
                      <a:lnTo>
                        <a:pt x="131" y="39"/>
                      </a:lnTo>
                      <a:lnTo>
                        <a:pt x="130" y="41"/>
                      </a:lnTo>
                      <a:lnTo>
                        <a:pt x="127" y="41"/>
                      </a:lnTo>
                      <a:lnTo>
                        <a:pt x="125" y="39"/>
                      </a:lnTo>
                      <a:lnTo>
                        <a:pt x="125" y="34"/>
                      </a:lnTo>
                      <a:lnTo>
                        <a:pt x="125" y="31"/>
                      </a:lnTo>
                      <a:lnTo>
                        <a:pt x="126" y="29"/>
                      </a:lnTo>
                      <a:lnTo>
                        <a:pt x="127" y="25"/>
                      </a:lnTo>
                      <a:lnTo>
                        <a:pt x="126" y="23"/>
                      </a:lnTo>
                      <a:lnTo>
                        <a:pt x="124" y="16"/>
                      </a:lnTo>
                      <a:lnTo>
                        <a:pt x="120" y="11"/>
                      </a:lnTo>
                      <a:lnTo>
                        <a:pt x="119" y="8"/>
                      </a:lnTo>
                      <a:lnTo>
                        <a:pt x="116" y="5"/>
                      </a:lnTo>
                      <a:lnTo>
                        <a:pt x="117" y="4"/>
                      </a:lnTo>
                      <a:lnTo>
                        <a:pt x="117" y="2"/>
                      </a:lnTo>
                      <a:lnTo>
                        <a:pt x="115" y="0"/>
                      </a:lnTo>
                      <a:lnTo>
                        <a:pt x="115" y="1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3" name="Freeform 823">
                  <a:extLst>
                    <a:ext uri="{FF2B5EF4-FFF2-40B4-BE49-F238E27FC236}">
                      <a16:creationId xmlns:a16="http://schemas.microsoft.com/office/drawing/2014/main" id="{B1404253-4F73-4559-8DFE-8E1F5C31F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220"/>
                  <a:ext cx="219" cy="245"/>
                </a:xfrm>
                <a:custGeom>
                  <a:avLst/>
                  <a:gdLst>
                    <a:gd name="T0" fmla="*/ 28 w 219"/>
                    <a:gd name="T1" fmla="*/ 9 h 245"/>
                    <a:gd name="T2" fmla="*/ 16 w 219"/>
                    <a:gd name="T3" fmla="*/ 22 h 245"/>
                    <a:gd name="T4" fmla="*/ 14 w 219"/>
                    <a:gd name="T5" fmla="*/ 28 h 245"/>
                    <a:gd name="T6" fmla="*/ 8 w 219"/>
                    <a:gd name="T7" fmla="*/ 29 h 245"/>
                    <a:gd name="T8" fmla="*/ 7 w 219"/>
                    <a:gd name="T9" fmla="*/ 33 h 245"/>
                    <a:gd name="T10" fmla="*/ 10 w 219"/>
                    <a:gd name="T11" fmla="*/ 42 h 245"/>
                    <a:gd name="T12" fmla="*/ 9 w 219"/>
                    <a:gd name="T13" fmla="*/ 45 h 245"/>
                    <a:gd name="T14" fmla="*/ 7 w 219"/>
                    <a:gd name="T15" fmla="*/ 49 h 245"/>
                    <a:gd name="T16" fmla="*/ 4 w 219"/>
                    <a:gd name="T17" fmla="*/ 53 h 245"/>
                    <a:gd name="T18" fmla="*/ 2 w 219"/>
                    <a:gd name="T19" fmla="*/ 53 h 245"/>
                    <a:gd name="T20" fmla="*/ 0 w 219"/>
                    <a:gd name="T21" fmla="*/ 60 h 245"/>
                    <a:gd name="T22" fmla="*/ 4 w 219"/>
                    <a:gd name="T23" fmla="*/ 65 h 245"/>
                    <a:gd name="T24" fmla="*/ 4 w 219"/>
                    <a:gd name="T25" fmla="*/ 82 h 245"/>
                    <a:gd name="T26" fmla="*/ 4 w 219"/>
                    <a:gd name="T27" fmla="*/ 92 h 245"/>
                    <a:gd name="T28" fmla="*/ 5 w 219"/>
                    <a:gd name="T29" fmla="*/ 107 h 245"/>
                    <a:gd name="T30" fmla="*/ 6 w 219"/>
                    <a:gd name="T31" fmla="*/ 112 h 245"/>
                    <a:gd name="T32" fmla="*/ 5 w 219"/>
                    <a:gd name="T33" fmla="*/ 121 h 245"/>
                    <a:gd name="T34" fmla="*/ 0 w 219"/>
                    <a:gd name="T35" fmla="*/ 125 h 245"/>
                    <a:gd name="T36" fmla="*/ 1 w 219"/>
                    <a:gd name="T37" fmla="*/ 129 h 245"/>
                    <a:gd name="T38" fmla="*/ 7 w 219"/>
                    <a:gd name="T39" fmla="*/ 141 h 245"/>
                    <a:gd name="T40" fmla="*/ 9 w 219"/>
                    <a:gd name="T41" fmla="*/ 146 h 245"/>
                    <a:gd name="T42" fmla="*/ 9 w 219"/>
                    <a:gd name="T43" fmla="*/ 153 h 245"/>
                    <a:gd name="T44" fmla="*/ 11 w 219"/>
                    <a:gd name="T45" fmla="*/ 159 h 245"/>
                    <a:gd name="T46" fmla="*/ 18 w 219"/>
                    <a:gd name="T47" fmla="*/ 160 h 245"/>
                    <a:gd name="T48" fmla="*/ 26 w 219"/>
                    <a:gd name="T49" fmla="*/ 163 h 245"/>
                    <a:gd name="T50" fmla="*/ 31 w 219"/>
                    <a:gd name="T51" fmla="*/ 173 h 245"/>
                    <a:gd name="T52" fmla="*/ 34 w 219"/>
                    <a:gd name="T53" fmla="*/ 177 h 245"/>
                    <a:gd name="T54" fmla="*/ 61 w 219"/>
                    <a:gd name="T55" fmla="*/ 187 h 245"/>
                    <a:gd name="T56" fmla="*/ 76 w 219"/>
                    <a:gd name="T57" fmla="*/ 184 h 245"/>
                    <a:gd name="T58" fmla="*/ 205 w 219"/>
                    <a:gd name="T59" fmla="*/ 245 h 245"/>
                    <a:gd name="T60" fmla="*/ 205 w 219"/>
                    <a:gd name="T61" fmla="*/ 245 h 245"/>
                    <a:gd name="T62" fmla="*/ 219 w 219"/>
                    <a:gd name="T63" fmla="*/ 237 h 245"/>
                    <a:gd name="T64" fmla="*/ 211 w 219"/>
                    <a:gd name="T65" fmla="*/ 61 h 245"/>
                    <a:gd name="T66" fmla="*/ 211 w 219"/>
                    <a:gd name="T67" fmla="*/ 51 h 245"/>
                    <a:gd name="T68" fmla="*/ 213 w 219"/>
                    <a:gd name="T69" fmla="*/ 41 h 245"/>
                    <a:gd name="T70" fmla="*/ 213 w 219"/>
                    <a:gd name="T71" fmla="*/ 29 h 245"/>
                    <a:gd name="T72" fmla="*/ 213 w 219"/>
                    <a:gd name="T73" fmla="*/ 22 h 245"/>
                    <a:gd name="T74" fmla="*/ 208 w 219"/>
                    <a:gd name="T75" fmla="*/ 18 h 245"/>
                    <a:gd name="T76" fmla="*/ 196 w 219"/>
                    <a:gd name="T77" fmla="*/ 18 h 245"/>
                    <a:gd name="T78" fmla="*/ 191 w 219"/>
                    <a:gd name="T79" fmla="*/ 15 h 245"/>
                    <a:gd name="T80" fmla="*/ 184 w 219"/>
                    <a:gd name="T81" fmla="*/ 12 h 245"/>
                    <a:gd name="T82" fmla="*/ 185 w 219"/>
                    <a:gd name="T83" fmla="*/ 9 h 245"/>
                    <a:gd name="T84" fmla="*/ 176 w 219"/>
                    <a:gd name="T85" fmla="*/ 5 h 245"/>
                    <a:gd name="T86" fmla="*/ 170 w 219"/>
                    <a:gd name="T87" fmla="*/ 3 h 245"/>
                    <a:gd name="T88" fmla="*/ 166 w 219"/>
                    <a:gd name="T89" fmla="*/ 3 h 245"/>
                    <a:gd name="T90" fmla="*/ 160 w 219"/>
                    <a:gd name="T91" fmla="*/ 5 h 245"/>
                    <a:gd name="T92" fmla="*/ 147 w 219"/>
                    <a:gd name="T93" fmla="*/ 10 h 245"/>
                    <a:gd name="T94" fmla="*/ 143 w 219"/>
                    <a:gd name="T95" fmla="*/ 18 h 245"/>
                    <a:gd name="T96" fmla="*/ 141 w 219"/>
                    <a:gd name="T97" fmla="*/ 28 h 245"/>
                    <a:gd name="T98" fmla="*/ 145 w 219"/>
                    <a:gd name="T99" fmla="*/ 40 h 245"/>
                    <a:gd name="T100" fmla="*/ 140 w 219"/>
                    <a:gd name="T101" fmla="*/ 49 h 245"/>
                    <a:gd name="T102" fmla="*/ 135 w 219"/>
                    <a:gd name="T103" fmla="*/ 55 h 245"/>
                    <a:gd name="T104" fmla="*/ 125 w 219"/>
                    <a:gd name="T105" fmla="*/ 53 h 245"/>
                    <a:gd name="T106" fmla="*/ 116 w 219"/>
                    <a:gd name="T107" fmla="*/ 44 h 245"/>
                    <a:gd name="T108" fmla="*/ 99 w 219"/>
                    <a:gd name="T109" fmla="*/ 35 h 245"/>
                    <a:gd name="T110" fmla="*/ 93 w 219"/>
                    <a:gd name="T111" fmla="*/ 35 h 245"/>
                    <a:gd name="T112" fmla="*/ 83 w 219"/>
                    <a:gd name="T113" fmla="*/ 32 h 245"/>
                    <a:gd name="T114" fmla="*/ 79 w 219"/>
                    <a:gd name="T115" fmla="*/ 17 h 245"/>
                    <a:gd name="T116" fmla="*/ 66 w 219"/>
                    <a:gd name="T117" fmla="*/ 10 h 245"/>
                    <a:gd name="T118" fmla="*/ 53 w 219"/>
                    <a:gd name="T119" fmla="*/ 5 h 245"/>
                    <a:gd name="T120" fmla="*/ 39 w 219"/>
                    <a:gd name="T121" fmla="*/ 6 h 245"/>
                    <a:gd name="T122" fmla="*/ 29 w 219"/>
                    <a:gd name="T123" fmla="*/ 1 h 245"/>
                    <a:gd name="T124" fmla="*/ 25 w 219"/>
                    <a:gd name="T125" fmla="*/ 1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245">
                      <a:moveTo>
                        <a:pt x="27" y="8"/>
                      </a:moveTo>
                      <a:lnTo>
                        <a:pt x="28" y="9"/>
                      </a:lnTo>
                      <a:lnTo>
                        <a:pt x="24" y="15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8"/>
                      </a:lnTo>
                      <a:lnTo>
                        <a:pt x="11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7" y="33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9" y="44"/>
                      </a:lnTo>
                      <a:lnTo>
                        <a:pt x="9" y="45"/>
                      </a:lnTo>
                      <a:lnTo>
                        <a:pt x="8" y="46"/>
                      </a:lnTo>
                      <a:lnTo>
                        <a:pt x="7" y="49"/>
                      </a:lnTo>
                      <a:lnTo>
                        <a:pt x="4" y="51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lnTo>
                        <a:pt x="0" y="60"/>
                      </a:lnTo>
                      <a:lnTo>
                        <a:pt x="2" y="60"/>
                      </a:lnTo>
                      <a:lnTo>
                        <a:pt x="4" y="65"/>
                      </a:lnTo>
                      <a:lnTo>
                        <a:pt x="4" y="76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92"/>
                      </a:lnTo>
                      <a:lnTo>
                        <a:pt x="6" y="97"/>
                      </a:lnTo>
                      <a:lnTo>
                        <a:pt x="5" y="107"/>
                      </a:lnTo>
                      <a:lnTo>
                        <a:pt x="4" y="108"/>
                      </a:lnTo>
                      <a:lnTo>
                        <a:pt x="6" y="112"/>
                      </a:lnTo>
                      <a:lnTo>
                        <a:pt x="6" y="118"/>
                      </a:lnTo>
                      <a:lnTo>
                        <a:pt x="5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6"/>
                      </a:lnTo>
                      <a:lnTo>
                        <a:pt x="1" y="129"/>
                      </a:lnTo>
                      <a:lnTo>
                        <a:pt x="5" y="134"/>
                      </a:lnTo>
                      <a:lnTo>
                        <a:pt x="7" y="141"/>
                      </a:lnTo>
                      <a:lnTo>
                        <a:pt x="8" y="142"/>
                      </a:lnTo>
                      <a:lnTo>
                        <a:pt x="9" y="146"/>
                      </a:lnTo>
                      <a:lnTo>
                        <a:pt x="9" y="148"/>
                      </a:lnTo>
                      <a:lnTo>
                        <a:pt x="9" y="153"/>
                      </a:lnTo>
                      <a:lnTo>
                        <a:pt x="11" y="156"/>
                      </a:lnTo>
                      <a:lnTo>
                        <a:pt x="11" y="159"/>
                      </a:lnTo>
                      <a:lnTo>
                        <a:pt x="13" y="160"/>
                      </a:lnTo>
                      <a:lnTo>
                        <a:pt x="18" y="160"/>
                      </a:lnTo>
                      <a:lnTo>
                        <a:pt x="24" y="160"/>
                      </a:lnTo>
                      <a:lnTo>
                        <a:pt x="26" y="163"/>
                      </a:lnTo>
                      <a:lnTo>
                        <a:pt x="28" y="166"/>
                      </a:lnTo>
                      <a:lnTo>
                        <a:pt x="31" y="173"/>
                      </a:lnTo>
                      <a:lnTo>
                        <a:pt x="32" y="175"/>
                      </a:lnTo>
                      <a:lnTo>
                        <a:pt x="34" y="177"/>
                      </a:lnTo>
                      <a:lnTo>
                        <a:pt x="36" y="180"/>
                      </a:lnTo>
                      <a:lnTo>
                        <a:pt x="61" y="187"/>
                      </a:lnTo>
                      <a:lnTo>
                        <a:pt x="63" y="190"/>
                      </a:lnTo>
                      <a:lnTo>
                        <a:pt x="76" y="184"/>
                      </a:lnTo>
                      <a:lnTo>
                        <a:pt x="92" y="176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45"/>
                      </a:lnTo>
                      <a:lnTo>
                        <a:pt x="205" y="239"/>
                      </a:lnTo>
                      <a:lnTo>
                        <a:pt x="219" y="237"/>
                      </a:lnTo>
                      <a:lnTo>
                        <a:pt x="213" y="70"/>
                      </a:lnTo>
                      <a:lnTo>
                        <a:pt x="211" y="61"/>
                      </a:lnTo>
                      <a:lnTo>
                        <a:pt x="210" y="56"/>
                      </a:lnTo>
                      <a:lnTo>
                        <a:pt x="211" y="51"/>
                      </a:lnTo>
                      <a:lnTo>
                        <a:pt x="213" y="45"/>
                      </a:lnTo>
                      <a:lnTo>
                        <a:pt x="213" y="41"/>
                      </a:lnTo>
                      <a:lnTo>
                        <a:pt x="211" y="37"/>
                      </a:lnTo>
                      <a:lnTo>
                        <a:pt x="213" y="29"/>
                      </a:lnTo>
                      <a:lnTo>
                        <a:pt x="214" y="27"/>
                      </a:lnTo>
                      <a:lnTo>
                        <a:pt x="213" y="22"/>
                      </a:lnTo>
                      <a:lnTo>
                        <a:pt x="211" y="19"/>
                      </a:lnTo>
                      <a:lnTo>
                        <a:pt x="208" y="18"/>
                      </a:lnTo>
                      <a:lnTo>
                        <a:pt x="205" y="19"/>
                      </a:lnTo>
                      <a:lnTo>
                        <a:pt x="196" y="18"/>
                      </a:lnTo>
                      <a:lnTo>
                        <a:pt x="194" y="16"/>
                      </a:lnTo>
                      <a:lnTo>
                        <a:pt x="191" y="15"/>
                      </a:lnTo>
                      <a:lnTo>
                        <a:pt x="185" y="14"/>
                      </a:lnTo>
                      <a:lnTo>
                        <a:pt x="184" y="12"/>
                      </a:lnTo>
                      <a:lnTo>
                        <a:pt x="185" y="11"/>
                      </a:lnTo>
                      <a:lnTo>
                        <a:pt x="185" y="9"/>
                      </a:lnTo>
                      <a:lnTo>
                        <a:pt x="179" y="5"/>
                      </a:lnTo>
                      <a:lnTo>
                        <a:pt x="176" y="5"/>
                      </a:lnTo>
                      <a:lnTo>
                        <a:pt x="171" y="4"/>
                      </a:lnTo>
                      <a:lnTo>
                        <a:pt x="170" y="3"/>
                      </a:lnTo>
                      <a:lnTo>
                        <a:pt x="169" y="4"/>
                      </a:lnTo>
                      <a:lnTo>
                        <a:pt x="166" y="3"/>
                      </a:lnTo>
                      <a:lnTo>
                        <a:pt x="164" y="3"/>
                      </a:lnTo>
                      <a:lnTo>
                        <a:pt x="160" y="5"/>
                      </a:lnTo>
                      <a:lnTo>
                        <a:pt x="153" y="6"/>
                      </a:lnTo>
                      <a:lnTo>
                        <a:pt x="147" y="10"/>
                      </a:lnTo>
                      <a:lnTo>
                        <a:pt x="144" y="14"/>
                      </a:lnTo>
                      <a:lnTo>
                        <a:pt x="143" y="18"/>
                      </a:lnTo>
                      <a:lnTo>
                        <a:pt x="141" y="20"/>
                      </a:lnTo>
                      <a:lnTo>
                        <a:pt x="141" y="28"/>
                      </a:lnTo>
                      <a:lnTo>
                        <a:pt x="143" y="33"/>
                      </a:lnTo>
                      <a:lnTo>
                        <a:pt x="145" y="40"/>
                      </a:lnTo>
                      <a:lnTo>
                        <a:pt x="144" y="44"/>
                      </a:lnTo>
                      <a:lnTo>
                        <a:pt x="140" y="49"/>
                      </a:lnTo>
                      <a:lnTo>
                        <a:pt x="139" y="50"/>
                      </a:lnTo>
                      <a:lnTo>
                        <a:pt x="135" y="55"/>
                      </a:lnTo>
                      <a:lnTo>
                        <a:pt x="132" y="56"/>
                      </a:lnTo>
                      <a:lnTo>
                        <a:pt x="125" y="53"/>
                      </a:lnTo>
                      <a:lnTo>
                        <a:pt x="120" y="48"/>
                      </a:lnTo>
                      <a:lnTo>
                        <a:pt x="116" y="44"/>
                      </a:lnTo>
                      <a:lnTo>
                        <a:pt x="109" y="40"/>
                      </a:lnTo>
                      <a:lnTo>
                        <a:pt x="99" y="35"/>
                      </a:lnTo>
                      <a:lnTo>
                        <a:pt x="94" y="34"/>
                      </a:lnTo>
                      <a:lnTo>
                        <a:pt x="93" y="35"/>
                      </a:lnTo>
                      <a:lnTo>
                        <a:pt x="87" y="35"/>
                      </a:lnTo>
                      <a:lnTo>
                        <a:pt x="83" y="32"/>
                      </a:lnTo>
                      <a:lnTo>
                        <a:pt x="78" y="22"/>
                      </a:lnTo>
                      <a:lnTo>
                        <a:pt x="79" y="17"/>
                      </a:lnTo>
                      <a:lnTo>
                        <a:pt x="75" y="11"/>
                      </a:lnTo>
                      <a:lnTo>
                        <a:pt x="66" y="10"/>
                      </a:lnTo>
                      <a:lnTo>
                        <a:pt x="61" y="6"/>
                      </a:lnTo>
                      <a:lnTo>
                        <a:pt x="53" y="5"/>
                      </a:lnTo>
                      <a:lnTo>
                        <a:pt x="49" y="4"/>
                      </a:lnTo>
                      <a:lnTo>
                        <a:pt x="39" y="6"/>
                      </a:lnTo>
                      <a:lnTo>
                        <a:pt x="32" y="4"/>
                      </a:lnTo>
                      <a:lnTo>
                        <a:pt x="29" y="1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7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4" name="Freeform 824">
                  <a:extLst>
                    <a:ext uri="{FF2B5EF4-FFF2-40B4-BE49-F238E27FC236}">
                      <a16:creationId xmlns:a16="http://schemas.microsoft.com/office/drawing/2014/main" id="{4A08FD4E-C1BC-48AA-B517-450BE9D6C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08" y="2141"/>
                  <a:ext cx="56" cy="132"/>
                </a:xfrm>
                <a:custGeom>
                  <a:avLst/>
                  <a:gdLst>
                    <a:gd name="T0" fmla="*/ 12 w 56"/>
                    <a:gd name="T1" fmla="*/ 18 h 132"/>
                    <a:gd name="T2" fmla="*/ 10 w 56"/>
                    <a:gd name="T3" fmla="*/ 30 h 132"/>
                    <a:gd name="T4" fmla="*/ 12 w 56"/>
                    <a:gd name="T5" fmla="*/ 38 h 132"/>
                    <a:gd name="T6" fmla="*/ 11 w 56"/>
                    <a:gd name="T7" fmla="*/ 40 h 132"/>
                    <a:gd name="T8" fmla="*/ 12 w 56"/>
                    <a:gd name="T9" fmla="*/ 45 h 132"/>
                    <a:gd name="T10" fmla="*/ 10 w 56"/>
                    <a:gd name="T11" fmla="*/ 52 h 132"/>
                    <a:gd name="T12" fmla="*/ 7 w 56"/>
                    <a:gd name="T13" fmla="*/ 56 h 132"/>
                    <a:gd name="T14" fmla="*/ 2 w 56"/>
                    <a:gd name="T15" fmla="*/ 61 h 132"/>
                    <a:gd name="T16" fmla="*/ 1 w 56"/>
                    <a:gd name="T17" fmla="*/ 70 h 132"/>
                    <a:gd name="T18" fmla="*/ 2 w 56"/>
                    <a:gd name="T19" fmla="*/ 76 h 132"/>
                    <a:gd name="T20" fmla="*/ 5 w 56"/>
                    <a:gd name="T21" fmla="*/ 80 h 132"/>
                    <a:gd name="T22" fmla="*/ 11 w 56"/>
                    <a:gd name="T23" fmla="*/ 89 h 132"/>
                    <a:gd name="T24" fmla="*/ 15 w 56"/>
                    <a:gd name="T25" fmla="*/ 92 h 132"/>
                    <a:gd name="T26" fmla="*/ 21 w 56"/>
                    <a:gd name="T27" fmla="*/ 97 h 132"/>
                    <a:gd name="T28" fmla="*/ 32 w 56"/>
                    <a:gd name="T29" fmla="*/ 132 h 132"/>
                    <a:gd name="T30" fmla="*/ 35 w 56"/>
                    <a:gd name="T31" fmla="*/ 128 h 132"/>
                    <a:gd name="T32" fmla="*/ 37 w 56"/>
                    <a:gd name="T33" fmla="*/ 124 h 132"/>
                    <a:gd name="T34" fmla="*/ 38 w 56"/>
                    <a:gd name="T35" fmla="*/ 121 h 132"/>
                    <a:gd name="T36" fmla="*/ 35 w 56"/>
                    <a:gd name="T37" fmla="*/ 112 h 132"/>
                    <a:gd name="T38" fmla="*/ 36 w 56"/>
                    <a:gd name="T39" fmla="*/ 108 h 132"/>
                    <a:gd name="T40" fmla="*/ 42 w 56"/>
                    <a:gd name="T41" fmla="*/ 107 h 132"/>
                    <a:gd name="T42" fmla="*/ 44 w 56"/>
                    <a:gd name="T43" fmla="*/ 101 h 132"/>
                    <a:gd name="T44" fmla="*/ 56 w 56"/>
                    <a:gd name="T45" fmla="*/ 88 h 132"/>
                    <a:gd name="T46" fmla="*/ 53 w 56"/>
                    <a:gd name="T47" fmla="*/ 80 h 132"/>
                    <a:gd name="T48" fmla="*/ 52 w 56"/>
                    <a:gd name="T49" fmla="*/ 79 h 132"/>
                    <a:gd name="T50" fmla="*/ 48 w 56"/>
                    <a:gd name="T51" fmla="*/ 74 h 132"/>
                    <a:gd name="T52" fmla="*/ 45 w 56"/>
                    <a:gd name="T53" fmla="*/ 70 h 132"/>
                    <a:gd name="T54" fmla="*/ 45 w 56"/>
                    <a:gd name="T55" fmla="*/ 72 h 132"/>
                    <a:gd name="T56" fmla="*/ 42 w 56"/>
                    <a:gd name="T57" fmla="*/ 72 h 132"/>
                    <a:gd name="T58" fmla="*/ 39 w 56"/>
                    <a:gd name="T59" fmla="*/ 70 h 132"/>
                    <a:gd name="T60" fmla="*/ 32 w 56"/>
                    <a:gd name="T61" fmla="*/ 61 h 132"/>
                    <a:gd name="T62" fmla="*/ 41 w 56"/>
                    <a:gd name="T63" fmla="*/ 50 h 132"/>
                    <a:gd name="T64" fmla="*/ 46 w 56"/>
                    <a:gd name="T65" fmla="*/ 44 h 132"/>
                    <a:gd name="T66" fmla="*/ 46 w 56"/>
                    <a:gd name="T67" fmla="*/ 40 h 132"/>
                    <a:gd name="T68" fmla="*/ 45 w 56"/>
                    <a:gd name="T69" fmla="*/ 37 h 132"/>
                    <a:gd name="T70" fmla="*/ 41 w 56"/>
                    <a:gd name="T71" fmla="*/ 29 h 132"/>
                    <a:gd name="T72" fmla="*/ 38 w 56"/>
                    <a:gd name="T73" fmla="*/ 19 h 132"/>
                    <a:gd name="T74" fmla="*/ 42 w 56"/>
                    <a:gd name="T75" fmla="*/ 14 h 132"/>
                    <a:gd name="T76" fmla="*/ 45 w 56"/>
                    <a:gd name="T77" fmla="*/ 5 h 132"/>
                    <a:gd name="T78" fmla="*/ 38 w 56"/>
                    <a:gd name="T79" fmla="*/ 10 h 132"/>
                    <a:gd name="T80" fmla="*/ 35 w 56"/>
                    <a:gd name="T81" fmla="*/ 11 h 132"/>
                    <a:gd name="T82" fmla="*/ 32 w 56"/>
                    <a:gd name="T83" fmla="*/ 4 h 132"/>
                    <a:gd name="T84" fmla="*/ 30 w 56"/>
                    <a:gd name="T85" fmla="*/ 0 h 132"/>
                    <a:gd name="T86" fmla="*/ 27 w 56"/>
                    <a:gd name="T87" fmla="*/ 2 h 132"/>
                    <a:gd name="T88" fmla="*/ 21 w 56"/>
                    <a:gd name="T89" fmla="*/ 0 h 132"/>
                    <a:gd name="T90" fmla="*/ 13 w 56"/>
                    <a:gd name="T91" fmla="*/ 7 h 132"/>
                    <a:gd name="T92" fmla="*/ 12 w 56"/>
                    <a:gd name="T93" fmla="*/ 10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6" h="132">
                      <a:moveTo>
                        <a:pt x="13" y="12"/>
                      </a:moveTo>
                      <a:lnTo>
                        <a:pt x="12" y="18"/>
                      </a:lnTo>
                      <a:lnTo>
                        <a:pt x="12" y="22"/>
                      </a:lnTo>
                      <a:lnTo>
                        <a:pt x="10" y="30"/>
                      </a:lnTo>
                      <a:lnTo>
                        <a:pt x="11" y="35"/>
                      </a:lnTo>
                      <a:lnTo>
                        <a:pt x="12" y="38"/>
                      </a:lnTo>
                      <a:lnTo>
                        <a:pt x="13" y="38"/>
                      </a:lnTo>
                      <a:lnTo>
                        <a:pt x="11" y="40"/>
                      </a:lnTo>
                      <a:lnTo>
                        <a:pt x="11" y="42"/>
                      </a:lnTo>
                      <a:lnTo>
                        <a:pt x="12" y="45"/>
                      </a:lnTo>
                      <a:lnTo>
                        <a:pt x="11" y="46"/>
                      </a:lnTo>
                      <a:lnTo>
                        <a:pt x="10" y="52"/>
                      </a:lnTo>
                      <a:lnTo>
                        <a:pt x="8" y="54"/>
                      </a:lnTo>
                      <a:lnTo>
                        <a:pt x="7" y="56"/>
                      </a:lnTo>
                      <a:lnTo>
                        <a:pt x="5" y="56"/>
                      </a:lnTo>
                      <a:lnTo>
                        <a:pt x="2" y="61"/>
                      </a:lnTo>
                      <a:lnTo>
                        <a:pt x="0" y="69"/>
                      </a:lnTo>
                      <a:lnTo>
                        <a:pt x="1" y="70"/>
                      </a:lnTo>
                      <a:lnTo>
                        <a:pt x="3" y="74"/>
                      </a:lnTo>
                      <a:lnTo>
                        <a:pt x="2" y="76"/>
                      </a:lnTo>
                      <a:lnTo>
                        <a:pt x="4" y="80"/>
                      </a:lnTo>
                      <a:lnTo>
                        <a:pt x="5" y="80"/>
                      </a:lnTo>
                      <a:lnTo>
                        <a:pt x="9" y="84"/>
                      </a:lnTo>
                      <a:lnTo>
                        <a:pt x="11" y="89"/>
                      </a:lnTo>
                      <a:lnTo>
                        <a:pt x="14" y="90"/>
                      </a:lnTo>
                      <a:lnTo>
                        <a:pt x="15" y="92"/>
                      </a:lnTo>
                      <a:lnTo>
                        <a:pt x="18" y="93"/>
                      </a:lnTo>
                      <a:lnTo>
                        <a:pt x="21" y="97"/>
                      </a:lnTo>
                      <a:lnTo>
                        <a:pt x="30" y="132"/>
                      </a:lnTo>
                      <a:lnTo>
                        <a:pt x="32" y="132"/>
                      </a:lnTo>
                      <a:lnTo>
                        <a:pt x="32" y="130"/>
                      </a:lnTo>
                      <a:lnTo>
                        <a:pt x="35" y="128"/>
                      </a:lnTo>
                      <a:lnTo>
                        <a:pt x="36" y="125"/>
                      </a:lnTo>
                      <a:lnTo>
                        <a:pt x="37" y="124"/>
                      </a:lnTo>
                      <a:lnTo>
                        <a:pt x="37" y="123"/>
                      </a:lnTo>
                      <a:lnTo>
                        <a:pt x="38" y="121"/>
                      </a:lnTo>
                      <a:lnTo>
                        <a:pt x="37" y="118"/>
                      </a:lnTo>
                      <a:lnTo>
                        <a:pt x="35" y="112"/>
                      </a:lnTo>
                      <a:lnTo>
                        <a:pt x="36" y="110"/>
                      </a:lnTo>
                      <a:lnTo>
                        <a:pt x="36" y="108"/>
                      </a:lnTo>
                      <a:lnTo>
                        <a:pt x="39" y="106"/>
                      </a:lnTo>
                      <a:lnTo>
                        <a:pt x="42" y="107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52" y="94"/>
                      </a:lnTo>
                      <a:lnTo>
                        <a:pt x="56" y="88"/>
                      </a:lnTo>
                      <a:lnTo>
                        <a:pt x="55" y="87"/>
                      </a:lnTo>
                      <a:lnTo>
                        <a:pt x="53" y="80"/>
                      </a:lnTo>
                      <a:lnTo>
                        <a:pt x="54" y="79"/>
                      </a:lnTo>
                      <a:lnTo>
                        <a:pt x="52" y="79"/>
                      </a:lnTo>
                      <a:lnTo>
                        <a:pt x="48" y="76"/>
                      </a:lnTo>
                      <a:lnTo>
                        <a:pt x="48" y="74"/>
                      </a:lnTo>
                      <a:lnTo>
                        <a:pt x="48" y="71"/>
                      </a:lnTo>
                      <a:lnTo>
                        <a:pt x="45" y="70"/>
                      </a:lnTo>
                      <a:lnTo>
                        <a:pt x="45" y="71"/>
                      </a:lnTo>
                      <a:lnTo>
                        <a:pt x="45" y="72"/>
                      </a:lnTo>
                      <a:lnTo>
                        <a:pt x="44" y="73"/>
                      </a:lnTo>
                      <a:lnTo>
                        <a:pt x="42" y="72"/>
                      </a:lnTo>
                      <a:lnTo>
                        <a:pt x="42" y="69"/>
                      </a:lnTo>
                      <a:lnTo>
                        <a:pt x="39" y="70"/>
                      </a:lnTo>
                      <a:lnTo>
                        <a:pt x="35" y="66"/>
                      </a:lnTo>
                      <a:lnTo>
                        <a:pt x="32" y="61"/>
                      </a:lnTo>
                      <a:lnTo>
                        <a:pt x="34" y="56"/>
                      </a:lnTo>
                      <a:lnTo>
                        <a:pt x="41" y="50"/>
                      </a:lnTo>
                      <a:lnTo>
                        <a:pt x="45" y="45"/>
                      </a:lnTo>
                      <a:lnTo>
                        <a:pt x="46" y="44"/>
                      </a:lnTo>
                      <a:lnTo>
                        <a:pt x="45" y="42"/>
                      </a:lnTo>
                      <a:lnTo>
                        <a:pt x="46" y="40"/>
                      </a:lnTo>
                      <a:lnTo>
                        <a:pt x="45" y="38"/>
                      </a:lnTo>
                      <a:lnTo>
                        <a:pt x="45" y="37"/>
                      </a:lnTo>
                      <a:lnTo>
                        <a:pt x="45" y="32"/>
                      </a:lnTo>
                      <a:lnTo>
                        <a:pt x="41" y="29"/>
                      </a:lnTo>
                      <a:lnTo>
                        <a:pt x="37" y="24"/>
                      </a:lnTo>
                      <a:lnTo>
                        <a:pt x="38" y="19"/>
                      </a:lnTo>
                      <a:lnTo>
                        <a:pt x="42" y="17"/>
                      </a:lnTo>
                      <a:lnTo>
                        <a:pt x="42" y="14"/>
                      </a:lnTo>
                      <a:lnTo>
                        <a:pt x="45" y="8"/>
                      </a:lnTo>
                      <a:lnTo>
                        <a:pt x="45" y="5"/>
                      </a:lnTo>
                      <a:lnTo>
                        <a:pt x="43" y="4"/>
                      </a:lnTo>
                      <a:lnTo>
                        <a:pt x="38" y="10"/>
                      </a:lnTo>
                      <a:lnTo>
                        <a:pt x="36" y="11"/>
                      </a:lnTo>
                      <a:lnTo>
                        <a:pt x="35" y="11"/>
                      </a:lnTo>
                      <a:lnTo>
                        <a:pt x="33" y="5"/>
                      </a:lnTo>
                      <a:lnTo>
                        <a:pt x="32" y="4"/>
                      </a:lnTo>
                      <a:lnTo>
                        <a:pt x="32" y="1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6" y="4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2" y="10"/>
                      </a:lnTo>
                      <a:lnTo>
                        <a:pt x="13" y="1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5" name="Freeform 825">
                  <a:extLst>
                    <a:ext uri="{FF2B5EF4-FFF2-40B4-BE49-F238E27FC236}">
                      <a16:creationId xmlns:a16="http://schemas.microsoft.com/office/drawing/2014/main" id="{1876E238-B5D9-4D17-88C4-26D254487B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0" y="2207"/>
                  <a:ext cx="4" cy="3"/>
                </a:xfrm>
                <a:custGeom>
                  <a:avLst/>
                  <a:gdLst>
                    <a:gd name="T0" fmla="*/ 0 w 4"/>
                    <a:gd name="T1" fmla="*/ 0 h 3"/>
                    <a:gd name="T2" fmla="*/ 0 w 4"/>
                    <a:gd name="T3" fmla="*/ 1 h 3"/>
                    <a:gd name="T4" fmla="*/ 3 w 4"/>
                    <a:gd name="T5" fmla="*/ 3 h 3"/>
                    <a:gd name="T6" fmla="*/ 4 w 4"/>
                    <a:gd name="T7" fmla="*/ 1 h 3"/>
                    <a:gd name="T8" fmla="*/ 3 w 4"/>
                    <a:gd name="T9" fmla="*/ 0 h 3"/>
                    <a:gd name="T10" fmla="*/ 0 w 4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3" y="3"/>
                      </a:lnTo>
                      <a:lnTo>
                        <a:pt x="4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6" name="Freeform 826">
                  <a:extLst>
                    <a:ext uri="{FF2B5EF4-FFF2-40B4-BE49-F238E27FC236}">
                      <a16:creationId xmlns:a16="http://schemas.microsoft.com/office/drawing/2014/main" id="{D1954AF4-4644-4A8D-B68C-57A63FDD9C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8" y="2145"/>
                  <a:ext cx="284" cy="330"/>
                </a:xfrm>
                <a:custGeom>
                  <a:avLst/>
                  <a:gdLst>
                    <a:gd name="T0" fmla="*/ 96 w 284"/>
                    <a:gd name="T1" fmla="*/ 46 h 330"/>
                    <a:gd name="T2" fmla="*/ 97 w 284"/>
                    <a:gd name="T3" fmla="*/ 60 h 330"/>
                    <a:gd name="T4" fmla="*/ 100 w 284"/>
                    <a:gd name="T5" fmla="*/ 80 h 330"/>
                    <a:gd name="T6" fmla="*/ 105 w 284"/>
                    <a:gd name="T7" fmla="*/ 86 h 330"/>
                    <a:gd name="T8" fmla="*/ 106 w 284"/>
                    <a:gd name="T9" fmla="*/ 92 h 330"/>
                    <a:gd name="T10" fmla="*/ 88 w 284"/>
                    <a:gd name="T11" fmla="*/ 96 h 330"/>
                    <a:gd name="T12" fmla="*/ 78 w 284"/>
                    <a:gd name="T13" fmla="*/ 107 h 330"/>
                    <a:gd name="T14" fmla="*/ 75 w 284"/>
                    <a:gd name="T15" fmla="*/ 119 h 330"/>
                    <a:gd name="T16" fmla="*/ 39 w 284"/>
                    <a:gd name="T17" fmla="*/ 145 h 330"/>
                    <a:gd name="T18" fmla="*/ 26 w 284"/>
                    <a:gd name="T19" fmla="*/ 148 h 330"/>
                    <a:gd name="T20" fmla="*/ 10 w 284"/>
                    <a:gd name="T21" fmla="*/ 153 h 330"/>
                    <a:gd name="T22" fmla="*/ 0 w 284"/>
                    <a:gd name="T23" fmla="*/ 178 h 330"/>
                    <a:gd name="T24" fmla="*/ 0 w 284"/>
                    <a:gd name="T25" fmla="*/ 183 h 330"/>
                    <a:gd name="T26" fmla="*/ 51 w 284"/>
                    <a:gd name="T27" fmla="*/ 224 h 330"/>
                    <a:gd name="T28" fmla="*/ 149 w 284"/>
                    <a:gd name="T29" fmla="*/ 309 h 330"/>
                    <a:gd name="T30" fmla="*/ 161 w 284"/>
                    <a:gd name="T31" fmla="*/ 314 h 330"/>
                    <a:gd name="T32" fmla="*/ 167 w 284"/>
                    <a:gd name="T33" fmla="*/ 321 h 330"/>
                    <a:gd name="T34" fmla="*/ 169 w 284"/>
                    <a:gd name="T35" fmla="*/ 330 h 330"/>
                    <a:gd name="T36" fmla="*/ 182 w 284"/>
                    <a:gd name="T37" fmla="*/ 327 h 330"/>
                    <a:gd name="T38" fmla="*/ 284 w 284"/>
                    <a:gd name="T39" fmla="*/ 255 h 330"/>
                    <a:gd name="T40" fmla="*/ 280 w 284"/>
                    <a:gd name="T41" fmla="*/ 250 h 330"/>
                    <a:gd name="T42" fmla="*/ 274 w 284"/>
                    <a:gd name="T43" fmla="*/ 238 h 330"/>
                    <a:gd name="T44" fmla="*/ 261 w 284"/>
                    <a:gd name="T45" fmla="*/ 235 h 330"/>
                    <a:gd name="T46" fmla="*/ 257 w 284"/>
                    <a:gd name="T47" fmla="*/ 228 h 330"/>
                    <a:gd name="T48" fmla="*/ 256 w 284"/>
                    <a:gd name="T49" fmla="*/ 217 h 330"/>
                    <a:gd name="T50" fmla="*/ 249 w 284"/>
                    <a:gd name="T51" fmla="*/ 204 h 330"/>
                    <a:gd name="T52" fmla="*/ 250 w 284"/>
                    <a:gd name="T53" fmla="*/ 198 h 330"/>
                    <a:gd name="T54" fmla="*/ 254 w 284"/>
                    <a:gd name="T55" fmla="*/ 187 h 330"/>
                    <a:gd name="T56" fmla="*/ 254 w 284"/>
                    <a:gd name="T57" fmla="*/ 172 h 330"/>
                    <a:gd name="T58" fmla="*/ 252 w 284"/>
                    <a:gd name="T59" fmla="*/ 157 h 330"/>
                    <a:gd name="T60" fmla="*/ 250 w 284"/>
                    <a:gd name="T61" fmla="*/ 135 h 330"/>
                    <a:gd name="T62" fmla="*/ 250 w 284"/>
                    <a:gd name="T63" fmla="*/ 128 h 330"/>
                    <a:gd name="T64" fmla="*/ 238 w 284"/>
                    <a:gd name="T65" fmla="*/ 89 h 330"/>
                    <a:gd name="T66" fmla="*/ 231 w 284"/>
                    <a:gd name="T67" fmla="*/ 85 h 330"/>
                    <a:gd name="T68" fmla="*/ 224 w 284"/>
                    <a:gd name="T69" fmla="*/ 76 h 330"/>
                    <a:gd name="T70" fmla="*/ 221 w 284"/>
                    <a:gd name="T71" fmla="*/ 66 h 330"/>
                    <a:gd name="T72" fmla="*/ 225 w 284"/>
                    <a:gd name="T73" fmla="*/ 52 h 330"/>
                    <a:gd name="T74" fmla="*/ 230 w 284"/>
                    <a:gd name="T75" fmla="*/ 48 h 330"/>
                    <a:gd name="T76" fmla="*/ 231 w 284"/>
                    <a:gd name="T77" fmla="*/ 38 h 330"/>
                    <a:gd name="T78" fmla="*/ 232 w 284"/>
                    <a:gd name="T79" fmla="*/ 34 h 330"/>
                    <a:gd name="T80" fmla="*/ 232 w 284"/>
                    <a:gd name="T81" fmla="*/ 18 h 330"/>
                    <a:gd name="T82" fmla="*/ 232 w 284"/>
                    <a:gd name="T83" fmla="*/ 6 h 330"/>
                    <a:gd name="T84" fmla="*/ 228 w 284"/>
                    <a:gd name="T85" fmla="*/ 3 h 330"/>
                    <a:gd name="T86" fmla="*/ 217 w 284"/>
                    <a:gd name="T87" fmla="*/ 2 h 330"/>
                    <a:gd name="T88" fmla="*/ 210 w 284"/>
                    <a:gd name="T89" fmla="*/ 5 h 330"/>
                    <a:gd name="T90" fmla="*/ 203 w 284"/>
                    <a:gd name="T91" fmla="*/ 0 h 330"/>
                    <a:gd name="T92" fmla="*/ 196 w 284"/>
                    <a:gd name="T93" fmla="*/ 3 h 330"/>
                    <a:gd name="T94" fmla="*/ 192 w 284"/>
                    <a:gd name="T95" fmla="*/ 5 h 330"/>
                    <a:gd name="T96" fmla="*/ 183 w 284"/>
                    <a:gd name="T97" fmla="*/ 4 h 330"/>
                    <a:gd name="T98" fmla="*/ 174 w 284"/>
                    <a:gd name="T99" fmla="*/ 4 h 330"/>
                    <a:gd name="T100" fmla="*/ 167 w 284"/>
                    <a:gd name="T101" fmla="*/ 3 h 330"/>
                    <a:gd name="T102" fmla="*/ 161 w 284"/>
                    <a:gd name="T103" fmla="*/ 7 h 330"/>
                    <a:gd name="T104" fmla="*/ 153 w 284"/>
                    <a:gd name="T105" fmla="*/ 10 h 330"/>
                    <a:gd name="T106" fmla="*/ 141 w 284"/>
                    <a:gd name="T107" fmla="*/ 10 h 330"/>
                    <a:gd name="T108" fmla="*/ 127 w 284"/>
                    <a:gd name="T109" fmla="*/ 16 h 330"/>
                    <a:gd name="T110" fmla="*/ 121 w 284"/>
                    <a:gd name="T111" fmla="*/ 21 h 330"/>
                    <a:gd name="T112" fmla="*/ 117 w 284"/>
                    <a:gd name="T113" fmla="*/ 23 h 330"/>
                    <a:gd name="T114" fmla="*/ 113 w 284"/>
                    <a:gd name="T115" fmla="*/ 25 h 330"/>
                    <a:gd name="T116" fmla="*/ 104 w 284"/>
                    <a:gd name="T117" fmla="*/ 30 h 330"/>
                    <a:gd name="T118" fmla="*/ 96 w 284"/>
                    <a:gd name="T119" fmla="*/ 37 h 330"/>
                    <a:gd name="T120" fmla="*/ 94 w 284"/>
                    <a:gd name="T121" fmla="*/ 41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4" h="330">
                      <a:moveTo>
                        <a:pt x="94" y="41"/>
                      </a:moveTo>
                      <a:lnTo>
                        <a:pt x="96" y="43"/>
                      </a:lnTo>
                      <a:lnTo>
                        <a:pt x="96" y="46"/>
                      </a:lnTo>
                      <a:lnTo>
                        <a:pt x="96" y="48"/>
                      </a:lnTo>
                      <a:lnTo>
                        <a:pt x="97" y="53"/>
                      </a:lnTo>
                      <a:lnTo>
                        <a:pt x="97" y="60"/>
                      </a:lnTo>
                      <a:lnTo>
                        <a:pt x="97" y="62"/>
                      </a:lnTo>
                      <a:lnTo>
                        <a:pt x="99" y="75"/>
                      </a:lnTo>
                      <a:lnTo>
                        <a:pt x="100" y="80"/>
                      </a:lnTo>
                      <a:lnTo>
                        <a:pt x="101" y="83"/>
                      </a:lnTo>
                      <a:lnTo>
                        <a:pt x="103" y="84"/>
                      </a:lnTo>
                      <a:lnTo>
                        <a:pt x="105" y="86"/>
                      </a:lnTo>
                      <a:lnTo>
                        <a:pt x="106" y="86"/>
                      </a:lnTo>
                      <a:lnTo>
                        <a:pt x="108" y="87"/>
                      </a:lnTo>
                      <a:lnTo>
                        <a:pt x="106" y="92"/>
                      </a:lnTo>
                      <a:lnTo>
                        <a:pt x="106" y="93"/>
                      </a:lnTo>
                      <a:lnTo>
                        <a:pt x="104" y="96"/>
                      </a:lnTo>
                      <a:lnTo>
                        <a:pt x="88" y="96"/>
                      </a:lnTo>
                      <a:lnTo>
                        <a:pt x="85" y="97"/>
                      </a:lnTo>
                      <a:lnTo>
                        <a:pt x="81" y="103"/>
                      </a:lnTo>
                      <a:lnTo>
                        <a:pt x="78" y="107"/>
                      </a:lnTo>
                      <a:lnTo>
                        <a:pt x="77" y="110"/>
                      </a:lnTo>
                      <a:lnTo>
                        <a:pt x="77" y="116"/>
                      </a:lnTo>
                      <a:lnTo>
                        <a:pt x="75" y="119"/>
                      </a:lnTo>
                      <a:lnTo>
                        <a:pt x="66" y="127"/>
                      </a:lnTo>
                      <a:lnTo>
                        <a:pt x="51" y="138"/>
                      </a:lnTo>
                      <a:lnTo>
                        <a:pt x="39" y="145"/>
                      </a:lnTo>
                      <a:lnTo>
                        <a:pt x="33" y="147"/>
                      </a:lnTo>
                      <a:lnTo>
                        <a:pt x="28" y="147"/>
                      </a:lnTo>
                      <a:lnTo>
                        <a:pt x="26" y="148"/>
                      </a:lnTo>
                      <a:lnTo>
                        <a:pt x="22" y="148"/>
                      </a:lnTo>
                      <a:lnTo>
                        <a:pt x="14" y="150"/>
                      </a:lnTo>
                      <a:lnTo>
                        <a:pt x="10" y="153"/>
                      </a:lnTo>
                      <a:lnTo>
                        <a:pt x="7" y="158"/>
                      </a:lnTo>
                      <a:lnTo>
                        <a:pt x="1" y="163"/>
                      </a:lnTo>
                      <a:lnTo>
                        <a:pt x="0" y="178"/>
                      </a:lnTo>
                      <a:lnTo>
                        <a:pt x="0" y="178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0" y="183"/>
                      </a:lnTo>
                      <a:lnTo>
                        <a:pt x="51" y="224"/>
                      </a:lnTo>
                      <a:lnTo>
                        <a:pt x="51" y="224"/>
                      </a:lnTo>
                      <a:lnTo>
                        <a:pt x="144" y="297"/>
                      </a:lnTo>
                      <a:lnTo>
                        <a:pt x="146" y="306"/>
                      </a:lnTo>
                      <a:lnTo>
                        <a:pt x="149" y="309"/>
                      </a:lnTo>
                      <a:lnTo>
                        <a:pt x="154" y="309"/>
                      </a:lnTo>
                      <a:lnTo>
                        <a:pt x="158" y="311"/>
                      </a:lnTo>
                      <a:lnTo>
                        <a:pt x="161" y="314"/>
                      </a:lnTo>
                      <a:lnTo>
                        <a:pt x="164" y="315"/>
                      </a:lnTo>
                      <a:lnTo>
                        <a:pt x="167" y="318"/>
                      </a:lnTo>
                      <a:lnTo>
                        <a:pt x="167" y="321"/>
                      </a:lnTo>
                      <a:lnTo>
                        <a:pt x="165" y="326"/>
                      </a:lnTo>
                      <a:lnTo>
                        <a:pt x="166" y="328"/>
                      </a:lnTo>
                      <a:lnTo>
                        <a:pt x="169" y="330"/>
                      </a:lnTo>
                      <a:lnTo>
                        <a:pt x="176" y="329"/>
                      </a:lnTo>
                      <a:lnTo>
                        <a:pt x="182" y="327"/>
                      </a:lnTo>
                      <a:lnTo>
                        <a:pt x="182" y="327"/>
                      </a:lnTo>
                      <a:lnTo>
                        <a:pt x="203" y="321"/>
                      </a:lnTo>
                      <a:lnTo>
                        <a:pt x="220" y="302"/>
                      </a:lnTo>
                      <a:lnTo>
                        <a:pt x="284" y="255"/>
                      </a:lnTo>
                      <a:lnTo>
                        <a:pt x="284" y="255"/>
                      </a:lnTo>
                      <a:lnTo>
                        <a:pt x="282" y="252"/>
                      </a:lnTo>
                      <a:lnTo>
                        <a:pt x="280" y="250"/>
                      </a:lnTo>
                      <a:lnTo>
                        <a:pt x="279" y="248"/>
                      </a:lnTo>
                      <a:lnTo>
                        <a:pt x="276" y="241"/>
                      </a:lnTo>
                      <a:lnTo>
                        <a:pt x="274" y="238"/>
                      </a:lnTo>
                      <a:lnTo>
                        <a:pt x="272" y="235"/>
                      </a:lnTo>
                      <a:lnTo>
                        <a:pt x="266" y="235"/>
                      </a:lnTo>
                      <a:lnTo>
                        <a:pt x="261" y="235"/>
                      </a:lnTo>
                      <a:lnTo>
                        <a:pt x="259" y="234"/>
                      </a:lnTo>
                      <a:lnTo>
                        <a:pt x="259" y="231"/>
                      </a:lnTo>
                      <a:lnTo>
                        <a:pt x="257" y="228"/>
                      </a:lnTo>
                      <a:lnTo>
                        <a:pt x="257" y="223"/>
                      </a:lnTo>
                      <a:lnTo>
                        <a:pt x="257" y="221"/>
                      </a:lnTo>
                      <a:lnTo>
                        <a:pt x="256" y="217"/>
                      </a:lnTo>
                      <a:lnTo>
                        <a:pt x="255" y="216"/>
                      </a:lnTo>
                      <a:lnTo>
                        <a:pt x="253" y="209"/>
                      </a:lnTo>
                      <a:lnTo>
                        <a:pt x="249" y="204"/>
                      </a:lnTo>
                      <a:lnTo>
                        <a:pt x="248" y="201"/>
                      </a:lnTo>
                      <a:lnTo>
                        <a:pt x="248" y="200"/>
                      </a:lnTo>
                      <a:lnTo>
                        <a:pt x="250" y="198"/>
                      </a:lnTo>
                      <a:lnTo>
                        <a:pt x="253" y="196"/>
                      </a:lnTo>
                      <a:lnTo>
                        <a:pt x="254" y="193"/>
                      </a:lnTo>
                      <a:lnTo>
                        <a:pt x="254" y="187"/>
                      </a:lnTo>
                      <a:lnTo>
                        <a:pt x="252" y="183"/>
                      </a:lnTo>
                      <a:lnTo>
                        <a:pt x="253" y="182"/>
                      </a:lnTo>
                      <a:lnTo>
                        <a:pt x="254" y="172"/>
                      </a:lnTo>
                      <a:lnTo>
                        <a:pt x="252" y="167"/>
                      </a:lnTo>
                      <a:lnTo>
                        <a:pt x="252" y="159"/>
                      </a:lnTo>
                      <a:lnTo>
                        <a:pt x="252" y="157"/>
                      </a:lnTo>
                      <a:lnTo>
                        <a:pt x="252" y="151"/>
                      </a:lnTo>
                      <a:lnTo>
                        <a:pt x="252" y="140"/>
                      </a:lnTo>
                      <a:lnTo>
                        <a:pt x="250" y="135"/>
                      </a:lnTo>
                      <a:lnTo>
                        <a:pt x="248" y="135"/>
                      </a:lnTo>
                      <a:lnTo>
                        <a:pt x="248" y="128"/>
                      </a:lnTo>
                      <a:lnTo>
                        <a:pt x="250" y="128"/>
                      </a:lnTo>
                      <a:lnTo>
                        <a:pt x="250" y="128"/>
                      </a:lnTo>
                      <a:lnTo>
                        <a:pt x="241" y="93"/>
                      </a:lnTo>
                      <a:lnTo>
                        <a:pt x="238" y="89"/>
                      </a:lnTo>
                      <a:lnTo>
                        <a:pt x="235" y="88"/>
                      </a:lnTo>
                      <a:lnTo>
                        <a:pt x="234" y="86"/>
                      </a:lnTo>
                      <a:lnTo>
                        <a:pt x="231" y="85"/>
                      </a:lnTo>
                      <a:lnTo>
                        <a:pt x="229" y="80"/>
                      </a:lnTo>
                      <a:lnTo>
                        <a:pt x="225" y="76"/>
                      </a:lnTo>
                      <a:lnTo>
                        <a:pt x="224" y="76"/>
                      </a:lnTo>
                      <a:lnTo>
                        <a:pt x="222" y="72"/>
                      </a:lnTo>
                      <a:lnTo>
                        <a:pt x="223" y="70"/>
                      </a:lnTo>
                      <a:lnTo>
                        <a:pt x="221" y="66"/>
                      </a:lnTo>
                      <a:lnTo>
                        <a:pt x="220" y="65"/>
                      </a:lnTo>
                      <a:lnTo>
                        <a:pt x="222" y="57"/>
                      </a:lnTo>
                      <a:lnTo>
                        <a:pt x="225" y="52"/>
                      </a:lnTo>
                      <a:lnTo>
                        <a:pt x="227" y="52"/>
                      </a:lnTo>
                      <a:lnTo>
                        <a:pt x="228" y="50"/>
                      </a:lnTo>
                      <a:lnTo>
                        <a:pt x="230" y="48"/>
                      </a:lnTo>
                      <a:lnTo>
                        <a:pt x="231" y="42"/>
                      </a:lnTo>
                      <a:lnTo>
                        <a:pt x="232" y="41"/>
                      </a:lnTo>
                      <a:lnTo>
                        <a:pt x="231" y="38"/>
                      </a:lnTo>
                      <a:lnTo>
                        <a:pt x="231" y="36"/>
                      </a:lnTo>
                      <a:lnTo>
                        <a:pt x="233" y="34"/>
                      </a:lnTo>
                      <a:lnTo>
                        <a:pt x="232" y="34"/>
                      </a:lnTo>
                      <a:lnTo>
                        <a:pt x="231" y="31"/>
                      </a:lnTo>
                      <a:lnTo>
                        <a:pt x="230" y="26"/>
                      </a:lnTo>
                      <a:lnTo>
                        <a:pt x="232" y="18"/>
                      </a:lnTo>
                      <a:lnTo>
                        <a:pt x="232" y="14"/>
                      </a:lnTo>
                      <a:lnTo>
                        <a:pt x="233" y="8"/>
                      </a:lnTo>
                      <a:lnTo>
                        <a:pt x="232" y="6"/>
                      </a:lnTo>
                      <a:lnTo>
                        <a:pt x="233" y="3"/>
                      </a:lnTo>
                      <a:lnTo>
                        <a:pt x="232" y="3"/>
                      </a:lnTo>
                      <a:lnTo>
                        <a:pt x="228" y="3"/>
                      </a:lnTo>
                      <a:lnTo>
                        <a:pt x="226" y="3"/>
                      </a:lnTo>
                      <a:lnTo>
                        <a:pt x="220" y="5"/>
                      </a:lnTo>
                      <a:lnTo>
                        <a:pt x="217" y="2"/>
                      </a:lnTo>
                      <a:lnTo>
                        <a:pt x="213" y="0"/>
                      </a:lnTo>
                      <a:lnTo>
                        <a:pt x="213" y="2"/>
                      </a:lnTo>
                      <a:lnTo>
                        <a:pt x="210" y="5"/>
                      </a:lnTo>
                      <a:lnTo>
                        <a:pt x="206" y="4"/>
                      </a:lnTo>
                      <a:lnTo>
                        <a:pt x="205" y="1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200" y="3"/>
                      </a:lnTo>
                      <a:lnTo>
                        <a:pt x="196" y="3"/>
                      </a:lnTo>
                      <a:lnTo>
                        <a:pt x="196" y="6"/>
                      </a:lnTo>
                      <a:lnTo>
                        <a:pt x="193" y="5"/>
                      </a:lnTo>
                      <a:lnTo>
                        <a:pt x="192" y="5"/>
                      </a:lnTo>
                      <a:lnTo>
                        <a:pt x="189" y="8"/>
                      </a:lnTo>
                      <a:lnTo>
                        <a:pt x="186" y="8"/>
                      </a:lnTo>
                      <a:lnTo>
                        <a:pt x="183" y="4"/>
                      </a:lnTo>
                      <a:lnTo>
                        <a:pt x="179" y="4"/>
                      </a:lnTo>
                      <a:lnTo>
                        <a:pt x="178" y="3"/>
                      </a:lnTo>
                      <a:lnTo>
                        <a:pt x="174" y="4"/>
                      </a:lnTo>
                      <a:lnTo>
                        <a:pt x="172" y="3"/>
                      </a:lnTo>
                      <a:lnTo>
                        <a:pt x="170" y="4"/>
                      </a:lnTo>
                      <a:lnTo>
                        <a:pt x="167" y="3"/>
                      </a:lnTo>
                      <a:lnTo>
                        <a:pt x="165" y="3"/>
                      </a:lnTo>
                      <a:lnTo>
                        <a:pt x="164" y="7"/>
                      </a:lnTo>
                      <a:lnTo>
                        <a:pt x="161" y="7"/>
                      </a:lnTo>
                      <a:lnTo>
                        <a:pt x="158" y="6"/>
                      </a:lnTo>
                      <a:lnTo>
                        <a:pt x="155" y="10"/>
                      </a:lnTo>
                      <a:lnTo>
                        <a:pt x="153" y="10"/>
                      </a:lnTo>
                      <a:lnTo>
                        <a:pt x="149" y="8"/>
                      </a:lnTo>
                      <a:lnTo>
                        <a:pt x="146" y="9"/>
                      </a:lnTo>
                      <a:lnTo>
                        <a:pt x="141" y="10"/>
                      </a:lnTo>
                      <a:lnTo>
                        <a:pt x="137" y="9"/>
                      </a:lnTo>
                      <a:lnTo>
                        <a:pt x="131" y="15"/>
                      </a:lnTo>
                      <a:lnTo>
                        <a:pt x="127" y="16"/>
                      </a:lnTo>
                      <a:lnTo>
                        <a:pt x="125" y="16"/>
                      </a:lnTo>
                      <a:lnTo>
                        <a:pt x="122" y="18"/>
                      </a:lnTo>
                      <a:lnTo>
                        <a:pt x="121" y="21"/>
                      </a:lnTo>
                      <a:lnTo>
                        <a:pt x="120" y="24"/>
                      </a:lnTo>
                      <a:lnTo>
                        <a:pt x="118" y="24"/>
                      </a:lnTo>
                      <a:lnTo>
                        <a:pt x="117" y="23"/>
                      </a:lnTo>
                      <a:lnTo>
                        <a:pt x="115" y="23"/>
                      </a:lnTo>
                      <a:lnTo>
                        <a:pt x="113" y="24"/>
                      </a:lnTo>
                      <a:lnTo>
                        <a:pt x="113" y="25"/>
                      </a:lnTo>
                      <a:lnTo>
                        <a:pt x="109" y="26"/>
                      </a:lnTo>
                      <a:lnTo>
                        <a:pt x="106" y="28"/>
                      </a:lnTo>
                      <a:lnTo>
                        <a:pt x="104" y="30"/>
                      </a:lnTo>
                      <a:lnTo>
                        <a:pt x="103" y="31"/>
                      </a:lnTo>
                      <a:lnTo>
                        <a:pt x="101" y="35"/>
                      </a:lnTo>
                      <a:lnTo>
                        <a:pt x="96" y="37"/>
                      </a:lnTo>
                      <a:lnTo>
                        <a:pt x="92" y="37"/>
                      </a:lnTo>
                      <a:lnTo>
                        <a:pt x="93" y="39"/>
                      </a:lnTo>
                      <a:lnTo>
                        <a:pt x="94" y="4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7" name="Freeform 827">
                  <a:extLst>
                    <a:ext uri="{FF2B5EF4-FFF2-40B4-BE49-F238E27FC236}">
                      <a16:creationId xmlns:a16="http://schemas.microsoft.com/office/drawing/2014/main" id="{30595A35-C4AD-43FC-BDEF-5F03C113D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167"/>
                  <a:ext cx="165" cy="156"/>
                </a:xfrm>
                <a:custGeom>
                  <a:avLst/>
                  <a:gdLst>
                    <a:gd name="T0" fmla="*/ 57 w 165"/>
                    <a:gd name="T1" fmla="*/ 156 h 156"/>
                    <a:gd name="T2" fmla="*/ 64 w 165"/>
                    <a:gd name="T3" fmla="*/ 136 h 156"/>
                    <a:gd name="T4" fmla="*/ 71 w 165"/>
                    <a:gd name="T5" fmla="*/ 128 h 156"/>
                    <a:gd name="T6" fmla="*/ 83 w 165"/>
                    <a:gd name="T7" fmla="*/ 126 h 156"/>
                    <a:gd name="T8" fmla="*/ 90 w 165"/>
                    <a:gd name="T9" fmla="*/ 125 h 156"/>
                    <a:gd name="T10" fmla="*/ 108 w 165"/>
                    <a:gd name="T11" fmla="*/ 116 h 156"/>
                    <a:gd name="T12" fmla="*/ 132 w 165"/>
                    <a:gd name="T13" fmla="*/ 97 h 156"/>
                    <a:gd name="T14" fmla="*/ 134 w 165"/>
                    <a:gd name="T15" fmla="*/ 88 h 156"/>
                    <a:gd name="T16" fmla="*/ 138 w 165"/>
                    <a:gd name="T17" fmla="*/ 81 h 156"/>
                    <a:gd name="T18" fmla="*/ 145 w 165"/>
                    <a:gd name="T19" fmla="*/ 74 h 156"/>
                    <a:gd name="T20" fmla="*/ 163 w 165"/>
                    <a:gd name="T21" fmla="*/ 71 h 156"/>
                    <a:gd name="T22" fmla="*/ 165 w 165"/>
                    <a:gd name="T23" fmla="*/ 65 h 156"/>
                    <a:gd name="T24" fmla="*/ 162 w 165"/>
                    <a:gd name="T25" fmla="*/ 64 h 156"/>
                    <a:gd name="T26" fmla="*/ 158 w 165"/>
                    <a:gd name="T27" fmla="*/ 61 h 156"/>
                    <a:gd name="T28" fmla="*/ 156 w 165"/>
                    <a:gd name="T29" fmla="*/ 53 h 156"/>
                    <a:gd name="T30" fmla="*/ 154 w 165"/>
                    <a:gd name="T31" fmla="*/ 38 h 156"/>
                    <a:gd name="T32" fmla="*/ 153 w 165"/>
                    <a:gd name="T33" fmla="*/ 26 h 156"/>
                    <a:gd name="T34" fmla="*/ 153 w 165"/>
                    <a:gd name="T35" fmla="*/ 21 h 156"/>
                    <a:gd name="T36" fmla="*/ 150 w 165"/>
                    <a:gd name="T37" fmla="*/ 17 h 156"/>
                    <a:gd name="T38" fmla="*/ 148 w 165"/>
                    <a:gd name="T39" fmla="*/ 16 h 156"/>
                    <a:gd name="T40" fmla="*/ 138 w 165"/>
                    <a:gd name="T41" fmla="*/ 12 h 156"/>
                    <a:gd name="T42" fmla="*/ 136 w 165"/>
                    <a:gd name="T43" fmla="*/ 9 h 156"/>
                    <a:gd name="T44" fmla="*/ 133 w 165"/>
                    <a:gd name="T45" fmla="*/ 12 h 156"/>
                    <a:gd name="T46" fmla="*/ 125 w 165"/>
                    <a:gd name="T47" fmla="*/ 12 h 156"/>
                    <a:gd name="T48" fmla="*/ 119 w 165"/>
                    <a:gd name="T49" fmla="*/ 13 h 156"/>
                    <a:gd name="T50" fmla="*/ 111 w 165"/>
                    <a:gd name="T51" fmla="*/ 13 h 156"/>
                    <a:gd name="T52" fmla="*/ 106 w 165"/>
                    <a:gd name="T53" fmla="*/ 7 h 156"/>
                    <a:gd name="T54" fmla="*/ 105 w 165"/>
                    <a:gd name="T55" fmla="*/ 2 h 156"/>
                    <a:gd name="T56" fmla="*/ 105 w 165"/>
                    <a:gd name="T57" fmla="*/ 0 h 156"/>
                    <a:gd name="T58" fmla="*/ 101 w 165"/>
                    <a:gd name="T59" fmla="*/ 2 h 156"/>
                    <a:gd name="T60" fmla="*/ 97 w 165"/>
                    <a:gd name="T61" fmla="*/ 6 h 156"/>
                    <a:gd name="T62" fmla="*/ 93 w 165"/>
                    <a:gd name="T63" fmla="*/ 19 h 156"/>
                    <a:gd name="T64" fmla="*/ 90 w 165"/>
                    <a:gd name="T65" fmla="*/ 31 h 156"/>
                    <a:gd name="T66" fmla="*/ 83 w 165"/>
                    <a:gd name="T67" fmla="*/ 38 h 156"/>
                    <a:gd name="T68" fmla="*/ 74 w 165"/>
                    <a:gd name="T69" fmla="*/ 43 h 156"/>
                    <a:gd name="T70" fmla="*/ 69 w 165"/>
                    <a:gd name="T71" fmla="*/ 48 h 156"/>
                    <a:gd name="T72" fmla="*/ 59 w 165"/>
                    <a:gd name="T73" fmla="*/ 54 h 156"/>
                    <a:gd name="T74" fmla="*/ 51 w 165"/>
                    <a:gd name="T75" fmla="*/ 64 h 156"/>
                    <a:gd name="T76" fmla="*/ 53 w 165"/>
                    <a:gd name="T77" fmla="*/ 73 h 156"/>
                    <a:gd name="T78" fmla="*/ 44 w 165"/>
                    <a:gd name="T79" fmla="*/ 88 h 156"/>
                    <a:gd name="T80" fmla="*/ 46 w 165"/>
                    <a:gd name="T81" fmla="*/ 98 h 156"/>
                    <a:gd name="T82" fmla="*/ 45 w 165"/>
                    <a:gd name="T83" fmla="*/ 106 h 156"/>
                    <a:gd name="T84" fmla="*/ 46 w 165"/>
                    <a:gd name="T85" fmla="*/ 113 h 156"/>
                    <a:gd name="T86" fmla="*/ 36 w 165"/>
                    <a:gd name="T87" fmla="*/ 130 h 156"/>
                    <a:gd name="T88" fmla="*/ 28 w 165"/>
                    <a:gd name="T89" fmla="*/ 136 h 156"/>
                    <a:gd name="T90" fmla="*/ 4 w 165"/>
                    <a:gd name="T91" fmla="*/ 149 h 156"/>
                    <a:gd name="T92" fmla="*/ 57 w 165"/>
                    <a:gd name="T9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65" h="156">
                      <a:moveTo>
                        <a:pt x="57" y="156"/>
                      </a:moveTo>
                      <a:lnTo>
                        <a:pt x="57" y="156"/>
                      </a:lnTo>
                      <a:lnTo>
                        <a:pt x="58" y="141"/>
                      </a:lnTo>
                      <a:lnTo>
                        <a:pt x="64" y="136"/>
                      </a:lnTo>
                      <a:lnTo>
                        <a:pt x="67" y="131"/>
                      </a:lnTo>
                      <a:lnTo>
                        <a:pt x="71" y="128"/>
                      </a:lnTo>
                      <a:lnTo>
                        <a:pt x="79" y="126"/>
                      </a:lnTo>
                      <a:lnTo>
                        <a:pt x="83" y="126"/>
                      </a:lnTo>
                      <a:lnTo>
                        <a:pt x="85" y="125"/>
                      </a:lnTo>
                      <a:lnTo>
                        <a:pt x="90" y="125"/>
                      </a:lnTo>
                      <a:lnTo>
                        <a:pt x="96" y="123"/>
                      </a:lnTo>
                      <a:lnTo>
                        <a:pt x="108" y="116"/>
                      </a:lnTo>
                      <a:lnTo>
                        <a:pt x="123" y="105"/>
                      </a:lnTo>
                      <a:lnTo>
                        <a:pt x="132" y="97"/>
                      </a:lnTo>
                      <a:lnTo>
                        <a:pt x="134" y="94"/>
                      </a:lnTo>
                      <a:lnTo>
                        <a:pt x="134" y="88"/>
                      </a:lnTo>
                      <a:lnTo>
                        <a:pt x="135" y="85"/>
                      </a:lnTo>
                      <a:lnTo>
                        <a:pt x="138" y="81"/>
                      </a:lnTo>
                      <a:lnTo>
                        <a:pt x="142" y="75"/>
                      </a:lnTo>
                      <a:lnTo>
                        <a:pt x="145" y="74"/>
                      </a:lnTo>
                      <a:lnTo>
                        <a:pt x="161" y="74"/>
                      </a:lnTo>
                      <a:lnTo>
                        <a:pt x="163" y="71"/>
                      </a:lnTo>
                      <a:lnTo>
                        <a:pt x="163" y="70"/>
                      </a:lnTo>
                      <a:lnTo>
                        <a:pt x="165" y="65"/>
                      </a:lnTo>
                      <a:lnTo>
                        <a:pt x="163" y="64"/>
                      </a:lnTo>
                      <a:lnTo>
                        <a:pt x="162" y="64"/>
                      </a:lnTo>
                      <a:lnTo>
                        <a:pt x="160" y="62"/>
                      </a:lnTo>
                      <a:lnTo>
                        <a:pt x="158" y="61"/>
                      </a:lnTo>
                      <a:lnTo>
                        <a:pt x="157" y="58"/>
                      </a:lnTo>
                      <a:lnTo>
                        <a:pt x="156" y="53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1"/>
                      </a:lnTo>
                      <a:lnTo>
                        <a:pt x="153" y="26"/>
                      </a:lnTo>
                      <a:lnTo>
                        <a:pt x="153" y="24"/>
                      </a:lnTo>
                      <a:lnTo>
                        <a:pt x="153" y="21"/>
                      </a:lnTo>
                      <a:lnTo>
                        <a:pt x="151" y="19"/>
                      </a:lnTo>
                      <a:lnTo>
                        <a:pt x="150" y="17"/>
                      </a:lnTo>
                      <a:lnTo>
                        <a:pt x="149" y="15"/>
                      </a:lnTo>
                      <a:lnTo>
                        <a:pt x="148" y="16"/>
                      </a:lnTo>
                      <a:lnTo>
                        <a:pt x="139" y="15"/>
                      </a:lnTo>
                      <a:lnTo>
                        <a:pt x="138" y="12"/>
                      </a:lnTo>
                      <a:lnTo>
                        <a:pt x="137" y="9"/>
                      </a:lnTo>
                      <a:lnTo>
                        <a:pt x="136" y="9"/>
                      </a:lnTo>
                      <a:lnTo>
                        <a:pt x="136" y="9"/>
                      </a:lnTo>
                      <a:lnTo>
                        <a:pt x="133" y="12"/>
                      </a:lnTo>
                      <a:lnTo>
                        <a:pt x="129" y="13"/>
                      </a:lnTo>
                      <a:lnTo>
                        <a:pt x="125" y="12"/>
                      </a:lnTo>
                      <a:lnTo>
                        <a:pt x="122" y="12"/>
                      </a:lnTo>
                      <a:lnTo>
                        <a:pt x="119" y="13"/>
                      </a:lnTo>
                      <a:lnTo>
                        <a:pt x="115" y="14"/>
                      </a:lnTo>
                      <a:lnTo>
                        <a:pt x="111" y="13"/>
                      </a:lnTo>
                      <a:lnTo>
                        <a:pt x="108" y="9"/>
                      </a:lnTo>
                      <a:lnTo>
                        <a:pt x="106" y="7"/>
                      </a:lnTo>
                      <a:lnTo>
                        <a:pt x="105" y="4"/>
                      </a:lnTo>
                      <a:lnTo>
                        <a:pt x="105" y="2"/>
                      </a:lnTo>
                      <a:lnTo>
                        <a:pt x="106" y="2"/>
                      </a:lnTo>
                      <a:lnTo>
                        <a:pt x="105" y="0"/>
                      </a:lnTo>
                      <a:lnTo>
                        <a:pt x="103" y="1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7" y="6"/>
                      </a:ln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2" y="26"/>
                      </a:lnTo>
                      <a:lnTo>
                        <a:pt x="90" y="31"/>
                      </a:lnTo>
                      <a:lnTo>
                        <a:pt x="84" y="38"/>
                      </a:lnTo>
                      <a:lnTo>
                        <a:pt x="83" y="38"/>
                      </a:lnTo>
                      <a:lnTo>
                        <a:pt x="80" y="41"/>
                      </a:lnTo>
                      <a:lnTo>
                        <a:pt x="74" y="43"/>
                      </a:lnTo>
                      <a:lnTo>
                        <a:pt x="70" y="48"/>
                      </a:lnTo>
                      <a:lnTo>
                        <a:pt x="69" y="48"/>
                      </a:lnTo>
                      <a:lnTo>
                        <a:pt x="63" y="53"/>
                      </a:lnTo>
                      <a:lnTo>
                        <a:pt x="59" y="54"/>
                      </a:lnTo>
                      <a:lnTo>
                        <a:pt x="58" y="57"/>
                      </a:lnTo>
                      <a:lnTo>
                        <a:pt x="51" y="64"/>
                      </a:lnTo>
                      <a:lnTo>
                        <a:pt x="53" y="69"/>
                      </a:lnTo>
                      <a:lnTo>
                        <a:pt x="53" y="73"/>
                      </a:lnTo>
                      <a:lnTo>
                        <a:pt x="47" y="79"/>
                      </a:lnTo>
                      <a:lnTo>
                        <a:pt x="44" y="88"/>
                      </a:lnTo>
                      <a:lnTo>
                        <a:pt x="44" y="92"/>
                      </a:lnTo>
                      <a:lnTo>
                        <a:pt x="46" y="98"/>
                      </a:lnTo>
                      <a:lnTo>
                        <a:pt x="44" y="104"/>
                      </a:lnTo>
                      <a:lnTo>
                        <a:pt x="45" y="106"/>
                      </a:lnTo>
                      <a:lnTo>
                        <a:pt x="47" y="108"/>
                      </a:lnTo>
                      <a:lnTo>
                        <a:pt x="46" y="113"/>
                      </a:lnTo>
                      <a:lnTo>
                        <a:pt x="37" y="125"/>
                      </a:lnTo>
                      <a:lnTo>
                        <a:pt x="36" y="130"/>
                      </a:lnTo>
                      <a:lnTo>
                        <a:pt x="32" y="135"/>
                      </a:lnTo>
                      <a:lnTo>
                        <a:pt x="28" y="136"/>
                      </a:lnTo>
                      <a:lnTo>
                        <a:pt x="18" y="146"/>
                      </a:lnTo>
                      <a:lnTo>
                        <a:pt x="4" y="149"/>
                      </a:lnTo>
                      <a:lnTo>
                        <a:pt x="0" y="155"/>
                      </a:lnTo>
                      <a:lnTo>
                        <a:pt x="57" y="156"/>
                      </a:lnTo>
                      <a:lnTo>
                        <a:pt x="57" y="15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8" name="Freeform 828">
                  <a:extLst>
                    <a:ext uri="{FF2B5EF4-FFF2-40B4-BE49-F238E27FC236}">
                      <a16:creationId xmlns:a16="http://schemas.microsoft.com/office/drawing/2014/main" id="{68936203-D38B-4A09-9F15-C4176AEC5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3" y="2322"/>
                  <a:ext cx="115" cy="113"/>
                </a:xfrm>
                <a:custGeom>
                  <a:avLst/>
                  <a:gdLst>
                    <a:gd name="T0" fmla="*/ 56 w 115"/>
                    <a:gd name="T1" fmla="*/ 81 h 113"/>
                    <a:gd name="T2" fmla="*/ 58 w 115"/>
                    <a:gd name="T3" fmla="*/ 76 h 113"/>
                    <a:gd name="T4" fmla="*/ 61 w 115"/>
                    <a:gd name="T5" fmla="*/ 74 h 113"/>
                    <a:gd name="T6" fmla="*/ 65 w 115"/>
                    <a:gd name="T7" fmla="*/ 73 h 113"/>
                    <a:gd name="T8" fmla="*/ 69 w 115"/>
                    <a:gd name="T9" fmla="*/ 73 h 113"/>
                    <a:gd name="T10" fmla="*/ 70 w 115"/>
                    <a:gd name="T11" fmla="*/ 28 h 113"/>
                    <a:gd name="T12" fmla="*/ 115 w 115"/>
                    <a:gd name="T13" fmla="*/ 30 h 113"/>
                    <a:gd name="T14" fmla="*/ 115 w 115"/>
                    <a:gd name="T15" fmla="*/ 6 h 113"/>
                    <a:gd name="T16" fmla="*/ 115 w 115"/>
                    <a:gd name="T17" fmla="*/ 6 h 113"/>
                    <a:gd name="T18" fmla="*/ 115 w 115"/>
                    <a:gd name="T19" fmla="*/ 1 h 113"/>
                    <a:gd name="T20" fmla="*/ 58 w 115"/>
                    <a:gd name="T21" fmla="*/ 0 h 113"/>
                    <a:gd name="T22" fmla="*/ 53 w 115"/>
                    <a:gd name="T23" fmla="*/ 9 h 113"/>
                    <a:gd name="T24" fmla="*/ 53 w 115"/>
                    <a:gd name="T25" fmla="*/ 16 h 113"/>
                    <a:gd name="T26" fmla="*/ 51 w 115"/>
                    <a:gd name="T27" fmla="*/ 16 h 113"/>
                    <a:gd name="T28" fmla="*/ 41 w 115"/>
                    <a:gd name="T29" fmla="*/ 22 h 113"/>
                    <a:gd name="T30" fmla="*/ 40 w 115"/>
                    <a:gd name="T31" fmla="*/ 25 h 113"/>
                    <a:gd name="T32" fmla="*/ 36 w 115"/>
                    <a:gd name="T33" fmla="*/ 28 h 113"/>
                    <a:gd name="T34" fmla="*/ 37 w 115"/>
                    <a:gd name="T35" fmla="*/ 33 h 113"/>
                    <a:gd name="T36" fmla="*/ 28 w 115"/>
                    <a:gd name="T37" fmla="*/ 47 h 113"/>
                    <a:gd name="T38" fmla="*/ 28 w 115"/>
                    <a:gd name="T39" fmla="*/ 52 h 113"/>
                    <a:gd name="T40" fmla="*/ 21 w 115"/>
                    <a:gd name="T41" fmla="*/ 60 h 113"/>
                    <a:gd name="T42" fmla="*/ 19 w 115"/>
                    <a:gd name="T43" fmla="*/ 61 h 113"/>
                    <a:gd name="T44" fmla="*/ 16 w 115"/>
                    <a:gd name="T45" fmla="*/ 71 h 113"/>
                    <a:gd name="T46" fmla="*/ 16 w 115"/>
                    <a:gd name="T47" fmla="*/ 73 h 113"/>
                    <a:gd name="T48" fmla="*/ 10 w 115"/>
                    <a:gd name="T49" fmla="*/ 82 h 113"/>
                    <a:gd name="T50" fmla="*/ 10 w 115"/>
                    <a:gd name="T51" fmla="*/ 84 h 113"/>
                    <a:gd name="T52" fmla="*/ 12 w 115"/>
                    <a:gd name="T53" fmla="*/ 85 h 113"/>
                    <a:gd name="T54" fmla="*/ 10 w 115"/>
                    <a:gd name="T55" fmla="*/ 86 h 113"/>
                    <a:gd name="T56" fmla="*/ 5 w 115"/>
                    <a:gd name="T57" fmla="*/ 96 h 113"/>
                    <a:gd name="T58" fmla="*/ 3 w 115"/>
                    <a:gd name="T59" fmla="*/ 96 h 113"/>
                    <a:gd name="T60" fmla="*/ 1 w 115"/>
                    <a:gd name="T61" fmla="*/ 99 h 113"/>
                    <a:gd name="T62" fmla="*/ 1 w 115"/>
                    <a:gd name="T63" fmla="*/ 103 h 113"/>
                    <a:gd name="T64" fmla="*/ 0 w 115"/>
                    <a:gd name="T65" fmla="*/ 107 h 113"/>
                    <a:gd name="T66" fmla="*/ 0 w 115"/>
                    <a:gd name="T67" fmla="*/ 113 h 113"/>
                    <a:gd name="T68" fmla="*/ 57 w 115"/>
                    <a:gd name="T69" fmla="*/ 112 h 113"/>
                    <a:gd name="T70" fmla="*/ 56 w 115"/>
                    <a:gd name="T71" fmla="*/ 8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5" h="113">
                      <a:moveTo>
                        <a:pt x="56" y="81"/>
                      </a:moveTo>
                      <a:lnTo>
                        <a:pt x="58" y="76"/>
                      </a:lnTo>
                      <a:lnTo>
                        <a:pt x="61" y="74"/>
                      </a:lnTo>
                      <a:lnTo>
                        <a:pt x="65" y="73"/>
                      </a:lnTo>
                      <a:lnTo>
                        <a:pt x="69" y="73"/>
                      </a:lnTo>
                      <a:lnTo>
                        <a:pt x="70" y="28"/>
                      </a:lnTo>
                      <a:lnTo>
                        <a:pt x="115" y="30"/>
                      </a:lnTo>
                      <a:lnTo>
                        <a:pt x="115" y="6"/>
                      </a:lnTo>
                      <a:lnTo>
                        <a:pt x="115" y="6"/>
                      </a:lnTo>
                      <a:lnTo>
                        <a:pt x="115" y="1"/>
                      </a:lnTo>
                      <a:lnTo>
                        <a:pt x="58" y="0"/>
                      </a:lnTo>
                      <a:lnTo>
                        <a:pt x="53" y="9"/>
                      </a:lnTo>
                      <a:lnTo>
                        <a:pt x="53" y="16"/>
                      </a:lnTo>
                      <a:lnTo>
                        <a:pt x="51" y="16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6" y="28"/>
                      </a:lnTo>
                      <a:lnTo>
                        <a:pt x="37" y="33"/>
                      </a:lnTo>
                      <a:lnTo>
                        <a:pt x="28" y="47"/>
                      </a:lnTo>
                      <a:lnTo>
                        <a:pt x="28" y="52"/>
                      </a:lnTo>
                      <a:lnTo>
                        <a:pt x="21" y="60"/>
                      </a:lnTo>
                      <a:lnTo>
                        <a:pt x="19" y="6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0" y="82"/>
                      </a:lnTo>
                      <a:lnTo>
                        <a:pt x="10" y="84"/>
                      </a:lnTo>
                      <a:lnTo>
                        <a:pt x="12" y="85"/>
                      </a:lnTo>
                      <a:lnTo>
                        <a:pt x="10" y="86"/>
                      </a:lnTo>
                      <a:lnTo>
                        <a:pt x="5" y="96"/>
                      </a:lnTo>
                      <a:lnTo>
                        <a:pt x="3" y="96"/>
                      </a:lnTo>
                      <a:lnTo>
                        <a:pt x="1" y="99"/>
                      </a:lnTo>
                      <a:lnTo>
                        <a:pt x="1" y="103"/>
                      </a:lnTo>
                      <a:lnTo>
                        <a:pt x="0" y="107"/>
                      </a:lnTo>
                      <a:lnTo>
                        <a:pt x="0" y="113"/>
                      </a:lnTo>
                      <a:lnTo>
                        <a:pt x="57" y="112"/>
                      </a:lnTo>
                      <a:lnTo>
                        <a:pt x="56" y="8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9" name="Freeform 829">
                  <a:extLst>
                    <a:ext uri="{FF2B5EF4-FFF2-40B4-BE49-F238E27FC236}">
                      <a16:creationId xmlns:a16="http://schemas.microsoft.com/office/drawing/2014/main" id="{F19D0406-58C3-4679-B7F2-B6EE65B0F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328"/>
                  <a:ext cx="167" cy="221"/>
                </a:xfrm>
                <a:custGeom>
                  <a:avLst/>
                  <a:gdLst>
                    <a:gd name="T0" fmla="*/ 13 w 167"/>
                    <a:gd name="T1" fmla="*/ 192 h 221"/>
                    <a:gd name="T2" fmla="*/ 28 w 167"/>
                    <a:gd name="T3" fmla="*/ 187 h 221"/>
                    <a:gd name="T4" fmla="*/ 37 w 167"/>
                    <a:gd name="T5" fmla="*/ 190 h 221"/>
                    <a:gd name="T6" fmla="*/ 43 w 167"/>
                    <a:gd name="T7" fmla="*/ 195 h 221"/>
                    <a:gd name="T8" fmla="*/ 46 w 167"/>
                    <a:gd name="T9" fmla="*/ 198 h 221"/>
                    <a:gd name="T10" fmla="*/ 49 w 167"/>
                    <a:gd name="T11" fmla="*/ 197 h 221"/>
                    <a:gd name="T12" fmla="*/ 52 w 167"/>
                    <a:gd name="T13" fmla="*/ 199 h 221"/>
                    <a:gd name="T14" fmla="*/ 56 w 167"/>
                    <a:gd name="T15" fmla="*/ 206 h 221"/>
                    <a:gd name="T16" fmla="*/ 59 w 167"/>
                    <a:gd name="T17" fmla="*/ 210 h 221"/>
                    <a:gd name="T18" fmla="*/ 62 w 167"/>
                    <a:gd name="T19" fmla="*/ 215 h 221"/>
                    <a:gd name="T20" fmla="*/ 66 w 167"/>
                    <a:gd name="T21" fmla="*/ 221 h 221"/>
                    <a:gd name="T22" fmla="*/ 70 w 167"/>
                    <a:gd name="T23" fmla="*/ 217 h 221"/>
                    <a:gd name="T24" fmla="*/ 76 w 167"/>
                    <a:gd name="T25" fmla="*/ 212 h 221"/>
                    <a:gd name="T26" fmla="*/ 76 w 167"/>
                    <a:gd name="T27" fmla="*/ 203 h 221"/>
                    <a:gd name="T28" fmla="*/ 84 w 167"/>
                    <a:gd name="T29" fmla="*/ 202 h 221"/>
                    <a:gd name="T30" fmla="*/ 87 w 167"/>
                    <a:gd name="T31" fmla="*/ 212 h 221"/>
                    <a:gd name="T32" fmla="*/ 91 w 167"/>
                    <a:gd name="T33" fmla="*/ 205 h 221"/>
                    <a:gd name="T34" fmla="*/ 101 w 167"/>
                    <a:gd name="T35" fmla="*/ 203 h 221"/>
                    <a:gd name="T36" fmla="*/ 104 w 167"/>
                    <a:gd name="T37" fmla="*/ 210 h 221"/>
                    <a:gd name="T38" fmla="*/ 108 w 167"/>
                    <a:gd name="T39" fmla="*/ 207 h 221"/>
                    <a:gd name="T40" fmla="*/ 111 w 167"/>
                    <a:gd name="T41" fmla="*/ 210 h 221"/>
                    <a:gd name="T42" fmla="*/ 166 w 167"/>
                    <a:gd name="T43" fmla="*/ 194 h 221"/>
                    <a:gd name="T44" fmla="*/ 150 w 167"/>
                    <a:gd name="T45" fmla="*/ 41 h 221"/>
                    <a:gd name="T46" fmla="*/ 167 w 167"/>
                    <a:gd name="T47" fmla="*/ 41 h 221"/>
                    <a:gd name="T48" fmla="*/ 116 w 167"/>
                    <a:gd name="T49" fmla="*/ 0 h 221"/>
                    <a:gd name="T50" fmla="*/ 116 w 167"/>
                    <a:gd name="T51" fmla="*/ 24 h 221"/>
                    <a:gd name="T52" fmla="*/ 70 w 167"/>
                    <a:gd name="T53" fmla="*/ 67 h 221"/>
                    <a:gd name="T54" fmla="*/ 62 w 167"/>
                    <a:gd name="T55" fmla="*/ 68 h 221"/>
                    <a:gd name="T56" fmla="*/ 57 w 167"/>
                    <a:gd name="T57" fmla="*/ 75 h 221"/>
                    <a:gd name="T58" fmla="*/ 1 w 167"/>
                    <a:gd name="T59" fmla="*/ 107 h 221"/>
                    <a:gd name="T60" fmla="*/ 0 w 167"/>
                    <a:gd name="T61" fmla="*/ 111 h 221"/>
                    <a:gd name="T62" fmla="*/ 3 w 167"/>
                    <a:gd name="T63" fmla="*/ 114 h 221"/>
                    <a:gd name="T64" fmla="*/ 5 w 167"/>
                    <a:gd name="T65" fmla="*/ 118 h 221"/>
                    <a:gd name="T66" fmla="*/ 11 w 167"/>
                    <a:gd name="T67" fmla="*/ 124 h 221"/>
                    <a:gd name="T68" fmla="*/ 11 w 167"/>
                    <a:gd name="T69" fmla="*/ 130 h 221"/>
                    <a:gd name="T70" fmla="*/ 7 w 167"/>
                    <a:gd name="T71" fmla="*/ 135 h 221"/>
                    <a:gd name="T72" fmla="*/ 10 w 167"/>
                    <a:gd name="T73" fmla="*/ 145 h 221"/>
                    <a:gd name="T74" fmla="*/ 12 w 167"/>
                    <a:gd name="T75" fmla="*/ 174 h 221"/>
                    <a:gd name="T76" fmla="*/ 6 w 167"/>
                    <a:gd name="T77" fmla="*/ 190 h 221"/>
                    <a:gd name="T78" fmla="*/ 7 w 167"/>
                    <a:gd name="T79" fmla="*/ 195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7" h="221">
                      <a:moveTo>
                        <a:pt x="10" y="195"/>
                      </a:moveTo>
                      <a:lnTo>
                        <a:pt x="13" y="192"/>
                      </a:lnTo>
                      <a:lnTo>
                        <a:pt x="20" y="190"/>
                      </a:lnTo>
                      <a:lnTo>
                        <a:pt x="28" y="187"/>
                      </a:lnTo>
                      <a:lnTo>
                        <a:pt x="30" y="187"/>
                      </a:lnTo>
                      <a:lnTo>
                        <a:pt x="37" y="190"/>
                      </a:lnTo>
                      <a:lnTo>
                        <a:pt x="40" y="190"/>
                      </a:lnTo>
                      <a:lnTo>
                        <a:pt x="43" y="195"/>
                      </a:lnTo>
                      <a:lnTo>
                        <a:pt x="43" y="197"/>
                      </a:lnTo>
                      <a:lnTo>
                        <a:pt x="46" y="198"/>
                      </a:lnTo>
                      <a:lnTo>
                        <a:pt x="48" y="197"/>
                      </a:lnTo>
                      <a:lnTo>
                        <a:pt x="49" y="197"/>
                      </a:lnTo>
                      <a:lnTo>
                        <a:pt x="51" y="197"/>
                      </a:lnTo>
                      <a:lnTo>
                        <a:pt x="52" y="199"/>
                      </a:lnTo>
                      <a:lnTo>
                        <a:pt x="52" y="203"/>
                      </a:lnTo>
                      <a:lnTo>
                        <a:pt x="56" y="206"/>
                      </a:lnTo>
                      <a:lnTo>
                        <a:pt x="56" y="210"/>
                      </a:lnTo>
                      <a:lnTo>
                        <a:pt x="59" y="210"/>
                      </a:lnTo>
                      <a:lnTo>
                        <a:pt x="59" y="214"/>
                      </a:lnTo>
                      <a:lnTo>
                        <a:pt x="62" y="215"/>
                      </a:lnTo>
                      <a:lnTo>
                        <a:pt x="66" y="218"/>
                      </a:lnTo>
                      <a:lnTo>
                        <a:pt x="66" y="221"/>
                      </a:lnTo>
                      <a:lnTo>
                        <a:pt x="66" y="221"/>
                      </a:lnTo>
                      <a:lnTo>
                        <a:pt x="70" y="217"/>
                      </a:lnTo>
                      <a:lnTo>
                        <a:pt x="74" y="217"/>
                      </a:lnTo>
                      <a:lnTo>
                        <a:pt x="76" y="212"/>
                      </a:lnTo>
                      <a:lnTo>
                        <a:pt x="76" y="210"/>
                      </a:lnTo>
                      <a:lnTo>
                        <a:pt x="76" y="203"/>
                      </a:lnTo>
                      <a:lnTo>
                        <a:pt x="80" y="202"/>
                      </a:lnTo>
                      <a:lnTo>
                        <a:pt x="84" y="202"/>
                      </a:lnTo>
                      <a:lnTo>
                        <a:pt x="84" y="207"/>
                      </a:lnTo>
                      <a:lnTo>
                        <a:pt x="87" y="212"/>
                      </a:lnTo>
                      <a:lnTo>
                        <a:pt x="87" y="213"/>
                      </a:lnTo>
                      <a:lnTo>
                        <a:pt x="91" y="205"/>
                      </a:lnTo>
                      <a:lnTo>
                        <a:pt x="98" y="201"/>
                      </a:lnTo>
                      <a:lnTo>
                        <a:pt x="101" y="203"/>
                      </a:lnTo>
                      <a:lnTo>
                        <a:pt x="101" y="207"/>
                      </a:lnTo>
                      <a:lnTo>
                        <a:pt x="104" y="210"/>
                      </a:lnTo>
                      <a:lnTo>
                        <a:pt x="106" y="207"/>
                      </a:lnTo>
                      <a:lnTo>
                        <a:pt x="108" y="207"/>
                      </a:lnTo>
                      <a:lnTo>
                        <a:pt x="109" y="209"/>
                      </a:lnTo>
                      <a:lnTo>
                        <a:pt x="111" y="210"/>
                      </a:lnTo>
                      <a:lnTo>
                        <a:pt x="161" y="210"/>
                      </a:lnTo>
                      <a:lnTo>
                        <a:pt x="166" y="194"/>
                      </a:lnTo>
                      <a:lnTo>
                        <a:pt x="161" y="191"/>
                      </a:lnTo>
                      <a:lnTo>
                        <a:pt x="150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67" y="4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6" y="24"/>
                      </a:lnTo>
                      <a:lnTo>
                        <a:pt x="71" y="22"/>
                      </a:lnTo>
                      <a:lnTo>
                        <a:pt x="70" y="67"/>
                      </a:lnTo>
                      <a:lnTo>
                        <a:pt x="66" y="67"/>
                      </a:lnTo>
                      <a:lnTo>
                        <a:pt x="62" y="68"/>
                      </a:lnTo>
                      <a:lnTo>
                        <a:pt x="59" y="70"/>
                      </a:lnTo>
                      <a:lnTo>
                        <a:pt x="57" y="75"/>
                      </a:lnTo>
                      <a:lnTo>
                        <a:pt x="58" y="106"/>
                      </a:lnTo>
                      <a:lnTo>
                        <a:pt x="1" y="107"/>
                      </a:lnTo>
                      <a:lnTo>
                        <a:pt x="1" y="107"/>
                      </a:lnTo>
                      <a:lnTo>
                        <a:pt x="0" y="111"/>
                      </a:lnTo>
                      <a:lnTo>
                        <a:pt x="0" y="117"/>
                      </a:lnTo>
                      <a:lnTo>
                        <a:pt x="3" y="114"/>
                      </a:lnTo>
                      <a:lnTo>
                        <a:pt x="4" y="117"/>
                      </a:lnTo>
                      <a:lnTo>
                        <a:pt x="5" y="118"/>
                      </a:lnTo>
                      <a:lnTo>
                        <a:pt x="7" y="117"/>
                      </a:lnTo>
                      <a:lnTo>
                        <a:pt x="11" y="124"/>
                      </a:lnTo>
                      <a:lnTo>
                        <a:pt x="9" y="126"/>
                      </a:lnTo>
                      <a:lnTo>
                        <a:pt x="11" y="130"/>
                      </a:lnTo>
                      <a:lnTo>
                        <a:pt x="10" y="135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10" y="145"/>
                      </a:lnTo>
                      <a:lnTo>
                        <a:pt x="13" y="162"/>
                      </a:lnTo>
                      <a:lnTo>
                        <a:pt x="12" y="174"/>
                      </a:lnTo>
                      <a:lnTo>
                        <a:pt x="8" y="179"/>
                      </a:lnTo>
                      <a:lnTo>
                        <a:pt x="6" y="190"/>
                      </a:lnTo>
                      <a:lnTo>
                        <a:pt x="5" y="197"/>
                      </a:lnTo>
                      <a:lnTo>
                        <a:pt x="7" y="195"/>
                      </a:lnTo>
                      <a:lnTo>
                        <a:pt x="10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0" name="Freeform 830">
                  <a:extLst>
                    <a:ext uri="{FF2B5EF4-FFF2-40B4-BE49-F238E27FC236}">
                      <a16:creationId xmlns:a16="http://schemas.microsoft.com/office/drawing/2014/main" id="{962B9312-C531-4D1F-98EE-D4682C390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8" y="2369"/>
                  <a:ext cx="232" cy="257"/>
                </a:xfrm>
                <a:custGeom>
                  <a:avLst/>
                  <a:gdLst>
                    <a:gd name="T0" fmla="*/ 98 w 232"/>
                    <a:gd name="T1" fmla="*/ 241 h 257"/>
                    <a:gd name="T2" fmla="*/ 100 w 232"/>
                    <a:gd name="T3" fmla="*/ 232 h 257"/>
                    <a:gd name="T4" fmla="*/ 110 w 232"/>
                    <a:gd name="T5" fmla="*/ 218 h 257"/>
                    <a:gd name="T6" fmla="*/ 116 w 232"/>
                    <a:gd name="T7" fmla="*/ 204 h 257"/>
                    <a:gd name="T8" fmla="*/ 122 w 232"/>
                    <a:gd name="T9" fmla="*/ 200 h 257"/>
                    <a:gd name="T10" fmla="*/ 133 w 232"/>
                    <a:gd name="T11" fmla="*/ 195 h 257"/>
                    <a:gd name="T12" fmla="*/ 155 w 232"/>
                    <a:gd name="T13" fmla="*/ 178 h 257"/>
                    <a:gd name="T14" fmla="*/ 170 w 232"/>
                    <a:gd name="T15" fmla="*/ 173 h 257"/>
                    <a:gd name="T16" fmla="*/ 177 w 232"/>
                    <a:gd name="T17" fmla="*/ 176 h 257"/>
                    <a:gd name="T18" fmla="*/ 191 w 232"/>
                    <a:gd name="T19" fmla="*/ 175 h 257"/>
                    <a:gd name="T20" fmla="*/ 204 w 232"/>
                    <a:gd name="T21" fmla="*/ 173 h 257"/>
                    <a:gd name="T22" fmla="*/ 215 w 232"/>
                    <a:gd name="T23" fmla="*/ 169 h 257"/>
                    <a:gd name="T24" fmla="*/ 227 w 232"/>
                    <a:gd name="T25" fmla="*/ 159 h 257"/>
                    <a:gd name="T26" fmla="*/ 231 w 232"/>
                    <a:gd name="T27" fmla="*/ 136 h 257"/>
                    <a:gd name="T28" fmla="*/ 226 w 232"/>
                    <a:gd name="T29" fmla="*/ 105 h 257"/>
                    <a:gd name="T30" fmla="*/ 215 w 232"/>
                    <a:gd name="T31" fmla="*/ 102 h 257"/>
                    <a:gd name="T32" fmla="*/ 214 w 232"/>
                    <a:gd name="T33" fmla="*/ 91 h 257"/>
                    <a:gd name="T34" fmla="*/ 204 w 232"/>
                    <a:gd name="T35" fmla="*/ 85 h 257"/>
                    <a:gd name="T36" fmla="*/ 194 w 232"/>
                    <a:gd name="T37" fmla="*/ 73 h 257"/>
                    <a:gd name="T38" fmla="*/ 84 w 232"/>
                    <a:gd name="T39" fmla="*/ 0 h 257"/>
                    <a:gd name="T40" fmla="*/ 95 w 232"/>
                    <a:gd name="T41" fmla="*/ 169 h 257"/>
                    <a:gd name="T42" fmla="*/ 42 w 232"/>
                    <a:gd name="T43" fmla="*/ 166 h 257"/>
                    <a:gd name="T44" fmla="*/ 35 w 232"/>
                    <a:gd name="T45" fmla="*/ 166 h 257"/>
                    <a:gd name="T46" fmla="*/ 25 w 232"/>
                    <a:gd name="T47" fmla="*/ 164 h 257"/>
                    <a:gd name="T48" fmla="*/ 18 w 232"/>
                    <a:gd name="T49" fmla="*/ 166 h 257"/>
                    <a:gd name="T50" fmla="*/ 10 w 232"/>
                    <a:gd name="T51" fmla="*/ 162 h 257"/>
                    <a:gd name="T52" fmla="*/ 8 w 232"/>
                    <a:gd name="T53" fmla="*/ 176 h 257"/>
                    <a:gd name="T54" fmla="*/ 3 w 232"/>
                    <a:gd name="T55" fmla="*/ 181 h 257"/>
                    <a:gd name="T56" fmla="*/ 2 w 232"/>
                    <a:gd name="T57" fmla="*/ 193 h 257"/>
                    <a:gd name="T58" fmla="*/ 7 w 232"/>
                    <a:gd name="T59" fmla="*/ 204 h 257"/>
                    <a:gd name="T60" fmla="*/ 12 w 232"/>
                    <a:gd name="T61" fmla="*/ 207 h 257"/>
                    <a:gd name="T62" fmla="*/ 14 w 232"/>
                    <a:gd name="T63" fmla="*/ 214 h 257"/>
                    <a:gd name="T64" fmla="*/ 18 w 232"/>
                    <a:gd name="T65" fmla="*/ 221 h 257"/>
                    <a:gd name="T66" fmla="*/ 17 w 232"/>
                    <a:gd name="T67" fmla="*/ 226 h 257"/>
                    <a:gd name="T68" fmla="*/ 24 w 232"/>
                    <a:gd name="T69" fmla="*/ 227 h 257"/>
                    <a:gd name="T70" fmla="*/ 33 w 232"/>
                    <a:gd name="T71" fmla="*/ 227 h 257"/>
                    <a:gd name="T72" fmla="*/ 40 w 232"/>
                    <a:gd name="T73" fmla="*/ 221 h 257"/>
                    <a:gd name="T74" fmla="*/ 48 w 232"/>
                    <a:gd name="T75" fmla="*/ 221 h 257"/>
                    <a:gd name="T76" fmla="*/ 52 w 232"/>
                    <a:gd name="T77" fmla="*/ 230 h 257"/>
                    <a:gd name="T78" fmla="*/ 56 w 232"/>
                    <a:gd name="T79" fmla="*/ 237 h 257"/>
                    <a:gd name="T80" fmla="*/ 52 w 232"/>
                    <a:gd name="T81" fmla="*/ 248 h 257"/>
                    <a:gd name="T82" fmla="*/ 59 w 232"/>
                    <a:gd name="T83" fmla="*/ 245 h 257"/>
                    <a:gd name="T84" fmla="*/ 59 w 232"/>
                    <a:gd name="T85" fmla="*/ 252 h 257"/>
                    <a:gd name="T86" fmla="*/ 64 w 232"/>
                    <a:gd name="T87" fmla="*/ 256 h 257"/>
                    <a:gd name="T88" fmla="*/ 73 w 232"/>
                    <a:gd name="T89" fmla="*/ 256 h 257"/>
                    <a:gd name="T90" fmla="*/ 81 w 232"/>
                    <a:gd name="T91" fmla="*/ 253 h 257"/>
                    <a:gd name="T92" fmla="*/ 88 w 232"/>
                    <a:gd name="T93" fmla="*/ 254 h 257"/>
                    <a:gd name="T94" fmla="*/ 97 w 232"/>
                    <a:gd name="T95" fmla="*/ 252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32" h="257">
                      <a:moveTo>
                        <a:pt x="99" y="247"/>
                      </a:moveTo>
                      <a:lnTo>
                        <a:pt x="98" y="245"/>
                      </a:lnTo>
                      <a:lnTo>
                        <a:pt x="98" y="241"/>
                      </a:lnTo>
                      <a:lnTo>
                        <a:pt x="101" y="240"/>
                      </a:lnTo>
                      <a:lnTo>
                        <a:pt x="101" y="235"/>
                      </a:lnTo>
                      <a:lnTo>
                        <a:pt x="100" y="232"/>
                      </a:lnTo>
                      <a:lnTo>
                        <a:pt x="102" y="230"/>
                      </a:lnTo>
                      <a:lnTo>
                        <a:pt x="105" y="227"/>
                      </a:lnTo>
                      <a:lnTo>
                        <a:pt x="110" y="218"/>
                      </a:lnTo>
                      <a:lnTo>
                        <a:pt x="112" y="213"/>
                      </a:lnTo>
                      <a:lnTo>
                        <a:pt x="113" y="211"/>
                      </a:lnTo>
                      <a:lnTo>
                        <a:pt x="116" y="204"/>
                      </a:lnTo>
                      <a:lnTo>
                        <a:pt x="118" y="203"/>
                      </a:lnTo>
                      <a:lnTo>
                        <a:pt x="118" y="200"/>
                      </a:lnTo>
                      <a:lnTo>
                        <a:pt x="122" y="200"/>
                      </a:lnTo>
                      <a:lnTo>
                        <a:pt x="125" y="200"/>
                      </a:lnTo>
                      <a:lnTo>
                        <a:pt x="132" y="198"/>
                      </a:lnTo>
                      <a:lnTo>
                        <a:pt x="133" y="195"/>
                      </a:lnTo>
                      <a:lnTo>
                        <a:pt x="141" y="189"/>
                      </a:lnTo>
                      <a:lnTo>
                        <a:pt x="152" y="181"/>
                      </a:lnTo>
                      <a:lnTo>
                        <a:pt x="155" y="178"/>
                      </a:lnTo>
                      <a:lnTo>
                        <a:pt x="160" y="175"/>
                      </a:lnTo>
                      <a:lnTo>
                        <a:pt x="166" y="173"/>
                      </a:lnTo>
                      <a:lnTo>
                        <a:pt x="170" y="173"/>
                      </a:lnTo>
                      <a:lnTo>
                        <a:pt x="173" y="175"/>
                      </a:lnTo>
                      <a:lnTo>
                        <a:pt x="176" y="175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80" y="176"/>
                      </a:lnTo>
                      <a:lnTo>
                        <a:pt x="191" y="175"/>
                      </a:lnTo>
                      <a:lnTo>
                        <a:pt x="194" y="176"/>
                      </a:lnTo>
                      <a:lnTo>
                        <a:pt x="198" y="173"/>
                      </a:lnTo>
                      <a:lnTo>
                        <a:pt x="204" y="173"/>
                      </a:lnTo>
                      <a:lnTo>
                        <a:pt x="207" y="173"/>
                      </a:lnTo>
                      <a:lnTo>
                        <a:pt x="211" y="170"/>
                      </a:lnTo>
                      <a:lnTo>
                        <a:pt x="215" y="169"/>
                      </a:lnTo>
                      <a:lnTo>
                        <a:pt x="219" y="167"/>
                      </a:lnTo>
                      <a:lnTo>
                        <a:pt x="226" y="162"/>
                      </a:lnTo>
                      <a:lnTo>
                        <a:pt x="227" y="159"/>
                      </a:lnTo>
                      <a:lnTo>
                        <a:pt x="228" y="152"/>
                      </a:lnTo>
                      <a:lnTo>
                        <a:pt x="229" y="151"/>
                      </a:lnTo>
                      <a:lnTo>
                        <a:pt x="231" y="136"/>
                      </a:lnTo>
                      <a:lnTo>
                        <a:pt x="232" y="103"/>
                      </a:lnTo>
                      <a:lnTo>
                        <a:pt x="232" y="103"/>
                      </a:lnTo>
                      <a:lnTo>
                        <a:pt x="226" y="105"/>
                      </a:lnTo>
                      <a:lnTo>
                        <a:pt x="219" y="106"/>
                      </a:lnTo>
                      <a:lnTo>
                        <a:pt x="216" y="104"/>
                      </a:lnTo>
                      <a:lnTo>
                        <a:pt x="215" y="102"/>
                      </a:lnTo>
                      <a:lnTo>
                        <a:pt x="217" y="97"/>
                      </a:lnTo>
                      <a:lnTo>
                        <a:pt x="217" y="94"/>
                      </a:lnTo>
                      <a:lnTo>
                        <a:pt x="214" y="91"/>
                      </a:lnTo>
                      <a:lnTo>
                        <a:pt x="211" y="90"/>
                      </a:lnTo>
                      <a:lnTo>
                        <a:pt x="208" y="87"/>
                      </a:lnTo>
                      <a:lnTo>
                        <a:pt x="204" y="85"/>
                      </a:lnTo>
                      <a:lnTo>
                        <a:pt x="199" y="85"/>
                      </a:lnTo>
                      <a:lnTo>
                        <a:pt x="196" y="82"/>
                      </a:lnTo>
                      <a:lnTo>
                        <a:pt x="194" y="73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84" y="0"/>
                      </a:lnTo>
                      <a:lnTo>
                        <a:pt x="95" y="150"/>
                      </a:lnTo>
                      <a:lnTo>
                        <a:pt x="100" y="153"/>
                      </a:lnTo>
                      <a:lnTo>
                        <a:pt x="95" y="169"/>
                      </a:lnTo>
                      <a:lnTo>
                        <a:pt x="45" y="169"/>
                      </a:lnTo>
                      <a:lnTo>
                        <a:pt x="43" y="168"/>
                      </a:lnTo>
                      <a:lnTo>
                        <a:pt x="42" y="166"/>
                      </a:lnTo>
                      <a:lnTo>
                        <a:pt x="40" y="166"/>
                      </a:lnTo>
                      <a:lnTo>
                        <a:pt x="38" y="169"/>
                      </a:lnTo>
                      <a:lnTo>
                        <a:pt x="35" y="166"/>
                      </a:lnTo>
                      <a:lnTo>
                        <a:pt x="35" y="162"/>
                      </a:lnTo>
                      <a:lnTo>
                        <a:pt x="32" y="160"/>
                      </a:lnTo>
                      <a:lnTo>
                        <a:pt x="25" y="164"/>
                      </a:lnTo>
                      <a:lnTo>
                        <a:pt x="21" y="172"/>
                      </a:lnTo>
                      <a:lnTo>
                        <a:pt x="21" y="171"/>
                      </a:lnTo>
                      <a:lnTo>
                        <a:pt x="18" y="166"/>
                      </a:lnTo>
                      <a:lnTo>
                        <a:pt x="18" y="161"/>
                      </a:lnTo>
                      <a:lnTo>
                        <a:pt x="14" y="161"/>
                      </a:lnTo>
                      <a:lnTo>
                        <a:pt x="10" y="162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8" y="176"/>
                      </a:lnTo>
                      <a:lnTo>
                        <a:pt x="4" y="176"/>
                      </a:lnTo>
                      <a:lnTo>
                        <a:pt x="0" y="180"/>
                      </a:lnTo>
                      <a:lnTo>
                        <a:pt x="3" y="181"/>
                      </a:lnTo>
                      <a:lnTo>
                        <a:pt x="3" y="184"/>
                      </a:lnTo>
                      <a:lnTo>
                        <a:pt x="4" y="187"/>
                      </a:lnTo>
                      <a:lnTo>
                        <a:pt x="2" y="193"/>
                      </a:lnTo>
                      <a:lnTo>
                        <a:pt x="2" y="196"/>
                      </a:lnTo>
                      <a:lnTo>
                        <a:pt x="6" y="200"/>
                      </a:lnTo>
                      <a:lnTo>
                        <a:pt x="7" y="204"/>
                      </a:lnTo>
                      <a:lnTo>
                        <a:pt x="9" y="206"/>
                      </a:lnTo>
                      <a:lnTo>
                        <a:pt x="11" y="206"/>
                      </a:lnTo>
                      <a:lnTo>
                        <a:pt x="12" y="207"/>
                      </a:lnTo>
                      <a:lnTo>
                        <a:pt x="13" y="210"/>
                      </a:lnTo>
                      <a:lnTo>
                        <a:pt x="14" y="212"/>
                      </a:lnTo>
                      <a:lnTo>
                        <a:pt x="14" y="214"/>
                      </a:lnTo>
                      <a:lnTo>
                        <a:pt x="14" y="216"/>
                      </a:lnTo>
                      <a:lnTo>
                        <a:pt x="14" y="218"/>
                      </a:lnTo>
                      <a:lnTo>
                        <a:pt x="18" y="221"/>
                      </a:lnTo>
                      <a:lnTo>
                        <a:pt x="18" y="224"/>
                      </a:lnTo>
                      <a:lnTo>
                        <a:pt x="17" y="226"/>
                      </a:lnTo>
                      <a:lnTo>
                        <a:pt x="17" y="226"/>
                      </a:lnTo>
                      <a:lnTo>
                        <a:pt x="18" y="228"/>
                      </a:lnTo>
                      <a:lnTo>
                        <a:pt x="21" y="225"/>
                      </a:lnTo>
                      <a:lnTo>
                        <a:pt x="24" y="227"/>
                      </a:lnTo>
                      <a:lnTo>
                        <a:pt x="27" y="229"/>
                      </a:lnTo>
                      <a:lnTo>
                        <a:pt x="30" y="229"/>
                      </a:lnTo>
                      <a:lnTo>
                        <a:pt x="33" y="227"/>
                      </a:lnTo>
                      <a:lnTo>
                        <a:pt x="35" y="227"/>
                      </a:lnTo>
                      <a:lnTo>
                        <a:pt x="38" y="222"/>
                      </a:lnTo>
                      <a:lnTo>
                        <a:pt x="40" y="221"/>
                      </a:lnTo>
                      <a:lnTo>
                        <a:pt x="44" y="224"/>
                      </a:lnTo>
                      <a:lnTo>
                        <a:pt x="45" y="222"/>
                      </a:lnTo>
                      <a:lnTo>
                        <a:pt x="48" y="221"/>
                      </a:lnTo>
                      <a:lnTo>
                        <a:pt x="48" y="223"/>
                      </a:lnTo>
                      <a:lnTo>
                        <a:pt x="51" y="226"/>
                      </a:lnTo>
                      <a:lnTo>
                        <a:pt x="52" y="230"/>
                      </a:lnTo>
                      <a:lnTo>
                        <a:pt x="52" y="235"/>
                      </a:lnTo>
                      <a:lnTo>
                        <a:pt x="53" y="236"/>
                      </a:lnTo>
                      <a:lnTo>
                        <a:pt x="56" y="237"/>
                      </a:lnTo>
                      <a:lnTo>
                        <a:pt x="56" y="238"/>
                      </a:lnTo>
                      <a:lnTo>
                        <a:pt x="54" y="243"/>
                      </a:lnTo>
                      <a:lnTo>
                        <a:pt x="52" y="248"/>
                      </a:lnTo>
                      <a:lnTo>
                        <a:pt x="55" y="247"/>
                      </a:lnTo>
                      <a:lnTo>
                        <a:pt x="56" y="245"/>
                      </a:lnTo>
                      <a:lnTo>
                        <a:pt x="59" y="245"/>
                      </a:lnTo>
                      <a:lnTo>
                        <a:pt x="59" y="248"/>
                      </a:lnTo>
                      <a:lnTo>
                        <a:pt x="59" y="250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4" y="254"/>
                      </a:lnTo>
                      <a:lnTo>
                        <a:pt x="64" y="256"/>
                      </a:lnTo>
                      <a:lnTo>
                        <a:pt x="69" y="253"/>
                      </a:lnTo>
                      <a:lnTo>
                        <a:pt x="70" y="253"/>
                      </a:lnTo>
                      <a:lnTo>
                        <a:pt x="73" y="256"/>
                      </a:lnTo>
                      <a:lnTo>
                        <a:pt x="80" y="256"/>
                      </a:lnTo>
                      <a:lnTo>
                        <a:pt x="80" y="255"/>
                      </a:lnTo>
                      <a:lnTo>
                        <a:pt x="81" y="253"/>
                      </a:lnTo>
                      <a:lnTo>
                        <a:pt x="85" y="252"/>
                      </a:lnTo>
                      <a:lnTo>
                        <a:pt x="89" y="252"/>
                      </a:lnTo>
                      <a:lnTo>
                        <a:pt x="88" y="254"/>
                      </a:lnTo>
                      <a:lnTo>
                        <a:pt x="90" y="256"/>
                      </a:lnTo>
                      <a:lnTo>
                        <a:pt x="94" y="257"/>
                      </a:lnTo>
                      <a:lnTo>
                        <a:pt x="97" y="252"/>
                      </a:lnTo>
                      <a:lnTo>
                        <a:pt x="98" y="251"/>
                      </a:lnTo>
                      <a:lnTo>
                        <a:pt x="99" y="24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1" name="Freeform 831">
                  <a:extLst>
                    <a:ext uri="{FF2B5EF4-FFF2-40B4-BE49-F238E27FC236}">
                      <a16:creationId xmlns:a16="http://schemas.microsoft.com/office/drawing/2014/main" id="{5CCC6BEE-B143-4159-8013-D08EA8D3B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6" y="2542"/>
                  <a:ext cx="107" cy="93"/>
                </a:xfrm>
                <a:custGeom>
                  <a:avLst/>
                  <a:gdLst>
                    <a:gd name="T0" fmla="*/ 104 w 107"/>
                    <a:gd name="T1" fmla="*/ 44 h 93"/>
                    <a:gd name="T2" fmla="*/ 103 w 107"/>
                    <a:gd name="T3" fmla="*/ 39 h 93"/>
                    <a:gd name="T4" fmla="*/ 101 w 107"/>
                    <a:gd name="T5" fmla="*/ 36 h 93"/>
                    <a:gd name="T6" fmla="*/ 90 w 107"/>
                    <a:gd name="T7" fmla="*/ 35 h 93"/>
                    <a:gd name="T8" fmla="*/ 76 w 107"/>
                    <a:gd name="T9" fmla="*/ 17 h 93"/>
                    <a:gd name="T10" fmla="*/ 78 w 107"/>
                    <a:gd name="T11" fmla="*/ 9 h 93"/>
                    <a:gd name="T12" fmla="*/ 79 w 107"/>
                    <a:gd name="T13" fmla="*/ 3 h 93"/>
                    <a:gd name="T14" fmla="*/ 75 w 107"/>
                    <a:gd name="T15" fmla="*/ 2 h 93"/>
                    <a:gd name="T16" fmla="*/ 68 w 107"/>
                    <a:gd name="T17" fmla="*/ 0 h 93"/>
                    <a:gd name="T18" fmla="*/ 57 w 107"/>
                    <a:gd name="T19" fmla="*/ 5 h 93"/>
                    <a:gd name="T20" fmla="*/ 43 w 107"/>
                    <a:gd name="T21" fmla="*/ 16 h 93"/>
                    <a:gd name="T22" fmla="*/ 34 w 107"/>
                    <a:gd name="T23" fmla="*/ 25 h 93"/>
                    <a:gd name="T24" fmla="*/ 24 w 107"/>
                    <a:gd name="T25" fmla="*/ 27 h 93"/>
                    <a:gd name="T26" fmla="*/ 20 w 107"/>
                    <a:gd name="T27" fmla="*/ 30 h 93"/>
                    <a:gd name="T28" fmla="*/ 15 w 107"/>
                    <a:gd name="T29" fmla="*/ 38 h 93"/>
                    <a:gd name="T30" fmla="*/ 12 w 107"/>
                    <a:gd name="T31" fmla="*/ 45 h 93"/>
                    <a:gd name="T32" fmla="*/ 4 w 107"/>
                    <a:gd name="T33" fmla="*/ 57 h 93"/>
                    <a:gd name="T34" fmla="*/ 3 w 107"/>
                    <a:gd name="T35" fmla="*/ 62 h 93"/>
                    <a:gd name="T36" fmla="*/ 0 w 107"/>
                    <a:gd name="T37" fmla="*/ 68 h 93"/>
                    <a:gd name="T38" fmla="*/ 1 w 107"/>
                    <a:gd name="T39" fmla="*/ 74 h 93"/>
                    <a:gd name="T40" fmla="*/ 1 w 107"/>
                    <a:gd name="T41" fmla="*/ 78 h 93"/>
                    <a:gd name="T42" fmla="*/ 10 w 107"/>
                    <a:gd name="T43" fmla="*/ 85 h 93"/>
                    <a:gd name="T44" fmla="*/ 13 w 107"/>
                    <a:gd name="T45" fmla="*/ 86 h 93"/>
                    <a:gd name="T46" fmla="*/ 19 w 107"/>
                    <a:gd name="T47" fmla="*/ 88 h 93"/>
                    <a:gd name="T48" fmla="*/ 25 w 107"/>
                    <a:gd name="T49" fmla="*/ 93 h 93"/>
                    <a:gd name="T50" fmla="*/ 31 w 107"/>
                    <a:gd name="T51" fmla="*/ 90 h 93"/>
                    <a:gd name="T52" fmla="*/ 35 w 107"/>
                    <a:gd name="T53" fmla="*/ 92 h 93"/>
                    <a:gd name="T54" fmla="*/ 37 w 107"/>
                    <a:gd name="T55" fmla="*/ 88 h 93"/>
                    <a:gd name="T56" fmla="*/ 34 w 107"/>
                    <a:gd name="T57" fmla="*/ 82 h 93"/>
                    <a:gd name="T58" fmla="*/ 34 w 107"/>
                    <a:gd name="T59" fmla="*/ 72 h 93"/>
                    <a:gd name="T60" fmla="*/ 49 w 107"/>
                    <a:gd name="T61" fmla="*/ 72 h 93"/>
                    <a:gd name="T62" fmla="*/ 58 w 107"/>
                    <a:gd name="T63" fmla="*/ 72 h 93"/>
                    <a:gd name="T64" fmla="*/ 66 w 107"/>
                    <a:gd name="T65" fmla="*/ 70 h 93"/>
                    <a:gd name="T66" fmla="*/ 71 w 107"/>
                    <a:gd name="T67" fmla="*/ 69 h 93"/>
                    <a:gd name="T68" fmla="*/ 72 w 107"/>
                    <a:gd name="T69" fmla="*/ 69 h 93"/>
                    <a:gd name="T70" fmla="*/ 87 w 107"/>
                    <a:gd name="T71" fmla="*/ 72 h 93"/>
                    <a:gd name="T72" fmla="*/ 90 w 107"/>
                    <a:gd name="T73" fmla="*/ 67 h 93"/>
                    <a:gd name="T74" fmla="*/ 93 w 107"/>
                    <a:gd name="T75" fmla="*/ 62 h 93"/>
                    <a:gd name="T76" fmla="*/ 96 w 107"/>
                    <a:gd name="T77" fmla="*/ 61 h 93"/>
                    <a:gd name="T78" fmla="*/ 103 w 107"/>
                    <a:gd name="T79" fmla="*/ 58 h 93"/>
                    <a:gd name="T80" fmla="*/ 107 w 107"/>
                    <a:gd name="T81" fmla="*/ 51 h 93"/>
                    <a:gd name="T82" fmla="*/ 103 w 107"/>
                    <a:gd name="T83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7" h="93">
                      <a:moveTo>
                        <a:pt x="103" y="46"/>
                      </a:moveTo>
                      <a:lnTo>
                        <a:pt x="104" y="44"/>
                      </a:lnTo>
                      <a:lnTo>
                        <a:pt x="104" y="40"/>
                      </a:lnTo>
                      <a:lnTo>
                        <a:pt x="103" y="39"/>
                      </a:lnTo>
                      <a:lnTo>
                        <a:pt x="103" y="37"/>
                      </a:lnTo>
                      <a:lnTo>
                        <a:pt x="101" y="36"/>
                      </a:lnTo>
                      <a:lnTo>
                        <a:pt x="95" y="40"/>
                      </a:lnTo>
                      <a:lnTo>
                        <a:pt x="90" y="35"/>
                      </a:lnTo>
                      <a:lnTo>
                        <a:pt x="89" y="28"/>
                      </a:lnTo>
                      <a:lnTo>
                        <a:pt x="76" y="17"/>
                      </a:lnTo>
                      <a:lnTo>
                        <a:pt x="76" y="13"/>
                      </a:lnTo>
                      <a:lnTo>
                        <a:pt x="78" y="9"/>
                      </a:lnTo>
                      <a:lnTo>
                        <a:pt x="79" y="4"/>
                      </a:lnTo>
                      <a:lnTo>
                        <a:pt x="79" y="3"/>
                      </a:lnTo>
                      <a:lnTo>
                        <a:pt x="78" y="2"/>
                      </a:lnTo>
                      <a:lnTo>
                        <a:pt x="75" y="2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2" y="2"/>
                      </a:lnTo>
                      <a:lnTo>
                        <a:pt x="57" y="5"/>
                      </a:lnTo>
                      <a:lnTo>
                        <a:pt x="54" y="8"/>
                      </a:lnTo>
                      <a:lnTo>
                        <a:pt x="43" y="16"/>
                      </a:lnTo>
                      <a:lnTo>
                        <a:pt x="35" y="22"/>
                      </a:lnTo>
                      <a:lnTo>
                        <a:pt x="34" y="25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30"/>
                      </a:lnTo>
                      <a:lnTo>
                        <a:pt x="18" y="31"/>
                      </a:lnTo>
                      <a:lnTo>
                        <a:pt x="15" y="38"/>
                      </a:lnTo>
                      <a:lnTo>
                        <a:pt x="14" y="40"/>
                      </a:lnTo>
                      <a:lnTo>
                        <a:pt x="12" y="45"/>
                      </a:lnTo>
                      <a:lnTo>
                        <a:pt x="7" y="54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3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1" y="74"/>
                      </a:lnTo>
                      <a:lnTo>
                        <a:pt x="0" y="78"/>
                      </a:lnTo>
                      <a:lnTo>
                        <a:pt x="1" y="78"/>
                      </a:lnTo>
                      <a:lnTo>
                        <a:pt x="5" y="82"/>
                      </a:lnTo>
                      <a:lnTo>
                        <a:pt x="10" y="85"/>
                      </a:lnTo>
                      <a:lnTo>
                        <a:pt x="12" y="85"/>
                      </a:lnTo>
                      <a:lnTo>
                        <a:pt x="13" y="86"/>
                      </a:lnTo>
                      <a:lnTo>
                        <a:pt x="16" y="86"/>
                      </a:lnTo>
                      <a:lnTo>
                        <a:pt x="19" y="88"/>
                      </a:lnTo>
                      <a:lnTo>
                        <a:pt x="20" y="90"/>
                      </a:lnTo>
                      <a:lnTo>
                        <a:pt x="25" y="93"/>
                      </a:lnTo>
                      <a:lnTo>
                        <a:pt x="28" y="93"/>
                      </a:lnTo>
                      <a:lnTo>
                        <a:pt x="31" y="90"/>
                      </a:lnTo>
                      <a:lnTo>
                        <a:pt x="33" y="90"/>
                      </a:lnTo>
                      <a:lnTo>
                        <a:pt x="35" y="92"/>
                      </a:lnTo>
                      <a:lnTo>
                        <a:pt x="38" y="93"/>
                      </a:lnTo>
                      <a:lnTo>
                        <a:pt x="37" y="88"/>
                      </a:lnTo>
                      <a:lnTo>
                        <a:pt x="36" y="83"/>
                      </a:lnTo>
                      <a:lnTo>
                        <a:pt x="34" y="82"/>
                      </a:lnTo>
                      <a:lnTo>
                        <a:pt x="34" y="76"/>
                      </a:lnTo>
                      <a:lnTo>
                        <a:pt x="34" y="72"/>
                      </a:lnTo>
                      <a:lnTo>
                        <a:pt x="39" y="72"/>
                      </a:lnTo>
                      <a:lnTo>
                        <a:pt x="49" y="72"/>
                      </a:lnTo>
                      <a:lnTo>
                        <a:pt x="51" y="72"/>
                      </a:lnTo>
                      <a:lnTo>
                        <a:pt x="58" y="72"/>
                      </a:lnTo>
                      <a:lnTo>
                        <a:pt x="63" y="70"/>
                      </a:lnTo>
                      <a:lnTo>
                        <a:pt x="66" y="70"/>
                      </a:lnTo>
                      <a:lnTo>
                        <a:pt x="70" y="69"/>
                      </a:lnTo>
                      <a:lnTo>
                        <a:pt x="71" y="69"/>
                      </a:lnTo>
                      <a:lnTo>
                        <a:pt x="71" y="69"/>
                      </a:lnTo>
                      <a:lnTo>
                        <a:pt x="72" y="69"/>
                      </a:lnTo>
                      <a:lnTo>
                        <a:pt x="86" y="73"/>
                      </a:lnTo>
                      <a:lnTo>
                        <a:pt x="87" y="72"/>
                      </a:lnTo>
                      <a:lnTo>
                        <a:pt x="91" y="70"/>
                      </a:lnTo>
                      <a:lnTo>
                        <a:pt x="90" y="67"/>
                      </a:lnTo>
                      <a:lnTo>
                        <a:pt x="93" y="65"/>
                      </a:lnTo>
                      <a:lnTo>
                        <a:pt x="93" y="62"/>
                      </a:lnTo>
                      <a:lnTo>
                        <a:pt x="95" y="60"/>
                      </a:lnTo>
                      <a:lnTo>
                        <a:pt x="96" y="61"/>
                      </a:lnTo>
                      <a:lnTo>
                        <a:pt x="101" y="58"/>
                      </a:lnTo>
                      <a:lnTo>
                        <a:pt x="103" y="58"/>
                      </a:lnTo>
                      <a:lnTo>
                        <a:pt x="107" y="54"/>
                      </a:lnTo>
                      <a:lnTo>
                        <a:pt x="107" y="51"/>
                      </a:lnTo>
                      <a:lnTo>
                        <a:pt x="106" y="51"/>
                      </a:lnTo>
                      <a:lnTo>
                        <a:pt x="103" y="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2" name="Freeform 832">
                  <a:extLst>
                    <a:ext uri="{FF2B5EF4-FFF2-40B4-BE49-F238E27FC236}">
                      <a16:creationId xmlns:a16="http://schemas.microsoft.com/office/drawing/2014/main" id="{864E95DD-31F0-450B-98CE-40387A82D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4" y="2515"/>
                  <a:ext cx="92" cy="80"/>
                </a:xfrm>
                <a:custGeom>
                  <a:avLst/>
                  <a:gdLst>
                    <a:gd name="T0" fmla="*/ 29 w 92"/>
                    <a:gd name="T1" fmla="*/ 75 h 80"/>
                    <a:gd name="T2" fmla="*/ 36 w 92"/>
                    <a:gd name="T3" fmla="*/ 68 h 80"/>
                    <a:gd name="T4" fmla="*/ 53 w 92"/>
                    <a:gd name="T5" fmla="*/ 70 h 80"/>
                    <a:gd name="T6" fmla="*/ 55 w 92"/>
                    <a:gd name="T7" fmla="*/ 69 h 80"/>
                    <a:gd name="T8" fmla="*/ 70 w 92"/>
                    <a:gd name="T9" fmla="*/ 72 h 80"/>
                    <a:gd name="T10" fmla="*/ 77 w 92"/>
                    <a:gd name="T11" fmla="*/ 75 h 80"/>
                    <a:gd name="T12" fmla="*/ 84 w 92"/>
                    <a:gd name="T13" fmla="*/ 75 h 80"/>
                    <a:gd name="T14" fmla="*/ 88 w 92"/>
                    <a:gd name="T15" fmla="*/ 77 h 80"/>
                    <a:gd name="T16" fmla="*/ 91 w 92"/>
                    <a:gd name="T17" fmla="*/ 80 h 80"/>
                    <a:gd name="T18" fmla="*/ 92 w 92"/>
                    <a:gd name="T19" fmla="*/ 75 h 80"/>
                    <a:gd name="T20" fmla="*/ 88 w 92"/>
                    <a:gd name="T21" fmla="*/ 70 h 80"/>
                    <a:gd name="T22" fmla="*/ 88 w 92"/>
                    <a:gd name="T23" fmla="*/ 66 h 80"/>
                    <a:gd name="T24" fmla="*/ 86 w 92"/>
                    <a:gd name="T25" fmla="*/ 61 h 80"/>
                    <a:gd name="T26" fmla="*/ 83 w 92"/>
                    <a:gd name="T27" fmla="*/ 60 h 80"/>
                    <a:gd name="T28" fmla="*/ 80 w 92"/>
                    <a:gd name="T29" fmla="*/ 54 h 80"/>
                    <a:gd name="T30" fmla="*/ 76 w 92"/>
                    <a:gd name="T31" fmla="*/ 47 h 80"/>
                    <a:gd name="T32" fmla="*/ 77 w 92"/>
                    <a:gd name="T33" fmla="*/ 38 h 80"/>
                    <a:gd name="T34" fmla="*/ 74 w 92"/>
                    <a:gd name="T35" fmla="*/ 34 h 80"/>
                    <a:gd name="T36" fmla="*/ 70 w 92"/>
                    <a:gd name="T37" fmla="*/ 28 h 80"/>
                    <a:gd name="T38" fmla="*/ 67 w 92"/>
                    <a:gd name="T39" fmla="*/ 23 h 80"/>
                    <a:gd name="T40" fmla="*/ 64 w 92"/>
                    <a:gd name="T41" fmla="*/ 19 h 80"/>
                    <a:gd name="T42" fmla="*/ 60 w 92"/>
                    <a:gd name="T43" fmla="*/ 12 h 80"/>
                    <a:gd name="T44" fmla="*/ 57 w 92"/>
                    <a:gd name="T45" fmla="*/ 10 h 80"/>
                    <a:gd name="T46" fmla="*/ 54 w 92"/>
                    <a:gd name="T47" fmla="*/ 11 h 80"/>
                    <a:gd name="T48" fmla="*/ 51 w 92"/>
                    <a:gd name="T49" fmla="*/ 8 h 80"/>
                    <a:gd name="T50" fmla="*/ 45 w 92"/>
                    <a:gd name="T51" fmla="*/ 3 h 80"/>
                    <a:gd name="T52" fmla="*/ 36 w 92"/>
                    <a:gd name="T53" fmla="*/ 0 h 80"/>
                    <a:gd name="T54" fmla="*/ 21 w 92"/>
                    <a:gd name="T55" fmla="*/ 5 h 80"/>
                    <a:gd name="T56" fmla="*/ 15 w 92"/>
                    <a:gd name="T57" fmla="*/ 8 h 80"/>
                    <a:gd name="T58" fmla="*/ 13 w 92"/>
                    <a:gd name="T59" fmla="*/ 16 h 80"/>
                    <a:gd name="T60" fmla="*/ 0 w 92"/>
                    <a:gd name="T61" fmla="*/ 34 h 80"/>
                    <a:gd name="T62" fmla="*/ 9 w 92"/>
                    <a:gd name="T63" fmla="*/ 44 h 80"/>
                    <a:gd name="T64" fmla="*/ 11 w 92"/>
                    <a:gd name="T65" fmla="*/ 48 h 80"/>
                    <a:gd name="T66" fmla="*/ 13 w 92"/>
                    <a:gd name="T67" fmla="*/ 51 h 80"/>
                    <a:gd name="T68" fmla="*/ 12 w 92"/>
                    <a:gd name="T69" fmla="*/ 54 h 80"/>
                    <a:gd name="T70" fmla="*/ 19 w 92"/>
                    <a:gd name="T71" fmla="*/ 54 h 80"/>
                    <a:gd name="T72" fmla="*/ 27 w 92"/>
                    <a:gd name="T73" fmla="*/ 49 h 80"/>
                    <a:gd name="T74" fmla="*/ 33 w 92"/>
                    <a:gd name="T75" fmla="*/ 48 h 80"/>
                    <a:gd name="T76" fmla="*/ 42 w 92"/>
                    <a:gd name="T77" fmla="*/ 51 h 80"/>
                    <a:gd name="T78" fmla="*/ 50 w 92"/>
                    <a:gd name="T79" fmla="*/ 56 h 80"/>
                    <a:gd name="T80" fmla="*/ 53 w 92"/>
                    <a:gd name="T81" fmla="*/ 58 h 80"/>
                    <a:gd name="T82" fmla="*/ 49 w 92"/>
                    <a:gd name="T83" fmla="*/ 60 h 80"/>
                    <a:gd name="T84" fmla="*/ 40 w 92"/>
                    <a:gd name="T85" fmla="*/ 56 h 80"/>
                    <a:gd name="T86" fmla="*/ 34 w 92"/>
                    <a:gd name="T87" fmla="*/ 54 h 80"/>
                    <a:gd name="T88" fmla="*/ 30 w 92"/>
                    <a:gd name="T89" fmla="*/ 56 h 80"/>
                    <a:gd name="T90" fmla="*/ 28 w 92"/>
                    <a:gd name="T91" fmla="*/ 55 h 80"/>
                    <a:gd name="T92" fmla="*/ 22 w 92"/>
                    <a:gd name="T93" fmla="*/ 58 h 80"/>
                    <a:gd name="T94" fmla="*/ 11 w 92"/>
                    <a:gd name="T95" fmla="*/ 61 h 80"/>
                    <a:gd name="T96" fmla="*/ 9 w 92"/>
                    <a:gd name="T97" fmla="*/ 67 h 80"/>
                    <a:gd name="T98" fmla="*/ 9 w 92"/>
                    <a:gd name="T99" fmla="*/ 70 h 80"/>
                    <a:gd name="T100" fmla="*/ 17 w 92"/>
                    <a:gd name="T101" fmla="*/ 70 h 80"/>
                    <a:gd name="T102" fmla="*/ 12 w 92"/>
                    <a:gd name="T103" fmla="*/ 72 h 80"/>
                    <a:gd name="T104" fmla="*/ 11 w 92"/>
                    <a:gd name="T105" fmla="*/ 72 h 80"/>
                    <a:gd name="T106" fmla="*/ 14 w 92"/>
                    <a:gd name="T107" fmla="*/ 7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2" h="80">
                      <a:moveTo>
                        <a:pt x="19" y="74"/>
                      </a:moveTo>
                      <a:lnTo>
                        <a:pt x="29" y="75"/>
                      </a:lnTo>
                      <a:lnTo>
                        <a:pt x="31" y="71"/>
                      </a:lnTo>
                      <a:lnTo>
                        <a:pt x="36" y="68"/>
                      </a:lnTo>
                      <a:lnTo>
                        <a:pt x="49" y="68"/>
                      </a:lnTo>
                      <a:lnTo>
                        <a:pt x="53" y="70"/>
                      </a:lnTo>
                      <a:lnTo>
                        <a:pt x="53" y="70"/>
                      </a:lnTo>
                      <a:lnTo>
                        <a:pt x="55" y="69"/>
                      </a:lnTo>
                      <a:lnTo>
                        <a:pt x="64" y="69"/>
                      </a:lnTo>
                      <a:lnTo>
                        <a:pt x="70" y="72"/>
                      </a:lnTo>
                      <a:lnTo>
                        <a:pt x="72" y="75"/>
                      </a:lnTo>
                      <a:lnTo>
                        <a:pt x="77" y="75"/>
                      </a:lnTo>
                      <a:lnTo>
                        <a:pt x="81" y="77"/>
                      </a:lnTo>
                      <a:lnTo>
                        <a:pt x="84" y="75"/>
                      </a:lnTo>
                      <a:lnTo>
                        <a:pt x="86" y="75"/>
                      </a:lnTo>
                      <a:lnTo>
                        <a:pt x="88" y="77"/>
                      </a:lnTo>
                      <a:lnTo>
                        <a:pt x="91" y="78"/>
                      </a:lnTo>
                      <a:lnTo>
                        <a:pt x="91" y="80"/>
                      </a:lnTo>
                      <a:lnTo>
                        <a:pt x="92" y="78"/>
                      </a:lnTo>
                      <a:lnTo>
                        <a:pt x="92" y="75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8" y="68"/>
                      </a:lnTo>
                      <a:lnTo>
                        <a:pt x="88" y="66"/>
                      </a:lnTo>
                      <a:lnTo>
                        <a:pt x="87" y="64"/>
                      </a:lnTo>
                      <a:lnTo>
                        <a:pt x="86" y="61"/>
                      </a:lnTo>
                      <a:lnTo>
                        <a:pt x="85" y="60"/>
                      </a:lnTo>
                      <a:lnTo>
                        <a:pt x="83" y="60"/>
                      </a:lnTo>
                      <a:lnTo>
                        <a:pt x="81" y="58"/>
                      </a:lnTo>
                      <a:lnTo>
                        <a:pt x="80" y="54"/>
                      </a:lnTo>
                      <a:lnTo>
                        <a:pt x="76" y="50"/>
                      </a:lnTo>
                      <a:lnTo>
                        <a:pt x="76" y="47"/>
                      </a:lnTo>
                      <a:lnTo>
                        <a:pt x="78" y="41"/>
                      </a:lnTo>
                      <a:lnTo>
                        <a:pt x="77" y="38"/>
                      </a:lnTo>
                      <a:lnTo>
                        <a:pt x="77" y="35"/>
                      </a:lnTo>
                      <a:lnTo>
                        <a:pt x="74" y="34"/>
                      </a:lnTo>
                      <a:lnTo>
                        <a:pt x="74" y="31"/>
                      </a:lnTo>
                      <a:lnTo>
                        <a:pt x="70" y="28"/>
                      </a:lnTo>
                      <a:lnTo>
                        <a:pt x="67" y="27"/>
                      </a:lnTo>
                      <a:lnTo>
                        <a:pt x="67" y="23"/>
                      </a:lnTo>
                      <a:lnTo>
                        <a:pt x="64" y="23"/>
                      </a:lnTo>
                      <a:lnTo>
                        <a:pt x="64" y="19"/>
                      </a:lnTo>
                      <a:lnTo>
                        <a:pt x="60" y="16"/>
                      </a:lnTo>
                      <a:lnTo>
                        <a:pt x="60" y="12"/>
                      </a:lnTo>
                      <a:lnTo>
                        <a:pt x="59" y="10"/>
                      </a:lnTo>
                      <a:lnTo>
                        <a:pt x="57" y="10"/>
                      </a:lnTo>
                      <a:lnTo>
                        <a:pt x="56" y="10"/>
                      </a:lnTo>
                      <a:lnTo>
                        <a:pt x="54" y="11"/>
                      </a:lnTo>
                      <a:lnTo>
                        <a:pt x="51" y="10"/>
                      </a:lnTo>
                      <a:lnTo>
                        <a:pt x="51" y="8"/>
                      </a:lnTo>
                      <a:lnTo>
                        <a:pt x="48" y="3"/>
                      </a:lnTo>
                      <a:lnTo>
                        <a:pt x="45" y="3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28" y="3"/>
                      </a:lnTo>
                      <a:lnTo>
                        <a:pt x="21" y="5"/>
                      </a:lnTo>
                      <a:lnTo>
                        <a:pt x="18" y="8"/>
                      </a:lnTo>
                      <a:lnTo>
                        <a:pt x="15" y="8"/>
                      </a:lnTo>
                      <a:lnTo>
                        <a:pt x="13" y="10"/>
                      </a:lnTo>
                      <a:lnTo>
                        <a:pt x="13" y="16"/>
                      </a:lnTo>
                      <a:lnTo>
                        <a:pt x="9" y="23"/>
                      </a:lnTo>
                      <a:lnTo>
                        <a:pt x="0" y="34"/>
                      </a:lnTo>
                      <a:lnTo>
                        <a:pt x="5" y="38"/>
                      </a:lnTo>
                      <a:lnTo>
                        <a:pt x="9" y="44"/>
                      </a:lnTo>
                      <a:lnTo>
                        <a:pt x="11" y="45"/>
                      </a:lnTo>
                      <a:lnTo>
                        <a:pt x="11" y="48"/>
                      </a:lnTo>
                      <a:lnTo>
                        <a:pt x="10" y="49"/>
                      </a:lnTo>
                      <a:lnTo>
                        <a:pt x="13" y="51"/>
                      </a:lnTo>
                      <a:lnTo>
                        <a:pt x="12" y="53"/>
                      </a:lnTo>
                      <a:lnTo>
                        <a:pt x="12" y="54"/>
                      </a:lnTo>
                      <a:lnTo>
                        <a:pt x="18" y="54"/>
                      </a:lnTo>
                      <a:lnTo>
                        <a:pt x="19" y="54"/>
                      </a:lnTo>
                      <a:lnTo>
                        <a:pt x="22" y="54"/>
                      </a:lnTo>
                      <a:lnTo>
                        <a:pt x="27" y="49"/>
                      </a:lnTo>
                      <a:lnTo>
                        <a:pt x="31" y="47"/>
                      </a:lnTo>
                      <a:lnTo>
                        <a:pt x="33" y="48"/>
                      </a:lnTo>
                      <a:lnTo>
                        <a:pt x="37" y="48"/>
                      </a:lnTo>
                      <a:lnTo>
                        <a:pt x="42" y="51"/>
                      </a:lnTo>
                      <a:lnTo>
                        <a:pt x="44" y="51"/>
                      </a:lnTo>
                      <a:lnTo>
                        <a:pt x="50" y="56"/>
                      </a:lnTo>
                      <a:lnTo>
                        <a:pt x="52" y="56"/>
                      </a:lnTo>
                      <a:lnTo>
                        <a:pt x="53" y="58"/>
                      </a:lnTo>
                      <a:lnTo>
                        <a:pt x="52" y="60"/>
                      </a:lnTo>
                      <a:lnTo>
                        <a:pt x="49" y="60"/>
                      </a:lnTo>
                      <a:lnTo>
                        <a:pt x="44" y="58"/>
                      </a:lnTo>
                      <a:lnTo>
                        <a:pt x="40" y="56"/>
                      </a:lnTo>
                      <a:lnTo>
                        <a:pt x="37" y="56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6"/>
                      </a:lnTo>
                      <a:lnTo>
                        <a:pt x="29" y="55"/>
                      </a:lnTo>
                      <a:lnTo>
                        <a:pt x="28" y="55"/>
                      </a:lnTo>
                      <a:lnTo>
                        <a:pt x="25" y="58"/>
                      </a:lnTo>
                      <a:lnTo>
                        <a:pt x="22" y="58"/>
                      </a:lnTo>
                      <a:lnTo>
                        <a:pt x="19" y="61"/>
                      </a:lnTo>
                      <a:lnTo>
                        <a:pt x="11" y="61"/>
                      </a:lnTo>
                      <a:lnTo>
                        <a:pt x="9" y="63"/>
                      </a:lnTo>
                      <a:lnTo>
                        <a:pt x="9" y="67"/>
                      </a:lnTo>
                      <a:lnTo>
                        <a:pt x="8" y="69"/>
                      </a:lnTo>
                      <a:lnTo>
                        <a:pt x="9" y="70"/>
                      </a:lnTo>
                      <a:lnTo>
                        <a:pt x="12" y="68"/>
                      </a:lnTo>
                      <a:lnTo>
                        <a:pt x="17" y="70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0" y="71"/>
                      </a:lnTo>
                      <a:lnTo>
                        <a:pt x="11" y="72"/>
                      </a:lnTo>
                      <a:lnTo>
                        <a:pt x="11" y="75"/>
                      </a:lnTo>
                      <a:lnTo>
                        <a:pt x="14" y="77"/>
                      </a:lnTo>
                      <a:lnTo>
                        <a:pt x="19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3" name="Freeform 833">
                  <a:extLst>
                    <a:ext uri="{FF2B5EF4-FFF2-40B4-BE49-F238E27FC236}">
                      <a16:creationId xmlns:a16="http://schemas.microsoft.com/office/drawing/2014/main" id="{E760338D-886E-43B9-9EB1-7BCFF5CC8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2" y="2562"/>
                  <a:ext cx="45" cy="16"/>
                </a:xfrm>
                <a:custGeom>
                  <a:avLst/>
                  <a:gdLst>
                    <a:gd name="T0" fmla="*/ 11 w 45"/>
                    <a:gd name="T1" fmla="*/ 14 h 16"/>
                    <a:gd name="T2" fmla="*/ 14 w 45"/>
                    <a:gd name="T3" fmla="*/ 11 h 16"/>
                    <a:gd name="T4" fmla="*/ 17 w 45"/>
                    <a:gd name="T5" fmla="*/ 11 h 16"/>
                    <a:gd name="T6" fmla="*/ 20 w 45"/>
                    <a:gd name="T7" fmla="*/ 8 h 16"/>
                    <a:gd name="T8" fmla="*/ 21 w 45"/>
                    <a:gd name="T9" fmla="*/ 8 h 16"/>
                    <a:gd name="T10" fmla="*/ 22 w 45"/>
                    <a:gd name="T11" fmla="*/ 9 h 16"/>
                    <a:gd name="T12" fmla="*/ 25 w 45"/>
                    <a:gd name="T13" fmla="*/ 7 h 16"/>
                    <a:gd name="T14" fmla="*/ 26 w 45"/>
                    <a:gd name="T15" fmla="*/ 7 h 16"/>
                    <a:gd name="T16" fmla="*/ 29 w 45"/>
                    <a:gd name="T17" fmla="*/ 9 h 16"/>
                    <a:gd name="T18" fmla="*/ 32 w 45"/>
                    <a:gd name="T19" fmla="*/ 9 h 16"/>
                    <a:gd name="T20" fmla="*/ 36 w 45"/>
                    <a:gd name="T21" fmla="*/ 11 h 16"/>
                    <a:gd name="T22" fmla="*/ 41 w 45"/>
                    <a:gd name="T23" fmla="*/ 13 h 16"/>
                    <a:gd name="T24" fmla="*/ 44 w 45"/>
                    <a:gd name="T25" fmla="*/ 13 h 16"/>
                    <a:gd name="T26" fmla="*/ 45 w 45"/>
                    <a:gd name="T27" fmla="*/ 11 h 16"/>
                    <a:gd name="T28" fmla="*/ 44 w 45"/>
                    <a:gd name="T29" fmla="*/ 9 h 16"/>
                    <a:gd name="T30" fmla="*/ 42 w 45"/>
                    <a:gd name="T31" fmla="*/ 9 h 16"/>
                    <a:gd name="T32" fmla="*/ 36 w 45"/>
                    <a:gd name="T33" fmla="*/ 4 h 16"/>
                    <a:gd name="T34" fmla="*/ 34 w 45"/>
                    <a:gd name="T35" fmla="*/ 4 h 16"/>
                    <a:gd name="T36" fmla="*/ 29 w 45"/>
                    <a:gd name="T37" fmla="*/ 1 h 16"/>
                    <a:gd name="T38" fmla="*/ 25 w 45"/>
                    <a:gd name="T39" fmla="*/ 1 h 16"/>
                    <a:gd name="T40" fmla="*/ 23 w 45"/>
                    <a:gd name="T41" fmla="*/ 0 h 16"/>
                    <a:gd name="T42" fmla="*/ 19 w 45"/>
                    <a:gd name="T43" fmla="*/ 2 h 16"/>
                    <a:gd name="T44" fmla="*/ 14 w 45"/>
                    <a:gd name="T45" fmla="*/ 7 h 16"/>
                    <a:gd name="T46" fmla="*/ 11 w 45"/>
                    <a:gd name="T47" fmla="*/ 7 h 16"/>
                    <a:gd name="T48" fmla="*/ 10 w 45"/>
                    <a:gd name="T49" fmla="*/ 7 h 16"/>
                    <a:gd name="T50" fmla="*/ 4 w 45"/>
                    <a:gd name="T51" fmla="*/ 7 h 16"/>
                    <a:gd name="T52" fmla="*/ 4 w 45"/>
                    <a:gd name="T53" fmla="*/ 11 h 16"/>
                    <a:gd name="T54" fmla="*/ 8 w 45"/>
                    <a:gd name="T55" fmla="*/ 12 h 16"/>
                    <a:gd name="T56" fmla="*/ 11 w 45"/>
                    <a:gd name="T57" fmla="*/ 11 h 16"/>
                    <a:gd name="T58" fmla="*/ 9 w 45"/>
                    <a:gd name="T59" fmla="*/ 14 h 16"/>
                    <a:gd name="T60" fmla="*/ 5 w 45"/>
                    <a:gd name="T61" fmla="*/ 14 h 16"/>
                    <a:gd name="T62" fmla="*/ 2 w 45"/>
                    <a:gd name="T63" fmla="*/ 10 h 16"/>
                    <a:gd name="T64" fmla="*/ 0 w 45"/>
                    <a:gd name="T65" fmla="*/ 13 h 16"/>
                    <a:gd name="T66" fmla="*/ 1 w 45"/>
                    <a:gd name="T67" fmla="*/ 15 h 16"/>
                    <a:gd name="T68" fmla="*/ 1 w 45"/>
                    <a:gd name="T69" fmla="*/ 16 h 16"/>
                    <a:gd name="T70" fmla="*/ 3 w 45"/>
                    <a:gd name="T71" fmla="*/ 14 h 16"/>
                    <a:gd name="T72" fmla="*/ 11 w 45"/>
                    <a:gd name="T73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5" h="16">
                      <a:moveTo>
                        <a:pt x="11" y="14"/>
                      </a:move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9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9" y="9"/>
                      </a:lnTo>
                      <a:lnTo>
                        <a:pt x="32" y="9"/>
                      </a:lnTo>
                      <a:lnTo>
                        <a:pt x="36" y="11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5" y="11"/>
                      </a:lnTo>
                      <a:lnTo>
                        <a:pt x="44" y="9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9" y="2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10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1" y="15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11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4" name="Freeform 834">
                  <a:extLst>
                    <a:ext uri="{FF2B5EF4-FFF2-40B4-BE49-F238E27FC236}">
                      <a16:creationId xmlns:a16="http://schemas.microsoft.com/office/drawing/2014/main" id="{7BD6828B-AE9E-481A-9A6C-870E7B117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75" y="2583"/>
                  <a:ext cx="43" cy="32"/>
                </a:xfrm>
                <a:custGeom>
                  <a:avLst/>
                  <a:gdLst>
                    <a:gd name="T0" fmla="*/ 32 w 43"/>
                    <a:gd name="T1" fmla="*/ 26 h 32"/>
                    <a:gd name="T2" fmla="*/ 36 w 43"/>
                    <a:gd name="T3" fmla="*/ 24 h 32"/>
                    <a:gd name="T4" fmla="*/ 40 w 43"/>
                    <a:gd name="T5" fmla="*/ 23 h 32"/>
                    <a:gd name="T6" fmla="*/ 43 w 43"/>
                    <a:gd name="T7" fmla="*/ 21 h 32"/>
                    <a:gd name="T8" fmla="*/ 43 w 43"/>
                    <a:gd name="T9" fmla="*/ 17 h 32"/>
                    <a:gd name="T10" fmla="*/ 42 w 43"/>
                    <a:gd name="T11" fmla="*/ 15 h 32"/>
                    <a:gd name="T12" fmla="*/ 41 w 43"/>
                    <a:gd name="T13" fmla="*/ 10 h 32"/>
                    <a:gd name="T14" fmla="*/ 42 w 43"/>
                    <a:gd name="T15" fmla="*/ 7 h 32"/>
                    <a:gd name="T16" fmla="*/ 42 w 43"/>
                    <a:gd name="T17" fmla="*/ 2 h 32"/>
                    <a:gd name="T18" fmla="*/ 38 w 43"/>
                    <a:gd name="T19" fmla="*/ 0 h 32"/>
                    <a:gd name="T20" fmla="*/ 25 w 43"/>
                    <a:gd name="T21" fmla="*/ 0 h 32"/>
                    <a:gd name="T22" fmla="*/ 20 w 43"/>
                    <a:gd name="T23" fmla="*/ 3 h 32"/>
                    <a:gd name="T24" fmla="*/ 18 w 43"/>
                    <a:gd name="T25" fmla="*/ 7 h 32"/>
                    <a:gd name="T26" fmla="*/ 8 w 43"/>
                    <a:gd name="T27" fmla="*/ 6 h 32"/>
                    <a:gd name="T28" fmla="*/ 3 w 43"/>
                    <a:gd name="T29" fmla="*/ 9 h 32"/>
                    <a:gd name="T30" fmla="*/ 0 w 43"/>
                    <a:gd name="T31" fmla="*/ 7 h 32"/>
                    <a:gd name="T32" fmla="*/ 0 w 43"/>
                    <a:gd name="T33" fmla="*/ 7 h 32"/>
                    <a:gd name="T34" fmla="*/ 1 w 43"/>
                    <a:gd name="T35" fmla="*/ 11 h 32"/>
                    <a:gd name="T36" fmla="*/ 6 w 43"/>
                    <a:gd name="T37" fmla="*/ 11 h 32"/>
                    <a:gd name="T38" fmla="*/ 8 w 43"/>
                    <a:gd name="T39" fmla="*/ 11 h 32"/>
                    <a:gd name="T40" fmla="*/ 5 w 43"/>
                    <a:gd name="T41" fmla="*/ 13 h 32"/>
                    <a:gd name="T42" fmla="*/ 8 w 43"/>
                    <a:gd name="T43" fmla="*/ 16 h 32"/>
                    <a:gd name="T44" fmla="*/ 11 w 43"/>
                    <a:gd name="T45" fmla="*/ 16 h 32"/>
                    <a:gd name="T46" fmla="*/ 11 w 43"/>
                    <a:gd name="T47" fmla="*/ 18 h 32"/>
                    <a:gd name="T48" fmla="*/ 13 w 43"/>
                    <a:gd name="T49" fmla="*/ 18 h 32"/>
                    <a:gd name="T50" fmla="*/ 17 w 43"/>
                    <a:gd name="T51" fmla="*/ 17 h 32"/>
                    <a:gd name="T52" fmla="*/ 20 w 43"/>
                    <a:gd name="T53" fmla="*/ 16 h 32"/>
                    <a:gd name="T54" fmla="*/ 24 w 43"/>
                    <a:gd name="T55" fmla="*/ 18 h 32"/>
                    <a:gd name="T56" fmla="*/ 22 w 43"/>
                    <a:gd name="T57" fmla="*/ 20 h 32"/>
                    <a:gd name="T58" fmla="*/ 15 w 43"/>
                    <a:gd name="T59" fmla="*/ 20 h 32"/>
                    <a:gd name="T60" fmla="*/ 16 w 43"/>
                    <a:gd name="T61" fmla="*/ 21 h 32"/>
                    <a:gd name="T62" fmla="*/ 18 w 43"/>
                    <a:gd name="T63" fmla="*/ 21 h 32"/>
                    <a:gd name="T64" fmla="*/ 20 w 43"/>
                    <a:gd name="T65" fmla="*/ 23 h 32"/>
                    <a:gd name="T66" fmla="*/ 19 w 43"/>
                    <a:gd name="T67" fmla="*/ 24 h 32"/>
                    <a:gd name="T68" fmla="*/ 21 w 43"/>
                    <a:gd name="T69" fmla="*/ 25 h 32"/>
                    <a:gd name="T70" fmla="*/ 18 w 43"/>
                    <a:gd name="T71" fmla="*/ 29 h 32"/>
                    <a:gd name="T72" fmla="*/ 23 w 43"/>
                    <a:gd name="T73" fmla="*/ 28 h 32"/>
                    <a:gd name="T74" fmla="*/ 23 w 43"/>
                    <a:gd name="T75" fmla="*/ 31 h 32"/>
                    <a:gd name="T76" fmla="*/ 24 w 43"/>
                    <a:gd name="T77" fmla="*/ 32 h 32"/>
                    <a:gd name="T78" fmla="*/ 27 w 43"/>
                    <a:gd name="T79" fmla="*/ 31 h 32"/>
                    <a:gd name="T80" fmla="*/ 29 w 43"/>
                    <a:gd name="T81" fmla="*/ 27 h 32"/>
                    <a:gd name="T82" fmla="*/ 32 w 43"/>
                    <a:gd name="T83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3" h="32">
                      <a:moveTo>
                        <a:pt x="32" y="26"/>
                      </a:moveTo>
                      <a:lnTo>
                        <a:pt x="36" y="24"/>
                      </a:lnTo>
                      <a:lnTo>
                        <a:pt x="40" y="23"/>
                      </a:lnTo>
                      <a:lnTo>
                        <a:pt x="43" y="21"/>
                      </a:lnTo>
                      <a:lnTo>
                        <a:pt x="43" y="17"/>
                      </a:lnTo>
                      <a:lnTo>
                        <a:pt x="42" y="15"/>
                      </a:lnTo>
                      <a:lnTo>
                        <a:pt x="41" y="10"/>
                      </a:lnTo>
                      <a:lnTo>
                        <a:pt x="42" y="7"/>
                      </a:lnTo>
                      <a:lnTo>
                        <a:pt x="42" y="2"/>
                      </a:lnTo>
                      <a:lnTo>
                        <a:pt x="38" y="0"/>
                      </a:lnTo>
                      <a:lnTo>
                        <a:pt x="25" y="0"/>
                      </a:lnTo>
                      <a:lnTo>
                        <a:pt x="20" y="3"/>
                      </a:lnTo>
                      <a:lnTo>
                        <a:pt x="18" y="7"/>
                      </a:lnTo>
                      <a:lnTo>
                        <a:pt x="8" y="6"/>
                      </a:lnTo>
                      <a:lnTo>
                        <a:pt x="3" y="9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1" y="11"/>
                      </a:lnTo>
                      <a:lnTo>
                        <a:pt x="6" y="11"/>
                      </a:lnTo>
                      <a:lnTo>
                        <a:pt x="8" y="11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1" y="18"/>
                      </a:lnTo>
                      <a:lnTo>
                        <a:pt x="13" y="18"/>
                      </a:lnTo>
                      <a:lnTo>
                        <a:pt x="17" y="17"/>
                      </a:lnTo>
                      <a:lnTo>
                        <a:pt x="20" y="16"/>
                      </a:lnTo>
                      <a:lnTo>
                        <a:pt x="24" y="18"/>
                      </a:lnTo>
                      <a:lnTo>
                        <a:pt x="22" y="20"/>
                      </a:lnTo>
                      <a:lnTo>
                        <a:pt x="15" y="20"/>
                      </a:lnTo>
                      <a:lnTo>
                        <a:pt x="16" y="21"/>
                      </a:lnTo>
                      <a:lnTo>
                        <a:pt x="18" y="21"/>
                      </a:lnTo>
                      <a:lnTo>
                        <a:pt x="20" y="23"/>
                      </a:lnTo>
                      <a:lnTo>
                        <a:pt x="19" y="24"/>
                      </a:lnTo>
                      <a:lnTo>
                        <a:pt x="21" y="25"/>
                      </a:lnTo>
                      <a:lnTo>
                        <a:pt x="18" y="29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4" y="32"/>
                      </a:lnTo>
                      <a:lnTo>
                        <a:pt x="27" y="31"/>
                      </a:lnTo>
                      <a:lnTo>
                        <a:pt x="29" y="27"/>
                      </a:lnTo>
                      <a:lnTo>
                        <a:pt x="32" y="2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5" name="Freeform 835">
                  <a:extLst>
                    <a:ext uri="{FF2B5EF4-FFF2-40B4-BE49-F238E27FC236}">
                      <a16:creationId xmlns:a16="http://schemas.microsoft.com/office/drawing/2014/main" id="{D83069A0-7540-48D2-B39D-B12C75685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3" y="2699"/>
                  <a:ext cx="5" cy="4"/>
                </a:xfrm>
                <a:custGeom>
                  <a:avLst/>
                  <a:gdLst>
                    <a:gd name="T0" fmla="*/ 5 w 5"/>
                    <a:gd name="T1" fmla="*/ 4 h 4"/>
                    <a:gd name="T2" fmla="*/ 5 w 5"/>
                    <a:gd name="T3" fmla="*/ 4 h 4"/>
                    <a:gd name="T4" fmla="*/ 0 w 5"/>
                    <a:gd name="T5" fmla="*/ 0 h 4"/>
                    <a:gd name="T6" fmla="*/ 5 w 5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4">
                      <a:moveTo>
                        <a:pt x="5" y="4"/>
                      </a:moveTo>
                      <a:lnTo>
                        <a:pt x="5" y="4"/>
                      </a:lnTo>
                      <a:lnTo>
                        <a:pt x="0" y="0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6" name="Freeform 836">
                  <a:extLst>
                    <a:ext uri="{FF2B5EF4-FFF2-40B4-BE49-F238E27FC236}">
                      <a16:creationId xmlns:a16="http://schemas.microsoft.com/office/drawing/2014/main" id="{975580E8-67AD-43DA-BB47-7E593CF7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6" y="268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7" name="Freeform 837">
                  <a:extLst>
                    <a:ext uri="{FF2B5EF4-FFF2-40B4-BE49-F238E27FC236}">
                      <a16:creationId xmlns:a16="http://schemas.microsoft.com/office/drawing/2014/main" id="{933FEE3A-70EF-4317-B6E7-33EB0192B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02" y="2584"/>
                  <a:ext cx="100" cy="96"/>
                </a:xfrm>
                <a:custGeom>
                  <a:avLst/>
                  <a:gdLst>
                    <a:gd name="T0" fmla="*/ 30 w 100"/>
                    <a:gd name="T1" fmla="*/ 55 h 96"/>
                    <a:gd name="T2" fmla="*/ 36 w 100"/>
                    <a:gd name="T3" fmla="*/ 48 h 96"/>
                    <a:gd name="T4" fmla="*/ 52 w 100"/>
                    <a:gd name="T5" fmla="*/ 46 h 96"/>
                    <a:gd name="T6" fmla="*/ 56 w 100"/>
                    <a:gd name="T7" fmla="*/ 54 h 96"/>
                    <a:gd name="T8" fmla="*/ 58 w 100"/>
                    <a:gd name="T9" fmla="*/ 64 h 96"/>
                    <a:gd name="T10" fmla="*/ 61 w 100"/>
                    <a:gd name="T11" fmla="*/ 69 h 96"/>
                    <a:gd name="T12" fmla="*/ 59 w 100"/>
                    <a:gd name="T13" fmla="*/ 73 h 96"/>
                    <a:gd name="T14" fmla="*/ 61 w 100"/>
                    <a:gd name="T15" fmla="*/ 75 h 96"/>
                    <a:gd name="T16" fmla="*/ 65 w 100"/>
                    <a:gd name="T17" fmla="*/ 75 h 96"/>
                    <a:gd name="T18" fmla="*/ 74 w 100"/>
                    <a:gd name="T19" fmla="*/ 74 h 96"/>
                    <a:gd name="T20" fmla="*/ 78 w 100"/>
                    <a:gd name="T21" fmla="*/ 79 h 96"/>
                    <a:gd name="T22" fmla="*/ 78 w 100"/>
                    <a:gd name="T23" fmla="*/ 89 h 96"/>
                    <a:gd name="T24" fmla="*/ 82 w 100"/>
                    <a:gd name="T25" fmla="*/ 94 h 96"/>
                    <a:gd name="T26" fmla="*/ 88 w 100"/>
                    <a:gd name="T27" fmla="*/ 91 h 96"/>
                    <a:gd name="T28" fmla="*/ 91 w 100"/>
                    <a:gd name="T29" fmla="*/ 95 h 96"/>
                    <a:gd name="T30" fmla="*/ 92 w 100"/>
                    <a:gd name="T31" fmla="*/ 95 h 96"/>
                    <a:gd name="T32" fmla="*/ 98 w 100"/>
                    <a:gd name="T33" fmla="*/ 84 h 96"/>
                    <a:gd name="T34" fmla="*/ 97 w 100"/>
                    <a:gd name="T35" fmla="*/ 79 h 96"/>
                    <a:gd name="T36" fmla="*/ 95 w 100"/>
                    <a:gd name="T37" fmla="*/ 73 h 96"/>
                    <a:gd name="T38" fmla="*/ 99 w 100"/>
                    <a:gd name="T39" fmla="*/ 72 h 96"/>
                    <a:gd name="T40" fmla="*/ 97 w 100"/>
                    <a:gd name="T41" fmla="*/ 66 h 96"/>
                    <a:gd name="T42" fmla="*/ 95 w 100"/>
                    <a:gd name="T43" fmla="*/ 59 h 96"/>
                    <a:gd name="T44" fmla="*/ 95 w 100"/>
                    <a:gd name="T45" fmla="*/ 48 h 96"/>
                    <a:gd name="T46" fmla="*/ 94 w 100"/>
                    <a:gd name="T47" fmla="*/ 44 h 96"/>
                    <a:gd name="T48" fmla="*/ 100 w 100"/>
                    <a:gd name="T49" fmla="*/ 41 h 96"/>
                    <a:gd name="T50" fmla="*/ 99 w 100"/>
                    <a:gd name="T51" fmla="*/ 37 h 96"/>
                    <a:gd name="T52" fmla="*/ 95 w 100"/>
                    <a:gd name="T53" fmla="*/ 35 h 96"/>
                    <a:gd name="T54" fmla="*/ 95 w 100"/>
                    <a:gd name="T55" fmla="*/ 30 h 96"/>
                    <a:gd name="T56" fmla="*/ 91 w 100"/>
                    <a:gd name="T57" fmla="*/ 32 h 96"/>
                    <a:gd name="T58" fmla="*/ 90 w 100"/>
                    <a:gd name="T59" fmla="*/ 28 h 96"/>
                    <a:gd name="T60" fmla="*/ 92 w 100"/>
                    <a:gd name="T61" fmla="*/ 22 h 96"/>
                    <a:gd name="T62" fmla="*/ 88 w 100"/>
                    <a:gd name="T63" fmla="*/ 20 h 96"/>
                    <a:gd name="T64" fmla="*/ 87 w 100"/>
                    <a:gd name="T65" fmla="*/ 11 h 96"/>
                    <a:gd name="T66" fmla="*/ 84 w 100"/>
                    <a:gd name="T67" fmla="*/ 6 h 96"/>
                    <a:gd name="T68" fmla="*/ 80 w 100"/>
                    <a:gd name="T69" fmla="*/ 9 h 96"/>
                    <a:gd name="T70" fmla="*/ 74 w 100"/>
                    <a:gd name="T71" fmla="*/ 7 h 96"/>
                    <a:gd name="T72" fmla="*/ 69 w 100"/>
                    <a:gd name="T73" fmla="*/ 12 h 96"/>
                    <a:gd name="T74" fmla="*/ 63 w 100"/>
                    <a:gd name="T75" fmla="*/ 14 h 96"/>
                    <a:gd name="T76" fmla="*/ 57 w 100"/>
                    <a:gd name="T77" fmla="*/ 10 h 96"/>
                    <a:gd name="T78" fmla="*/ 53 w 100"/>
                    <a:gd name="T79" fmla="*/ 11 h 96"/>
                    <a:gd name="T80" fmla="*/ 53 w 100"/>
                    <a:gd name="T81" fmla="*/ 9 h 96"/>
                    <a:gd name="T82" fmla="*/ 48 w 100"/>
                    <a:gd name="T83" fmla="*/ 6 h 96"/>
                    <a:gd name="T84" fmla="*/ 43 w 100"/>
                    <a:gd name="T85" fmla="*/ 8 h 96"/>
                    <a:gd name="T86" fmla="*/ 34 w 100"/>
                    <a:gd name="T87" fmla="*/ 6 h 96"/>
                    <a:gd name="T88" fmla="*/ 26 w 100"/>
                    <a:gd name="T89" fmla="*/ 0 h 96"/>
                    <a:gd name="T90" fmla="*/ 15 w 100"/>
                    <a:gd name="T91" fmla="*/ 1 h 96"/>
                    <a:gd name="T92" fmla="*/ 15 w 100"/>
                    <a:gd name="T93" fmla="*/ 6 h 96"/>
                    <a:gd name="T94" fmla="*/ 15 w 100"/>
                    <a:gd name="T95" fmla="*/ 14 h 96"/>
                    <a:gd name="T96" fmla="*/ 16 w 100"/>
                    <a:gd name="T97" fmla="*/ 20 h 96"/>
                    <a:gd name="T98" fmla="*/ 9 w 100"/>
                    <a:gd name="T99" fmla="*/ 23 h 96"/>
                    <a:gd name="T100" fmla="*/ 2 w 100"/>
                    <a:gd name="T101" fmla="*/ 26 h 96"/>
                    <a:gd name="T102" fmla="*/ 1 w 100"/>
                    <a:gd name="T103" fmla="*/ 30 h 96"/>
                    <a:gd name="T104" fmla="*/ 2 w 100"/>
                    <a:gd name="T105" fmla="*/ 39 h 96"/>
                    <a:gd name="T106" fmla="*/ 8 w 100"/>
                    <a:gd name="T107" fmla="*/ 45 h 96"/>
                    <a:gd name="T108" fmla="*/ 12 w 100"/>
                    <a:gd name="T109" fmla="*/ 44 h 96"/>
                    <a:gd name="T110" fmla="*/ 12 w 100"/>
                    <a:gd name="T111" fmla="*/ 46 h 96"/>
                    <a:gd name="T112" fmla="*/ 14 w 100"/>
                    <a:gd name="T113" fmla="*/ 51 h 96"/>
                    <a:gd name="T114" fmla="*/ 18 w 100"/>
                    <a:gd name="T115" fmla="*/ 56 h 96"/>
                    <a:gd name="T116" fmla="*/ 24 w 100"/>
                    <a:gd name="T117" fmla="*/ 60 h 96"/>
                    <a:gd name="T118" fmla="*/ 30 w 100"/>
                    <a:gd name="T119" fmla="*/ 58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00" h="96">
                      <a:moveTo>
                        <a:pt x="30" y="58"/>
                      </a:moveTo>
                      <a:lnTo>
                        <a:pt x="30" y="55"/>
                      </a:lnTo>
                      <a:lnTo>
                        <a:pt x="34" y="51"/>
                      </a:lnTo>
                      <a:lnTo>
                        <a:pt x="36" y="48"/>
                      </a:lnTo>
                      <a:lnTo>
                        <a:pt x="40" y="46"/>
                      </a:lnTo>
                      <a:lnTo>
                        <a:pt x="52" y="46"/>
                      </a:lnTo>
                      <a:lnTo>
                        <a:pt x="54" y="51"/>
                      </a:lnTo>
                      <a:lnTo>
                        <a:pt x="56" y="54"/>
                      </a:lnTo>
                      <a:lnTo>
                        <a:pt x="59" y="61"/>
                      </a:lnTo>
                      <a:lnTo>
                        <a:pt x="58" y="64"/>
                      </a:lnTo>
                      <a:lnTo>
                        <a:pt x="61" y="67"/>
                      </a:lnTo>
                      <a:lnTo>
                        <a:pt x="61" y="69"/>
                      </a:lnTo>
                      <a:lnTo>
                        <a:pt x="60" y="71"/>
                      </a:lnTo>
                      <a:lnTo>
                        <a:pt x="59" y="73"/>
                      </a:lnTo>
                      <a:lnTo>
                        <a:pt x="61" y="74"/>
                      </a:lnTo>
                      <a:lnTo>
                        <a:pt x="61" y="75"/>
                      </a:lnTo>
                      <a:lnTo>
                        <a:pt x="64" y="74"/>
                      </a:lnTo>
                      <a:lnTo>
                        <a:pt x="65" y="75"/>
                      </a:lnTo>
                      <a:lnTo>
                        <a:pt x="71" y="72"/>
                      </a:lnTo>
                      <a:lnTo>
                        <a:pt x="74" y="74"/>
                      </a:lnTo>
                      <a:lnTo>
                        <a:pt x="75" y="78"/>
                      </a:lnTo>
                      <a:lnTo>
                        <a:pt x="78" y="79"/>
                      </a:lnTo>
                      <a:lnTo>
                        <a:pt x="78" y="86"/>
                      </a:lnTo>
                      <a:lnTo>
                        <a:pt x="78" y="89"/>
                      </a:lnTo>
                      <a:lnTo>
                        <a:pt x="81" y="95"/>
                      </a:lnTo>
                      <a:lnTo>
                        <a:pt x="82" y="94"/>
                      </a:lnTo>
                      <a:lnTo>
                        <a:pt x="87" y="90"/>
                      </a:lnTo>
                      <a:lnTo>
                        <a:pt x="88" y="91"/>
                      </a:lnTo>
                      <a:lnTo>
                        <a:pt x="91" y="93"/>
                      </a:lnTo>
                      <a:lnTo>
                        <a:pt x="91" y="95"/>
                      </a:lnTo>
                      <a:lnTo>
                        <a:pt x="91" y="96"/>
                      </a:lnTo>
                      <a:lnTo>
                        <a:pt x="92" y="95"/>
                      </a:lnTo>
                      <a:lnTo>
                        <a:pt x="94" y="93"/>
                      </a:lnTo>
                      <a:lnTo>
                        <a:pt x="98" y="84"/>
                      </a:lnTo>
                      <a:lnTo>
                        <a:pt x="98" y="80"/>
                      </a:lnTo>
                      <a:lnTo>
                        <a:pt x="97" y="79"/>
                      </a:lnTo>
                      <a:lnTo>
                        <a:pt x="95" y="75"/>
                      </a:lnTo>
                      <a:lnTo>
                        <a:pt x="95" y="73"/>
                      </a:lnTo>
                      <a:lnTo>
                        <a:pt x="96" y="72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6"/>
                      </a:lnTo>
                      <a:lnTo>
                        <a:pt x="95" y="65"/>
                      </a:lnTo>
                      <a:lnTo>
                        <a:pt x="95" y="59"/>
                      </a:lnTo>
                      <a:lnTo>
                        <a:pt x="95" y="56"/>
                      </a:lnTo>
                      <a:lnTo>
                        <a:pt x="95" y="48"/>
                      </a:lnTo>
                      <a:lnTo>
                        <a:pt x="94" y="48"/>
                      </a:lnTo>
                      <a:lnTo>
                        <a:pt x="94" y="44"/>
                      </a:lnTo>
                      <a:lnTo>
                        <a:pt x="99" y="42"/>
                      </a:lnTo>
                      <a:lnTo>
                        <a:pt x="100" y="41"/>
                      </a:lnTo>
                      <a:lnTo>
                        <a:pt x="100" y="39"/>
                      </a:lnTo>
                      <a:lnTo>
                        <a:pt x="99" y="37"/>
                      </a:lnTo>
                      <a:lnTo>
                        <a:pt x="95" y="37"/>
                      </a:lnTo>
                      <a:lnTo>
                        <a:pt x="95" y="35"/>
                      </a:lnTo>
                      <a:lnTo>
                        <a:pt x="95" y="33"/>
                      </a:lnTo>
                      <a:lnTo>
                        <a:pt x="95" y="30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88" y="33"/>
                      </a:lnTo>
                      <a:lnTo>
                        <a:pt x="90" y="28"/>
                      </a:lnTo>
                      <a:lnTo>
                        <a:pt x="92" y="23"/>
                      </a:lnTo>
                      <a:lnTo>
                        <a:pt x="92" y="22"/>
                      </a:lnTo>
                      <a:lnTo>
                        <a:pt x="89" y="21"/>
                      </a:lnTo>
                      <a:lnTo>
                        <a:pt x="88" y="20"/>
                      </a:lnTo>
                      <a:lnTo>
                        <a:pt x="88" y="15"/>
                      </a:lnTo>
                      <a:lnTo>
                        <a:pt x="87" y="11"/>
                      </a:lnTo>
                      <a:lnTo>
                        <a:pt x="84" y="8"/>
                      </a:lnTo>
                      <a:lnTo>
                        <a:pt x="84" y="6"/>
                      </a:lnTo>
                      <a:lnTo>
                        <a:pt x="81" y="7"/>
                      </a:lnTo>
                      <a:lnTo>
                        <a:pt x="80" y="9"/>
                      </a:lnTo>
                      <a:lnTo>
                        <a:pt x="76" y="6"/>
                      </a:lnTo>
                      <a:lnTo>
                        <a:pt x="74" y="7"/>
                      </a:lnTo>
                      <a:lnTo>
                        <a:pt x="71" y="12"/>
                      </a:lnTo>
                      <a:lnTo>
                        <a:pt x="69" y="12"/>
                      </a:lnTo>
                      <a:lnTo>
                        <a:pt x="66" y="14"/>
                      </a:lnTo>
                      <a:lnTo>
                        <a:pt x="63" y="14"/>
                      </a:lnTo>
                      <a:lnTo>
                        <a:pt x="60" y="12"/>
                      </a:lnTo>
                      <a:lnTo>
                        <a:pt x="57" y="10"/>
                      </a:lnTo>
                      <a:lnTo>
                        <a:pt x="54" y="13"/>
                      </a:lnTo>
                      <a:lnTo>
                        <a:pt x="53" y="11"/>
                      </a:lnTo>
                      <a:lnTo>
                        <a:pt x="53" y="11"/>
                      </a:lnTo>
                      <a:lnTo>
                        <a:pt x="53" y="9"/>
                      </a:lnTo>
                      <a:lnTo>
                        <a:pt x="50" y="8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3" y="8"/>
                      </a:lnTo>
                      <a:lnTo>
                        <a:pt x="39" y="6"/>
                      </a:lnTo>
                      <a:lnTo>
                        <a:pt x="34" y="6"/>
                      </a:lnTo>
                      <a:lnTo>
                        <a:pt x="32" y="3"/>
                      </a:lnTo>
                      <a:lnTo>
                        <a:pt x="26" y="0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5" y="1"/>
                      </a:lnTo>
                      <a:lnTo>
                        <a:pt x="15" y="6"/>
                      </a:lnTo>
                      <a:lnTo>
                        <a:pt x="14" y="9"/>
                      </a:lnTo>
                      <a:lnTo>
                        <a:pt x="15" y="14"/>
                      </a:lnTo>
                      <a:lnTo>
                        <a:pt x="16" y="16"/>
                      </a:lnTo>
                      <a:lnTo>
                        <a:pt x="16" y="20"/>
                      </a:lnTo>
                      <a:lnTo>
                        <a:pt x="13" y="22"/>
                      </a:lnTo>
                      <a:lnTo>
                        <a:pt x="9" y="23"/>
                      </a:lnTo>
                      <a:lnTo>
                        <a:pt x="5" y="25"/>
                      </a:lnTo>
                      <a:lnTo>
                        <a:pt x="2" y="26"/>
                      </a:lnTo>
                      <a:lnTo>
                        <a:pt x="0" y="30"/>
                      </a:lnTo>
                      <a:lnTo>
                        <a:pt x="1" y="30"/>
                      </a:lnTo>
                      <a:lnTo>
                        <a:pt x="3" y="33"/>
                      </a:lnTo>
                      <a:lnTo>
                        <a:pt x="2" y="39"/>
                      </a:lnTo>
                      <a:lnTo>
                        <a:pt x="5" y="44"/>
                      </a:lnTo>
                      <a:lnTo>
                        <a:pt x="8" y="45"/>
                      </a:lnTo>
                      <a:lnTo>
                        <a:pt x="10" y="46"/>
                      </a:lnTo>
                      <a:lnTo>
                        <a:pt x="12" y="44"/>
                      </a:lnTo>
                      <a:lnTo>
                        <a:pt x="14" y="45"/>
                      </a:lnTo>
                      <a:lnTo>
                        <a:pt x="12" y="46"/>
                      </a:lnTo>
                      <a:lnTo>
                        <a:pt x="12" y="49"/>
                      </a:lnTo>
                      <a:lnTo>
                        <a:pt x="14" y="51"/>
                      </a:lnTo>
                      <a:lnTo>
                        <a:pt x="17" y="51"/>
                      </a:lnTo>
                      <a:lnTo>
                        <a:pt x="18" y="56"/>
                      </a:lnTo>
                      <a:lnTo>
                        <a:pt x="22" y="58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30" y="5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8" name="Freeform 838">
                  <a:extLst>
                    <a:ext uri="{FF2B5EF4-FFF2-40B4-BE49-F238E27FC236}">
                      <a16:creationId xmlns:a16="http://schemas.microsoft.com/office/drawing/2014/main" id="{5400E4AD-6B69-4897-9C65-8CE622AE1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2675"/>
                  <a:ext cx="4" cy="5"/>
                </a:xfrm>
                <a:custGeom>
                  <a:avLst/>
                  <a:gdLst>
                    <a:gd name="T0" fmla="*/ 2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3 h 5"/>
                    <a:gd name="T8" fmla="*/ 3 w 4"/>
                    <a:gd name="T9" fmla="*/ 5 h 5"/>
                    <a:gd name="T10" fmla="*/ 4 w 4"/>
                    <a:gd name="T11" fmla="*/ 5 h 5"/>
                    <a:gd name="T12" fmla="*/ 4 w 4"/>
                    <a:gd name="T13" fmla="*/ 2 h 5"/>
                    <a:gd name="T14" fmla="*/ 2 w 4"/>
                    <a:gd name="T15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3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9" name="Freeform 839">
                  <a:extLst>
                    <a:ext uri="{FF2B5EF4-FFF2-40B4-BE49-F238E27FC236}">
                      <a16:creationId xmlns:a16="http://schemas.microsoft.com/office/drawing/2014/main" id="{867808DF-881F-415A-864B-5292C77CE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4" y="2630"/>
                  <a:ext cx="39" cy="57"/>
                </a:xfrm>
                <a:custGeom>
                  <a:avLst/>
                  <a:gdLst>
                    <a:gd name="T0" fmla="*/ 28 w 39"/>
                    <a:gd name="T1" fmla="*/ 50 h 57"/>
                    <a:gd name="T2" fmla="*/ 32 w 39"/>
                    <a:gd name="T3" fmla="*/ 48 h 57"/>
                    <a:gd name="T4" fmla="*/ 35 w 39"/>
                    <a:gd name="T5" fmla="*/ 44 h 57"/>
                    <a:gd name="T6" fmla="*/ 34 w 39"/>
                    <a:gd name="T7" fmla="*/ 42 h 57"/>
                    <a:gd name="T8" fmla="*/ 35 w 39"/>
                    <a:gd name="T9" fmla="*/ 37 h 57"/>
                    <a:gd name="T10" fmla="*/ 37 w 39"/>
                    <a:gd name="T11" fmla="*/ 36 h 57"/>
                    <a:gd name="T12" fmla="*/ 37 w 39"/>
                    <a:gd name="T13" fmla="*/ 33 h 57"/>
                    <a:gd name="T14" fmla="*/ 38 w 39"/>
                    <a:gd name="T15" fmla="*/ 30 h 57"/>
                    <a:gd name="T16" fmla="*/ 39 w 39"/>
                    <a:gd name="T17" fmla="*/ 29 h 57"/>
                    <a:gd name="T18" fmla="*/ 39 w 39"/>
                    <a:gd name="T19" fmla="*/ 28 h 57"/>
                    <a:gd name="T20" fmla="*/ 37 w 39"/>
                    <a:gd name="T21" fmla="*/ 27 h 57"/>
                    <a:gd name="T22" fmla="*/ 38 w 39"/>
                    <a:gd name="T23" fmla="*/ 25 h 57"/>
                    <a:gd name="T24" fmla="*/ 39 w 39"/>
                    <a:gd name="T25" fmla="*/ 23 h 57"/>
                    <a:gd name="T26" fmla="*/ 39 w 39"/>
                    <a:gd name="T27" fmla="*/ 21 h 57"/>
                    <a:gd name="T28" fmla="*/ 36 w 39"/>
                    <a:gd name="T29" fmla="*/ 18 h 57"/>
                    <a:gd name="T30" fmla="*/ 37 w 39"/>
                    <a:gd name="T31" fmla="*/ 15 h 57"/>
                    <a:gd name="T32" fmla="*/ 34 w 39"/>
                    <a:gd name="T33" fmla="*/ 8 h 57"/>
                    <a:gd name="T34" fmla="*/ 32 w 39"/>
                    <a:gd name="T35" fmla="*/ 5 h 57"/>
                    <a:gd name="T36" fmla="*/ 30 w 39"/>
                    <a:gd name="T37" fmla="*/ 0 h 57"/>
                    <a:gd name="T38" fmla="*/ 18 w 39"/>
                    <a:gd name="T39" fmla="*/ 0 h 57"/>
                    <a:gd name="T40" fmla="*/ 14 w 39"/>
                    <a:gd name="T41" fmla="*/ 2 h 57"/>
                    <a:gd name="T42" fmla="*/ 12 w 39"/>
                    <a:gd name="T43" fmla="*/ 5 h 57"/>
                    <a:gd name="T44" fmla="*/ 8 w 39"/>
                    <a:gd name="T45" fmla="*/ 9 h 57"/>
                    <a:gd name="T46" fmla="*/ 8 w 39"/>
                    <a:gd name="T47" fmla="*/ 12 h 57"/>
                    <a:gd name="T48" fmla="*/ 4 w 39"/>
                    <a:gd name="T49" fmla="*/ 14 h 57"/>
                    <a:gd name="T50" fmla="*/ 2 w 39"/>
                    <a:gd name="T51" fmla="*/ 14 h 57"/>
                    <a:gd name="T52" fmla="*/ 2 w 39"/>
                    <a:gd name="T53" fmla="*/ 15 h 57"/>
                    <a:gd name="T54" fmla="*/ 0 w 39"/>
                    <a:gd name="T55" fmla="*/ 18 h 57"/>
                    <a:gd name="T56" fmla="*/ 0 w 39"/>
                    <a:gd name="T57" fmla="*/ 20 h 57"/>
                    <a:gd name="T58" fmla="*/ 2 w 39"/>
                    <a:gd name="T59" fmla="*/ 22 h 57"/>
                    <a:gd name="T60" fmla="*/ 0 w 39"/>
                    <a:gd name="T61" fmla="*/ 26 h 57"/>
                    <a:gd name="T62" fmla="*/ 1 w 39"/>
                    <a:gd name="T63" fmla="*/ 29 h 57"/>
                    <a:gd name="T64" fmla="*/ 4 w 39"/>
                    <a:gd name="T65" fmla="*/ 29 h 57"/>
                    <a:gd name="T66" fmla="*/ 5 w 39"/>
                    <a:gd name="T67" fmla="*/ 34 h 57"/>
                    <a:gd name="T68" fmla="*/ 5 w 39"/>
                    <a:gd name="T69" fmla="*/ 38 h 57"/>
                    <a:gd name="T70" fmla="*/ 9 w 39"/>
                    <a:gd name="T71" fmla="*/ 43 h 57"/>
                    <a:gd name="T72" fmla="*/ 11 w 39"/>
                    <a:gd name="T73" fmla="*/ 41 h 57"/>
                    <a:gd name="T74" fmla="*/ 11 w 39"/>
                    <a:gd name="T75" fmla="*/ 42 h 57"/>
                    <a:gd name="T76" fmla="*/ 11 w 39"/>
                    <a:gd name="T77" fmla="*/ 45 h 57"/>
                    <a:gd name="T78" fmla="*/ 12 w 39"/>
                    <a:gd name="T79" fmla="*/ 46 h 57"/>
                    <a:gd name="T80" fmla="*/ 14 w 39"/>
                    <a:gd name="T81" fmla="*/ 50 h 57"/>
                    <a:gd name="T82" fmla="*/ 14 w 39"/>
                    <a:gd name="T83" fmla="*/ 52 h 57"/>
                    <a:gd name="T84" fmla="*/ 17 w 39"/>
                    <a:gd name="T85" fmla="*/ 53 h 57"/>
                    <a:gd name="T86" fmla="*/ 25 w 39"/>
                    <a:gd name="T87" fmla="*/ 57 h 57"/>
                    <a:gd name="T88" fmla="*/ 26 w 39"/>
                    <a:gd name="T89" fmla="*/ 57 h 57"/>
                    <a:gd name="T90" fmla="*/ 26 w 39"/>
                    <a:gd name="T91" fmla="*/ 54 h 57"/>
                    <a:gd name="T92" fmla="*/ 28 w 39"/>
                    <a:gd name="T93" fmla="*/ 5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9" h="57">
                      <a:moveTo>
                        <a:pt x="28" y="50"/>
                      </a:moveTo>
                      <a:lnTo>
                        <a:pt x="32" y="48"/>
                      </a:lnTo>
                      <a:lnTo>
                        <a:pt x="35" y="44"/>
                      </a:lnTo>
                      <a:lnTo>
                        <a:pt x="34" y="42"/>
                      </a:lnTo>
                      <a:lnTo>
                        <a:pt x="35" y="37"/>
                      </a:lnTo>
                      <a:lnTo>
                        <a:pt x="37" y="36"/>
                      </a:lnTo>
                      <a:lnTo>
                        <a:pt x="37" y="33"/>
                      </a:lnTo>
                      <a:lnTo>
                        <a:pt x="38" y="30"/>
                      </a:lnTo>
                      <a:lnTo>
                        <a:pt x="39" y="29"/>
                      </a:lnTo>
                      <a:lnTo>
                        <a:pt x="39" y="28"/>
                      </a:lnTo>
                      <a:lnTo>
                        <a:pt x="37" y="27"/>
                      </a:lnTo>
                      <a:lnTo>
                        <a:pt x="38" y="25"/>
                      </a:lnTo>
                      <a:lnTo>
                        <a:pt x="39" y="23"/>
                      </a:lnTo>
                      <a:lnTo>
                        <a:pt x="39" y="21"/>
                      </a:lnTo>
                      <a:lnTo>
                        <a:pt x="36" y="18"/>
                      </a:lnTo>
                      <a:lnTo>
                        <a:pt x="37" y="15"/>
                      </a:lnTo>
                      <a:lnTo>
                        <a:pt x="34" y="8"/>
                      </a:lnTo>
                      <a:lnTo>
                        <a:pt x="32" y="5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8" y="12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5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5" y="34"/>
                      </a:lnTo>
                      <a:lnTo>
                        <a:pt x="5" y="38"/>
                      </a:lnTo>
                      <a:lnTo>
                        <a:pt x="9" y="43"/>
                      </a:lnTo>
                      <a:lnTo>
                        <a:pt x="11" y="41"/>
                      </a:lnTo>
                      <a:lnTo>
                        <a:pt x="11" y="42"/>
                      </a:lnTo>
                      <a:lnTo>
                        <a:pt x="11" y="45"/>
                      </a:lnTo>
                      <a:lnTo>
                        <a:pt x="12" y="46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7" y="53"/>
                      </a:lnTo>
                      <a:lnTo>
                        <a:pt x="25" y="57"/>
                      </a:lnTo>
                      <a:lnTo>
                        <a:pt x="26" y="57"/>
                      </a:lnTo>
                      <a:lnTo>
                        <a:pt x="26" y="54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0" name="Freeform 840">
                  <a:extLst>
                    <a:ext uri="{FF2B5EF4-FFF2-40B4-BE49-F238E27FC236}">
                      <a16:creationId xmlns:a16="http://schemas.microsoft.com/office/drawing/2014/main" id="{C8AEA100-B6A2-4DE5-95AA-B22D1E7354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268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3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1" name="Freeform 841">
                  <a:extLst>
                    <a:ext uri="{FF2B5EF4-FFF2-40B4-BE49-F238E27FC236}">
                      <a16:creationId xmlns:a16="http://schemas.microsoft.com/office/drawing/2014/main" id="{4C843FE5-F8BA-4A4D-A9A3-E2DA769C3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0" y="2656"/>
                  <a:ext cx="57" cy="74"/>
                </a:xfrm>
                <a:custGeom>
                  <a:avLst/>
                  <a:gdLst>
                    <a:gd name="T0" fmla="*/ 54 w 57"/>
                    <a:gd name="T1" fmla="*/ 67 h 74"/>
                    <a:gd name="T2" fmla="*/ 55 w 57"/>
                    <a:gd name="T3" fmla="*/ 63 h 74"/>
                    <a:gd name="T4" fmla="*/ 54 w 57"/>
                    <a:gd name="T5" fmla="*/ 61 h 74"/>
                    <a:gd name="T6" fmla="*/ 54 w 57"/>
                    <a:gd name="T7" fmla="*/ 58 h 74"/>
                    <a:gd name="T8" fmla="*/ 56 w 57"/>
                    <a:gd name="T9" fmla="*/ 55 h 74"/>
                    <a:gd name="T10" fmla="*/ 55 w 57"/>
                    <a:gd name="T11" fmla="*/ 54 h 74"/>
                    <a:gd name="T12" fmla="*/ 57 w 57"/>
                    <a:gd name="T13" fmla="*/ 51 h 74"/>
                    <a:gd name="T14" fmla="*/ 56 w 57"/>
                    <a:gd name="T15" fmla="*/ 48 h 74"/>
                    <a:gd name="T16" fmla="*/ 54 w 57"/>
                    <a:gd name="T17" fmla="*/ 48 h 74"/>
                    <a:gd name="T18" fmla="*/ 52 w 57"/>
                    <a:gd name="T19" fmla="*/ 47 h 74"/>
                    <a:gd name="T20" fmla="*/ 51 w 57"/>
                    <a:gd name="T21" fmla="*/ 43 h 74"/>
                    <a:gd name="T22" fmla="*/ 49 w 57"/>
                    <a:gd name="T23" fmla="*/ 42 h 74"/>
                    <a:gd name="T24" fmla="*/ 47 w 57"/>
                    <a:gd name="T25" fmla="*/ 43 h 74"/>
                    <a:gd name="T26" fmla="*/ 46 w 57"/>
                    <a:gd name="T27" fmla="*/ 40 h 74"/>
                    <a:gd name="T28" fmla="*/ 44 w 57"/>
                    <a:gd name="T29" fmla="*/ 40 h 74"/>
                    <a:gd name="T30" fmla="*/ 42 w 57"/>
                    <a:gd name="T31" fmla="*/ 41 h 74"/>
                    <a:gd name="T32" fmla="*/ 40 w 57"/>
                    <a:gd name="T33" fmla="*/ 40 h 74"/>
                    <a:gd name="T34" fmla="*/ 39 w 57"/>
                    <a:gd name="T35" fmla="*/ 37 h 74"/>
                    <a:gd name="T36" fmla="*/ 41 w 57"/>
                    <a:gd name="T37" fmla="*/ 34 h 74"/>
                    <a:gd name="T38" fmla="*/ 44 w 57"/>
                    <a:gd name="T39" fmla="*/ 27 h 74"/>
                    <a:gd name="T40" fmla="*/ 43 w 57"/>
                    <a:gd name="T41" fmla="*/ 24 h 74"/>
                    <a:gd name="T42" fmla="*/ 43 w 57"/>
                    <a:gd name="T43" fmla="*/ 23 h 74"/>
                    <a:gd name="T44" fmla="*/ 43 w 57"/>
                    <a:gd name="T45" fmla="*/ 21 h 74"/>
                    <a:gd name="T46" fmla="*/ 40 w 57"/>
                    <a:gd name="T47" fmla="*/ 19 h 74"/>
                    <a:gd name="T48" fmla="*/ 39 w 57"/>
                    <a:gd name="T49" fmla="*/ 18 h 74"/>
                    <a:gd name="T50" fmla="*/ 34 w 57"/>
                    <a:gd name="T51" fmla="*/ 22 h 74"/>
                    <a:gd name="T52" fmla="*/ 33 w 57"/>
                    <a:gd name="T53" fmla="*/ 23 h 74"/>
                    <a:gd name="T54" fmla="*/ 30 w 57"/>
                    <a:gd name="T55" fmla="*/ 17 h 74"/>
                    <a:gd name="T56" fmla="*/ 30 w 57"/>
                    <a:gd name="T57" fmla="*/ 14 h 74"/>
                    <a:gd name="T58" fmla="*/ 30 w 57"/>
                    <a:gd name="T59" fmla="*/ 7 h 74"/>
                    <a:gd name="T60" fmla="*/ 27 w 57"/>
                    <a:gd name="T61" fmla="*/ 6 h 74"/>
                    <a:gd name="T62" fmla="*/ 26 w 57"/>
                    <a:gd name="T63" fmla="*/ 2 h 74"/>
                    <a:gd name="T64" fmla="*/ 23 w 57"/>
                    <a:gd name="T65" fmla="*/ 0 h 74"/>
                    <a:gd name="T66" fmla="*/ 17 w 57"/>
                    <a:gd name="T67" fmla="*/ 3 h 74"/>
                    <a:gd name="T68" fmla="*/ 16 w 57"/>
                    <a:gd name="T69" fmla="*/ 2 h 74"/>
                    <a:gd name="T70" fmla="*/ 13 w 57"/>
                    <a:gd name="T71" fmla="*/ 3 h 74"/>
                    <a:gd name="T72" fmla="*/ 12 w 57"/>
                    <a:gd name="T73" fmla="*/ 4 h 74"/>
                    <a:gd name="T74" fmla="*/ 11 w 57"/>
                    <a:gd name="T75" fmla="*/ 7 h 74"/>
                    <a:gd name="T76" fmla="*/ 11 w 57"/>
                    <a:gd name="T77" fmla="*/ 10 h 74"/>
                    <a:gd name="T78" fmla="*/ 9 w 57"/>
                    <a:gd name="T79" fmla="*/ 11 h 74"/>
                    <a:gd name="T80" fmla="*/ 8 w 57"/>
                    <a:gd name="T81" fmla="*/ 16 h 74"/>
                    <a:gd name="T82" fmla="*/ 9 w 57"/>
                    <a:gd name="T83" fmla="*/ 18 h 74"/>
                    <a:gd name="T84" fmla="*/ 6 w 57"/>
                    <a:gd name="T85" fmla="*/ 22 h 74"/>
                    <a:gd name="T86" fmla="*/ 2 w 57"/>
                    <a:gd name="T87" fmla="*/ 24 h 74"/>
                    <a:gd name="T88" fmla="*/ 0 w 57"/>
                    <a:gd name="T89" fmla="*/ 28 h 74"/>
                    <a:gd name="T90" fmla="*/ 0 w 57"/>
                    <a:gd name="T91" fmla="*/ 31 h 74"/>
                    <a:gd name="T92" fmla="*/ 3 w 57"/>
                    <a:gd name="T93" fmla="*/ 31 h 74"/>
                    <a:gd name="T94" fmla="*/ 6 w 57"/>
                    <a:gd name="T95" fmla="*/ 32 h 74"/>
                    <a:gd name="T96" fmla="*/ 6 w 57"/>
                    <a:gd name="T97" fmla="*/ 33 h 74"/>
                    <a:gd name="T98" fmla="*/ 5 w 57"/>
                    <a:gd name="T99" fmla="*/ 35 h 74"/>
                    <a:gd name="T100" fmla="*/ 7 w 57"/>
                    <a:gd name="T101" fmla="*/ 36 h 74"/>
                    <a:gd name="T102" fmla="*/ 10 w 57"/>
                    <a:gd name="T103" fmla="*/ 42 h 74"/>
                    <a:gd name="T104" fmla="*/ 13 w 57"/>
                    <a:gd name="T105" fmla="*/ 43 h 74"/>
                    <a:gd name="T106" fmla="*/ 18 w 57"/>
                    <a:gd name="T107" fmla="*/ 47 h 74"/>
                    <a:gd name="T108" fmla="*/ 19 w 57"/>
                    <a:gd name="T109" fmla="*/ 48 h 74"/>
                    <a:gd name="T110" fmla="*/ 27 w 57"/>
                    <a:gd name="T111" fmla="*/ 58 h 74"/>
                    <a:gd name="T112" fmla="*/ 30 w 57"/>
                    <a:gd name="T113" fmla="*/ 58 h 74"/>
                    <a:gd name="T114" fmla="*/ 41 w 57"/>
                    <a:gd name="T115" fmla="*/ 68 h 74"/>
                    <a:gd name="T116" fmla="*/ 55 w 57"/>
                    <a:gd name="T117" fmla="*/ 74 h 74"/>
                    <a:gd name="T118" fmla="*/ 55 w 57"/>
                    <a:gd name="T119" fmla="*/ 70 h 74"/>
                    <a:gd name="T120" fmla="*/ 54 w 57"/>
                    <a:gd name="T121" fmla="*/ 67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7" h="74">
                      <a:moveTo>
                        <a:pt x="54" y="67"/>
                      </a:moveTo>
                      <a:lnTo>
                        <a:pt x="55" y="63"/>
                      </a:lnTo>
                      <a:lnTo>
                        <a:pt x="54" y="61"/>
                      </a:lnTo>
                      <a:lnTo>
                        <a:pt x="54" y="58"/>
                      </a:lnTo>
                      <a:lnTo>
                        <a:pt x="56" y="55"/>
                      </a:lnTo>
                      <a:lnTo>
                        <a:pt x="55" y="54"/>
                      </a:lnTo>
                      <a:lnTo>
                        <a:pt x="57" y="51"/>
                      </a:lnTo>
                      <a:lnTo>
                        <a:pt x="56" y="48"/>
                      </a:lnTo>
                      <a:lnTo>
                        <a:pt x="54" y="48"/>
                      </a:lnTo>
                      <a:lnTo>
                        <a:pt x="52" y="47"/>
                      </a:lnTo>
                      <a:lnTo>
                        <a:pt x="51" y="43"/>
                      </a:lnTo>
                      <a:lnTo>
                        <a:pt x="49" y="42"/>
                      </a:lnTo>
                      <a:lnTo>
                        <a:pt x="47" y="43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1"/>
                      </a:lnTo>
                      <a:lnTo>
                        <a:pt x="40" y="40"/>
                      </a:lnTo>
                      <a:lnTo>
                        <a:pt x="39" y="37"/>
                      </a:lnTo>
                      <a:lnTo>
                        <a:pt x="41" y="34"/>
                      </a:lnTo>
                      <a:lnTo>
                        <a:pt x="44" y="27"/>
                      </a:lnTo>
                      <a:lnTo>
                        <a:pt x="43" y="24"/>
                      </a:lnTo>
                      <a:lnTo>
                        <a:pt x="43" y="23"/>
                      </a:lnTo>
                      <a:lnTo>
                        <a:pt x="43" y="21"/>
                      </a:lnTo>
                      <a:lnTo>
                        <a:pt x="40" y="19"/>
                      </a:lnTo>
                      <a:lnTo>
                        <a:pt x="39" y="18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7"/>
                      </a:lnTo>
                      <a:lnTo>
                        <a:pt x="27" y="6"/>
                      </a:lnTo>
                      <a:lnTo>
                        <a:pt x="26" y="2"/>
                      </a:lnTo>
                      <a:lnTo>
                        <a:pt x="23" y="0"/>
                      </a:lnTo>
                      <a:lnTo>
                        <a:pt x="17" y="3"/>
                      </a:lnTo>
                      <a:lnTo>
                        <a:pt x="16" y="2"/>
                      </a:lnTo>
                      <a:lnTo>
                        <a:pt x="13" y="3"/>
                      </a:lnTo>
                      <a:lnTo>
                        <a:pt x="12" y="4"/>
                      </a:lnTo>
                      <a:lnTo>
                        <a:pt x="11" y="7"/>
                      </a:lnTo>
                      <a:lnTo>
                        <a:pt x="11" y="10"/>
                      </a:lnTo>
                      <a:lnTo>
                        <a:pt x="9" y="11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6" y="22"/>
                      </a:lnTo>
                      <a:lnTo>
                        <a:pt x="2" y="24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6" y="32"/>
                      </a:lnTo>
                      <a:lnTo>
                        <a:pt x="6" y="33"/>
                      </a:lnTo>
                      <a:lnTo>
                        <a:pt x="5" y="35"/>
                      </a:lnTo>
                      <a:lnTo>
                        <a:pt x="7" y="36"/>
                      </a:lnTo>
                      <a:lnTo>
                        <a:pt x="10" y="42"/>
                      </a:lnTo>
                      <a:lnTo>
                        <a:pt x="13" y="43"/>
                      </a:lnTo>
                      <a:lnTo>
                        <a:pt x="18" y="47"/>
                      </a:lnTo>
                      <a:lnTo>
                        <a:pt x="19" y="48"/>
                      </a:lnTo>
                      <a:lnTo>
                        <a:pt x="27" y="58"/>
                      </a:lnTo>
                      <a:lnTo>
                        <a:pt x="30" y="58"/>
                      </a:lnTo>
                      <a:lnTo>
                        <a:pt x="41" y="68"/>
                      </a:lnTo>
                      <a:lnTo>
                        <a:pt x="55" y="74"/>
                      </a:lnTo>
                      <a:lnTo>
                        <a:pt x="55" y="70"/>
                      </a:lnTo>
                      <a:lnTo>
                        <a:pt x="54" y="6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2" name="Freeform 842">
                  <a:extLst>
                    <a:ext uri="{FF2B5EF4-FFF2-40B4-BE49-F238E27FC236}">
                      <a16:creationId xmlns:a16="http://schemas.microsoft.com/office/drawing/2014/main" id="{D0AD532A-692A-447D-A690-E3B88D58E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89" y="2620"/>
                  <a:ext cx="88" cy="111"/>
                </a:xfrm>
                <a:custGeom>
                  <a:avLst/>
                  <a:gdLst>
                    <a:gd name="T0" fmla="*/ 84 w 88"/>
                    <a:gd name="T1" fmla="*/ 95 h 111"/>
                    <a:gd name="T2" fmla="*/ 84 w 88"/>
                    <a:gd name="T3" fmla="*/ 87 h 111"/>
                    <a:gd name="T4" fmla="*/ 80 w 88"/>
                    <a:gd name="T5" fmla="*/ 83 h 111"/>
                    <a:gd name="T6" fmla="*/ 77 w 88"/>
                    <a:gd name="T7" fmla="*/ 74 h 111"/>
                    <a:gd name="T8" fmla="*/ 77 w 88"/>
                    <a:gd name="T9" fmla="*/ 71 h 111"/>
                    <a:gd name="T10" fmla="*/ 79 w 88"/>
                    <a:gd name="T11" fmla="*/ 62 h 111"/>
                    <a:gd name="T12" fmla="*/ 80 w 88"/>
                    <a:gd name="T13" fmla="*/ 55 h 111"/>
                    <a:gd name="T14" fmla="*/ 84 w 88"/>
                    <a:gd name="T15" fmla="*/ 44 h 111"/>
                    <a:gd name="T16" fmla="*/ 87 w 88"/>
                    <a:gd name="T17" fmla="*/ 38 h 111"/>
                    <a:gd name="T18" fmla="*/ 87 w 88"/>
                    <a:gd name="T19" fmla="*/ 30 h 111"/>
                    <a:gd name="T20" fmla="*/ 85 w 88"/>
                    <a:gd name="T21" fmla="*/ 25 h 111"/>
                    <a:gd name="T22" fmla="*/ 85 w 88"/>
                    <a:gd name="T23" fmla="*/ 16 h 111"/>
                    <a:gd name="T24" fmla="*/ 82 w 88"/>
                    <a:gd name="T25" fmla="*/ 14 h 111"/>
                    <a:gd name="T26" fmla="*/ 78 w 88"/>
                    <a:gd name="T27" fmla="*/ 12 h 111"/>
                    <a:gd name="T28" fmla="*/ 72 w 88"/>
                    <a:gd name="T29" fmla="*/ 15 h 111"/>
                    <a:gd name="T30" fmla="*/ 66 w 88"/>
                    <a:gd name="T31" fmla="*/ 10 h 111"/>
                    <a:gd name="T32" fmla="*/ 60 w 88"/>
                    <a:gd name="T33" fmla="*/ 8 h 111"/>
                    <a:gd name="T34" fmla="*/ 57 w 88"/>
                    <a:gd name="T35" fmla="*/ 7 h 111"/>
                    <a:gd name="T36" fmla="*/ 48 w 88"/>
                    <a:gd name="T37" fmla="*/ 0 h 111"/>
                    <a:gd name="T38" fmla="*/ 43 w 88"/>
                    <a:gd name="T39" fmla="*/ 6 h 111"/>
                    <a:gd name="T40" fmla="*/ 37 w 88"/>
                    <a:gd name="T41" fmla="*/ 3 h 111"/>
                    <a:gd name="T42" fmla="*/ 34 w 88"/>
                    <a:gd name="T43" fmla="*/ 1 h 111"/>
                    <a:gd name="T44" fmla="*/ 29 w 88"/>
                    <a:gd name="T45" fmla="*/ 4 h 111"/>
                    <a:gd name="T46" fmla="*/ 22 w 88"/>
                    <a:gd name="T47" fmla="*/ 5 h 111"/>
                    <a:gd name="T48" fmla="*/ 18 w 88"/>
                    <a:gd name="T49" fmla="*/ 2 h 111"/>
                    <a:gd name="T50" fmla="*/ 7 w 88"/>
                    <a:gd name="T51" fmla="*/ 8 h 111"/>
                    <a:gd name="T52" fmla="*/ 8 w 88"/>
                    <a:gd name="T53" fmla="*/ 12 h 111"/>
                    <a:gd name="T54" fmla="*/ 8 w 88"/>
                    <a:gd name="T55" fmla="*/ 23 h 111"/>
                    <a:gd name="T56" fmla="*/ 10 w 88"/>
                    <a:gd name="T57" fmla="*/ 30 h 111"/>
                    <a:gd name="T58" fmla="*/ 12 w 88"/>
                    <a:gd name="T59" fmla="*/ 36 h 111"/>
                    <a:gd name="T60" fmla="*/ 8 w 88"/>
                    <a:gd name="T61" fmla="*/ 37 h 111"/>
                    <a:gd name="T62" fmla="*/ 10 w 88"/>
                    <a:gd name="T63" fmla="*/ 43 h 111"/>
                    <a:gd name="T64" fmla="*/ 11 w 88"/>
                    <a:gd name="T65" fmla="*/ 48 h 111"/>
                    <a:gd name="T66" fmla="*/ 5 w 88"/>
                    <a:gd name="T67" fmla="*/ 59 h 111"/>
                    <a:gd name="T68" fmla="*/ 5 w 88"/>
                    <a:gd name="T69" fmla="*/ 63 h 111"/>
                    <a:gd name="T70" fmla="*/ 0 w 88"/>
                    <a:gd name="T71" fmla="*/ 73 h 111"/>
                    <a:gd name="T72" fmla="*/ 3 w 88"/>
                    <a:gd name="T73" fmla="*/ 77 h 111"/>
                    <a:gd name="T74" fmla="*/ 7 w 88"/>
                    <a:gd name="T75" fmla="*/ 76 h 111"/>
                    <a:gd name="T76" fmla="*/ 10 w 88"/>
                    <a:gd name="T77" fmla="*/ 78 h 111"/>
                    <a:gd name="T78" fmla="*/ 13 w 88"/>
                    <a:gd name="T79" fmla="*/ 83 h 111"/>
                    <a:gd name="T80" fmla="*/ 17 w 88"/>
                    <a:gd name="T81" fmla="*/ 84 h 111"/>
                    <a:gd name="T82" fmla="*/ 16 w 88"/>
                    <a:gd name="T83" fmla="*/ 90 h 111"/>
                    <a:gd name="T84" fmla="*/ 15 w 88"/>
                    <a:gd name="T85" fmla="*/ 94 h 111"/>
                    <a:gd name="T86" fmla="*/ 16 w 88"/>
                    <a:gd name="T87" fmla="*/ 99 h 111"/>
                    <a:gd name="T88" fmla="*/ 16 w 88"/>
                    <a:gd name="T89" fmla="*/ 106 h 111"/>
                    <a:gd name="T90" fmla="*/ 18 w 88"/>
                    <a:gd name="T91" fmla="*/ 111 h 111"/>
                    <a:gd name="T92" fmla="*/ 26 w 88"/>
                    <a:gd name="T93" fmla="*/ 105 h 111"/>
                    <a:gd name="T94" fmla="*/ 36 w 88"/>
                    <a:gd name="T95" fmla="*/ 99 h 111"/>
                    <a:gd name="T96" fmla="*/ 42 w 88"/>
                    <a:gd name="T97" fmla="*/ 97 h 111"/>
                    <a:gd name="T98" fmla="*/ 67 w 88"/>
                    <a:gd name="T99" fmla="*/ 94 h 111"/>
                    <a:gd name="T100" fmla="*/ 74 w 88"/>
                    <a:gd name="T101" fmla="*/ 94 h 111"/>
                    <a:gd name="T102" fmla="*/ 79 w 88"/>
                    <a:gd name="T103" fmla="*/ 98 h 111"/>
                    <a:gd name="T104" fmla="*/ 83 w 88"/>
                    <a:gd name="T105" fmla="*/ 96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8" h="111">
                      <a:moveTo>
                        <a:pt x="83" y="96"/>
                      </a:moveTo>
                      <a:lnTo>
                        <a:pt x="84" y="95"/>
                      </a:lnTo>
                      <a:lnTo>
                        <a:pt x="85" y="91"/>
                      </a:lnTo>
                      <a:lnTo>
                        <a:pt x="84" y="87"/>
                      </a:lnTo>
                      <a:lnTo>
                        <a:pt x="81" y="87"/>
                      </a:lnTo>
                      <a:lnTo>
                        <a:pt x="80" y="83"/>
                      </a:lnTo>
                      <a:lnTo>
                        <a:pt x="78" y="76"/>
                      </a:lnTo>
                      <a:lnTo>
                        <a:pt x="77" y="74"/>
                      </a:lnTo>
                      <a:lnTo>
                        <a:pt x="77" y="73"/>
                      </a:lnTo>
                      <a:lnTo>
                        <a:pt x="77" y="71"/>
                      </a:lnTo>
                      <a:lnTo>
                        <a:pt x="77" y="64"/>
                      </a:lnTo>
                      <a:lnTo>
                        <a:pt x="79" y="62"/>
                      </a:lnTo>
                      <a:lnTo>
                        <a:pt x="79" y="58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84" y="44"/>
                      </a:lnTo>
                      <a:lnTo>
                        <a:pt x="87" y="42"/>
                      </a:lnTo>
                      <a:lnTo>
                        <a:pt x="87" y="38"/>
                      </a:lnTo>
                      <a:lnTo>
                        <a:pt x="88" y="35"/>
                      </a:lnTo>
                      <a:lnTo>
                        <a:pt x="87" y="30"/>
                      </a:lnTo>
                      <a:lnTo>
                        <a:pt x="85" y="28"/>
                      </a:lnTo>
                      <a:lnTo>
                        <a:pt x="85" y="25"/>
                      </a:lnTo>
                      <a:lnTo>
                        <a:pt x="84" y="22"/>
                      </a:lnTo>
                      <a:lnTo>
                        <a:pt x="85" y="16"/>
                      </a:lnTo>
                      <a:lnTo>
                        <a:pt x="85" y="15"/>
                      </a:lnTo>
                      <a:lnTo>
                        <a:pt x="82" y="14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5" y="15"/>
                      </a:lnTo>
                      <a:lnTo>
                        <a:pt x="72" y="15"/>
                      </a:lnTo>
                      <a:lnTo>
                        <a:pt x="67" y="12"/>
                      </a:lnTo>
                      <a:lnTo>
                        <a:pt x="66" y="10"/>
                      </a:lnTo>
                      <a:lnTo>
                        <a:pt x="63" y="8"/>
                      </a:lnTo>
                      <a:lnTo>
                        <a:pt x="60" y="8"/>
                      </a:lnTo>
                      <a:lnTo>
                        <a:pt x="59" y="7"/>
                      </a:lnTo>
                      <a:lnTo>
                        <a:pt x="57" y="7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6" y="1"/>
                      </a:lnTo>
                      <a:lnTo>
                        <a:pt x="43" y="6"/>
                      </a:lnTo>
                      <a:lnTo>
                        <a:pt x="39" y="5"/>
                      </a:lnTo>
                      <a:lnTo>
                        <a:pt x="37" y="3"/>
                      </a:lnTo>
                      <a:lnTo>
                        <a:pt x="38" y="1"/>
                      </a:lnTo>
                      <a:lnTo>
                        <a:pt x="34" y="1"/>
                      </a:lnTo>
                      <a:lnTo>
                        <a:pt x="30" y="2"/>
                      </a:lnTo>
                      <a:lnTo>
                        <a:pt x="29" y="4"/>
                      </a:lnTo>
                      <a:lnTo>
                        <a:pt x="29" y="5"/>
                      </a:lnTo>
                      <a:lnTo>
                        <a:pt x="22" y="5"/>
                      </a:lnTo>
                      <a:lnTo>
                        <a:pt x="19" y="2"/>
                      </a:lnTo>
                      <a:lnTo>
                        <a:pt x="18" y="2"/>
                      </a:lnTo>
                      <a:lnTo>
                        <a:pt x="12" y="6"/>
                      </a:lnTo>
                      <a:lnTo>
                        <a:pt x="7" y="8"/>
                      </a:lnTo>
                      <a:lnTo>
                        <a:pt x="7" y="12"/>
                      </a:lnTo>
                      <a:lnTo>
                        <a:pt x="8" y="12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8" y="29"/>
                      </a:lnTo>
                      <a:lnTo>
                        <a:pt x="10" y="30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9" y="36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3"/>
                      </a:lnTo>
                      <a:lnTo>
                        <a:pt x="11" y="44"/>
                      </a:lnTo>
                      <a:lnTo>
                        <a:pt x="11" y="48"/>
                      </a:lnTo>
                      <a:lnTo>
                        <a:pt x="7" y="57"/>
                      </a:lnTo>
                      <a:lnTo>
                        <a:pt x="5" y="59"/>
                      </a:lnTo>
                      <a:lnTo>
                        <a:pt x="4" y="60"/>
                      </a:lnTo>
                      <a:lnTo>
                        <a:pt x="5" y="63"/>
                      </a:lnTo>
                      <a:lnTo>
                        <a:pt x="2" y="70"/>
                      </a:lnTo>
                      <a:lnTo>
                        <a:pt x="0" y="73"/>
                      </a:lnTo>
                      <a:lnTo>
                        <a:pt x="1" y="76"/>
                      </a:lnTo>
                      <a:lnTo>
                        <a:pt x="3" y="77"/>
                      </a:lnTo>
                      <a:lnTo>
                        <a:pt x="5" y="76"/>
                      </a:lnTo>
                      <a:lnTo>
                        <a:pt x="7" y="76"/>
                      </a:lnTo>
                      <a:lnTo>
                        <a:pt x="8" y="79"/>
                      </a:lnTo>
                      <a:lnTo>
                        <a:pt x="10" y="78"/>
                      </a:lnTo>
                      <a:lnTo>
                        <a:pt x="12" y="79"/>
                      </a:lnTo>
                      <a:lnTo>
                        <a:pt x="13" y="83"/>
                      </a:lnTo>
                      <a:lnTo>
                        <a:pt x="15" y="84"/>
                      </a:ln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16" y="90"/>
                      </a:lnTo>
                      <a:lnTo>
                        <a:pt x="17" y="91"/>
                      </a:lnTo>
                      <a:lnTo>
                        <a:pt x="15" y="94"/>
                      </a:lnTo>
                      <a:lnTo>
                        <a:pt x="15" y="97"/>
                      </a:lnTo>
                      <a:lnTo>
                        <a:pt x="16" y="99"/>
                      </a:lnTo>
                      <a:lnTo>
                        <a:pt x="15" y="103"/>
                      </a:lnTo>
                      <a:lnTo>
                        <a:pt x="16" y="106"/>
                      </a:lnTo>
                      <a:lnTo>
                        <a:pt x="16" y="110"/>
                      </a:lnTo>
                      <a:lnTo>
                        <a:pt x="18" y="111"/>
                      </a:lnTo>
                      <a:lnTo>
                        <a:pt x="22" y="105"/>
                      </a:lnTo>
                      <a:lnTo>
                        <a:pt x="26" y="105"/>
                      </a:lnTo>
                      <a:lnTo>
                        <a:pt x="26" y="104"/>
                      </a:lnTo>
                      <a:lnTo>
                        <a:pt x="36" y="99"/>
                      </a:lnTo>
                      <a:lnTo>
                        <a:pt x="36" y="98"/>
                      </a:lnTo>
                      <a:lnTo>
                        <a:pt x="42" y="97"/>
                      </a:lnTo>
                      <a:lnTo>
                        <a:pt x="60" y="97"/>
                      </a:lnTo>
                      <a:lnTo>
                        <a:pt x="67" y="94"/>
                      </a:lnTo>
                      <a:lnTo>
                        <a:pt x="74" y="98"/>
                      </a:lnTo>
                      <a:lnTo>
                        <a:pt x="74" y="94"/>
                      </a:lnTo>
                      <a:lnTo>
                        <a:pt x="77" y="93"/>
                      </a:lnTo>
                      <a:lnTo>
                        <a:pt x="79" y="98"/>
                      </a:lnTo>
                      <a:lnTo>
                        <a:pt x="80" y="96"/>
                      </a:lnTo>
                      <a:lnTo>
                        <a:pt x="83" y="9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3" name="Freeform 843">
                  <a:extLst>
                    <a:ext uri="{FF2B5EF4-FFF2-40B4-BE49-F238E27FC236}">
                      <a16:creationId xmlns:a16="http://schemas.microsoft.com/office/drawing/2014/main" id="{A8A36C9E-F7DD-4D09-82D5-17E38A702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6" y="2611"/>
                  <a:ext cx="59" cy="112"/>
                </a:xfrm>
                <a:custGeom>
                  <a:avLst/>
                  <a:gdLst>
                    <a:gd name="T0" fmla="*/ 54 w 59"/>
                    <a:gd name="T1" fmla="*/ 86 h 112"/>
                    <a:gd name="T2" fmla="*/ 52 w 59"/>
                    <a:gd name="T3" fmla="*/ 78 h 112"/>
                    <a:gd name="T4" fmla="*/ 53 w 59"/>
                    <a:gd name="T5" fmla="*/ 71 h 112"/>
                    <a:gd name="T6" fmla="*/ 54 w 59"/>
                    <a:gd name="T7" fmla="*/ 58 h 112"/>
                    <a:gd name="T8" fmla="*/ 53 w 59"/>
                    <a:gd name="T9" fmla="*/ 49 h 112"/>
                    <a:gd name="T10" fmla="*/ 53 w 59"/>
                    <a:gd name="T11" fmla="*/ 45 h 112"/>
                    <a:gd name="T12" fmla="*/ 52 w 59"/>
                    <a:gd name="T13" fmla="*/ 40 h 112"/>
                    <a:gd name="T14" fmla="*/ 53 w 59"/>
                    <a:gd name="T15" fmla="*/ 35 h 112"/>
                    <a:gd name="T16" fmla="*/ 52 w 59"/>
                    <a:gd name="T17" fmla="*/ 28 h 112"/>
                    <a:gd name="T18" fmla="*/ 50 w 59"/>
                    <a:gd name="T19" fmla="*/ 21 h 112"/>
                    <a:gd name="T20" fmla="*/ 48 w 59"/>
                    <a:gd name="T21" fmla="*/ 14 h 112"/>
                    <a:gd name="T22" fmla="*/ 44 w 59"/>
                    <a:gd name="T23" fmla="*/ 8 h 112"/>
                    <a:gd name="T24" fmla="*/ 42 w 59"/>
                    <a:gd name="T25" fmla="*/ 4 h 112"/>
                    <a:gd name="T26" fmla="*/ 40 w 59"/>
                    <a:gd name="T27" fmla="*/ 0 h 112"/>
                    <a:gd name="T28" fmla="*/ 33 w 59"/>
                    <a:gd name="T29" fmla="*/ 1 h 112"/>
                    <a:gd name="T30" fmla="*/ 21 w 59"/>
                    <a:gd name="T31" fmla="*/ 3 h 112"/>
                    <a:gd name="T32" fmla="*/ 9 w 59"/>
                    <a:gd name="T33" fmla="*/ 3 h 112"/>
                    <a:gd name="T34" fmla="*/ 4 w 59"/>
                    <a:gd name="T35" fmla="*/ 7 h 112"/>
                    <a:gd name="T36" fmla="*/ 6 w 59"/>
                    <a:gd name="T37" fmla="*/ 14 h 112"/>
                    <a:gd name="T38" fmla="*/ 8 w 59"/>
                    <a:gd name="T39" fmla="*/ 24 h 112"/>
                    <a:gd name="T40" fmla="*/ 7 w 59"/>
                    <a:gd name="T41" fmla="*/ 31 h 112"/>
                    <a:gd name="T42" fmla="*/ 8 w 59"/>
                    <a:gd name="T43" fmla="*/ 37 h 112"/>
                    <a:gd name="T44" fmla="*/ 11 w 59"/>
                    <a:gd name="T45" fmla="*/ 44 h 112"/>
                    <a:gd name="T46" fmla="*/ 10 w 59"/>
                    <a:gd name="T47" fmla="*/ 51 h 112"/>
                    <a:gd name="T48" fmla="*/ 3 w 59"/>
                    <a:gd name="T49" fmla="*/ 61 h 112"/>
                    <a:gd name="T50" fmla="*/ 2 w 59"/>
                    <a:gd name="T51" fmla="*/ 67 h 112"/>
                    <a:gd name="T52" fmla="*/ 0 w 59"/>
                    <a:gd name="T53" fmla="*/ 73 h 112"/>
                    <a:gd name="T54" fmla="*/ 0 w 59"/>
                    <a:gd name="T55" fmla="*/ 82 h 112"/>
                    <a:gd name="T56" fmla="*/ 1 w 59"/>
                    <a:gd name="T57" fmla="*/ 85 h 112"/>
                    <a:gd name="T58" fmla="*/ 4 w 59"/>
                    <a:gd name="T59" fmla="*/ 96 h 112"/>
                    <a:gd name="T60" fmla="*/ 8 w 59"/>
                    <a:gd name="T61" fmla="*/ 100 h 112"/>
                    <a:gd name="T62" fmla="*/ 6 w 59"/>
                    <a:gd name="T63" fmla="*/ 105 h 112"/>
                    <a:gd name="T64" fmla="*/ 2 w 59"/>
                    <a:gd name="T65" fmla="*/ 107 h 112"/>
                    <a:gd name="T66" fmla="*/ 11 w 59"/>
                    <a:gd name="T67" fmla="*/ 109 h 112"/>
                    <a:gd name="T68" fmla="*/ 28 w 59"/>
                    <a:gd name="T69" fmla="*/ 105 h 112"/>
                    <a:gd name="T70" fmla="*/ 44 w 59"/>
                    <a:gd name="T71" fmla="*/ 96 h 112"/>
                    <a:gd name="T72" fmla="*/ 59 w 59"/>
                    <a:gd name="T73" fmla="*/ 92 h 112"/>
                    <a:gd name="T74" fmla="*/ 56 w 59"/>
                    <a:gd name="T75" fmla="*/ 87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9" h="112">
                      <a:moveTo>
                        <a:pt x="56" y="87"/>
                      </a:moveTo>
                      <a:lnTo>
                        <a:pt x="54" y="86"/>
                      </a:lnTo>
                      <a:lnTo>
                        <a:pt x="53" y="82"/>
                      </a:lnTo>
                      <a:lnTo>
                        <a:pt x="52" y="78"/>
                      </a:lnTo>
                      <a:lnTo>
                        <a:pt x="52" y="73"/>
                      </a:lnTo>
                      <a:lnTo>
                        <a:pt x="53" y="71"/>
                      </a:lnTo>
                      <a:lnTo>
                        <a:pt x="55" y="67"/>
                      </a:lnTo>
                      <a:lnTo>
                        <a:pt x="54" y="58"/>
                      </a:lnTo>
                      <a:lnTo>
                        <a:pt x="53" y="55"/>
                      </a:lnTo>
                      <a:lnTo>
                        <a:pt x="53" y="49"/>
                      </a:lnTo>
                      <a:lnTo>
                        <a:pt x="52" y="47"/>
                      </a:lnTo>
                      <a:lnTo>
                        <a:pt x="53" y="45"/>
                      </a:lnTo>
                      <a:lnTo>
                        <a:pt x="53" y="41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3" y="35"/>
                      </a:lnTo>
                      <a:lnTo>
                        <a:pt x="52" y="29"/>
                      </a:lnTo>
                      <a:lnTo>
                        <a:pt x="52" y="28"/>
                      </a:lnTo>
                      <a:lnTo>
                        <a:pt x="50" y="27"/>
                      </a:lnTo>
                      <a:lnTo>
                        <a:pt x="50" y="21"/>
                      </a:lnTo>
                      <a:lnTo>
                        <a:pt x="51" y="17"/>
                      </a:lnTo>
                      <a:lnTo>
                        <a:pt x="48" y="14"/>
                      </a:lnTo>
                      <a:lnTo>
                        <a:pt x="47" y="12"/>
                      </a:lnTo>
                      <a:lnTo>
                        <a:pt x="44" y="8"/>
                      </a:lnTo>
                      <a:lnTo>
                        <a:pt x="43" y="6"/>
                      </a:lnTo>
                      <a:lnTo>
                        <a:pt x="42" y="4"/>
                      </a:lnTo>
                      <a:lnTo>
                        <a:pt x="41" y="0"/>
                      </a:lnTo>
                      <a:lnTo>
                        <a:pt x="40" y="0"/>
                      </a:lnTo>
                      <a:lnTo>
                        <a:pt x="36" y="1"/>
                      </a:lnTo>
                      <a:lnTo>
                        <a:pt x="33" y="1"/>
                      </a:lnTo>
                      <a:lnTo>
                        <a:pt x="28" y="3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9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13"/>
                      </a:lnTo>
                      <a:lnTo>
                        <a:pt x="6" y="14"/>
                      </a:lnTo>
                      <a:lnTo>
                        <a:pt x="7" y="19"/>
                      </a:lnTo>
                      <a:lnTo>
                        <a:pt x="8" y="24"/>
                      </a:lnTo>
                      <a:lnTo>
                        <a:pt x="8" y="25"/>
                      </a:lnTo>
                      <a:lnTo>
                        <a:pt x="7" y="31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10" y="39"/>
                      </a:lnTo>
                      <a:lnTo>
                        <a:pt x="11" y="44"/>
                      </a:lnTo>
                      <a:lnTo>
                        <a:pt x="10" y="47"/>
                      </a:lnTo>
                      <a:lnTo>
                        <a:pt x="10" y="51"/>
                      </a:lnTo>
                      <a:lnTo>
                        <a:pt x="7" y="53"/>
                      </a:lnTo>
                      <a:lnTo>
                        <a:pt x="3" y="61"/>
                      </a:lnTo>
                      <a:lnTo>
                        <a:pt x="3" y="64"/>
                      </a:lnTo>
                      <a:lnTo>
                        <a:pt x="2" y="67"/>
                      </a:lnTo>
                      <a:lnTo>
                        <a:pt x="2" y="71"/>
                      </a:lnTo>
                      <a:lnTo>
                        <a:pt x="0" y="73"/>
                      </a:lnTo>
                      <a:lnTo>
                        <a:pt x="0" y="80"/>
                      </a:lnTo>
                      <a:lnTo>
                        <a:pt x="0" y="82"/>
                      </a:lnTo>
                      <a:lnTo>
                        <a:pt x="0" y="83"/>
                      </a:lnTo>
                      <a:lnTo>
                        <a:pt x="1" y="85"/>
                      </a:lnTo>
                      <a:lnTo>
                        <a:pt x="3" y="92"/>
                      </a:lnTo>
                      <a:lnTo>
                        <a:pt x="4" y="96"/>
                      </a:lnTo>
                      <a:lnTo>
                        <a:pt x="7" y="96"/>
                      </a:lnTo>
                      <a:lnTo>
                        <a:pt x="8" y="100"/>
                      </a:lnTo>
                      <a:lnTo>
                        <a:pt x="7" y="104"/>
                      </a:lnTo>
                      <a:lnTo>
                        <a:pt x="6" y="105"/>
                      </a:lnTo>
                      <a:lnTo>
                        <a:pt x="3" y="105"/>
                      </a:lnTo>
                      <a:lnTo>
                        <a:pt x="2" y="107"/>
                      </a:lnTo>
                      <a:lnTo>
                        <a:pt x="3" y="108"/>
                      </a:lnTo>
                      <a:lnTo>
                        <a:pt x="11" y="109"/>
                      </a:lnTo>
                      <a:lnTo>
                        <a:pt x="16" y="112"/>
                      </a:lnTo>
                      <a:lnTo>
                        <a:pt x="28" y="105"/>
                      </a:lnTo>
                      <a:lnTo>
                        <a:pt x="37" y="104"/>
                      </a:lnTo>
                      <a:lnTo>
                        <a:pt x="44" y="96"/>
                      </a:lnTo>
                      <a:lnTo>
                        <a:pt x="51" y="93"/>
                      </a:lnTo>
                      <a:lnTo>
                        <a:pt x="59" y="92"/>
                      </a:lnTo>
                      <a:lnTo>
                        <a:pt x="57" y="89"/>
                      </a:lnTo>
                      <a:lnTo>
                        <a:pt x="56" y="8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4" name="Freeform 844">
                  <a:extLst>
                    <a:ext uri="{FF2B5EF4-FFF2-40B4-BE49-F238E27FC236}">
                      <a16:creationId xmlns:a16="http://schemas.microsoft.com/office/drawing/2014/main" id="{1FB5B59C-C211-4A17-9B4A-8728A20A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7" y="2611"/>
                  <a:ext cx="29" cy="92"/>
                </a:xfrm>
                <a:custGeom>
                  <a:avLst/>
                  <a:gdLst>
                    <a:gd name="T0" fmla="*/ 26 w 29"/>
                    <a:gd name="T1" fmla="*/ 79 h 92"/>
                    <a:gd name="T2" fmla="*/ 26 w 29"/>
                    <a:gd name="T3" fmla="*/ 74 h 92"/>
                    <a:gd name="T4" fmla="*/ 25 w 29"/>
                    <a:gd name="T5" fmla="*/ 70 h 92"/>
                    <a:gd name="T6" fmla="*/ 26 w 29"/>
                    <a:gd name="T7" fmla="*/ 49 h 92"/>
                    <a:gd name="T8" fmla="*/ 26 w 29"/>
                    <a:gd name="T9" fmla="*/ 47 h 92"/>
                    <a:gd name="T10" fmla="*/ 28 w 29"/>
                    <a:gd name="T11" fmla="*/ 45 h 92"/>
                    <a:gd name="T12" fmla="*/ 28 w 29"/>
                    <a:gd name="T13" fmla="*/ 40 h 92"/>
                    <a:gd name="T14" fmla="*/ 26 w 29"/>
                    <a:gd name="T15" fmla="*/ 38 h 92"/>
                    <a:gd name="T16" fmla="*/ 26 w 29"/>
                    <a:gd name="T17" fmla="*/ 33 h 92"/>
                    <a:gd name="T18" fmla="*/ 25 w 29"/>
                    <a:gd name="T19" fmla="*/ 26 h 92"/>
                    <a:gd name="T20" fmla="*/ 22 w 29"/>
                    <a:gd name="T21" fmla="*/ 17 h 92"/>
                    <a:gd name="T22" fmla="*/ 21 w 29"/>
                    <a:gd name="T23" fmla="*/ 16 h 92"/>
                    <a:gd name="T24" fmla="*/ 19 w 29"/>
                    <a:gd name="T25" fmla="*/ 14 h 92"/>
                    <a:gd name="T26" fmla="*/ 15 w 29"/>
                    <a:gd name="T27" fmla="*/ 11 h 92"/>
                    <a:gd name="T28" fmla="*/ 15 w 29"/>
                    <a:gd name="T29" fmla="*/ 6 h 92"/>
                    <a:gd name="T30" fmla="*/ 15 w 29"/>
                    <a:gd name="T31" fmla="*/ 4 h 92"/>
                    <a:gd name="T32" fmla="*/ 1 w 29"/>
                    <a:gd name="T33" fmla="*/ 0 h 92"/>
                    <a:gd name="T34" fmla="*/ 0 w 29"/>
                    <a:gd name="T35" fmla="*/ 0 h 92"/>
                    <a:gd name="T36" fmla="*/ 0 w 29"/>
                    <a:gd name="T37" fmla="*/ 0 h 92"/>
                    <a:gd name="T38" fmla="*/ 1 w 29"/>
                    <a:gd name="T39" fmla="*/ 4 h 92"/>
                    <a:gd name="T40" fmla="*/ 2 w 29"/>
                    <a:gd name="T41" fmla="*/ 6 h 92"/>
                    <a:gd name="T42" fmla="*/ 3 w 29"/>
                    <a:gd name="T43" fmla="*/ 8 h 92"/>
                    <a:gd name="T44" fmla="*/ 6 w 29"/>
                    <a:gd name="T45" fmla="*/ 12 h 92"/>
                    <a:gd name="T46" fmla="*/ 7 w 29"/>
                    <a:gd name="T47" fmla="*/ 14 h 92"/>
                    <a:gd name="T48" fmla="*/ 10 w 29"/>
                    <a:gd name="T49" fmla="*/ 17 h 92"/>
                    <a:gd name="T50" fmla="*/ 9 w 29"/>
                    <a:gd name="T51" fmla="*/ 21 h 92"/>
                    <a:gd name="T52" fmla="*/ 9 w 29"/>
                    <a:gd name="T53" fmla="*/ 27 h 92"/>
                    <a:gd name="T54" fmla="*/ 11 w 29"/>
                    <a:gd name="T55" fmla="*/ 28 h 92"/>
                    <a:gd name="T56" fmla="*/ 11 w 29"/>
                    <a:gd name="T57" fmla="*/ 29 h 92"/>
                    <a:gd name="T58" fmla="*/ 12 w 29"/>
                    <a:gd name="T59" fmla="*/ 35 h 92"/>
                    <a:gd name="T60" fmla="*/ 11 w 29"/>
                    <a:gd name="T61" fmla="*/ 38 h 92"/>
                    <a:gd name="T62" fmla="*/ 11 w 29"/>
                    <a:gd name="T63" fmla="*/ 40 h 92"/>
                    <a:gd name="T64" fmla="*/ 12 w 29"/>
                    <a:gd name="T65" fmla="*/ 41 h 92"/>
                    <a:gd name="T66" fmla="*/ 12 w 29"/>
                    <a:gd name="T67" fmla="*/ 45 h 92"/>
                    <a:gd name="T68" fmla="*/ 11 w 29"/>
                    <a:gd name="T69" fmla="*/ 47 h 92"/>
                    <a:gd name="T70" fmla="*/ 12 w 29"/>
                    <a:gd name="T71" fmla="*/ 49 h 92"/>
                    <a:gd name="T72" fmla="*/ 12 w 29"/>
                    <a:gd name="T73" fmla="*/ 55 h 92"/>
                    <a:gd name="T74" fmla="*/ 13 w 29"/>
                    <a:gd name="T75" fmla="*/ 58 h 92"/>
                    <a:gd name="T76" fmla="*/ 14 w 29"/>
                    <a:gd name="T77" fmla="*/ 67 h 92"/>
                    <a:gd name="T78" fmla="*/ 12 w 29"/>
                    <a:gd name="T79" fmla="*/ 71 h 92"/>
                    <a:gd name="T80" fmla="*/ 11 w 29"/>
                    <a:gd name="T81" fmla="*/ 73 h 92"/>
                    <a:gd name="T82" fmla="*/ 11 w 29"/>
                    <a:gd name="T83" fmla="*/ 78 h 92"/>
                    <a:gd name="T84" fmla="*/ 12 w 29"/>
                    <a:gd name="T85" fmla="*/ 82 h 92"/>
                    <a:gd name="T86" fmla="*/ 13 w 29"/>
                    <a:gd name="T87" fmla="*/ 86 h 92"/>
                    <a:gd name="T88" fmla="*/ 15 w 29"/>
                    <a:gd name="T89" fmla="*/ 87 h 92"/>
                    <a:gd name="T90" fmla="*/ 16 w 29"/>
                    <a:gd name="T91" fmla="*/ 89 h 92"/>
                    <a:gd name="T92" fmla="*/ 18 w 29"/>
                    <a:gd name="T93" fmla="*/ 92 h 92"/>
                    <a:gd name="T94" fmla="*/ 19 w 29"/>
                    <a:gd name="T95" fmla="*/ 91 h 92"/>
                    <a:gd name="T96" fmla="*/ 26 w 29"/>
                    <a:gd name="T97" fmla="*/ 86 h 92"/>
                    <a:gd name="T98" fmla="*/ 28 w 29"/>
                    <a:gd name="T99" fmla="*/ 86 h 92"/>
                    <a:gd name="T100" fmla="*/ 29 w 29"/>
                    <a:gd name="T101" fmla="*/ 83 h 92"/>
                    <a:gd name="T102" fmla="*/ 26 w 29"/>
                    <a:gd name="T103" fmla="*/ 79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9" h="92">
                      <a:moveTo>
                        <a:pt x="26" y="79"/>
                      </a:moveTo>
                      <a:lnTo>
                        <a:pt x="26" y="74"/>
                      </a:lnTo>
                      <a:lnTo>
                        <a:pt x="25" y="70"/>
                      </a:lnTo>
                      <a:lnTo>
                        <a:pt x="26" y="49"/>
                      </a:lnTo>
                      <a:lnTo>
                        <a:pt x="26" y="47"/>
                      </a:lnTo>
                      <a:lnTo>
                        <a:pt x="28" y="45"/>
                      </a:lnTo>
                      <a:lnTo>
                        <a:pt x="28" y="40"/>
                      </a:lnTo>
                      <a:lnTo>
                        <a:pt x="26" y="38"/>
                      </a:lnTo>
                      <a:lnTo>
                        <a:pt x="26" y="33"/>
                      </a:lnTo>
                      <a:lnTo>
                        <a:pt x="25" y="26"/>
                      </a:lnTo>
                      <a:lnTo>
                        <a:pt x="22" y="17"/>
                      </a:lnTo>
                      <a:lnTo>
                        <a:pt x="21" y="16"/>
                      </a:lnTo>
                      <a:lnTo>
                        <a:pt x="19" y="14"/>
                      </a:lnTo>
                      <a:lnTo>
                        <a:pt x="15" y="11"/>
                      </a:lnTo>
                      <a:lnTo>
                        <a:pt x="15" y="6"/>
                      </a:lnTo>
                      <a:lnTo>
                        <a:pt x="15" y="4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8"/>
                      </a:lnTo>
                      <a:lnTo>
                        <a:pt x="6" y="12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9" y="21"/>
                      </a:lnTo>
                      <a:lnTo>
                        <a:pt x="9" y="27"/>
                      </a:lnTo>
                      <a:lnTo>
                        <a:pt x="11" y="28"/>
                      </a:lnTo>
                      <a:lnTo>
                        <a:pt x="11" y="29"/>
                      </a:lnTo>
                      <a:lnTo>
                        <a:pt x="12" y="35"/>
                      </a:lnTo>
                      <a:lnTo>
                        <a:pt x="11" y="38"/>
                      </a:lnTo>
                      <a:lnTo>
                        <a:pt x="11" y="40"/>
                      </a:lnTo>
                      <a:lnTo>
                        <a:pt x="12" y="41"/>
                      </a:lnTo>
                      <a:lnTo>
                        <a:pt x="12" y="45"/>
                      </a:lnTo>
                      <a:lnTo>
                        <a:pt x="11" y="47"/>
                      </a:lnTo>
                      <a:lnTo>
                        <a:pt x="12" y="49"/>
                      </a:lnTo>
                      <a:lnTo>
                        <a:pt x="12" y="55"/>
                      </a:lnTo>
                      <a:lnTo>
                        <a:pt x="13" y="58"/>
                      </a:lnTo>
                      <a:lnTo>
                        <a:pt x="14" y="67"/>
                      </a:lnTo>
                      <a:lnTo>
                        <a:pt x="12" y="71"/>
                      </a:lnTo>
                      <a:lnTo>
                        <a:pt x="11" y="73"/>
                      </a:lnTo>
                      <a:lnTo>
                        <a:pt x="11" y="78"/>
                      </a:lnTo>
                      <a:lnTo>
                        <a:pt x="12" y="82"/>
                      </a:lnTo>
                      <a:lnTo>
                        <a:pt x="13" y="86"/>
                      </a:lnTo>
                      <a:lnTo>
                        <a:pt x="15" y="87"/>
                      </a:lnTo>
                      <a:lnTo>
                        <a:pt x="16" y="89"/>
                      </a:lnTo>
                      <a:lnTo>
                        <a:pt x="18" y="92"/>
                      </a:lnTo>
                      <a:lnTo>
                        <a:pt x="19" y="91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9" y="83"/>
                      </a:lnTo>
                      <a:lnTo>
                        <a:pt x="26" y="7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5" name="Freeform 845">
                  <a:extLst>
                    <a:ext uri="{FF2B5EF4-FFF2-40B4-BE49-F238E27FC236}">
                      <a16:creationId xmlns:a16="http://schemas.microsoft.com/office/drawing/2014/main" id="{5DD5B4E7-8124-4AFF-894C-B724F9BFBA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22" y="2587"/>
                  <a:ext cx="44" cy="110"/>
                </a:xfrm>
                <a:custGeom>
                  <a:avLst/>
                  <a:gdLst>
                    <a:gd name="T0" fmla="*/ 28 w 44"/>
                    <a:gd name="T1" fmla="*/ 93 h 110"/>
                    <a:gd name="T2" fmla="*/ 28 w 44"/>
                    <a:gd name="T3" fmla="*/ 82 h 110"/>
                    <a:gd name="T4" fmla="*/ 28 w 44"/>
                    <a:gd name="T5" fmla="*/ 78 h 110"/>
                    <a:gd name="T6" fmla="*/ 28 w 44"/>
                    <a:gd name="T7" fmla="*/ 76 h 110"/>
                    <a:gd name="T8" fmla="*/ 27 w 44"/>
                    <a:gd name="T9" fmla="*/ 72 h 110"/>
                    <a:gd name="T10" fmla="*/ 28 w 44"/>
                    <a:gd name="T11" fmla="*/ 65 h 110"/>
                    <a:gd name="T12" fmla="*/ 28 w 44"/>
                    <a:gd name="T13" fmla="*/ 60 h 110"/>
                    <a:gd name="T14" fmla="*/ 32 w 44"/>
                    <a:gd name="T15" fmla="*/ 59 h 110"/>
                    <a:gd name="T16" fmla="*/ 35 w 44"/>
                    <a:gd name="T17" fmla="*/ 55 h 110"/>
                    <a:gd name="T18" fmla="*/ 38 w 44"/>
                    <a:gd name="T19" fmla="*/ 48 h 110"/>
                    <a:gd name="T20" fmla="*/ 41 w 44"/>
                    <a:gd name="T21" fmla="*/ 46 h 110"/>
                    <a:gd name="T22" fmla="*/ 39 w 44"/>
                    <a:gd name="T23" fmla="*/ 41 h 110"/>
                    <a:gd name="T24" fmla="*/ 41 w 44"/>
                    <a:gd name="T25" fmla="*/ 37 h 110"/>
                    <a:gd name="T26" fmla="*/ 44 w 44"/>
                    <a:gd name="T27" fmla="*/ 34 h 110"/>
                    <a:gd name="T28" fmla="*/ 43 w 44"/>
                    <a:gd name="T29" fmla="*/ 24 h 110"/>
                    <a:gd name="T30" fmla="*/ 38 w 44"/>
                    <a:gd name="T31" fmla="*/ 18 h 110"/>
                    <a:gd name="T32" fmla="*/ 39 w 44"/>
                    <a:gd name="T33" fmla="*/ 14 h 110"/>
                    <a:gd name="T34" fmla="*/ 33 w 44"/>
                    <a:gd name="T35" fmla="*/ 8 h 110"/>
                    <a:gd name="T36" fmla="*/ 26 w 44"/>
                    <a:gd name="T37" fmla="*/ 0 h 110"/>
                    <a:gd name="T38" fmla="*/ 25 w 44"/>
                    <a:gd name="T39" fmla="*/ 5 h 110"/>
                    <a:gd name="T40" fmla="*/ 21 w 44"/>
                    <a:gd name="T41" fmla="*/ 6 h 110"/>
                    <a:gd name="T42" fmla="*/ 17 w 44"/>
                    <a:gd name="T43" fmla="*/ 13 h 110"/>
                    <a:gd name="T44" fmla="*/ 10 w 44"/>
                    <a:gd name="T45" fmla="*/ 16 h 110"/>
                    <a:gd name="T46" fmla="*/ 7 w 44"/>
                    <a:gd name="T47" fmla="*/ 17 h 110"/>
                    <a:gd name="T48" fmla="*/ 4 w 44"/>
                    <a:gd name="T49" fmla="*/ 22 h 110"/>
                    <a:gd name="T50" fmla="*/ 1 w 44"/>
                    <a:gd name="T51" fmla="*/ 27 h 110"/>
                    <a:gd name="T52" fmla="*/ 0 w 44"/>
                    <a:gd name="T53" fmla="*/ 35 h 110"/>
                    <a:gd name="T54" fmla="*/ 6 w 44"/>
                    <a:gd name="T55" fmla="*/ 40 h 110"/>
                    <a:gd name="T56" fmla="*/ 10 w 44"/>
                    <a:gd name="T57" fmla="*/ 50 h 110"/>
                    <a:gd name="T58" fmla="*/ 11 w 44"/>
                    <a:gd name="T59" fmla="*/ 62 h 110"/>
                    <a:gd name="T60" fmla="*/ 13 w 44"/>
                    <a:gd name="T61" fmla="*/ 69 h 110"/>
                    <a:gd name="T62" fmla="*/ 11 w 44"/>
                    <a:gd name="T63" fmla="*/ 73 h 110"/>
                    <a:gd name="T64" fmla="*/ 11 w 44"/>
                    <a:gd name="T65" fmla="*/ 98 h 110"/>
                    <a:gd name="T66" fmla="*/ 14 w 44"/>
                    <a:gd name="T67" fmla="*/ 107 h 110"/>
                    <a:gd name="T68" fmla="*/ 18 w 44"/>
                    <a:gd name="T69" fmla="*/ 110 h 110"/>
                    <a:gd name="T70" fmla="*/ 28 w 44"/>
                    <a:gd name="T71" fmla="*/ 107 h 110"/>
                    <a:gd name="T72" fmla="*/ 28 w 44"/>
                    <a:gd name="T73" fmla="*/ 95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4" h="110">
                      <a:moveTo>
                        <a:pt x="28" y="95"/>
                      </a:moveTo>
                      <a:lnTo>
                        <a:pt x="28" y="93"/>
                      </a:lnTo>
                      <a:lnTo>
                        <a:pt x="28" y="89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8" y="78"/>
                      </a:lnTo>
                      <a:lnTo>
                        <a:pt x="28" y="77"/>
                      </a:lnTo>
                      <a:lnTo>
                        <a:pt x="28" y="76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1" y="59"/>
                      </a:lnTo>
                      <a:lnTo>
                        <a:pt x="32" y="59"/>
                      </a:lnTo>
                      <a:lnTo>
                        <a:pt x="34" y="58"/>
                      </a:lnTo>
                      <a:lnTo>
                        <a:pt x="35" y="55"/>
                      </a:lnTo>
                      <a:lnTo>
                        <a:pt x="37" y="51"/>
                      </a:lnTo>
                      <a:lnTo>
                        <a:pt x="38" y="48"/>
                      </a:lnTo>
                      <a:lnTo>
                        <a:pt x="40" y="46"/>
                      </a:lnTo>
                      <a:lnTo>
                        <a:pt x="41" y="46"/>
                      </a:lnTo>
                      <a:lnTo>
                        <a:pt x="42" y="45"/>
                      </a:lnTo>
                      <a:lnTo>
                        <a:pt x="39" y="41"/>
                      </a:lnTo>
                      <a:lnTo>
                        <a:pt x="39" y="39"/>
                      </a:lnTo>
                      <a:lnTo>
                        <a:pt x="41" y="37"/>
                      </a:lnTo>
                      <a:lnTo>
                        <a:pt x="44" y="37"/>
                      </a:lnTo>
                      <a:lnTo>
                        <a:pt x="44" y="34"/>
                      </a:lnTo>
                      <a:lnTo>
                        <a:pt x="43" y="28"/>
                      </a:lnTo>
                      <a:lnTo>
                        <a:pt x="43" y="24"/>
                      </a:lnTo>
                      <a:lnTo>
                        <a:pt x="39" y="20"/>
                      </a:lnTo>
                      <a:lnTo>
                        <a:pt x="38" y="18"/>
                      </a:lnTo>
                      <a:lnTo>
                        <a:pt x="39" y="14"/>
                      </a:lnTo>
                      <a:lnTo>
                        <a:pt x="39" y="14"/>
                      </a:lnTo>
                      <a:lnTo>
                        <a:pt x="36" y="10"/>
                      </a:lnTo>
                      <a:lnTo>
                        <a:pt x="33" y="8"/>
                      </a:lnTo>
                      <a:lnTo>
                        <a:pt x="31" y="4"/>
                      </a:lnTo>
                      <a:lnTo>
                        <a:pt x="26" y="0"/>
                      </a:lnTo>
                      <a:lnTo>
                        <a:pt x="24" y="3"/>
                      </a:lnTo>
                      <a:lnTo>
                        <a:pt x="25" y="5"/>
                      </a:lnTo>
                      <a:lnTo>
                        <a:pt x="22" y="6"/>
                      </a:lnTo>
                      <a:lnTo>
                        <a:pt x="21" y="6"/>
                      </a:lnTo>
                      <a:lnTo>
                        <a:pt x="21" y="9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0" y="16"/>
                      </a:lnTo>
                      <a:lnTo>
                        <a:pt x="9" y="15"/>
                      </a:lnTo>
                      <a:lnTo>
                        <a:pt x="7" y="17"/>
                      </a:lnTo>
                      <a:lnTo>
                        <a:pt x="7" y="20"/>
                      </a:lnTo>
                      <a:lnTo>
                        <a:pt x="4" y="22"/>
                      </a:lnTo>
                      <a:lnTo>
                        <a:pt x="5" y="25"/>
                      </a:lnTo>
                      <a:lnTo>
                        <a:pt x="1" y="27"/>
                      </a:lnTo>
                      <a:lnTo>
                        <a:pt x="0" y="30"/>
                      </a:lnTo>
                      <a:lnTo>
                        <a:pt x="0" y="35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7" y="41"/>
                      </a:lnTo>
                      <a:lnTo>
                        <a:pt x="10" y="50"/>
                      </a:lnTo>
                      <a:lnTo>
                        <a:pt x="11" y="57"/>
                      </a:lnTo>
                      <a:lnTo>
                        <a:pt x="11" y="62"/>
                      </a:lnTo>
                      <a:lnTo>
                        <a:pt x="13" y="64"/>
                      </a:lnTo>
                      <a:lnTo>
                        <a:pt x="13" y="69"/>
                      </a:lnTo>
                      <a:lnTo>
                        <a:pt x="11" y="71"/>
                      </a:lnTo>
                      <a:lnTo>
                        <a:pt x="11" y="73"/>
                      </a:lnTo>
                      <a:lnTo>
                        <a:pt x="10" y="94"/>
                      </a:lnTo>
                      <a:lnTo>
                        <a:pt x="11" y="98"/>
                      </a:lnTo>
                      <a:lnTo>
                        <a:pt x="11" y="103"/>
                      </a:lnTo>
                      <a:lnTo>
                        <a:pt x="14" y="107"/>
                      </a:lnTo>
                      <a:lnTo>
                        <a:pt x="13" y="110"/>
                      </a:lnTo>
                      <a:lnTo>
                        <a:pt x="18" y="110"/>
                      </a:lnTo>
                      <a:lnTo>
                        <a:pt x="28" y="107"/>
                      </a:lnTo>
                      <a:lnTo>
                        <a:pt x="28" y="107"/>
                      </a:lnTo>
                      <a:lnTo>
                        <a:pt x="28" y="103"/>
                      </a:lnTo>
                      <a:lnTo>
                        <a:pt x="28" y="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6" name="Freeform 846">
                  <a:extLst>
                    <a:ext uri="{FF2B5EF4-FFF2-40B4-BE49-F238E27FC236}">
                      <a16:creationId xmlns:a16="http://schemas.microsoft.com/office/drawing/2014/main" id="{E809681E-51FC-4230-9886-4702F8F0F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95" y="2396"/>
                  <a:ext cx="148" cy="282"/>
                </a:xfrm>
                <a:custGeom>
                  <a:avLst/>
                  <a:gdLst>
                    <a:gd name="T0" fmla="*/ 18 w 148"/>
                    <a:gd name="T1" fmla="*/ 10 h 282"/>
                    <a:gd name="T2" fmla="*/ 24 w 148"/>
                    <a:gd name="T3" fmla="*/ 39 h 282"/>
                    <a:gd name="T4" fmla="*/ 31 w 148"/>
                    <a:gd name="T5" fmla="*/ 62 h 282"/>
                    <a:gd name="T6" fmla="*/ 4 w 148"/>
                    <a:gd name="T7" fmla="*/ 148 h 282"/>
                    <a:gd name="T8" fmla="*/ 0 w 148"/>
                    <a:gd name="T9" fmla="*/ 150 h 282"/>
                    <a:gd name="T10" fmla="*/ 3 w 148"/>
                    <a:gd name="T11" fmla="*/ 175 h 282"/>
                    <a:gd name="T12" fmla="*/ 9 w 148"/>
                    <a:gd name="T13" fmla="*/ 184 h 282"/>
                    <a:gd name="T14" fmla="*/ 19 w 148"/>
                    <a:gd name="T15" fmla="*/ 193 h 282"/>
                    <a:gd name="T16" fmla="*/ 21 w 148"/>
                    <a:gd name="T17" fmla="*/ 202 h 282"/>
                    <a:gd name="T18" fmla="*/ 22 w 148"/>
                    <a:gd name="T19" fmla="*/ 211 h 282"/>
                    <a:gd name="T20" fmla="*/ 23 w 148"/>
                    <a:gd name="T21" fmla="*/ 218 h 282"/>
                    <a:gd name="T22" fmla="*/ 24 w 148"/>
                    <a:gd name="T23" fmla="*/ 229 h 282"/>
                    <a:gd name="T24" fmla="*/ 31 w 148"/>
                    <a:gd name="T25" fmla="*/ 237 h 282"/>
                    <a:gd name="T26" fmla="*/ 28 w 148"/>
                    <a:gd name="T27" fmla="*/ 239 h 282"/>
                    <a:gd name="T28" fmla="*/ 22 w 148"/>
                    <a:gd name="T29" fmla="*/ 238 h 282"/>
                    <a:gd name="T30" fmla="*/ 16 w 148"/>
                    <a:gd name="T31" fmla="*/ 237 h 282"/>
                    <a:gd name="T32" fmla="*/ 11 w 148"/>
                    <a:gd name="T33" fmla="*/ 240 h 282"/>
                    <a:gd name="T34" fmla="*/ 10 w 148"/>
                    <a:gd name="T35" fmla="*/ 246 h 282"/>
                    <a:gd name="T36" fmla="*/ 15 w 148"/>
                    <a:gd name="T37" fmla="*/ 251 h 282"/>
                    <a:gd name="T38" fmla="*/ 28 w 148"/>
                    <a:gd name="T39" fmla="*/ 265 h 282"/>
                    <a:gd name="T40" fmla="*/ 32 w 148"/>
                    <a:gd name="T41" fmla="*/ 277 h 282"/>
                    <a:gd name="T42" fmla="*/ 37 w 148"/>
                    <a:gd name="T43" fmla="*/ 282 h 282"/>
                    <a:gd name="T44" fmla="*/ 45 w 148"/>
                    <a:gd name="T45" fmla="*/ 277 h 282"/>
                    <a:gd name="T46" fmla="*/ 48 w 148"/>
                    <a:gd name="T47" fmla="*/ 274 h 282"/>
                    <a:gd name="T48" fmla="*/ 52 w 148"/>
                    <a:gd name="T49" fmla="*/ 279 h 282"/>
                    <a:gd name="T50" fmla="*/ 64 w 148"/>
                    <a:gd name="T51" fmla="*/ 270 h 282"/>
                    <a:gd name="T52" fmla="*/ 78 w 148"/>
                    <a:gd name="T53" fmla="*/ 266 h 282"/>
                    <a:gd name="T54" fmla="*/ 80 w 148"/>
                    <a:gd name="T55" fmla="*/ 260 h 282"/>
                    <a:gd name="T56" fmla="*/ 80 w 148"/>
                    <a:gd name="T57" fmla="*/ 253 h 282"/>
                    <a:gd name="T58" fmla="*/ 87 w 148"/>
                    <a:gd name="T59" fmla="*/ 253 h 282"/>
                    <a:gd name="T60" fmla="*/ 100 w 148"/>
                    <a:gd name="T61" fmla="*/ 253 h 282"/>
                    <a:gd name="T62" fmla="*/ 106 w 148"/>
                    <a:gd name="T63" fmla="*/ 246 h 282"/>
                    <a:gd name="T64" fmla="*/ 108 w 148"/>
                    <a:gd name="T65" fmla="*/ 239 h 282"/>
                    <a:gd name="T66" fmla="*/ 111 w 148"/>
                    <a:gd name="T67" fmla="*/ 235 h 282"/>
                    <a:gd name="T68" fmla="*/ 117 w 148"/>
                    <a:gd name="T69" fmla="*/ 229 h 282"/>
                    <a:gd name="T70" fmla="*/ 121 w 148"/>
                    <a:gd name="T71" fmla="*/ 222 h 282"/>
                    <a:gd name="T72" fmla="*/ 128 w 148"/>
                    <a:gd name="T73" fmla="*/ 222 h 282"/>
                    <a:gd name="T74" fmla="*/ 133 w 148"/>
                    <a:gd name="T75" fmla="*/ 217 h 282"/>
                    <a:gd name="T76" fmla="*/ 132 w 148"/>
                    <a:gd name="T77" fmla="*/ 210 h 282"/>
                    <a:gd name="T78" fmla="*/ 127 w 148"/>
                    <a:gd name="T79" fmla="*/ 201 h 282"/>
                    <a:gd name="T80" fmla="*/ 125 w 148"/>
                    <a:gd name="T81" fmla="*/ 194 h 282"/>
                    <a:gd name="T82" fmla="*/ 125 w 148"/>
                    <a:gd name="T83" fmla="*/ 190 h 282"/>
                    <a:gd name="T84" fmla="*/ 119 w 148"/>
                    <a:gd name="T85" fmla="*/ 187 h 282"/>
                    <a:gd name="T86" fmla="*/ 125 w 148"/>
                    <a:gd name="T87" fmla="*/ 174 h 282"/>
                    <a:gd name="T88" fmla="*/ 126 w 148"/>
                    <a:gd name="T89" fmla="*/ 168 h 282"/>
                    <a:gd name="T90" fmla="*/ 125 w 148"/>
                    <a:gd name="T91" fmla="*/ 160 h 282"/>
                    <a:gd name="T92" fmla="*/ 134 w 148"/>
                    <a:gd name="T93" fmla="*/ 150 h 282"/>
                    <a:gd name="T94" fmla="*/ 134 w 148"/>
                    <a:gd name="T95" fmla="*/ 140 h 282"/>
                    <a:gd name="T96" fmla="*/ 142 w 148"/>
                    <a:gd name="T97" fmla="*/ 139 h 282"/>
                    <a:gd name="T98" fmla="*/ 146 w 148"/>
                    <a:gd name="T99" fmla="*/ 69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8" h="282">
                      <a:moveTo>
                        <a:pt x="33" y="0"/>
                      </a:moveTo>
                      <a:lnTo>
                        <a:pt x="17" y="8"/>
                      </a:lnTo>
                      <a:lnTo>
                        <a:pt x="18" y="10"/>
                      </a:lnTo>
                      <a:lnTo>
                        <a:pt x="25" y="33"/>
                      </a:lnTo>
                      <a:lnTo>
                        <a:pt x="24" y="38"/>
                      </a:lnTo>
                      <a:lnTo>
                        <a:pt x="24" y="39"/>
                      </a:lnTo>
                      <a:lnTo>
                        <a:pt x="34" y="53"/>
                      </a:lnTo>
                      <a:lnTo>
                        <a:pt x="33" y="60"/>
                      </a:lnTo>
                      <a:lnTo>
                        <a:pt x="31" y="62"/>
                      </a:lnTo>
                      <a:lnTo>
                        <a:pt x="28" y="94"/>
                      </a:lnTo>
                      <a:lnTo>
                        <a:pt x="28" y="119"/>
                      </a:lnTo>
                      <a:lnTo>
                        <a:pt x="4" y="148"/>
                      </a:lnTo>
                      <a:lnTo>
                        <a:pt x="3" y="149"/>
                      </a:lnTo>
                      <a:lnTo>
                        <a:pt x="2" y="150"/>
                      </a:lnTo>
                      <a:lnTo>
                        <a:pt x="0" y="150"/>
                      </a:lnTo>
                      <a:lnTo>
                        <a:pt x="0" y="153"/>
                      </a:lnTo>
                      <a:lnTo>
                        <a:pt x="1" y="173"/>
                      </a:lnTo>
                      <a:lnTo>
                        <a:pt x="3" y="175"/>
                      </a:lnTo>
                      <a:lnTo>
                        <a:pt x="7" y="180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9" y="184"/>
                      </a:lnTo>
                      <a:lnTo>
                        <a:pt x="16" y="189"/>
                      </a:lnTo>
                      <a:lnTo>
                        <a:pt x="19" y="193"/>
                      </a:lnTo>
                      <a:lnTo>
                        <a:pt x="20" y="198"/>
                      </a:lnTo>
                      <a:lnTo>
                        <a:pt x="21" y="199"/>
                      </a:lnTo>
                      <a:lnTo>
                        <a:pt x="21" y="202"/>
                      </a:lnTo>
                      <a:lnTo>
                        <a:pt x="23" y="207"/>
                      </a:lnTo>
                      <a:lnTo>
                        <a:pt x="23" y="209"/>
                      </a:lnTo>
                      <a:lnTo>
                        <a:pt x="22" y="211"/>
                      </a:lnTo>
                      <a:lnTo>
                        <a:pt x="22" y="212"/>
                      </a:lnTo>
                      <a:lnTo>
                        <a:pt x="24" y="215"/>
                      </a:lnTo>
                      <a:lnTo>
                        <a:pt x="23" y="218"/>
                      </a:lnTo>
                      <a:lnTo>
                        <a:pt x="21" y="221"/>
                      </a:lnTo>
                      <a:lnTo>
                        <a:pt x="21" y="224"/>
                      </a:lnTo>
                      <a:lnTo>
                        <a:pt x="24" y="229"/>
                      </a:lnTo>
                      <a:lnTo>
                        <a:pt x="26" y="230"/>
                      </a:lnTo>
                      <a:lnTo>
                        <a:pt x="27" y="233"/>
                      </a:lnTo>
                      <a:lnTo>
                        <a:pt x="31" y="237"/>
                      </a:lnTo>
                      <a:lnTo>
                        <a:pt x="31" y="238"/>
                      </a:lnTo>
                      <a:lnTo>
                        <a:pt x="30" y="239"/>
                      </a:lnTo>
                      <a:lnTo>
                        <a:pt x="28" y="239"/>
                      </a:lnTo>
                      <a:lnTo>
                        <a:pt x="27" y="238"/>
                      </a:lnTo>
                      <a:lnTo>
                        <a:pt x="24" y="237"/>
                      </a:lnTo>
                      <a:lnTo>
                        <a:pt x="22" y="238"/>
                      </a:lnTo>
                      <a:lnTo>
                        <a:pt x="20" y="237"/>
                      </a:lnTo>
                      <a:lnTo>
                        <a:pt x="17" y="238"/>
                      </a:lnTo>
                      <a:lnTo>
                        <a:pt x="16" y="237"/>
                      </a:lnTo>
                      <a:lnTo>
                        <a:pt x="14" y="237"/>
                      </a:lnTo>
                      <a:lnTo>
                        <a:pt x="11" y="237"/>
                      </a:lnTo>
                      <a:lnTo>
                        <a:pt x="11" y="240"/>
                      </a:lnTo>
                      <a:lnTo>
                        <a:pt x="10" y="242"/>
                      </a:lnTo>
                      <a:lnTo>
                        <a:pt x="10" y="245"/>
                      </a:lnTo>
                      <a:lnTo>
                        <a:pt x="10" y="246"/>
                      </a:lnTo>
                      <a:lnTo>
                        <a:pt x="12" y="248"/>
                      </a:lnTo>
                      <a:lnTo>
                        <a:pt x="13" y="249"/>
                      </a:lnTo>
                      <a:lnTo>
                        <a:pt x="15" y="251"/>
                      </a:lnTo>
                      <a:lnTo>
                        <a:pt x="21" y="256"/>
                      </a:lnTo>
                      <a:lnTo>
                        <a:pt x="25" y="263"/>
                      </a:lnTo>
                      <a:lnTo>
                        <a:pt x="28" y="265"/>
                      </a:lnTo>
                      <a:lnTo>
                        <a:pt x="30" y="270"/>
                      </a:lnTo>
                      <a:lnTo>
                        <a:pt x="32" y="273"/>
                      </a:lnTo>
                      <a:lnTo>
                        <a:pt x="32" y="277"/>
                      </a:lnTo>
                      <a:lnTo>
                        <a:pt x="34" y="279"/>
                      </a:lnTo>
                      <a:lnTo>
                        <a:pt x="34" y="282"/>
                      </a:lnTo>
                      <a:lnTo>
                        <a:pt x="37" y="282"/>
                      </a:lnTo>
                      <a:lnTo>
                        <a:pt x="39" y="281"/>
                      </a:lnTo>
                      <a:lnTo>
                        <a:pt x="43" y="281"/>
                      </a:lnTo>
                      <a:lnTo>
                        <a:pt x="45" y="277"/>
                      </a:lnTo>
                      <a:lnTo>
                        <a:pt x="45" y="274"/>
                      </a:lnTo>
                      <a:lnTo>
                        <a:pt x="46" y="272"/>
                      </a:lnTo>
                      <a:lnTo>
                        <a:pt x="48" y="274"/>
                      </a:lnTo>
                      <a:lnTo>
                        <a:pt x="48" y="278"/>
                      </a:lnTo>
                      <a:lnTo>
                        <a:pt x="50" y="279"/>
                      </a:lnTo>
                      <a:lnTo>
                        <a:pt x="52" y="279"/>
                      </a:lnTo>
                      <a:lnTo>
                        <a:pt x="56" y="276"/>
                      </a:lnTo>
                      <a:lnTo>
                        <a:pt x="60" y="273"/>
                      </a:lnTo>
                      <a:lnTo>
                        <a:pt x="64" y="270"/>
                      </a:lnTo>
                      <a:lnTo>
                        <a:pt x="72" y="268"/>
                      </a:lnTo>
                      <a:lnTo>
                        <a:pt x="76" y="268"/>
                      </a:lnTo>
                      <a:lnTo>
                        <a:pt x="78" y="266"/>
                      </a:lnTo>
                      <a:lnTo>
                        <a:pt x="82" y="263"/>
                      </a:lnTo>
                      <a:lnTo>
                        <a:pt x="81" y="260"/>
                      </a:lnTo>
                      <a:lnTo>
                        <a:pt x="80" y="260"/>
                      </a:lnTo>
                      <a:lnTo>
                        <a:pt x="77" y="256"/>
                      </a:lnTo>
                      <a:lnTo>
                        <a:pt x="77" y="254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5" y="253"/>
                      </a:lnTo>
                      <a:lnTo>
                        <a:pt x="87" y="253"/>
                      </a:lnTo>
                      <a:lnTo>
                        <a:pt x="91" y="254"/>
                      </a:lnTo>
                      <a:lnTo>
                        <a:pt x="95" y="253"/>
                      </a:lnTo>
                      <a:lnTo>
                        <a:pt x="100" y="253"/>
                      </a:lnTo>
                      <a:lnTo>
                        <a:pt x="103" y="250"/>
                      </a:lnTo>
                      <a:lnTo>
                        <a:pt x="105" y="249"/>
                      </a:lnTo>
                      <a:lnTo>
                        <a:pt x="106" y="246"/>
                      </a:lnTo>
                      <a:lnTo>
                        <a:pt x="105" y="244"/>
                      </a:lnTo>
                      <a:lnTo>
                        <a:pt x="106" y="241"/>
                      </a:lnTo>
                      <a:lnTo>
                        <a:pt x="108" y="239"/>
                      </a:lnTo>
                      <a:lnTo>
                        <a:pt x="108" y="237"/>
                      </a:lnTo>
                      <a:lnTo>
                        <a:pt x="110" y="234"/>
                      </a:lnTo>
                      <a:lnTo>
                        <a:pt x="111" y="235"/>
                      </a:lnTo>
                      <a:lnTo>
                        <a:pt x="112" y="235"/>
                      </a:lnTo>
                      <a:lnTo>
                        <a:pt x="115" y="230"/>
                      </a:lnTo>
                      <a:lnTo>
                        <a:pt x="117" y="229"/>
                      </a:lnTo>
                      <a:lnTo>
                        <a:pt x="117" y="227"/>
                      </a:lnTo>
                      <a:lnTo>
                        <a:pt x="117" y="225"/>
                      </a:lnTo>
                      <a:lnTo>
                        <a:pt x="121" y="222"/>
                      </a:lnTo>
                      <a:lnTo>
                        <a:pt x="123" y="220"/>
                      </a:lnTo>
                      <a:lnTo>
                        <a:pt x="127" y="220"/>
                      </a:lnTo>
                      <a:lnTo>
                        <a:pt x="128" y="222"/>
                      </a:lnTo>
                      <a:lnTo>
                        <a:pt x="132" y="219"/>
                      </a:lnTo>
                      <a:lnTo>
                        <a:pt x="132" y="218"/>
                      </a:lnTo>
                      <a:lnTo>
                        <a:pt x="133" y="217"/>
                      </a:lnTo>
                      <a:lnTo>
                        <a:pt x="133" y="215"/>
                      </a:lnTo>
                      <a:lnTo>
                        <a:pt x="134" y="212"/>
                      </a:lnTo>
                      <a:lnTo>
                        <a:pt x="132" y="210"/>
                      </a:lnTo>
                      <a:lnTo>
                        <a:pt x="128" y="208"/>
                      </a:lnTo>
                      <a:lnTo>
                        <a:pt x="127" y="204"/>
                      </a:lnTo>
                      <a:lnTo>
                        <a:pt x="127" y="201"/>
                      </a:lnTo>
                      <a:lnTo>
                        <a:pt x="125" y="198"/>
                      </a:lnTo>
                      <a:lnTo>
                        <a:pt x="126" y="195"/>
                      </a:lnTo>
                      <a:lnTo>
                        <a:pt x="125" y="194"/>
                      </a:lnTo>
                      <a:lnTo>
                        <a:pt x="126" y="192"/>
                      </a:lnTo>
                      <a:lnTo>
                        <a:pt x="126" y="190"/>
                      </a:lnTo>
                      <a:lnTo>
                        <a:pt x="125" y="190"/>
                      </a:lnTo>
                      <a:lnTo>
                        <a:pt x="121" y="192"/>
                      </a:lnTo>
                      <a:lnTo>
                        <a:pt x="119" y="190"/>
                      </a:lnTo>
                      <a:lnTo>
                        <a:pt x="119" y="187"/>
                      </a:lnTo>
                      <a:lnTo>
                        <a:pt x="124" y="180"/>
                      </a:lnTo>
                      <a:lnTo>
                        <a:pt x="125" y="178"/>
                      </a:lnTo>
                      <a:lnTo>
                        <a:pt x="125" y="174"/>
                      </a:lnTo>
                      <a:lnTo>
                        <a:pt x="122" y="173"/>
                      </a:lnTo>
                      <a:lnTo>
                        <a:pt x="123" y="170"/>
                      </a:lnTo>
                      <a:lnTo>
                        <a:pt x="126" y="168"/>
                      </a:lnTo>
                      <a:lnTo>
                        <a:pt x="128" y="165"/>
                      </a:lnTo>
                      <a:lnTo>
                        <a:pt x="125" y="163"/>
                      </a:lnTo>
                      <a:lnTo>
                        <a:pt x="125" y="160"/>
                      </a:lnTo>
                      <a:lnTo>
                        <a:pt x="128" y="157"/>
                      </a:lnTo>
                      <a:lnTo>
                        <a:pt x="129" y="157"/>
                      </a:lnTo>
                      <a:lnTo>
                        <a:pt x="134" y="150"/>
                      </a:lnTo>
                      <a:lnTo>
                        <a:pt x="135" y="146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7" y="137"/>
                      </a:lnTo>
                      <a:lnTo>
                        <a:pt x="140" y="137"/>
                      </a:lnTo>
                      <a:lnTo>
                        <a:pt x="142" y="139"/>
                      </a:lnTo>
                      <a:lnTo>
                        <a:pt x="145" y="137"/>
                      </a:lnTo>
                      <a:lnTo>
                        <a:pt x="148" y="136"/>
                      </a:lnTo>
                      <a:lnTo>
                        <a:pt x="146" y="69"/>
                      </a:lnTo>
                      <a:lnTo>
                        <a:pt x="146" y="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7" name="Freeform 847">
                  <a:extLst>
                    <a:ext uri="{FF2B5EF4-FFF2-40B4-BE49-F238E27FC236}">
                      <a16:creationId xmlns:a16="http://schemas.microsoft.com/office/drawing/2014/main" id="{BF4254E6-9E2B-49EB-966A-8C172235F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8" y="2578"/>
                  <a:ext cx="4" cy="3"/>
                </a:xfrm>
                <a:custGeom>
                  <a:avLst/>
                  <a:gdLst>
                    <a:gd name="T0" fmla="*/ 0 w 4"/>
                    <a:gd name="T1" fmla="*/ 2 h 3"/>
                    <a:gd name="T2" fmla="*/ 1 w 4"/>
                    <a:gd name="T3" fmla="*/ 3 h 3"/>
                    <a:gd name="T4" fmla="*/ 3 w 4"/>
                    <a:gd name="T5" fmla="*/ 2 h 3"/>
                    <a:gd name="T6" fmla="*/ 4 w 4"/>
                    <a:gd name="T7" fmla="*/ 0 h 3"/>
                    <a:gd name="T8" fmla="*/ 0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8" name="Freeform 848">
                  <a:extLst>
                    <a:ext uri="{FF2B5EF4-FFF2-40B4-BE49-F238E27FC236}">
                      <a16:creationId xmlns:a16="http://schemas.microsoft.com/office/drawing/2014/main" id="{36653B91-1183-43B8-977F-A707E998DF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2" y="2400"/>
                  <a:ext cx="217" cy="201"/>
                </a:xfrm>
                <a:custGeom>
                  <a:avLst/>
                  <a:gdLst>
                    <a:gd name="T0" fmla="*/ 185 w 217"/>
                    <a:gd name="T1" fmla="*/ 146 h 201"/>
                    <a:gd name="T2" fmla="*/ 187 w 217"/>
                    <a:gd name="T3" fmla="*/ 144 h 201"/>
                    <a:gd name="T4" fmla="*/ 211 w 217"/>
                    <a:gd name="T5" fmla="*/ 90 h 201"/>
                    <a:gd name="T6" fmla="*/ 216 w 217"/>
                    <a:gd name="T7" fmla="*/ 56 h 201"/>
                    <a:gd name="T8" fmla="*/ 207 w 217"/>
                    <a:gd name="T9" fmla="*/ 35 h 201"/>
                    <a:gd name="T10" fmla="*/ 208 w 217"/>
                    <a:gd name="T11" fmla="*/ 29 h 201"/>
                    <a:gd name="T12" fmla="*/ 200 w 217"/>
                    <a:gd name="T13" fmla="*/ 4 h 201"/>
                    <a:gd name="T14" fmla="*/ 185 w 217"/>
                    <a:gd name="T15" fmla="*/ 7 h 201"/>
                    <a:gd name="T16" fmla="*/ 160 w 217"/>
                    <a:gd name="T17" fmla="*/ 0 h 201"/>
                    <a:gd name="T18" fmla="*/ 79 w 217"/>
                    <a:gd name="T19" fmla="*/ 66 h 201"/>
                    <a:gd name="T20" fmla="*/ 57 w 217"/>
                    <a:gd name="T21" fmla="*/ 105 h 201"/>
                    <a:gd name="T22" fmla="*/ 54 w 217"/>
                    <a:gd name="T23" fmla="*/ 121 h 201"/>
                    <a:gd name="T24" fmla="*/ 52 w 217"/>
                    <a:gd name="T25" fmla="*/ 131 h 201"/>
                    <a:gd name="T26" fmla="*/ 41 w 217"/>
                    <a:gd name="T27" fmla="*/ 138 h 201"/>
                    <a:gd name="T28" fmla="*/ 33 w 217"/>
                    <a:gd name="T29" fmla="*/ 142 h 201"/>
                    <a:gd name="T30" fmla="*/ 24 w 217"/>
                    <a:gd name="T31" fmla="*/ 142 h 201"/>
                    <a:gd name="T32" fmla="*/ 17 w 217"/>
                    <a:gd name="T33" fmla="*/ 144 h 201"/>
                    <a:gd name="T34" fmla="*/ 3 w 217"/>
                    <a:gd name="T35" fmla="*/ 144 h 201"/>
                    <a:gd name="T36" fmla="*/ 2 w 217"/>
                    <a:gd name="T37" fmla="*/ 151 h 201"/>
                    <a:gd name="T38" fmla="*/ 0 w 217"/>
                    <a:gd name="T39" fmla="*/ 159 h 201"/>
                    <a:gd name="T40" fmla="*/ 14 w 217"/>
                    <a:gd name="T41" fmla="*/ 177 h 201"/>
                    <a:gd name="T42" fmla="*/ 25 w 217"/>
                    <a:gd name="T43" fmla="*/ 178 h 201"/>
                    <a:gd name="T44" fmla="*/ 27 w 217"/>
                    <a:gd name="T45" fmla="*/ 181 h 201"/>
                    <a:gd name="T46" fmla="*/ 28 w 217"/>
                    <a:gd name="T47" fmla="*/ 186 h 201"/>
                    <a:gd name="T48" fmla="*/ 30 w 217"/>
                    <a:gd name="T49" fmla="*/ 193 h 201"/>
                    <a:gd name="T50" fmla="*/ 32 w 217"/>
                    <a:gd name="T51" fmla="*/ 193 h 201"/>
                    <a:gd name="T52" fmla="*/ 34 w 217"/>
                    <a:gd name="T53" fmla="*/ 190 h 201"/>
                    <a:gd name="T54" fmla="*/ 41 w 217"/>
                    <a:gd name="T55" fmla="*/ 191 h 201"/>
                    <a:gd name="T56" fmla="*/ 46 w 217"/>
                    <a:gd name="T57" fmla="*/ 197 h 201"/>
                    <a:gd name="T58" fmla="*/ 51 w 217"/>
                    <a:gd name="T59" fmla="*/ 199 h 201"/>
                    <a:gd name="T60" fmla="*/ 50 w 217"/>
                    <a:gd name="T61" fmla="*/ 197 h 201"/>
                    <a:gd name="T62" fmla="*/ 49 w 217"/>
                    <a:gd name="T63" fmla="*/ 190 h 201"/>
                    <a:gd name="T64" fmla="*/ 51 w 217"/>
                    <a:gd name="T65" fmla="*/ 185 h 201"/>
                    <a:gd name="T66" fmla="*/ 54 w 217"/>
                    <a:gd name="T67" fmla="*/ 183 h 201"/>
                    <a:gd name="T68" fmla="*/ 52 w 217"/>
                    <a:gd name="T69" fmla="*/ 178 h 201"/>
                    <a:gd name="T70" fmla="*/ 53 w 217"/>
                    <a:gd name="T71" fmla="*/ 176 h 201"/>
                    <a:gd name="T72" fmla="*/ 53 w 217"/>
                    <a:gd name="T73" fmla="*/ 173 h 201"/>
                    <a:gd name="T74" fmla="*/ 58 w 217"/>
                    <a:gd name="T75" fmla="*/ 169 h 201"/>
                    <a:gd name="T76" fmla="*/ 62 w 217"/>
                    <a:gd name="T77" fmla="*/ 167 h 201"/>
                    <a:gd name="T78" fmla="*/ 65 w 217"/>
                    <a:gd name="T79" fmla="*/ 167 h 201"/>
                    <a:gd name="T80" fmla="*/ 70 w 217"/>
                    <a:gd name="T81" fmla="*/ 166 h 201"/>
                    <a:gd name="T82" fmla="*/ 74 w 217"/>
                    <a:gd name="T83" fmla="*/ 166 h 201"/>
                    <a:gd name="T84" fmla="*/ 79 w 217"/>
                    <a:gd name="T85" fmla="*/ 169 h 201"/>
                    <a:gd name="T86" fmla="*/ 86 w 217"/>
                    <a:gd name="T87" fmla="*/ 171 h 201"/>
                    <a:gd name="T88" fmla="*/ 91 w 217"/>
                    <a:gd name="T89" fmla="*/ 178 h 201"/>
                    <a:gd name="T90" fmla="*/ 95 w 217"/>
                    <a:gd name="T91" fmla="*/ 180 h 201"/>
                    <a:gd name="T92" fmla="*/ 99 w 217"/>
                    <a:gd name="T93" fmla="*/ 177 h 201"/>
                    <a:gd name="T94" fmla="*/ 104 w 217"/>
                    <a:gd name="T95" fmla="*/ 175 h 201"/>
                    <a:gd name="T96" fmla="*/ 107 w 217"/>
                    <a:gd name="T97" fmla="*/ 174 h 201"/>
                    <a:gd name="T98" fmla="*/ 110 w 217"/>
                    <a:gd name="T99" fmla="*/ 178 h 201"/>
                    <a:gd name="T100" fmla="*/ 117 w 217"/>
                    <a:gd name="T101" fmla="*/ 183 h 201"/>
                    <a:gd name="T102" fmla="*/ 126 w 217"/>
                    <a:gd name="T103" fmla="*/ 186 h 201"/>
                    <a:gd name="T104" fmla="*/ 132 w 217"/>
                    <a:gd name="T105" fmla="*/ 183 h 201"/>
                    <a:gd name="T106" fmla="*/ 138 w 217"/>
                    <a:gd name="T107" fmla="*/ 176 h 201"/>
                    <a:gd name="T108" fmla="*/ 149 w 217"/>
                    <a:gd name="T109" fmla="*/ 175 h 201"/>
                    <a:gd name="T110" fmla="*/ 160 w 217"/>
                    <a:gd name="T111" fmla="*/ 179 h 201"/>
                    <a:gd name="T112" fmla="*/ 166 w 217"/>
                    <a:gd name="T113" fmla="*/ 180 h 201"/>
                    <a:gd name="T114" fmla="*/ 170 w 217"/>
                    <a:gd name="T115" fmla="*/ 177 h 201"/>
                    <a:gd name="T116" fmla="*/ 174 w 217"/>
                    <a:gd name="T117" fmla="*/ 174 h 201"/>
                    <a:gd name="T118" fmla="*/ 178 w 217"/>
                    <a:gd name="T119" fmla="*/ 175 h 201"/>
                    <a:gd name="T120" fmla="*/ 180 w 217"/>
                    <a:gd name="T121" fmla="*/ 172 h 201"/>
                    <a:gd name="T122" fmla="*/ 184 w 217"/>
                    <a:gd name="T123" fmla="*/ 169 h 201"/>
                    <a:gd name="T124" fmla="*/ 183 w 217"/>
                    <a:gd name="T125" fmla="*/ 14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201">
                      <a:moveTo>
                        <a:pt x="183" y="146"/>
                      </a:moveTo>
                      <a:lnTo>
                        <a:pt x="185" y="146"/>
                      </a:lnTo>
                      <a:lnTo>
                        <a:pt x="186" y="145"/>
                      </a:lnTo>
                      <a:lnTo>
                        <a:pt x="187" y="144"/>
                      </a:lnTo>
                      <a:lnTo>
                        <a:pt x="211" y="115"/>
                      </a:lnTo>
                      <a:lnTo>
                        <a:pt x="211" y="90"/>
                      </a:lnTo>
                      <a:lnTo>
                        <a:pt x="214" y="58"/>
                      </a:lnTo>
                      <a:lnTo>
                        <a:pt x="216" y="56"/>
                      </a:lnTo>
                      <a:lnTo>
                        <a:pt x="217" y="49"/>
                      </a:lnTo>
                      <a:lnTo>
                        <a:pt x="207" y="35"/>
                      </a:lnTo>
                      <a:lnTo>
                        <a:pt x="207" y="34"/>
                      </a:lnTo>
                      <a:lnTo>
                        <a:pt x="208" y="29"/>
                      </a:lnTo>
                      <a:lnTo>
                        <a:pt x="201" y="6"/>
                      </a:lnTo>
                      <a:lnTo>
                        <a:pt x="200" y="4"/>
                      </a:lnTo>
                      <a:lnTo>
                        <a:pt x="187" y="10"/>
                      </a:lnTo>
                      <a:lnTo>
                        <a:pt x="185" y="7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96" y="47"/>
                      </a:lnTo>
                      <a:lnTo>
                        <a:pt x="79" y="66"/>
                      </a:lnTo>
                      <a:lnTo>
                        <a:pt x="58" y="72"/>
                      </a:lnTo>
                      <a:lnTo>
                        <a:pt x="57" y="105"/>
                      </a:lnTo>
                      <a:lnTo>
                        <a:pt x="55" y="120"/>
                      </a:lnTo>
                      <a:lnTo>
                        <a:pt x="54" y="121"/>
                      </a:lnTo>
                      <a:lnTo>
                        <a:pt x="53" y="128"/>
                      </a:lnTo>
                      <a:lnTo>
                        <a:pt x="52" y="131"/>
                      </a:lnTo>
                      <a:lnTo>
                        <a:pt x="45" y="136"/>
                      </a:lnTo>
                      <a:lnTo>
                        <a:pt x="41" y="138"/>
                      </a:lnTo>
                      <a:lnTo>
                        <a:pt x="37" y="139"/>
                      </a:lnTo>
                      <a:lnTo>
                        <a:pt x="33" y="142"/>
                      </a:lnTo>
                      <a:lnTo>
                        <a:pt x="30" y="142"/>
                      </a:lnTo>
                      <a:lnTo>
                        <a:pt x="24" y="142"/>
                      </a:lnTo>
                      <a:lnTo>
                        <a:pt x="20" y="145"/>
                      </a:lnTo>
                      <a:lnTo>
                        <a:pt x="17" y="144"/>
                      </a:lnTo>
                      <a:lnTo>
                        <a:pt x="6" y="145"/>
                      </a:lnTo>
                      <a:lnTo>
                        <a:pt x="3" y="144"/>
                      </a:lnTo>
                      <a:lnTo>
                        <a:pt x="3" y="146"/>
                      </a:lnTo>
                      <a:lnTo>
                        <a:pt x="2" y="151"/>
                      </a:lnTo>
                      <a:lnTo>
                        <a:pt x="0" y="155"/>
                      </a:lnTo>
                      <a:lnTo>
                        <a:pt x="0" y="159"/>
                      </a:lnTo>
                      <a:lnTo>
                        <a:pt x="13" y="170"/>
                      </a:lnTo>
                      <a:lnTo>
                        <a:pt x="14" y="177"/>
                      </a:lnTo>
                      <a:lnTo>
                        <a:pt x="19" y="182"/>
                      </a:lnTo>
                      <a:lnTo>
                        <a:pt x="25" y="178"/>
                      </a:lnTo>
                      <a:lnTo>
                        <a:pt x="27" y="179"/>
                      </a:lnTo>
                      <a:lnTo>
                        <a:pt x="27" y="181"/>
                      </a:lnTo>
                      <a:lnTo>
                        <a:pt x="28" y="182"/>
                      </a:lnTo>
                      <a:lnTo>
                        <a:pt x="28" y="186"/>
                      </a:lnTo>
                      <a:lnTo>
                        <a:pt x="27" y="188"/>
                      </a:lnTo>
                      <a:lnTo>
                        <a:pt x="30" y="193"/>
                      </a:lnTo>
                      <a:lnTo>
                        <a:pt x="31" y="193"/>
                      </a:lnTo>
                      <a:lnTo>
                        <a:pt x="32" y="193"/>
                      </a:lnTo>
                      <a:lnTo>
                        <a:pt x="35" y="192"/>
                      </a:lnTo>
                      <a:lnTo>
                        <a:pt x="34" y="190"/>
                      </a:lnTo>
                      <a:lnTo>
                        <a:pt x="36" y="187"/>
                      </a:lnTo>
                      <a:lnTo>
                        <a:pt x="41" y="191"/>
                      </a:lnTo>
                      <a:lnTo>
                        <a:pt x="43" y="195"/>
                      </a:lnTo>
                      <a:lnTo>
                        <a:pt x="46" y="197"/>
                      </a:lnTo>
                      <a:lnTo>
                        <a:pt x="49" y="201"/>
                      </a:lnTo>
                      <a:lnTo>
                        <a:pt x="51" y="199"/>
                      </a:lnTo>
                      <a:lnTo>
                        <a:pt x="51" y="197"/>
                      </a:lnTo>
                      <a:lnTo>
                        <a:pt x="50" y="197"/>
                      </a:lnTo>
                      <a:lnTo>
                        <a:pt x="48" y="192"/>
                      </a:lnTo>
                      <a:lnTo>
                        <a:pt x="49" y="190"/>
                      </a:lnTo>
                      <a:lnTo>
                        <a:pt x="48" y="189"/>
                      </a:lnTo>
                      <a:lnTo>
                        <a:pt x="51" y="185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3" y="181"/>
                      </a:lnTo>
                      <a:lnTo>
                        <a:pt x="52" y="178"/>
                      </a:lnTo>
                      <a:lnTo>
                        <a:pt x="53" y="176"/>
                      </a:lnTo>
                      <a:lnTo>
                        <a:pt x="53" y="176"/>
                      </a:lnTo>
                      <a:lnTo>
                        <a:pt x="52" y="174"/>
                      </a:lnTo>
                      <a:lnTo>
                        <a:pt x="53" y="173"/>
                      </a:lnTo>
                      <a:lnTo>
                        <a:pt x="56" y="169"/>
                      </a:lnTo>
                      <a:lnTo>
                        <a:pt x="58" y="169"/>
                      </a:lnTo>
                      <a:lnTo>
                        <a:pt x="58" y="168"/>
                      </a:lnTo>
                      <a:lnTo>
                        <a:pt x="62" y="167"/>
                      </a:lnTo>
                      <a:lnTo>
                        <a:pt x="64" y="167"/>
                      </a:lnTo>
                      <a:lnTo>
                        <a:pt x="65" y="167"/>
                      </a:lnTo>
                      <a:lnTo>
                        <a:pt x="69" y="167"/>
                      </a:lnTo>
                      <a:lnTo>
                        <a:pt x="70" y="166"/>
                      </a:lnTo>
                      <a:lnTo>
                        <a:pt x="72" y="166"/>
                      </a:lnTo>
                      <a:lnTo>
                        <a:pt x="74" y="166"/>
                      </a:lnTo>
                      <a:lnTo>
                        <a:pt x="78" y="167"/>
                      </a:lnTo>
                      <a:lnTo>
                        <a:pt x="79" y="169"/>
                      </a:lnTo>
                      <a:lnTo>
                        <a:pt x="82" y="169"/>
                      </a:lnTo>
                      <a:lnTo>
                        <a:pt x="86" y="171"/>
                      </a:lnTo>
                      <a:lnTo>
                        <a:pt x="88" y="173"/>
                      </a:lnTo>
                      <a:lnTo>
                        <a:pt x="91" y="178"/>
                      </a:lnTo>
                      <a:lnTo>
                        <a:pt x="93" y="180"/>
                      </a:lnTo>
                      <a:lnTo>
                        <a:pt x="95" y="180"/>
                      </a:lnTo>
                      <a:lnTo>
                        <a:pt x="96" y="177"/>
                      </a:lnTo>
                      <a:lnTo>
                        <a:pt x="99" y="177"/>
                      </a:lnTo>
                      <a:lnTo>
                        <a:pt x="100" y="176"/>
                      </a:lnTo>
                      <a:lnTo>
                        <a:pt x="104" y="175"/>
                      </a:lnTo>
                      <a:lnTo>
                        <a:pt x="105" y="174"/>
                      </a:lnTo>
                      <a:lnTo>
                        <a:pt x="107" y="174"/>
                      </a:lnTo>
                      <a:lnTo>
                        <a:pt x="110" y="176"/>
                      </a:lnTo>
                      <a:lnTo>
                        <a:pt x="110" y="178"/>
                      </a:lnTo>
                      <a:lnTo>
                        <a:pt x="113" y="180"/>
                      </a:lnTo>
                      <a:lnTo>
                        <a:pt x="117" y="183"/>
                      </a:lnTo>
                      <a:lnTo>
                        <a:pt x="121" y="183"/>
                      </a:lnTo>
                      <a:lnTo>
                        <a:pt x="126" y="186"/>
                      </a:lnTo>
                      <a:lnTo>
                        <a:pt x="128" y="186"/>
                      </a:lnTo>
                      <a:lnTo>
                        <a:pt x="132" y="183"/>
                      </a:lnTo>
                      <a:lnTo>
                        <a:pt x="135" y="177"/>
                      </a:lnTo>
                      <a:lnTo>
                        <a:pt x="138" y="176"/>
                      </a:lnTo>
                      <a:lnTo>
                        <a:pt x="146" y="177"/>
                      </a:lnTo>
                      <a:lnTo>
                        <a:pt x="149" y="175"/>
                      </a:lnTo>
                      <a:lnTo>
                        <a:pt x="155" y="176"/>
                      </a:lnTo>
                      <a:lnTo>
                        <a:pt x="160" y="179"/>
                      </a:lnTo>
                      <a:lnTo>
                        <a:pt x="164" y="179"/>
                      </a:lnTo>
                      <a:lnTo>
                        <a:pt x="166" y="180"/>
                      </a:lnTo>
                      <a:lnTo>
                        <a:pt x="170" y="178"/>
                      </a:lnTo>
                      <a:lnTo>
                        <a:pt x="170" y="177"/>
                      </a:lnTo>
                      <a:lnTo>
                        <a:pt x="173" y="176"/>
                      </a:lnTo>
                      <a:lnTo>
                        <a:pt x="174" y="174"/>
                      </a:lnTo>
                      <a:lnTo>
                        <a:pt x="176" y="173"/>
                      </a:lnTo>
                      <a:lnTo>
                        <a:pt x="178" y="175"/>
                      </a:lnTo>
                      <a:lnTo>
                        <a:pt x="180" y="174"/>
                      </a:lnTo>
                      <a:lnTo>
                        <a:pt x="180" y="172"/>
                      </a:lnTo>
                      <a:lnTo>
                        <a:pt x="182" y="169"/>
                      </a:lnTo>
                      <a:lnTo>
                        <a:pt x="184" y="169"/>
                      </a:lnTo>
                      <a:lnTo>
                        <a:pt x="183" y="149"/>
                      </a:lnTo>
                      <a:lnTo>
                        <a:pt x="183" y="14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9" name="Rectangle 849">
                  <a:extLst>
                    <a:ext uri="{FF2B5EF4-FFF2-40B4-BE49-F238E27FC236}">
                      <a16:creationId xmlns:a16="http://schemas.microsoft.com/office/drawing/2014/main" id="{563647BD-AA02-419C-BF07-850B27ECC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04" y="2580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0" name="Freeform 850">
                  <a:extLst>
                    <a:ext uri="{FF2B5EF4-FFF2-40B4-BE49-F238E27FC236}">
                      <a16:creationId xmlns:a16="http://schemas.microsoft.com/office/drawing/2014/main" id="{95AB320F-593B-4B91-8013-9748D1704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9" y="2566"/>
                  <a:ext cx="162" cy="167"/>
                </a:xfrm>
                <a:custGeom>
                  <a:avLst/>
                  <a:gdLst>
                    <a:gd name="T0" fmla="*/ 84 w 162"/>
                    <a:gd name="T1" fmla="*/ 145 h 167"/>
                    <a:gd name="T2" fmla="*/ 85 w 162"/>
                    <a:gd name="T3" fmla="*/ 137 h 167"/>
                    <a:gd name="T4" fmla="*/ 91 w 162"/>
                    <a:gd name="T5" fmla="*/ 131 h 167"/>
                    <a:gd name="T6" fmla="*/ 96 w 162"/>
                    <a:gd name="T7" fmla="*/ 122 h 167"/>
                    <a:gd name="T8" fmla="*/ 101 w 162"/>
                    <a:gd name="T9" fmla="*/ 121 h 167"/>
                    <a:gd name="T10" fmla="*/ 109 w 162"/>
                    <a:gd name="T11" fmla="*/ 124 h 167"/>
                    <a:gd name="T12" fmla="*/ 115 w 162"/>
                    <a:gd name="T13" fmla="*/ 130 h 167"/>
                    <a:gd name="T14" fmla="*/ 119 w 162"/>
                    <a:gd name="T15" fmla="*/ 122 h 167"/>
                    <a:gd name="T16" fmla="*/ 125 w 162"/>
                    <a:gd name="T17" fmla="*/ 117 h 167"/>
                    <a:gd name="T18" fmla="*/ 129 w 162"/>
                    <a:gd name="T19" fmla="*/ 105 h 167"/>
                    <a:gd name="T20" fmla="*/ 131 w 162"/>
                    <a:gd name="T21" fmla="*/ 97 h 167"/>
                    <a:gd name="T22" fmla="*/ 138 w 162"/>
                    <a:gd name="T23" fmla="*/ 86 h 167"/>
                    <a:gd name="T24" fmla="*/ 140 w 162"/>
                    <a:gd name="T25" fmla="*/ 76 h 167"/>
                    <a:gd name="T26" fmla="*/ 147 w 162"/>
                    <a:gd name="T27" fmla="*/ 67 h 167"/>
                    <a:gd name="T28" fmla="*/ 148 w 162"/>
                    <a:gd name="T29" fmla="*/ 57 h 167"/>
                    <a:gd name="T30" fmla="*/ 153 w 162"/>
                    <a:gd name="T31" fmla="*/ 48 h 167"/>
                    <a:gd name="T32" fmla="*/ 159 w 162"/>
                    <a:gd name="T33" fmla="*/ 44 h 167"/>
                    <a:gd name="T34" fmla="*/ 161 w 162"/>
                    <a:gd name="T35" fmla="*/ 35 h 167"/>
                    <a:gd name="T36" fmla="*/ 157 w 162"/>
                    <a:gd name="T37" fmla="*/ 30 h 167"/>
                    <a:gd name="T38" fmla="*/ 156 w 162"/>
                    <a:gd name="T39" fmla="*/ 19 h 167"/>
                    <a:gd name="T40" fmla="*/ 153 w 162"/>
                    <a:gd name="T41" fmla="*/ 10 h 167"/>
                    <a:gd name="T42" fmla="*/ 145 w 162"/>
                    <a:gd name="T43" fmla="*/ 3 h 167"/>
                    <a:gd name="T44" fmla="*/ 141 w 162"/>
                    <a:gd name="T45" fmla="*/ 9 h 167"/>
                    <a:gd name="T46" fmla="*/ 136 w 162"/>
                    <a:gd name="T47" fmla="*/ 10 h 167"/>
                    <a:gd name="T48" fmla="*/ 130 w 162"/>
                    <a:gd name="T49" fmla="*/ 15 h 167"/>
                    <a:gd name="T50" fmla="*/ 118 w 162"/>
                    <a:gd name="T51" fmla="*/ 10 h 167"/>
                    <a:gd name="T52" fmla="*/ 101 w 162"/>
                    <a:gd name="T53" fmla="*/ 10 h 167"/>
                    <a:gd name="T54" fmla="*/ 91 w 162"/>
                    <a:gd name="T55" fmla="*/ 20 h 167"/>
                    <a:gd name="T56" fmla="*/ 80 w 162"/>
                    <a:gd name="T57" fmla="*/ 17 h 167"/>
                    <a:gd name="T58" fmla="*/ 73 w 162"/>
                    <a:gd name="T59" fmla="*/ 10 h 167"/>
                    <a:gd name="T60" fmla="*/ 67 w 162"/>
                    <a:gd name="T61" fmla="*/ 9 h 167"/>
                    <a:gd name="T62" fmla="*/ 59 w 162"/>
                    <a:gd name="T63" fmla="*/ 11 h 167"/>
                    <a:gd name="T64" fmla="*/ 54 w 162"/>
                    <a:gd name="T65" fmla="*/ 12 h 167"/>
                    <a:gd name="T66" fmla="*/ 45 w 162"/>
                    <a:gd name="T67" fmla="*/ 3 h 167"/>
                    <a:gd name="T68" fmla="*/ 37 w 162"/>
                    <a:gd name="T69" fmla="*/ 0 h 167"/>
                    <a:gd name="T70" fmla="*/ 32 w 162"/>
                    <a:gd name="T71" fmla="*/ 1 h 167"/>
                    <a:gd name="T72" fmla="*/ 25 w 162"/>
                    <a:gd name="T73" fmla="*/ 1 h 167"/>
                    <a:gd name="T74" fmla="*/ 19 w 162"/>
                    <a:gd name="T75" fmla="*/ 3 h 167"/>
                    <a:gd name="T76" fmla="*/ 16 w 162"/>
                    <a:gd name="T77" fmla="*/ 10 h 167"/>
                    <a:gd name="T78" fmla="*/ 16 w 162"/>
                    <a:gd name="T79" fmla="*/ 15 h 167"/>
                    <a:gd name="T80" fmla="*/ 14 w 162"/>
                    <a:gd name="T81" fmla="*/ 19 h 167"/>
                    <a:gd name="T82" fmla="*/ 11 w 162"/>
                    <a:gd name="T83" fmla="*/ 26 h 167"/>
                    <a:gd name="T84" fmla="*/ 14 w 162"/>
                    <a:gd name="T85" fmla="*/ 33 h 167"/>
                    <a:gd name="T86" fmla="*/ 11 w 162"/>
                    <a:gd name="T87" fmla="*/ 39 h 167"/>
                    <a:gd name="T88" fmla="*/ 16 w 162"/>
                    <a:gd name="T89" fmla="*/ 49 h 167"/>
                    <a:gd name="T90" fmla="*/ 14 w 162"/>
                    <a:gd name="T91" fmla="*/ 58 h 167"/>
                    <a:gd name="T92" fmla="*/ 15 w 162"/>
                    <a:gd name="T93" fmla="*/ 66 h 167"/>
                    <a:gd name="T94" fmla="*/ 11 w 162"/>
                    <a:gd name="T95" fmla="*/ 69 h 167"/>
                    <a:gd name="T96" fmla="*/ 7 w 162"/>
                    <a:gd name="T97" fmla="*/ 79 h 167"/>
                    <a:gd name="T98" fmla="*/ 1 w 162"/>
                    <a:gd name="T99" fmla="*/ 81 h 167"/>
                    <a:gd name="T100" fmla="*/ 1 w 162"/>
                    <a:gd name="T101" fmla="*/ 89 h 167"/>
                    <a:gd name="T102" fmla="*/ 1 w 162"/>
                    <a:gd name="T103" fmla="*/ 97 h 167"/>
                    <a:gd name="T104" fmla="*/ 1 w 162"/>
                    <a:gd name="T105" fmla="*/ 101 h 167"/>
                    <a:gd name="T106" fmla="*/ 1 w 162"/>
                    <a:gd name="T107" fmla="*/ 114 h 167"/>
                    <a:gd name="T108" fmla="*/ 1 w 162"/>
                    <a:gd name="T109" fmla="*/ 128 h 167"/>
                    <a:gd name="T110" fmla="*/ 21 w 162"/>
                    <a:gd name="T111" fmla="*/ 134 h 167"/>
                    <a:gd name="T112" fmla="*/ 31 w 162"/>
                    <a:gd name="T113" fmla="*/ 154 h 167"/>
                    <a:gd name="T114" fmla="*/ 38 w 162"/>
                    <a:gd name="T115" fmla="*/ 165 h 167"/>
                    <a:gd name="T116" fmla="*/ 59 w 162"/>
                    <a:gd name="T117" fmla="*/ 164 h 167"/>
                    <a:gd name="T118" fmla="*/ 70 w 162"/>
                    <a:gd name="T119" fmla="*/ 163 h 167"/>
                    <a:gd name="T120" fmla="*/ 78 w 162"/>
                    <a:gd name="T121" fmla="*/ 161 h 167"/>
                    <a:gd name="T122" fmla="*/ 79 w 162"/>
                    <a:gd name="T123" fmla="*/ 158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2" h="167">
                      <a:moveTo>
                        <a:pt x="83" y="153"/>
                      </a:moveTo>
                      <a:lnTo>
                        <a:pt x="84" y="148"/>
                      </a:lnTo>
                      <a:lnTo>
                        <a:pt x="84" y="145"/>
                      </a:lnTo>
                      <a:lnTo>
                        <a:pt x="84" y="141"/>
                      </a:lnTo>
                      <a:lnTo>
                        <a:pt x="85" y="140"/>
                      </a:lnTo>
                      <a:lnTo>
                        <a:pt x="85" y="137"/>
                      </a:lnTo>
                      <a:lnTo>
                        <a:pt x="87" y="135"/>
                      </a:lnTo>
                      <a:lnTo>
                        <a:pt x="90" y="133"/>
                      </a:lnTo>
                      <a:lnTo>
                        <a:pt x="91" y="131"/>
                      </a:lnTo>
                      <a:lnTo>
                        <a:pt x="95" y="127"/>
                      </a:lnTo>
                      <a:lnTo>
                        <a:pt x="95" y="124"/>
                      </a:lnTo>
                      <a:lnTo>
                        <a:pt x="96" y="122"/>
                      </a:lnTo>
                      <a:lnTo>
                        <a:pt x="99" y="121"/>
                      </a:lnTo>
                      <a:lnTo>
                        <a:pt x="101" y="120"/>
                      </a:lnTo>
                      <a:lnTo>
                        <a:pt x="101" y="121"/>
                      </a:lnTo>
                      <a:lnTo>
                        <a:pt x="104" y="122"/>
                      </a:lnTo>
                      <a:lnTo>
                        <a:pt x="106" y="121"/>
                      </a:lnTo>
                      <a:lnTo>
                        <a:pt x="109" y="124"/>
                      </a:lnTo>
                      <a:lnTo>
                        <a:pt x="111" y="127"/>
                      </a:lnTo>
                      <a:lnTo>
                        <a:pt x="113" y="129"/>
                      </a:lnTo>
                      <a:lnTo>
                        <a:pt x="115" y="130"/>
                      </a:lnTo>
                      <a:lnTo>
                        <a:pt x="118" y="128"/>
                      </a:lnTo>
                      <a:lnTo>
                        <a:pt x="119" y="124"/>
                      </a:lnTo>
                      <a:lnTo>
                        <a:pt x="119" y="122"/>
                      </a:lnTo>
                      <a:lnTo>
                        <a:pt x="121" y="121"/>
                      </a:lnTo>
                      <a:lnTo>
                        <a:pt x="122" y="120"/>
                      </a:lnTo>
                      <a:lnTo>
                        <a:pt x="125" y="117"/>
                      </a:lnTo>
                      <a:lnTo>
                        <a:pt x="124" y="114"/>
                      </a:lnTo>
                      <a:lnTo>
                        <a:pt x="125" y="110"/>
                      </a:lnTo>
                      <a:lnTo>
                        <a:pt x="129" y="105"/>
                      </a:lnTo>
                      <a:lnTo>
                        <a:pt x="130" y="102"/>
                      </a:lnTo>
                      <a:lnTo>
                        <a:pt x="129" y="100"/>
                      </a:lnTo>
                      <a:lnTo>
                        <a:pt x="131" y="97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8" y="86"/>
                      </a:lnTo>
                      <a:lnTo>
                        <a:pt x="139" y="84"/>
                      </a:lnTo>
                      <a:lnTo>
                        <a:pt x="138" y="79"/>
                      </a:lnTo>
                      <a:lnTo>
                        <a:pt x="140" y="76"/>
                      </a:lnTo>
                      <a:lnTo>
                        <a:pt x="144" y="75"/>
                      </a:lnTo>
                      <a:lnTo>
                        <a:pt x="146" y="72"/>
                      </a:lnTo>
                      <a:lnTo>
                        <a:pt x="147" y="67"/>
                      </a:lnTo>
                      <a:lnTo>
                        <a:pt x="147" y="63"/>
                      </a:lnTo>
                      <a:lnTo>
                        <a:pt x="146" y="60"/>
                      </a:lnTo>
                      <a:lnTo>
                        <a:pt x="148" y="57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3" y="48"/>
                      </a:lnTo>
                      <a:lnTo>
                        <a:pt x="155" y="46"/>
                      </a:lnTo>
                      <a:lnTo>
                        <a:pt x="156" y="46"/>
                      </a:lnTo>
                      <a:lnTo>
                        <a:pt x="159" y="44"/>
                      </a:lnTo>
                      <a:lnTo>
                        <a:pt x="162" y="41"/>
                      </a:lnTo>
                      <a:lnTo>
                        <a:pt x="162" y="40"/>
                      </a:lnTo>
                      <a:lnTo>
                        <a:pt x="161" y="35"/>
                      </a:lnTo>
                      <a:lnTo>
                        <a:pt x="161" y="33"/>
                      </a:lnTo>
                      <a:lnTo>
                        <a:pt x="160" y="31"/>
                      </a:lnTo>
                      <a:lnTo>
                        <a:pt x="157" y="30"/>
                      </a:lnTo>
                      <a:lnTo>
                        <a:pt x="156" y="27"/>
                      </a:lnTo>
                      <a:lnTo>
                        <a:pt x="156" y="21"/>
                      </a:lnTo>
                      <a:lnTo>
                        <a:pt x="156" y="19"/>
                      </a:lnTo>
                      <a:lnTo>
                        <a:pt x="155" y="14"/>
                      </a:lnTo>
                      <a:lnTo>
                        <a:pt x="155" y="14"/>
                      </a:lnTo>
                      <a:lnTo>
                        <a:pt x="153" y="10"/>
                      </a:lnTo>
                      <a:lnTo>
                        <a:pt x="149" y="5"/>
                      </a:lnTo>
                      <a:lnTo>
                        <a:pt x="147" y="3"/>
                      </a:lnTo>
                      <a:lnTo>
                        <a:pt x="145" y="3"/>
                      </a:lnTo>
                      <a:lnTo>
                        <a:pt x="143" y="6"/>
                      </a:lnTo>
                      <a:lnTo>
                        <a:pt x="143" y="8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7" y="8"/>
                      </a:lnTo>
                      <a:lnTo>
                        <a:pt x="136" y="10"/>
                      </a:lnTo>
                      <a:lnTo>
                        <a:pt x="133" y="11"/>
                      </a:lnTo>
                      <a:lnTo>
                        <a:pt x="132" y="14"/>
                      </a:lnTo>
                      <a:lnTo>
                        <a:pt x="130" y="15"/>
                      </a:lnTo>
                      <a:lnTo>
                        <a:pt x="127" y="13"/>
                      </a:lnTo>
                      <a:lnTo>
                        <a:pt x="123" y="13"/>
                      </a:lnTo>
                      <a:lnTo>
                        <a:pt x="118" y="10"/>
                      </a:lnTo>
                      <a:lnTo>
                        <a:pt x="112" y="9"/>
                      </a:lnTo>
                      <a:lnTo>
                        <a:pt x="109" y="11"/>
                      </a:lnTo>
                      <a:lnTo>
                        <a:pt x="101" y="10"/>
                      </a:lnTo>
                      <a:lnTo>
                        <a:pt x="98" y="11"/>
                      </a:lnTo>
                      <a:lnTo>
                        <a:pt x="95" y="17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4" y="17"/>
                      </a:lnTo>
                      <a:lnTo>
                        <a:pt x="80" y="17"/>
                      </a:lnTo>
                      <a:lnTo>
                        <a:pt x="76" y="14"/>
                      </a:lnTo>
                      <a:lnTo>
                        <a:pt x="73" y="12"/>
                      </a:lnTo>
                      <a:lnTo>
                        <a:pt x="73" y="10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7" y="9"/>
                      </a:lnTo>
                      <a:lnTo>
                        <a:pt x="63" y="10"/>
                      </a:lnTo>
                      <a:lnTo>
                        <a:pt x="62" y="11"/>
                      </a:lnTo>
                      <a:lnTo>
                        <a:pt x="59" y="11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1" y="7"/>
                      </a:lnTo>
                      <a:lnTo>
                        <a:pt x="49" y="5"/>
                      </a:lnTo>
                      <a:lnTo>
                        <a:pt x="45" y="3"/>
                      </a:lnTo>
                      <a:lnTo>
                        <a:pt x="42" y="3"/>
                      </a:lnTo>
                      <a:lnTo>
                        <a:pt x="41" y="1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7" y="1"/>
                      </a:lnTo>
                      <a:lnTo>
                        <a:pt x="25" y="1"/>
                      </a:lnTo>
                      <a:lnTo>
                        <a:pt x="21" y="2"/>
                      </a:lnTo>
                      <a:lnTo>
                        <a:pt x="21" y="3"/>
                      </a:lnTo>
                      <a:lnTo>
                        <a:pt x="19" y="3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5" y="12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7" y="19"/>
                      </a:lnTo>
                      <a:lnTo>
                        <a:pt x="14" y="19"/>
                      </a:lnTo>
                      <a:lnTo>
                        <a:pt x="11" y="23"/>
                      </a:lnTo>
                      <a:lnTo>
                        <a:pt x="12" y="24"/>
                      </a:lnTo>
                      <a:lnTo>
                        <a:pt x="11" y="26"/>
                      </a:lnTo>
                      <a:lnTo>
                        <a:pt x="13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2" y="35"/>
                      </a:lnTo>
                      <a:lnTo>
                        <a:pt x="12" y="35"/>
                      </a:lnTo>
                      <a:lnTo>
                        <a:pt x="11" y="39"/>
                      </a:lnTo>
                      <a:lnTo>
                        <a:pt x="12" y="41"/>
                      </a:lnTo>
                      <a:lnTo>
                        <a:pt x="16" y="45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5" y="66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1" y="69"/>
                      </a:lnTo>
                      <a:lnTo>
                        <a:pt x="10" y="72"/>
                      </a:lnTo>
                      <a:lnTo>
                        <a:pt x="8" y="76"/>
                      </a:lnTo>
                      <a:lnTo>
                        <a:pt x="7" y="79"/>
                      </a:lnTo>
                      <a:lnTo>
                        <a:pt x="5" y="80"/>
                      </a:lnTo>
                      <a:lnTo>
                        <a:pt x="4" y="80"/>
                      </a:lnTo>
                      <a:lnTo>
                        <a:pt x="1" y="81"/>
                      </a:lnTo>
                      <a:lnTo>
                        <a:pt x="1" y="83"/>
                      </a:lnTo>
                      <a:lnTo>
                        <a:pt x="1" y="86"/>
                      </a:lnTo>
                      <a:lnTo>
                        <a:pt x="1" y="89"/>
                      </a:lnTo>
                      <a:lnTo>
                        <a:pt x="0" y="93"/>
                      </a:lnTo>
                      <a:lnTo>
                        <a:pt x="1" y="93"/>
                      </a:lnTo>
                      <a:lnTo>
                        <a:pt x="1" y="97"/>
                      </a:lnTo>
                      <a:lnTo>
                        <a:pt x="1" y="98"/>
                      </a:lnTo>
                      <a:lnTo>
                        <a:pt x="1" y="99"/>
                      </a:lnTo>
                      <a:lnTo>
                        <a:pt x="1" y="101"/>
                      </a:lnTo>
                      <a:lnTo>
                        <a:pt x="1" y="103"/>
                      </a:lnTo>
                      <a:lnTo>
                        <a:pt x="1" y="110"/>
                      </a:lnTo>
                      <a:lnTo>
                        <a:pt x="1" y="114"/>
                      </a:lnTo>
                      <a:lnTo>
                        <a:pt x="1" y="116"/>
                      </a:lnTo>
                      <a:lnTo>
                        <a:pt x="1" y="124"/>
                      </a:lnTo>
                      <a:lnTo>
                        <a:pt x="1" y="128"/>
                      </a:lnTo>
                      <a:lnTo>
                        <a:pt x="7" y="129"/>
                      </a:lnTo>
                      <a:lnTo>
                        <a:pt x="11" y="127"/>
                      </a:lnTo>
                      <a:lnTo>
                        <a:pt x="21" y="134"/>
                      </a:lnTo>
                      <a:lnTo>
                        <a:pt x="28" y="141"/>
                      </a:lnTo>
                      <a:lnTo>
                        <a:pt x="31" y="148"/>
                      </a:lnTo>
                      <a:lnTo>
                        <a:pt x="31" y="154"/>
                      </a:lnTo>
                      <a:lnTo>
                        <a:pt x="33" y="155"/>
                      </a:lnTo>
                      <a:lnTo>
                        <a:pt x="35" y="161"/>
                      </a:lnTo>
                      <a:lnTo>
                        <a:pt x="38" y="165"/>
                      </a:lnTo>
                      <a:lnTo>
                        <a:pt x="43" y="167"/>
                      </a:lnTo>
                      <a:lnTo>
                        <a:pt x="57" y="166"/>
                      </a:lnTo>
                      <a:lnTo>
                        <a:pt x="59" y="164"/>
                      </a:lnTo>
                      <a:lnTo>
                        <a:pt x="62" y="165"/>
                      </a:lnTo>
                      <a:lnTo>
                        <a:pt x="68" y="162"/>
                      </a:lnTo>
                      <a:lnTo>
                        <a:pt x="70" y="163"/>
                      </a:lnTo>
                      <a:lnTo>
                        <a:pt x="74" y="162"/>
                      </a:lnTo>
                      <a:lnTo>
                        <a:pt x="75" y="158"/>
                      </a:lnTo>
                      <a:lnTo>
                        <a:pt x="78" y="161"/>
                      </a:lnTo>
                      <a:lnTo>
                        <a:pt x="79" y="160"/>
                      </a:lnTo>
                      <a:lnTo>
                        <a:pt x="79" y="160"/>
                      </a:lnTo>
                      <a:lnTo>
                        <a:pt x="79" y="158"/>
                      </a:lnTo>
                      <a:lnTo>
                        <a:pt x="83" y="15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1" name="Freeform 851">
                  <a:extLst>
                    <a:ext uri="{FF2B5EF4-FFF2-40B4-BE49-F238E27FC236}">
                      <a16:creationId xmlns:a16="http://schemas.microsoft.com/office/drawing/2014/main" id="{C9331FF8-8BE1-4B19-B701-F72E22440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7" y="279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1 w 4"/>
                    <a:gd name="T3" fmla="*/ 5 h 5"/>
                    <a:gd name="T4" fmla="*/ 1 w 4"/>
                    <a:gd name="T5" fmla="*/ 5 h 5"/>
                    <a:gd name="T6" fmla="*/ 3 w 4"/>
                    <a:gd name="T7" fmla="*/ 5 h 5"/>
                    <a:gd name="T8" fmla="*/ 4 w 4"/>
                    <a:gd name="T9" fmla="*/ 2 h 5"/>
                    <a:gd name="T10" fmla="*/ 2 w 4"/>
                    <a:gd name="T11" fmla="*/ 0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1" y="5"/>
                      </a:lnTo>
                      <a:lnTo>
                        <a:pt x="1" y="5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2" name="Freeform 852">
                  <a:extLst>
                    <a:ext uri="{FF2B5EF4-FFF2-40B4-BE49-F238E27FC236}">
                      <a16:creationId xmlns:a16="http://schemas.microsoft.com/office/drawing/2014/main" id="{5A7E3E4F-1669-4287-97F7-3136C56E1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4" y="2739"/>
                  <a:ext cx="7" cy="13"/>
                </a:xfrm>
                <a:custGeom>
                  <a:avLst/>
                  <a:gdLst>
                    <a:gd name="T0" fmla="*/ 7 w 7"/>
                    <a:gd name="T1" fmla="*/ 6 h 13"/>
                    <a:gd name="T2" fmla="*/ 7 w 7"/>
                    <a:gd name="T3" fmla="*/ 1 h 13"/>
                    <a:gd name="T4" fmla="*/ 6 w 7"/>
                    <a:gd name="T5" fmla="*/ 0 h 13"/>
                    <a:gd name="T6" fmla="*/ 3 w 7"/>
                    <a:gd name="T7" fmla="*/ 3 h 13"/>
                    <a:gd name="T8" fmla="*/ 2 w 7"/>
                    <a:gd name="T9" fmla="*/ 7 h 13"/>
                    <a:gd name="T10" fmla="*/ 0 w 7"/>
                    <a:gd name="T11" fmla="*/ 8 h 13"/>
                    <a:gd name="T12" fmla="*/ 0 w 7"/>
                    <a:gd name="T13" fmla="*/ 10 h 13"/>
                    <a:gd name="T14" fmla="*/ 2 w 7"/>
                    <a:gd name="T15" fmla="*/ 12 h 13"/>
                    <a:gd name="T16" fmla="*/ 5 w 7"/>
                    <a:gd name="T17" fmla="*/ 13 h 13"/>
                    <a:gd name="T18" fmla="*/ 7 w 7"/>
                    <a:gd name="T19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3">
                      <a:moveTo>
                        <a:pt x="7" y="6"/>
                      </a:move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2" y="7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5" y="13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3" name="Freeform 853">
                  <a:extLst>
                    <a:ext uri="{FF2B5EF4-FFF2-40B4-BE49-F238E27FC236}">
                      <a16:creationId xmlns:a16="http://schemas.microsoft.com/office/drawing/2014/main" id="{8B18FA84-5F9C-4F32-8AA2-086CB38C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8" y="2580"/>
                  <a:ext cx="108" cy="195"/>
                </a:xfrm>
                <a:custGeom>
                  <a:avLst/>
                  <a:gdLst>
                    <a:gd name="T0" fmla="*/ 37 w 108"/>
                    <a:gd name="T1" fmla="*/ 190 h 195"/>
                    <a:gd name="T2" fmla="*/ 39 w 108"/>
                    <a:gd name="T3" fmla="*/ 188 h 195"/>
                    <a:gd name="T4" fmla="*/ 46 w 108"/>
                    <a:gd name="T5" fmla="*/ 187 h 195"/>
                    <a:gd name="T6" fmla="*/ 53 w 108"/>
                    <a:gd name="T7" fmla="*/ 188 h 195"/>
                    <a:gd name="T8" fmla="*/ 57 w 108"/>
                    <a:gd name="T9" fmla="*/ 188 h 195"/>
                    <a:gd name="T10" fmla="*/ 63 w 108"/>
                    <a:gd name="T11" fmla="*/ 188 h 195"/>
                    <a:gd name="T12" fmla="*/ 83 w 108"/>
                    <a:gd name="T13" fmla="*/ 190 h 195"/>
                    <a:gd name="T14" fmla="*/ 86 w 108"/>
                    <a:gd name="T15" fmla="*/ 192 h 195"/>
                    <a:gd name="T16" fmla="*/ 91 w 108"/>
                    <a:gd name="T17" fmla="*/ 193 h 195"/>
                    <a:gd name="T18" fmla="*/ 93 w 108"/>
                    <a:gd name="T19" fmla="*/ 192 h 195"/>
                    <a:gd name="T20" fmla="*/ 99 w 108"/>
                    <a:gd name="T21" fmla="*/ 193 h 195"/>
                    <a:gd name="T22" fmla="*/ 103 w 108"/>
                    <a:gd name="T23" fmla="*/ 194 h 195"/>
                    <a:gd name="T24" fmla="*/ 105 w 108"/>
                    <a:gd name="T25" fmla="*/ 193 h 195"/>
                    <a:gd name="T26" fmla="*/ 106 w 108"/>
                    <a:gd name="T27" fmla="*/ 186 h 195"/>
                    <a:gd name="T28" fmla="*/ 107 w 108"/>
                    <a:gd name="T29" fmla="*/ 183 h 195"/>
                    <a:gd name="T30" fmla="*/ 106 w 108"/>
                    <a:gd name="T31" fmla="*/ 176 h 195"/>
                    <a:gd name="T32" fmla="*/ 98 w 108"/>
                    <a:gd name="T33" fmla="*/ 164 h 195"/>
                    <a:gd name="T34" fmla="*/ 91 w 108"/>
                    <a:gd name="T35" fmla="*/ 152 h 195"/>
                    <a:gd name="T36" fmla="*/ 86 w 108"/>
                    <a:gd name="T37" fmla="*/ 141 h 195"/>
                    <a:gd name="T38" fmla="*/ 85 w 108"/>
                    <a:gd name="T39" fmla="*/ 128 h 195"/>
                    <a:gd name="T40" fmla="*/ 84 w 108"/>
                    <a:gd name="T41" fmla="*/ 118 h 195"/>
                    <a:gd name="T42" fmla="*/ 91 w 108"/>
                    <a:gd name="T43" fmla="*/ 108 h 195"/>
                    <a:gd name="T44" fmla="*/ 97 w 108"/>
                    <a:gd name="T45" fmla="*/ 98 h 195"/>
                    <a:gd name="T46" fmla="*/ 99 w 108"/>
                    <a:gd name="T47" fmla="*/ 89 h 195"/>
                    <a:gd name="T48" fmla="*/ 92 w 108"/>
                    <a:gd name="T49" fmla="*/ 79 h 195"/>
                    <a:gd name="T50" fmla="*/ 80 w 108"/>
                    <a:gd name="T51" fmla="*/ 65 h 195"/>
                    <a:gd name="T52" fmla="*/ 77 w 108"/>
                    <a:gd name="T53" fmla="*/ 61 h 195"/>
                    <a:gd name="T54" fmla="*/ 78 w 108"/>
                    <a:gd name="T55" fmla="*/ 53 h 195"/>
                    <a:gd name="T56" fmla="*/ 84 w 108"/>
                    <a:gd name="T57" fmla="*/ 54 h 195"/>
                    <a:gd name="T58" fmla="*/ 91 w 108"/>
                    <a:gd name="T59" fmla="*/ 53 h 195"/>
                    <a:gd name="T60" fmla="*/ 97 w 108"/>
                    <a:gd name="T61" fmla="*/ 55 h 195"/>
                    <a:gd name="T62" fmla="*/ 94 w 108"/>
                    <a:gd name="T63" fmla="*/ 49 h 195"/>
                    <a:gd name="T64" fmla="*/ 88 w 108"/>
                    <a:gd name="T65" fmla="*/ 40 h 195"/>
                    <a:gd name="T66" fmla="*/ 91 w 108"/>
                    <a:gd name="T67" fmla="*/ 31 h 195"/>
                    <a:gd name="T68" fmla="*/ 90 w 108"/>
                    <a:gd name="T69" fmla="*/ 25 h 195"/>
                    <a:gd name="T70" fmla="*/ 88 w 108"/>
                    <a:gd name="T71" fmla="*/ 15 h 195"/>
                    <a:gd name="T72" fmla="*/ 83 w 108"/>
                    <a:gd name="T73" fmla="*/ 5 h 195"/>
                    <a:gd name="T74" fmla="*/ 77 w 108"/>
                    <a:gd name="T75" fmla="*/ 5 h 195"/>
                    <a:gd name="T76" fmla="*/ 78 w 108"/>
                    <a:gd name="T77" fmla="*/ 16 h 195"/>
                    <a:gd name="T78" fmla="*/ 82 w 108"/>
                    <a:gd name="T79" fmla="*/ 21 h 195"/>
                    <a:gd name="T80" fmla="*/ 80 w 108"/>
                    <a:gd name="T81" fmla="*/ 30 h 195"/>
                    <a:gd name="T82" fmla="*/ 74 w 108"/>
                    <a:gd name="T83" fmla="*/ 34 h 195"/>
                    <a:gd name="T84" fmla="*/ 69 w 108"/>
                    <a:gd name="T85" fmla="*/ 43 h 195"/>
                    <a:gd name="T86" fmla="*/ 68 w 108"/>
                    <a:gd name="T87" fmla="*/ 53 h 195"/>
                    <a:gd name="T88" fmla="*/ 61 w 108"/>
                    <a:gd name="T89" fmla="*/ 62 h 195"/>
                    <a:gd name="T90" fmla="*/ 59 w 108"/>
                    <a:gd name="T91" fmla="*/ 72 h 195"/>
                    <a:gd name="T92" fmla="*/ 52 w 108"/>
                    <a:gd name="T93" fmla="*/ 83 h 195"/>
                    <a:gd name="T94" fmla="*/ 50 w 108"/>
                    <a:gd name="T95" fmla="*/ 91 h 195"/>
                    <a:gd name="T96" fmla="*/ 46 w 108"/>
                    <a:gd name="T97" fmla="*/ 103 h 195"/>
                    <a:gd name="T98" fmla="*/ 40 w 108"/>
                    <a:gd name="T99" fmla="*/ 108 h 195"/>
                    <a:gd name="T100" fmla="*/ 36 w 108"/>
                    <a:gd name="T101" fmla="*/ 116 h 195"/>
                    <a:gd name="T102" fmla="*/ 30 w 108"/>
                    <a:gd name="T103" fmla="*/ 110 h 195"/>
                    <a:gd name="T104" fmla="*/ 22 w 108"/>
                    <a:gd name="T105" fmla="*/ 107 h 195"/>
                    <a:gd name="T106" fmla="*/ 17 w 108"/>
                    <a:gd name="T107" fmla="*/ 108 h 195"/>
                    <a:gd name="T108" fmla="*/ 12 w 108"/>
                    <a:gd name="T109" fmla="*/ 117 h 195"/>
                    <a:gd name="T110" fmla="*/ 6 w 108"/>
                    <a:gd name="T111" fmla="*/ 123 h 195"/>
                    <a:gd name="T112" fmla="*/ 5 w 108"/>
                    <a:gd name="T113" fmla="*/ 131 h 195"/>
                    <a:gd name="T114" fmla="*/ 0 w 108"/>
                    <a:gd name="T115" fmla="*/ 144 h 195"/>
                    <a:gd name="T116" fmla="*/ 5 w 108"/>
                    <a:gd name="T117" fmla="*/ 146 h 195"/>
                    <a:gd name="T118" fmla="*/ 10 w 108"/>
                    <a:gd name="T119" fmla="*/ 158 h 195"/>
                    <a:gd name="T120" fmla="*/ 15 w 108"/>
                    <a:gd name="T121" fmla="*/ 162 h 195"/>
                    <a:gd name="T122" fmla="*/ 18 w 108"/>
                    <a:gd name="T123" fmla="*/ 178 h 195"/>
                    <a:gd name="T124" fmla="*/ 16 w 108"/>
                    <a:gd name="T125" fmla="*/ 19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8" h="195">
                      <a:moveTo>
                        <a:pt x="19" y="189"/>
                      </a:moveTo>
                      <a:lnTo>
                        <a:pt x="20" y="190"/>
                      </a:lnTo>
                      <a:lnTo>
                        <a:pt x="37" y="190"/>
                      </a:lnTo>
                      <a:lnTo>
                        <a:pt x="37" y="190"/>
                      </a:lnTo>
                      <a:lnTo>
                        <a:pt x="38" y="189"/>
                      </a:lnTo>
                      <a:lnTo>
                        <a:pt x="39" y="188"/>
                      </a:lnTo>
                      <a:lnTo>
                        <a:pt x="40" y="188"/>
                      </a:lnTo>
                      <a:lnTo>
                        <a:pt x="42" y="187"/>
                      </a:lnTo>
                      <a:lnTo>
                        <a:pt x="46" y="187"/>
                      </a:lnTo>
                      <a:lnTo>
                        <a:pt x="47" y="187"/>
                      </a:lnTo>
                      <a:lnTo>
                        <a:pt x="51" y="187"/>
                      </a:lnTo>
                      <a:lnTo>
                        <a:pt x="53" y="188"/>
                      </a:lnTo>
                      <a:lnTo>
                        <a:pt x="55" y="187"/>
                      </a:lnTo>
                      <a:lnTo>
                        <a:pt x="57" y="187"/>
                      </a:lnTo>
                      <a:lnTo>
                        <a:pt x="57" y="188"/>
                      </a:lnTo>
                      <a:lnTo>
                        <a:pt x="60" y="189"/>
                      </a:lnTo>
                      <a:lnTo>
                        <a:pt x="61" y="188"/>
                      </a:lnTo>
                      <a:lnTo>
                        <a:pt x="63" y="188"/>
                      </a:lnTo>
                      <a:lnTo>
                        <a:pt x="64" y="190"/>
                      </a:lnTo>
                      <a:lnTo>
                        <a:pt x="81" y="190"/>
                      </a:lnTo>
                      <a:lnTo>
                        <a:pt x="83" y="190"/>
                      </a:lnTo>
                      <a:lnTo>
                        <a:pt x="84" y="190"/>
                      </a:lnTo>
                      <a:lnTo>
                        <a:pt x="84" y="190"/>
                      </a:lnTo>
                      <a:lnTo>
                        <a:pt x="86" y="192"/>
                      </a:lnTo>
                      <a:lnTo>
                        <a:pt x="88" y="191"/>
                      </a:lnTo>
                      <a:lnTo>
                        <a:pt x="89" y="192"/>
                      </a:lnTo>
                      <a:lnTo>
                        <a:pt x="91" y="193"/>
                      </a:lnTo>
                      <a:lnTo>
                        <a:pt x="91" y="193"/>
                      </a:lnTo>
                      <a:lnTo>
                        <a:pt x="92" y="192"/>
                      </a:lnTo>
                      <a:lnTo>
                        <a:pt x="93" y="192"/>
                      </a:lnTo>
                      <a:lnTo>
                        <a:pt x="95" y="193"/>
                      </a:lnTo>
                      <a:lnTo>
                        <a:pt x="97" y="193"/>
                      </a:lnTo>
                      <a:lnTo>
                        <a:pt x="99" y="193"/>
                      </a:lnTo>
                      <a:lnTo>
                        <a:pt x="101" y="193"/>
                      </a:lnTo>
                      <a:lnTo>
                        <a:pt x="102" y="194"/>
                      </a:lnTo>
                      <a:lnTo>
                        <a:pt x="103" y="194"/>
                      </a:lnTo>
                      <a:lnTo>
                        <a:pt x="103" y="195"/>
                      </a:lnTo>
                      <a:lnTo>
                        <a:pt x="105" y="195"/>
                      </a:lnTo>
                      <a:lnTo>
                        <a:pt x="105" y="193"/>
                      </a:lnTo>
                      <a:lnTo>
                        <a:pt x="104" y="190"/>
                      </a:lnTo>
                      <a:lnTo>
                        <a:pt x="105" y="189"/>
                      </a:lnTo>
                      <a:lnTo>
                        <a:pt x="106" y="186"/>
                      </a:lnTo>
                      <a:lnTo>
                        <a:pt x="107" y="184"/>
                      </a:lnTo>
                      <a:lnTo>
                        <a:pt x="108" y="183"/>
                      </a:lnTo>
                      <a:lnTo>
                        <a:pt x="107" y="183"/>
                      </a:lnTo>
                      <a:lnTo>
                        <a:pt x="106" y="182"/>
                      </a:lnTo>
                      <a:lnTo>
                        <a:pt x="106" y="179"/>
                      </a:lnTo>
                      <a:lnTo>
                        <a:pt x="106" y="176"/>
                      </a:lnTo>
                      <a:lnTo>
                        <a:pt x="102" y="171"/>
                      </a:lnTo>
                      <a:lnTo>
                        <a:pt x="100" y="169"/>
                      </a:lnTo>
                      <a:lnTo>
                        <a:pt x="98" y="164"/>
                      </a:lnTo>
                      <a:lnTo>
                        <a:pt x="95" y="158"/>
                      </a:lnTo>
                      <a:lnTo>
                        <a:pt x="94" y="155"/>
                      </a:lnTo>
                      <a:lnTo>
                        <a:pt x="91" y="152"/>
                      </a:lnTo>
                      <a:lnTo>
                        <a:pt x="88" y="149"/>
                      </a:lnTo>
                      <a:lnTo>
                        <a:pt x="86" y="148"/>
                      </a:lnTo>
                      <a:lnTo>
                        <a:pt x="86" y="141"/>
                      </a:lnTo>
                      <a:lnTo>
                        <a:pt x="85" y="137"/>
                      </a:lnTo>
                      <a:lnTo>
                        <a:pt x="84" y="133"/>
                      </a:lnTo>
                      <a:lnTo>
                        <a:pt x="85" y="128"/>
                      </a:lnTo>
                      <a:lnTo>
                        <a:pt x="84" y="124"/>
                      </a:lnTo>
                      <a:lnTo>
                        <a:pt x="84" y="121"/>
                      </a:lnTo>
                      <a:lnTo>
                        <a:pt x="84" y="118"/>
                      </a:lnTo>
                      <a:lnTo>
                        <a:pt x="86" y="117"/>
                      </a:lnTo>
                      <a:lnTo>
                        <a:pt x="89" y="113"/>
                      </a:lnTo>
                      <a:lnTo>
                        <a:pt x="91" y="108"/>
                      </a:lnTo>
                      <a:lnTo>
                        <a:pt x="93" y="103"/>
                      </a:lnTo>
                      <a:lnTo>
                        <a:pt x="95" y="100"/>
                      </a:lnTo>
                      <a:lnTo>
                        <a:pt x="97" y="98"/>
                      </a:lnTo>
                      <a:lnTo>
                        <a:pt x="99" y="94"/>
                      </a:lnTo>
                      <a:lnTo>
                        <a:pt x="99" y="93"/>
                      </a:lnTo>
                      <a:lnTo>
                        <a:pt x="99" y="89"/>
                      </a:lnTo>
                      <a:lnTo>
                        <a:pt x="97" y="86"/>
                      </a:lnTo>
                      <a:lnTo>
                        <a:pt x="95" y="81"/>
                      </a:lnTo>
                      <a:lnTo>
                        <a:pt x="92" y="79"/>
                      </a:lnTo>
                      <a:lnTo>
                        <a:pt x="88" y="72"/>
                      </a:lnTo>
                      <a:lnTo>
                        <a:pt x="82" y="67"/>
                      </a:lnTo>
                      <a:lnTo>
                        <a:pt x="80" y="65"/>
                      </a:lnTo>
                      <a:lnTo>
                        <a:pt x="79" y="64"/>
                      </a:lnTo>
                      <a:lnTo>
                        <a:pt x="77" y="62"/>
                      </a:lnTo>
                      <a:lnTo>
                        <a:pt x="77" y="61"/>
                      </a:lnTo>
                      <a:lnTo>
                        <a:pt x="77" y="58"/>
                      </a:lnTo>
                      <a:lnTo>
                        <a:pt x="78" y="56"/>
                      </a:lnTo>
                      <a:lnTo>
                        <a:pt x="78" y="53"/>
                      </a:lnTo>
                      <a:lnTo>
                        <a:pt x="81" y="53"/>
                      </a:lnTo>
                      <a:lnTo>
                        <a:pt x="83" y="53"/>
                      </a:lnTo>
                      <a:lnTo>
                        <a:pt x="84" y="54"/>
                      </a:lnTo>
                      <a:lnTo>
                        <a:pt x="87" y="53"/>
                      </a:lnTo>
                      <a:lnTo>
                        <a:pt x="89" y="54"/>
                      </a:lnTo>
                      <a:lnTo>
                        <a:pt x="91" y="53"/>
                      </a:lnTo>
                      <a:lnTo>
                        <a:pt x="94" y="54"/>
                      </a:lnTo>
                      <a:lnTo>
                        <a:pt x="95" y="55"/>
                      </a:lnTo>
                      <a:lnTo>
                        <a:pt x="97" y="55"/>
                      </a:lnTo>
                      <a:lnTo>
                        <a:pt x="98" y="54"/>
                      </a:lnTo>
                      <a:lnTo>
                        <a:pt x="98" y="53"/>
                      </a:lnTo>
                      <a:lnTo>
                        <a:pt x="94" y="49"/>
                      </a:lnTo>
                      <a:lnTo>
                        <a:pt x="93" y="46"/>
                      </a:lnTo>
                      <a:lnTo>
                        <a:pt x="91" y="45"/>
                      </a:lnTo>
                      <a:lnTo>
                        <a:pt x="88" y="40"/>
                      </a:lnTo>
                      <a:lnTo>
                        <a:pt x="88" y="37"/>
                      </a:lnTo>
                      <a:lnTo>
                        <a:pt x="90" y="34"/>
                      </a:lnTo>
                      <a:lnTo>
                        <a:pt x="91" y="31"/>
                      </a:lnTo>
                      <a:lnTo>
                        <a:pt x="89" y="28"/>
                      </a:lnTo>
                      <a:lnTo>
                        <a:pt x="89" y="27"/>
                      </a:lnTo>
                      <a:lnTo>
                        <a:pt x="90" y="25"/>
                      </a:lnTo>
                      <a:lnTo>
                        <a:pt x="90" y="23"/>
                      </a:lnTo>
                      <a:lnTo>
                        <a:pt x="88" y="18"/>
                      </a:lnTo>
                      <a:lnTo>
                        <a:pt x="88" y="15"/>
                      </a:lnTo>
                      <a:lnTo>
                        <a:pt x="87" y="14"/>
                      </a:lnTo>
                      <a:lnTo>
                        <a:pt x="86" y="9"/>
                      </a:lnTo>
                      <a:lnTo>
                        <a:pt x="83" y="5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7" y="5"/>
                      </a:lnTo>
                      <a:lnTo>
                        <a:pt x="77" y="7"/>
                      </a:lnTo>
                      <a:lnTo>
                        <a:pt x="77" y="13"/>
                      </a:lnTo>
                      <a:lnTo>
                        <a:pt x="78" y="16"/>
                      </a:lnTo>
                      <a:lnTo>
                        <a:pt x="81" y="17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3" y="26"/>
                      </a:lnTo>
                      <a:lnTo>
                        <a:pt x="83" y="27"/>
                      </a:lnTo>
                      <a:lnTo>
                        <a:pt x="80" y="30"/>
                      </a:lnTo>
                      <a:lnTo>
                        <a:pt x="77" y="32"/>
                      </a:lnTo>
                      <a:lnTo>
                        <a:pt x="76" y="32"/>
                      </a:lnTo>
                      <a:lnTo>
                        <a:pt x="74" y="34"/>
                      </a:lnTo>
                      <a:lnTo>
                        <a:pt x="73" y="36"/>
                      </a:lnTo>
                      <a:lnTo>
                        <a:pt x="71" y="38"/>
                      </a:lnTo>
                      <a:lnTo>
                        <a:pt x="69" y="43"/>
                      </a:lnTo>
                      <a:lnTo>
                        <a:pt x="67" y="46"/>
                      </a:lnTo>
                      <a:lnTo>
                        <a:pt x="68" y="49"/>
                      </a:lnTo>
                      <a:lnTo>
                        <a:pt x="68" y="53"/>
                      </a:lnTo>
                      <a:lnTo>
                        <a:pt x="67" y="58"/>
                      </a:lnTo>
                      <a:lnTo>
                        <a:pt x="65" y="61"/>
                      </a:lnTo>
                      <a:lnTo>
                        <a:pt x="61" y="62"/>
                      </a:lnTo>
                      <a:lnTo>
                        <a:pt x="59" y="65"/>
                      </a:lnTo>
                      <a:lnTo>
                        <a:pt x="60" y="70"/>
                      </a:lnTo>
                      <a:lnTo>
                        <a:pt x="59" y="72"/>
                      </a:lnTo>
                      <a:lnTo>
                        <a:pt x="58" y="76"/>
                      </a:lnTo>
                      <a:lnTo>
                        <a:pt x="56" y="78"/>
                      </a:lnTo>
                      <a:lnTo>
                        <a:pt x="52" y="83"/>
                      </a:lnTo>
                      <a:lnTo>
                        <a:pt x="50" y="86"/>
                      </a:lnTo>
                      <a:lnTo>
                        <a:pt x="51" y="88"/>
                      </a:lnTo>
                      <a:lnTo>
                        <a:pt x="50" y="91"/>
                      </a:lnTo>
                      <a:lnTo>
                        <a:pt x="46" y="96"/>
                      </a:lnTo>
                      <a:lnTo>
                        <a:pt x="45" y="100"/>
                      </a:lnTo>
                      <a:lnTo>
                        <a:pt x="46" y="103"/>
                      </a:lnTo>
                      <a:lnTo>
                        <a:pt x="43" y="106"/>
                      </a:lnTo>
                      <a:lnTo>
                        <a:pt x="42" y="107"/>
                      </a:lnTo>
                      <a:lnTo>
                        <a:pt x="40" y="108"/>
                      </a:lnTo>
                      <a:lnTo>
                        <a:pt x="40" y="110"/>
                      </a:lnTo>
                      <a:lnTo>
                        <a:pt x="39" y="114"/>
                      </a:lnTo>
                      <a:lnTo>
                        <a:pt x="36" y="116"/>
                      </a:lnTo>
                      <a:lnTo>
                        <a:pt x="34" y="115"/>
                      </a:lnTo>
                      <a:lnTo>
                        <a:pt x="32" y="113"/>
                      </a:lnTo>
                      <a:lnTo>
                        <a:pt x="30" y="110"/>
                      </a:lnTo>
                      <a:lnTo>
                        <a:pt x="27" y="107"/>
                      </a:lnTo>
                      <a:lnTo>
                        <a:pt x="25" y="108"/>
                      </a:lnTo>
                      <a:lnTo>
                        <a:pt x="22" y="107"/>
                      </a:lnTo>
                      <a:lnTo>
                        <a:pt x="22" y="106"/>
                      </a:lnTo>
                      <a:lnTo>
                        <a:pt x="20" y="107"/>
                      </a:lnTo>
                      <a:lnTo>
                        <a:pt x="17" y="108"/>
                      </a:lnTo>
                      <a:lnTo>
                        <a:pt x="16" y="110"/>
                      </a:lnTo>
                      <a:lnTo>
                        <a:pt x="16" y="113"/>
                      </a:lnTo>
                      <a:lnTo>
                        <a:pt x="12" y="117"/>
                      </a:lnTo>
                      <a:lnTo>
                        <a:pt x="11" y="119"/>
                      </a:lnTo>
                      <a:lnTo>
                        <a:pt x="8" y="121"/>
                      </a:lnTo>
                      <a:lnTo>
                        <a:pt x="6" y="123"/>
                      </a:lnTo>
                      <a:lnTo>
                        <a:pt x="6" y="126"/>
                      </a:lnTo>
                      <a:lnTo>
                        <a:pt x="5" y="127"/>
                      </a:lnTo>
                      <a:lnTo>
                        <a:pt x="5" y="131"/>
                      </a:lnTo>
                      <a:lnTo>
                        <a:pt x="5" y="134"/>
                      </a:lnTo>
                      <a:lnTo>
                        <a:pt x="4" y="139"/>
                      </a:lnTo>
                      <a:lnTo>
                        <a:pt x="0" y="144"/>
                      </a:lnTo>
                      <a:lnTo>
                        <a:pt x="0" y="146"/>
                      </a:lnTo>
                      <a:lnTo>
                        <a:pt x="2" y="147"/>
                      </a:lnTo>
                      <a:lnTo>
                        <a:pt x="5" y="146"/>
                      </a:lnTo>
                      <a:lnTo>
                        <a:pt x="6" y="156"/>
                      </a:lnTo>
                      <a:lnTo>
                        <a:pt x="8" y="156"/>
                      </a:lnTo>
                      <a:lnTo>
                        <a:pt x="10" y="158"/>
                      </a:lnTo>
                      <a:lnTo>
                        <a:pt x="14" y="156"/>
                      </a:lnTo>
                      <a:lnTo>
                        <a:pt x="16" y="160"/>
                      </a:lnTo>
                      <a:lnTo>
                        <a:pt x="15" y="162"/>
                      </a:lnTo>
                      <a:lnTo>
                        <a:pt x="15" y="167"/>
                      </a:lnTo>
                      <a:lnTo>
                        <a:pt x="18" y="172"/>
                      </a:lnTo>
                      <a:lnTo>
                        <a:pt x="18" y="178"/>
                      </a:lnTo>
                      <a:lnTo>
                        <a:pt x="16" y="184"/>
                      </a:lnTo>
                      <a:lnTo>
                        <a:pt x="19" y="186"/>
                      </a:lnTo>
                      <a:lnTo>
                        <a:pt x="16" y="190"/>
                      </a:lnTo>
                      <a:lnTo>
                        <a:pt x="18" y="189"/>
                      </a:lnTo>
                      <a:lnTo>
                        <a:pt x="19" y="18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4" name="Freeform 854">
                  <a:extLst>
                    <a:ext uri="{FF2B5EF4-FFF2-40B4-BE49-F238E27FC236}">
                      <a16:creationId xmlns:a16="http://schemas.microsoft.com/office/drawing/2014/main" id="{5845F732-6537-4D0C-B320-677BC6662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9" y="2767"/>
                  <a:ext cx="80" cy="106"/>
                </a:xfrm>
                <a:custGeom>
                  <a:avLst/>
                  <a:gdLst>
                    <a:gd name="T0" fmla="*/ 37 w 80"/>
                    <a:gd name="T1" fmla="*/ 99 h 106"/>
                    <a:gd name="T2" fmla="*/ 41 w 80"/>
                    <a:gd name="T3" fmla="*/ 97 h 106"/>
                    <a:gd name="T4" fmla="*/ 45 w 80"/>
                    <a:gd name="T5" fmla="*/ 101 h 106"/>
                    <a:gd name="T6" fmla="*/ 45 w 80"/>
                    <a:gd name="T7" fmla="*/ 89 h 106"/>
                    <a:gd name="T8" fmla="*/ 42 w 80"/>
                    <a:gd name="T9" fmla="*/ 86 h 106"/>
                    <a:gd name="T10" fmla="*/ 37 w 80"/>
                    <a:gd name="T11" fmla="*/ 88 h 106"/>
                    <a:gd name="T12" fmla="*/ 36 w 80"/>
                    <a:gd name="T13" fmla="*/ 82 h 106"/>
                    <a:gd name="T14" fmla="*/ 41 w 80"/>
                    <a:gd name="T15" fmla="*/ 79 h 106"/>
                    <a:gd name="T16" fmla="*/ 45 w 80"/>
                    <a:gd name="T17" fmla="*/ 80 h 106"/>
                    <a:gd name="T18" fmla="*/ 48 w 80"/>
                    <a:gd name="T19" fmla="*/ 78 h 106"/>
                    <a:gd name="T20" fmla="*/ 53 w 80"/>
                    <a:gd name="T21" fmla="*/ 75 h 106"/>
                    <a:gd name="T22" fmla="*/ 54 w 80"/>
                    <a:gd name="T23" fmla="*/ 69 h 106"/>
                    <a:gd name="T24" fmla="*/ 59 w 80"/>
                    <a:gd name="T25" fmla="*/ 76 h 106"/>
                    <a:gd name="T26" fmla="*/ 65 w 80"/>
                    <a:gd name="T27" fmla="*/ 78 h 106"/>
                    <a:gd name="T28" fmla="*/ 68 w 80"/>
                    <a:gd name="T29" fmla="*/ 77 h 106"/>
                    <a:gd name="T30" fmla="*/ 74 w 80"/>
                    <a:gd name="T31" fmla="*/ 78 h 106"/>
                    <a:gd name="T32" fmla="*/ 76 w 80"/>
                    <a:gd name="T33" fmla="*/ 81 h 106"/>
                    <a:gd name="T34" fmla="*/ 76 w 80"/>
                    <a:gd name="T35" fmla="*/ 75 h 106"/>
                    <a:gd name="T36" fmla="*/ 80 w 80"/>
                    <a:gd name="T37" fmla="*/ 55 h 106"/>
                    <a:gd name="T38" fmla="*/ 79 w 80"/>
                    <a:gd name="T39" fmla="*/ 51 h 106"/>
                    <a:gd name="T40" fmla="*/ 76 w 80"/>
                    <a:gd name="T41" fmla="*/ 46 h 106"/>
                    <a:gd name="T42" fmla="*/ 74 w 80"/>
                    <a:gd name="T43" fmla="*/ 44 h 106"/>
                    <a:gd name="T44" fmla="*/ 73 w 80"/>
                    <a:gd name="T45" fmla="*/ 41 h 106"/>
                    <a:gd name="T46" fmla="*/ 74 w 80"/>
                    <a:gd name="T47" fmla="*/ 39 h 106"/>
                    <a:gd name="T48" fmla="*/ 76 w 80"/>
                    <a:gd name="T49" fmla="*/ 37 h 106"/>
                    <a:gd name="T50" fmla="*/ 74 w 80"/>
                    <a:gd name="T51" fmla="*/ 34 h 106"/>
                    <a:gd name="T52" fmla="*/ 77 w 80"/>
                    <a:gd name="T53" fmla="*/ 30 h 106"/>
                    <a:gd name="T54" fmla="*/ 80 w 80"/>
                    <a:gd name="T55" fmla="*/ 26 h 106"/>
                    <a:gd name="T56" fmla="*/ 80 w 80"/>
                    <a:gd name="T57" fmla="*/ 22 h 106"/>
                    <a:gd name="T58" fmla="*/ 79 w 80"/>
                    <a:gd name="T59" fmla="*/ 16 h 106"/>
                    <a:gd name="T60" fmla="*/ 71 w 80"/>
                    <a:gd name="T61" fmla="*/ 17 h 106"/>
                    <a:gd name="T62" fmla="*/ 66 w 80"/>
                    <a:gd name="T63" fmla="*/ 17 h 106"/>
                    <a:gd name="T64" fmla="*/ 63 w 80"/>
                    <a:gd name="T65" fmla="*/ 18 h 106"/>
                    <a:gd name="T66" fmla="*/ 63 w 80"/>
                    <a:gd name="T67" fmla="*/ 13 h 106"/>
                    <a:gd name="T68" fmla="*/ 62 w 80"/>
                    <a:gd name="T69" fmla="*/ 6 h 106"/>
                    <a:gd name="T70" fmla="*/ 63 w 80"/>
                    <a:gd name="T71" fmla="*/ 3 h 106"/>
                    <a:gd name="T72" fmla="*/ 60 w 80"/>
                    <a:gd name="T73" fmla="*/ 1 h 106"/>
                    <a:gd name="T74" fmla="*/ 56 w 80"/>
                    <a:gd name="T75" fmla="*/ 1 h 106"/>
                    <a:gd name="T76" fmla="*/ 54 w 80"/>
                    <a:gd name="T77" fmla="*/ 0 h 106"/>
                    <a:gd name="T78" fmla="*/ 50 w 80"/>
                    <a:gd name="T79" fmla="*/ 0 h 106"/>
                    <a:gd name="T80" fmla="*/ 45 w 80"/>
                    <a:gd name="T81" fmla="*/ 0 h 106"/>
                    <a:gd name="T82" fmla="*/ 39 w 80"/>
                    <a:gd name="T83" fmla="*/ 1 h 106"/>
                    <a:gd name="T84" fmla="*/ 37 w 80"/>
                    <a:gd name="T85" fmla="*/ 2 h 106"/>
                    <a:gd name="T86" fmla="*/ 36 w 80"/>
                    <a:gd name="T87" fmla="*/ 23 h 106"/>
                    <a:gd name="T88" fmla="*/ 16 w 80"/>
                    <a:gd name="T89" fmla="*/ 22 h 106"/>
                    <a:gd name="T90" fmla="*/ 13 w 80"/>
                    <a:gd name="T91" fmla="*/ 23 h 106"/>
                    <a:gd name="T92" fmla="*/ 11 w 80"/>
                    <a:gd name="T93" fmla="*/ 27 h 106"/>
                    <a:gd name="T94" fmla="*/ 11 w 80"/>
                    <a:gd name="T95" fmla="*/ 33 h 106"/>
                    <a:gd name="T96" fmla="*/ 9 w 80"/>
                    <a:gd name="T97" fmla="*/ 36 h 106"/>
                    <a:gd name="T98" fmla="*/ 7 w 80"/>
                    <a:gd name="T99" fmla="*/ 39 h 106"/>
                    <a:gd name="T100" fmla="*/ 4 w 80"/>
                    <a:gd name="T101" fmla="*/ 51 h 106"/>
                    <a:gd name="T102" fmla="*/ 0 w 80"/>
                    <a:gd name="T103" fmla="*/ 51 h 106"/>
                    <a:gd name="T104" fmla="*/ 4 w 80"/>
                    <a:gd name="T105" fmla="*/ 61 h 106"/>
                    <a:gd name="T106" fmla="*/ 7 w 80"/>
                    <a:gd name="T107" fmla="*/ 67 h 106"/>
                    <a:gd name="T108" fmla="*/ 9 w 80"/>
                    <a:gd name="T109" fmla="*/ 75 h 106"/>
                    <a:gd name="T110" fmla="*/ 14 w 80"/>
                    <a:gd name="T111" fmla="*/ 82 h 106"/>
                    <a:gd name="T112" fmla="*/ 17 w 80"/>
                    <a:gd name="T113" fmla="*/ 88 h 106"/>
                    <a:gd name="T114" fmla="*/ 24 w 80"/>
                    <a:gd name="T115" fmla="*/ 98 h 106"/>
                    <a:gd name="T116" fmla="*/ 30 w 80"/>
                    <a:gd name="T117" fmla="*/ 104 h 106"/>
                    <a:gd name="T118" fmla="*/ 33 w 80"/>
                    <a:gd name="T119" fmla="*/ 106 h 106"/>
                    <a:gd name="T120" fmla="*/ 35 w 80"/>
                    <a:gd name="T121" fmla="*/ 100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0" h="106">
                      <a:moveTo>
                        <a:pt x="35" y="100"/>
                      </a:moveTo>
                      <a:lnTo>
                        <a:pt x="37" y="99"/>
                      </a:lnTo>
                      <a:lnTo>
                        <a:pt x="39" y="99"/>
                      </a:lnTo>
                      <a:lnTo>
                        <a:pt x="41" y="97"/>
                      </a:lnTo>
                      <a:lnTo>
                        <a:pt x="42" y="97"/>
                      </a:lnTo>
                      <a:lnTo>
                        <a:pt x="45" y="101"/>
                      </a:lnTo>
                      <a:lnTo>
                        <a:pt x="45" y="98"/>
                      </a:lnTo>
                      <a:lnTo>
                        <a:pt x="45" y="89"/>
                      </a:lnTo>
                      <a:lnTo>
                        <a:pt x="43" y="87"/>
                      </a:lnTo>
                      <a:lnTo>
                        <a:pt x="42" y="86"/>
                      </a:lnTo>
                      <a:lnTo>
                        <a:pt x="39" y="87"/>
                      </a:lnTo>
                      <a:lnTo>
                        <a:pt x="37" y="88"/>
                      </a:lnTo>
                      <a:lnTo>
                        <a:pt x="38" y="84"/>
                      </a:lnTo>
                      <a:lnTo>
                        <a:pt x="36" y="82"/>
                      </a:lnTo>
                      <a:lnTo>
                        <a:pt x="38" y="80"/>
                      </a:lnTo>
                      <a:lnTo>
                        <a:pt x="41" y="79"/>
                      </a:lnTo>
                      <a:lnTo>
                        <a:pt x="44" y="82"/>
                      </a:lnTo>
                      <a:lnTo>
                        <a:pt x="45" y="80"/>
                      </a:lnTo>
                      <a:lnTo>
                        <a:pt x="45" y="78"/>
                      </a:lnTo>
                      <a:lnTo>
                        <a:pt x="48" y="78"/>
                      </a:lnTo>
                      <a:lnTo>
                        <a:pt x="52" y="78"/>
                      </a:lnTo>
                      <a:lnTo>
                        <a:pt x="53" y="75"/>
                      </a:lnTo>
                      <a:lnTo>
                        <a:pt x="53" y="72"/>
                      </a:lnTo>
                      <a:lnTo>
                        <a:pt x="54" y="69"/>
                      </a:lnTo>
                      <a:lnTo>
                        <a:pt x="57" y="69"/>
                      </a:lnTo>
                      <a:lnTo>
                        <a:pt x="59" y="76"/>
                      </a:lnTo>
                      <a:lnTo>
                        <a:pt x="61" y="79"/>
                      </a:lnTo>
                      <a:lnTo>
                        <a:pt x="65" y="78"/>
                      </a:lnTo>
                      <a:lnTo>
                        <a:pt x="66" y="78"/>
                      </a:lnTo>
                      <a:lnTo>
                        <a:pt x="68" y="77"/>
                      </a:lnTo>
                      <a:lnTo>
                        <a:pt x="71" y="77"/>
                      </a:lnTo>
                      <a:lnTo>
                        <a:pt x="74" y="78"/>
                      </a:lnTo>
                      <a:lnTo>
                        <a:pt x="75" y="81"/>
                      </a:lnTo>
                      <a:lnTo>
                        <a:pt x="76" y="81"/>
                      </a:lnTo>
                      <a:lnTo>
                        <a:pt x="76" y="78"/>
                      </a:lnTo>
                      <a:lnTo>
                        <a:pt x="76" y="75"/>
                      </a:lnTo>
                      <a:lnTo>
                        <a:pt x="79" y="62"/>
                      </a:lnTo>
                      <a:lnTo>
                        <a:pt x="80" y="55"/>
                      </a:lnTo>
                      <a:lnTo>
                        <a:pt x="80" y="52"/>
                      </a:lnTo>
                      <a:lnTo>
                        <a:pt x="79" y="51"/>
                      </a:lnTo>
                      <a:lnTo>
                        <a:pt x="78" y="48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4"/>
                      </a:lnTo>
                      <a:lnTo>
                        <a:pt x="73" y="42"/>
                      </a:lnTo>
                      <a:lnTo>
                        <a:pt x="73" y="41"/>
                      </a:lnTo>
                      <a:lnTo>
                        <a:pt x="73" y="40"/>
                      </a:lnTo>
                      <a:lnTo>
                        <a:pt x="74" y="39"/>
                      </a:lnTo>
                      <a:lnTo>
                        <a:pt x="75" y="38"/>
                      </a:lnTo>
                      <a:lnTo>
                        <a:pt x="76" y="37"/>
                      </a:lnTo>
                      <a:lnTo>
                        <a:pt x="75" y="35"/>
                      </a:lnTo>
                      <a:lnTo>
                        <a:pt x="74" y="34"/>
                      </a:lnTo>
                      <a:lnTo>
                        <a:pt x="74" y="32"/>
                      </a:lnTo>
                      <a:lnTo>
                        <a:pt x="77" y="30"/>
                      </a:lnTo>
                      <a:lnTo>
                        <a:pt x="80" y="29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17"/>
                      </a:lnTo>
                      <a:lnTo>
                        <a:pt x="79" y="16"/>
                      </a:lnTo>
                      <a:lnTo>
                        <a:pt x="74" y="16"/>
                      </a:lnTo>
                      <a:lnTo>
                        <a:pt x="71" y="17"/>
                      </a:lnTo>
                      <a:lnTo>
                        <a:pt x="68" y="18"/>
                      </a:lnTo>
                      <a:lnTo>
                        <a:pt x="66" y="17"/>
                      </a:lnTo>
                      <a:lnTo>
                        <a:pt x="64" y="19"/>
                      </a:lnTo>
                      <a:lnTo>
                        <a:pt x="63" y="18"/>
                      </a:lnTo>
                      <a:lnTo>
                        <a:pt x="63" y="16"/>
                      </a:lnTo>
                      <a:lnTo>
                        <a:pt x="63" y="13"/>
                      </a:lnTo>
                      <a:lnTo>
                        <a:pt x="63" y="9"/>
                      </a:lnTo>
                      <a:lnTo>
                        <a:pt x="62" y="6"/>
                      </a:lnTo>
                      <a:lnTo>
                        <a:pt x="63" y="3"/>
                      </a:lnTo>
                      <a:lnTo>
                        <a:pt x="63" y="3"/>
                      </a:lnTo>
                      <a:lnTo>
                        <a:pt x="62" y="1"/>
                      </a:lnTo>
                      <a:lnTo>
                        <a:pt x="60" y="1"/>
                      </a:lnTo>
                      <a:lnTo>
                        <a:pt x="59" y="2"/>
                      </a:lnTo>
                      <a:lnTo>
                        <a:pt x="56" y="1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1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5" y="0"/>
                      </a:lnTo>
                      <a:lnTo>
                        <a:pt x="41" y="0"/>
                      </a:lnTo>
                      <a:lnTo>
                        <a:pt x="39" y="1"/>
                      </a:lnTo>
                      <a:lnTo>
                        <a:pt x="38" y="1"/>
                      </a:lnTo>
                      <a:lnTo>
                        <a:pt x="37" y="2"/>
                      </a:lnTo>
                      <a:lnTo>
                        <a:pt x="36" y="3"/>
                      </a:lnTo>
                      <a:lnTo>
                        <a:pt x="36" y="23"/>
                      </a:lnTo>
                      <a:lnTo>
                        <a:pt x="17" y="23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3" y="23"/>
                      </a:lnTo>
                      <a:lnTo>
                        <a:pt x="11" y="23"/>
                      </a:lnTo>
                      <a:lnTo>
                        <a:pt x="11" y="27"/>
                      </a:lnTo>
                      <a:lnTo>
                        <a:pt x="8" y="27"/>
                      </a:lnTo>
                      <a:lnTo>
                        <a:pt x="11" y="33"/>
                      </a:lnTo>
                      <a:lnTo>
                        <a:pt x="15" y="34"/>
                      </a:lnTo>
                      <a:lnTo>
                        <a:pt x="9" y="36"/>
                      </a:lnTo>
                      <a:lnTo>
                        <a:pt x="7" y="34"/>
                      </a:lnTo>
                      <a:lnTo>
                        <a:pt x="7" y="39"/>
                      </a:lnTo>
                      <a:lnTo>
                        <a:pt x="6" y="48"/>
                      </a:lnTo>
                      <a:lnTo>
                        <a:pt x="4" y="51"/>
                      </a:lnTo>
                      <a:lnTo>
                        <a:pt x="0" y="50"/>
                      </a:lnTo>
                      <a:lnTo>
                        <a:pt x="0" y="51"/>
                      </a:lnTo>
                      <a:lnTo>
                        <a:pt x="3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7" y="67"/>
                      </a:lnTo>
                      <a:lnTo>
                        <a:pt x="7" y="72"/>
                      </a:lnTo>
                      <a:lnTo>
                        <a:pt x="9" y="75"/>
                      </a:lnTo>
                      <a:lnTo>
                        <a:pt x="11" y="78"/>
                      </a:lnTo>
                      <a:lnTo>
                        <a:pt x="14" y="82"/>
                      </a:lnTo>
                      <a:lnTo>
                        <a:pt x="13" y="83"/>
                      </a:lnTo>
                      <a:lnTo>
                        <a:pt x="17" y="88"/>
                      </a:lnTo>
                      <a:lnTo>
                        <a:pt x="24" y="94"/>
                      </a:lnTo>
                      <a:lnTo>
                        <a:pt x="24" y="98"/>
                      </a:lnTo>
                      <a:lnTo>
                        <a:pt x="30" y="101"/>
                      </a:lnTo>
                      <a:lnTo>
                        <a:pt x="30" y="104"/>
                      </a:lnTo>
                      <a:lnTo>
                        <a:pt x="33" y="105"/>
                      </a:lnTo>
                      <a:lnTo>
                        <a:pt x="33" y="106"/>
                      </a:lnTo>
                      <a:lnTo>
                        <a:pt x="35" y="102"/>
                      </a:lnTo>
                      <a:lnTo>
                        <a:pt x="35" y="10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5" name="Freeform 855">
                  <a:extLst>
                    <a:ext uri="{FF2B5EF4-FFF2-40B4-BE49-F238E27FC236}">
                      <a16:creationId xmlns:a16="http://schemas.microsoft.com/office/drawing/2014/main" id="{06B0B335-99B7-42A8-AD64-A2DE576CD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6" y="2769"/>
                  <a:ext cx="29" cy="21"/>
                </a:xfrm>
                <a:custGeom>
                  <a:avLst/>
                  <a:gdLst>
                    <a:gd name="T0" fmla="*/ 7 w 29"/>
                    <a:gd name="T1" fmla="*/ 20 h 21"/>
                    <a:gd name="T2" fmla="*/ 9 w 29"/>
                    <a:gd name="T3" fmla="*/ 20 h 21"/>
                    <a:gd name="T4" fmla="*/ 10 w 29"/>
                    <a:gd name="T5" fmla="*/ 21 h 21"/>
                    <a:gd name="T6" fmla="*/ 29 w 29"/>
                    <a:gd name="T7" fmla="*/ 21 h 21"/>
                    <a:gd name="T8" fmla="*/ 29 w 29"/>
                    <a:gd name="T9" fmla="*/ 1 h 21"/>
                    <a:gd name="T10" fmla="*/ 29 w 29"/>
                    <a:gd name="T11" fmla="*/ 1 h 21"/>
                    <a:gd name="T12" fmla="*/ 12 w 29"/>
                    <a:gd name="T13" fmla="*/ 1 h 21"/>
                    <a:gd name="T14" fmla="*/ 11 w 29"/>
                    <a:gd name="T15" fmla="*/ 0 h 21"/>
                    <a:gd name="T16" fmla="*/ 10 w 29"/>
                    <a:gd name="T17" fmla="*/ 0 h 21"/>
                    <a:gd name="T18" fmla="*/ 8 w 29"/>
                    <a:gd name="T19" fmla="*/ 1 h 21"/>
                    <a:gd name="T20" fmla="*/ 7 w 29"/>
                    <a:gd name="T21" fmla="*/ 1 h 21"/>
                    <a:gd name="T22" fmla="*/ 8 w 29"/>
                    <a:gd name="T23" fmla="*/ 4 h 21"/>
                    <a:gd name="T24" fmla="*/ 4 w 29"/>
                    <a:gd name="T25" fmla="*/ 10 h 21"/>
                    <a:gd name="T26" fmla="*/ 0 w 29"/>
                    <a:gd name="T27" fmla="*/ 18 h 21"/>
                    <a:gd name="T28" fmla="*/ 4 w 29"/>
                    <a:gd name="T29" fmla="*/ 20 h 21"/>
                    <a:gd name="T30" fmla="*/ 4 w 29"/>
                    <a:gd name="T31" fmla="*/ 21 h 21"/>
                    <a:gd name="T32" fmla="*/ 6 w 29"/>
                    <a:gd name="T33" fmla="*/ 21 h 21"/>
                    <a:gd name="T34" fmla="*/ 7 w 29"/>
                    <a:gd name="T35" fmla="*/ 2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1">
                      <a:moveTo>
                        <a:pt x="7" y="20"/>
                      </a:moveTo>
                      <a:lnTo>
                        <a:pt x="9" y="20"/>
                      </a:lnTo>
                      <a:lnTo>
                        <a:pt x="10" y="21"/>
                      </a:lnTo>
                      <a:lnTo>
                        <a:pt x="29" y="21"/>
                      </a:lnTo>
                      <a:lnTo>
                        <a:pt x="29" y="1"/>
                      </a:lnTo>
                      <a:lnTo>
                        <a:pt x="29" y="1"/>
                      </a:lnTo>
                      <a:lnTo>
                        <a:pt x="12" y="1"/>
                      </a:lnTo>
                      <a:lnTo>
                        <a:pt x="11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7" y="1"/>
                      </a:lnTo>
                      <a:lnTo>
                        <a:pt x="8" y="4"/>
                      </a:lnTo>
                      <a:lnTo>
                        <a:pt x="4" y="10"/>
                      </a:lnTo>
                      <a:lnTo>
                        <a:pt x="0" y="18"/>
                      </a:lnTo>
                      <a:lnTo>
                        <a:pt x="4" y="20"/>
                      </a:lnTo>
                      <a:lnTo>
                        <a:pt x="4" y="21"/>
                      </a:lnTo>
                      <a:lnTo>
                        <a:pt x="6" y="21"/>
                      </a:lnTo>
                      <a:lnTo>
                        <a:pt x="7" y="2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6" name="Freeform 856">
                  <a:extLst>
                    <a:ext uri="{FF2B5EF4-FFF2-40B4-BE49-F238E27FC236}">
                      <a16:creationId xmlns:a16="http://schemas.microsoft.com/office/drawing/2014/main" id="{CEC431D5-771E-4402-9FAC-F73A634CE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2" y="2740"/>
                  <a:ext cx="109" cy="153"/>
                </a:xfrm>
                <a:custGeom>
                  <a:avLst/>
                  <a:gdLst>
                    <a:gd name="T0" fmla="*/ 18 w 109"/>
                    <a:gd name="T1" fmla="*/ 147 h 153"/>
                    <a:gd name="T2" fmla="*/ 23 w 109"/>
                    <a:gd name="T3" fmla="*/ 140 h 153"/>
                    <a:gd name="T4" fmla="*/ 27 w 109"/>
                    <a:gd name="T5" fmla="*/ 144 h 153"/>
                    <a:gd name="T6" fmla="*/ 30 w 109"/>
                    <a:gd name="T7" fmla="*/ 147 h 153"/>
                    <a:gd name="T8" fmla="*/ 33 w 109"/>
                    <a:gd name="T9" fmla="*/ 149 h 153"/>
                    <a:gd name="T10" fmla="*/ 36 w 109"/>
                    <a:gd name="T11" fmla="*/ 143 h 153"/>
                    <a:gd name="T12" fmla="*/ 43 w 109"/>
                    <a:gd name="T13" fmla="*/ 140 h 153"/>
                    <a:gd name="T14" fmla="*/ 46 w 109"/>
                    <a:gd name="T15" fmla="*/ 144 h 153"/>
                    <a:gd name="T16" fmla="*/ 51 w 109"/>
                    <a:gd name="T17" fmla="*/ 150 h 153"/>
                    <a:gd name="T18" fmla="*/ 62 w 109"/>
                    <a:gd name="T19" fmla="*/ 138 h 153"/>
                    <a:gd name="T20" fmla="*/ 68 w 109"/>
                    <a:gd name="T21" fmla="*/ 133 h 153"/>
                    <a:gd name="T22" fmla="*/ 71 w 109"/>
                    <a:gd name="T23" fmla="*/ 120 h 153"/>
                    <a:gd name="T24" fmla="*/ 70 w 109"/>
                    <a:gd name="T25" fmla="*/ 105 h 153"/>
                    <a:gd name="T26" fmla="*/ 76 w 109"/>
                    <a:gd name="T27" fmla="*/ 92 h 153"/>
                    <a:gd name="T28" fmla="*/ 84 w 109"/>
                    <a:gd name="T29" fmla="*/ 86 h 153"/>
                    <a:gd name="T30" fmla="*/ 94 w 109"/>
                    <a:gd name="T31" fmla="*/ 74 h 153"/>
                    <a:gd name="T32" fmla="*/ 97 w 109"/>
                    <a:gd name="T33" fmla="*/ 61 h 153"/>
                    <a:gd name="T34" fmla="*/ 98 w 109"/>
                    <a:gd name="T35" fmla="*/ 50 h 153"/>
                    <a:gd name="T36" fmla="*/ 99 w 109"/>
                    <a:gd name="T37" fmla="*/ 40 h 153"/>
                    <a:gd name="T38" fmla="*/ 99 w 109"/>
                    <a:gd name="T39" fmla="*/ 27 h 153"/>
                    <a:gd name="T40" fmla="*/ 109 w 109"/>
                    <a:gd name="T41" fmla="*/ 13 h 153"/>
                    <a:gd name="T42" fmla="*/ 108 w 109"/>
                    <a:gd name="T43" fmla="*/ 2 h 153"/>
                    <a:gd name="T44" fmla="*/ 102 w 109"/>
                    <a:gd name="T45" fmla="*/ 2 h 153"/>
                    <a:gd name="T46" fmla="*/ 97 w 109"/>
                    <a:gd name="T47" fmla="*/ 0 h 153"/>
                    <a:gd name="T48" fmla="*/ 87 w 109"/>
                    <a:gd name="T49" fmla="*/ 4 h 153"/>
                    <a:gd name="T50" fmla="*/ 80 w 109"/>
                    <a:gd name="T51" fmla="*/ 10 h 153"/>
                    <a:gd name="T52" fmla="*/ 71 w 109"/>
                    <a:gd name="T53" fmla="*/ 29 h 153"/>
                    <a:gd name="T54" fmla="*/ 71 w 109"/>
                    <a:gd name="T55" fmla="*/ 35 h 153"/>
                    <a:gd name="T56" fmla="*/ 68 w 109"/>
                    <a:gd name="T57" fmla="*/ 34 h 153"/>
                    <a:gd name="T58" fmla="*/ 63 w 109"/>
                    <a:gd name="T59" fmla="*/ 33 h 153"/>
                    <a:gd name="T60" fmla="*/ 58 w 109"/>
                    <a:gd name="T61" fmla="*/ 32 h 153"/>
                    <a:gd name="T62" fmla="*/ 55 w 109"/>
                    <a:gd name="T63" fmla="*/ 32 h 153"/>
                    <a:gd name="T64" fmla="*/ 50 w 109"/>
                    <a:gd name="T65" fmla="*/ 30 h 153"/>
                    <a:gd name="T66" fmla="*/ 47 w 109"/>
                    <a:gd name="T67" fmla="*/ 30 h 153"/>
                    <a:gd name="T68" fmla="*/ 30 w 109"/>
                    <a:gd name="T69" fmla="*/ 36 h 153"/>
                    <a:gd name="T70" fmla="*/ 30 w 109"/>
                    <a:gd name="T71" fmla="*/ 45 h 153"/>
                    <a:gd name="T72" fmla="*/ 35 w 109"/>
                    <a:gd name="T73" fmla="*/ 45 h 153"/>
                    <a:gd name="T74" fmla="*/ 46 w 109"/>
                    <a:gd name="T75" fmla="*/ 43 h 153"/>
                    <a:gd name="T76" fmla="*/ 47 w 109"/>
                    <a:gd name="T77" fmla="*/ 51 h 153"/>
                    <a:gd name="T78" fmla="*/ 44 w 109"/>
                    <a:gd name="T79" fmla="*/ 57 h 153"/>
                    <a:gd name="T80" fmla="*/ 42 w 109"/>
                    <a:gd name="T81" fmla="*/ 62 h 153"/>
                    <a:gd name="T82" fmla="*/ 41 w 109"/>
                    <a:gd name="T83" fmla="*/ 66 h 153"/>
                    <a:gd name="T84" fmla="*/ 40 w 109"/>
                    <a:gd name="T85" fmla="*/ 69 h 153"/>
                    <a:gd name="T86" fmla="*/ 43 w 109"/>
                    <a:gd name="T87" fmla="*/ 73 h 153"/>
                    <a:gd name="T88" fmla="*/ 47 w 109"/>
                    <a:gd name="T89" fmla="*/ 79 h 153"/>
                    <a:gd name="T90" fmla="*/ 43 w 109"/>
                    <a:gd name="T91" fmla="*/ 102 h 153"/>
                    <a:gd name="T92" fmla="*/ 42 w 109"/>
                    <a:gd name="T93" fmla="*/ 108 h 153"/>
                    <a:gd name="T94" fmla="*/ 35 w 109"/>
                    <a:gd name="T95" fmla="*/ 104 h 153"/>
                    <a:gd name="T96" fmla="*/ 28 w 109"/>
                    <a:gd name="T97" fmla="*/ 106 h 153"/>
                    <a:gd name="T98" fmla="*/ 21 w 109"/>
                    <a:gd name="T99" fmla="*/ 96 h 153"/>
                    <a:gd name="T100" fmla="*/ 19 w 109"/>
                    <a:gd name="T101" fmla="*/ 105 h 153"/>
                    <a:gd name="T102" fmla="*/ 12 w 109"/>
                    <a:gd name="T103" fmla="*/ 107 h 153"/>
                    <a:gd name="T104" fmla="*/ 5 w 109"/>
                    <a:gd name="T105" fmla="*/ 107 h 153"/>
                    <a:gd name="T106" fmla="*/ 4 w 109"/>
                    <a:gd name="T107" fmla="*/ 115 h 153"/>
                    <a:gd name="T108" fmla="*/ 10 w 109"/>
                    <a:gd name="T109" fmla="*/ 114 h 153"/>
                    <a:gd name="T110" fmla="*/ 12 w 109"/>
                    <a:gd name="T111" fmla="*/ 128 h 153"/>
                    <a:gd name="T112" fmla="*/ 6 w 109"/>
                    <a:gd name="T113" fmla="*/ 126 h 153"/>
                    <a:gd name="T114" fmla="*/ 2 w 109"/>
                    <a:gd name="T115" fmla="*/ 129 h 153"/>
                    <a:gd name="T116" fmla="*/ 4 w 109"/>
                    <a:gd name="T117" fmla="*/ 138 h 153"/>
                    <a:gd name="T118" fmla="*/ 11 w 109"/>
                    <a:gd name="T119" fmla="*/ 147 h 153"/>
                    <a:gd name="T120" fmla="*/ 14 w 109"/>
                    <a:gd name="T121" fmla="*/ 152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9" h="153">
                      <a:moveTo>
                        <a:pt x="15" y="148"/>
                      </a:moveTo>
                      <a:lnTo>
                        <a:pt x="16" y="148"/>
                      </a:lnTo>
                      <a:lnTo>
                        <a:pt x="18" y="147"/>
                      </a:lnTo>
                      <a:lnTo>
                        <a:pt x="19" y="143"/>
                      </a:lnTo>
                      <a:lnTo>
                        <a:pt x="21" y="143"/>
                      </a:lnTo>
                      <a:lnTo>
                        <a:pt x="23" y="140"/>
                      </a:lnTo>
                      <a:lnTo>
                        <a:pt x="25" y="140"/>
                      </a:lnTo>
                      <a:lnTo>
                        <a:pt x="26" y="142"/>
                      </a:lnTo>
                      <a:lnTo>
                        <a:pt x="27" y="144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30" y="147"/>
                      </a:lnTo>
                      <a:lnTo>
                        <a:pt x="32" y="146"/>
                      </a:lnTo>
                      <a:lnTo>
                        <a:pt x="33" y="147"/>
                      </a:lnTo>
                      <a:lnTo>
                        <a:pt x="33" y="149"/>
                      </a:lnTo>
                      <a:lnTo>
                        <a:pt x="35" y="149"/>
                      </a:lnTo>
                      <a:lnTo>
                        <a:pt x="36" y="147"/>
                      </a:lnTo>
                      <a:lnTo>
                        <a:pt x="36" y="143"/>
                      </a:lnTo>
                      <a:lnTo>
                        <a:pt x="39" y="143"/>
                      </a:lnTo>
                      <a:lnTo>
                        <a:pt x="40" y="143"/>
                      </a:lnTo>
                      <a:lnTo>
                        <a:pt x="43" y="140"/>
                      </a:lnTo>
                      <a:lnTo>
                        <a:pt x="48" y="139"/>
                      </a:lnTo>
                      <a:lnTo>
                        <a:pt x="48" y="140"/>
                      </a:lnTo>
                      <a:lnTo>
                        <a:pt x="46" y="144"/>
                      </a:lnTo>
                      <a:lnTo>
                        <a:pt x="47" y="145"/>
                      </a:lnTo>
                      <a:lnTo>
                        <a:pt x="47" y="147"/>
                      </a:lnTo>
                      <a:lnTo>
                        <a:pt x="51" y="150"/>
                      </a:lnTo>
                      <a:lnTo>
                        <a:pt x="54" y="148"/>
                      </a:lnTo>
                      <a:lnTo>
                        <a:pt x="57" y="144"/>
                      </a:lnTo>
                      <a:lnTo>
                        <a:pt x="62" y="138"/>
                      </a:lnTo>
                      <a:lnTo>
                        <a:pt x="63" y="135"/>
                      </a:lnTo>
                      <a:lnTo>
                        <a:pt x="65" y="133"/>
                      </a:lnTo>
                      <a:lnTo>
                        <a:pt x="68" y="133"/>
                      </a:lnTo>
                      <a:lnTo>
                        <a:pt x="71" y="128"/>
                      </a:lnTo>
                      <a:lnTo>
                        <a:pt x="70" y="125"/>
                      </a:lnTo>
                      <a:lnTo>
                        <a:pt x="71" y="120"/>
                      </a:lnTo>
                      <a:lnTo>
                        <a:pt x="71" y="111"/>
                      </a:lnTo>
                      <a:lnTo>
                        <a:pt x="71" y="110"/>
                      </a:lnTo>
                      <a:lnTo>
                        <a:pt x="70" y="105"/>
                      </a:lnTo>
                      <a:lnTo>
                        <a:pt x="71" y="102"/>
                      </a:lnTo>
                      <a:lnTo>
                        <a:pt x="76" y="96"/>
                      </a:lnTo>
                      <a:lnTo>
                        <a:pt x="76" y="92"/>
                      </a:lnTo>
                      <a:lnTo>
                        <a:pt x="79" y="88"/>
                      </a:lnTo>
                      <a:lnTo>
                        <a:pt x="82" y="85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9" y="83"/>
                      </a:lnTo>
                      <a:lnTo>
                        <a:pt x="94" y="74"/>
                      </a:lnTo>
                      <a:lnTo>
                        <a:pt x="94" y="68"/>
                      </a:lnTo>
                      <a:lnTo>
                        <a:pt x="95" y="63"/>
                      </a:lnTo>
                      <a:lnTo>
                        <a:pt x="97" y="61"/>
                      </a:lnTo>
                      <a:lnTo>
                        <a:pt x="97" y="57"/>
                      </a:lnTo>
                      <a:lnTo>
                        <a:pt x="97" y="56"/>
                      </a:lnTo>
                      <a:lnTo>
                        <a:pt x="98" y="50"/>
                      </a:lnTo>
                      <a:lnTo>
                        <a:pt x="97" y="49"/>
                      </a:lnTo>
                      <a:lnTo>
                        <a:pt x="98" y="43"/>
                      </a:lnTo>
                      <a:lnTo>
                        <a:pt x="99" y="40"/>
                      </a:lnTo>
                      <a:lnTo>
                        <a:pt x="100" y="36"/>
                      </a:lnTo>
                      <a:lnTo>
                        <a:pt x="101" y="33"/>
                      </a:lnTo>
                      <a:lnTo>
                        <a:pt x="99" y="27"/>
                      </a:lnTo>
                      <a:lnTo>
                        <a:pt x="106" y="18"/>
                      </a:lnTo>
                      <a:lnTo>
                        <a:pt x="106" y="15"/>
                      </a:lnTo>
                      <a:lnTo>
                        <a:pt x="109" y="13"/>
                      </a:lnTo>
                      <a:lnTo>
                        <a:pt x="109" y="6"/>
                      </a:lnTo>
                      <a:lnTo>
                        <a:pt x="107" y="3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5" y="3"/>
                      </a:lnTo>
                      <a:lnTo>
                        <a:pt x="102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5" y="1"/>
                      </a:lnTo>
                      <a:lnTo>
                        <a:pt x="93" y="1"/>
                      </a:lnTo>
                      <a:lnTo>
                        <a:pt x="87" y="4"/>
                      </a:lnTo>
                      <a:lnTo>
                        <a:pt x="85" y="5"/>
                      </a:lnTo>
                      <a:lnTo>
                        <a:pt x="83" y="6"/>
                      </a:lnTo>
                      <a:lnTo>
                        <a:pt x="80" y="10"/>
                      </a:lnTo>
                      <a:lnTo>
                        <a:pt x="73" y="24"/>
                      </a:lnTo>
                      <a:lnTo>
                        <a:pt x="72" y="26"/>
                      </a:lnTo>
                      <a:lnTo>
                        <a:pt x="71" y="29"/>
                      </a:lnTo>
                      <a:lnTo>
                        <a:pt x="70" y="30"/>
                      </a:lnTo>
                      <a:lnTo>
                        <a:pt x="71" y="33"/>
                      </a:lnTo>
                      <a:lnTo>
                        <a:pt x="71" y="35"/>
                      </a:lnTo>
                      <a:lnTo>
                        <a:pt x="69" y="35"/>
                      </a:lnTo>
                      <a:lnTo>
                        <a:pt x="69" y="34"/>
                      </a:lnTo>
                      <a:lnTo>
                        <a:pt x="68" y="34"/>
                      </a:lnTo>
                      <a:lnTo>
                        <a:pt x="67" y="33"/>
                      </a:lnTo>
                      <a:lnTo>
                        <a:pt x="65" y="33"/>
                      </a:lnTo>
                      <a:lnTo>
                        <a:pt x="63" y="33"/>
                      </a:lnTo>
                      <a:lnTo>
                        <a:pt x="61" y="33"/>
                      </a:lnTo>
                      <a:lnTo>
                        <a:pt x="59" y="32"/>
                      </a:lnTo>
                      <a:lnTo>
                        <a:pt x="58" y="32"/>
                      </a:lnTo>
                      <a:lnTo>
                        <a:pt x="57" y="33"/>
                      </a:lnTo>
                      <a:lnTo>
                        <a:pt x="57" y="33"/>
                      </a:lnTo>
                      <a:lnTo>
                        <a:pt x="55" y="32"/>
                      </a:lnTo>
                      <a:lnTo>
                        <a:pt x="54" y="31"/>
                      </a:lnTo>
                      <a:lnTo>
                        <a:pt x="52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49" y="30"/>
                      </a:lnTo>
                      <a:lnTo>
                        <a:pt x="47" y="30"/>
                      </a:lnTo>
                      <a:lnTo>
                        <a:pt x="30" y="30"/>
                      </a:lnTo>
                      <a:lnTo>
                        <a:pt x="29" y="33"/>
                      </a:lnTo>
                      <a:lnTo>
                        <a:pt x="30" y="36"/>
                      </a:lnTo>
                      <a:lnTo>
                        <a:pt x="30" y="40"/>
                      </a:lnTo>
                      <a:lnTo>
                        <a:pt x="30" y="43"/>
                      </a:lnTo>
                      <a:lnTo>
                        <a:pt x="30" y="45"/>
                      </a:lnTo>
                      <a:lnTo>
                        <a:pt x="31" y="46"/>
                      </a:lnTo>
                      <a:lnTo>
                        <a:pt x="33" y="44"/>
                      </a:lnTo>
                      <a:lnTo>
                        <a:pt x="35" y="45"/>
                      </a:lnTo>
                      <a:lnTo>
                        <a:pt x="38" y="44"/>
                      </a:lnTo>
                      <a:lnTo>
                        <a:pt x="41" y="43"/>
                      </a:lnTo>
                      <a:lnTo>
                        <a:pt x="46" y="43"/>
                      </a:lnTo>
                      <a:lnTo>
                        <a:pt x="47" y="44"/>
                      </a:lnTo>
                      <a:lnTo>
                        <a:pt x="47" y="49"/>
                      </a:lnTo>
                      <a:lnTo>
                        <a:pt x="47" y="51"/>
                      </a:lnTo>
                      <a:lnTo>
                        <a:pt x="47" y="53"/>
                      </a:lnTo>
                      <a:lnTo>
                        <a:pt x="47" y="56"/>
                      </a:lnTo>
                      <a:lnTo>
                        <a:pt x="44" y="57"/>
                      </a:lnTo>
                      <a:lnTo>
                        <a:pt x="41" y="59"/>
                      </a:lnTo>
                      <a:lnTo>
                        <a:pt x="41" y="61"/>
                      </a:lnTo>
                      <a:lnTo>
                        <a:pt x="42" y="62"/>
                      </a:lnTo>
                      <a:lnTo>
                        <a:pt x="43" y="64"/>
                      </a:lnTo>
                      <a:lnTo>
                        <a:pt x="42" y="65"/>
                      </a:lnTo>
                      <a:lnTo>
                        <a:pt x="41" y="66"/>
                      </a:lnTo>
                      <a:lnTo>
                        <a:pt x="40" y="67"/>
                      </a:lnTo>
                      <a:lnTo>
                        <a:pt x="40" y="68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3" y="71"/>
                      </a:lnTo>
                      <a:lnTo>
                        <a:pt x="43" y="73"/>
                      </a:lnTo>
                      <a:lnTo>
                        <a:pt x="45" y="75"/>
                      </a:lnTo>
                      <a:lnTo>
                        <a:pt x="46" y="78"/>
                      </a:lnTo>
                      <a:lnTo>
                        <a:pt x="47" y="79"/>
                      </a:lnTo>
                      <a:lnTo>
                        <a:pt x="47" y="82"/>
                      </a:lnTo>
                      <a:lnTo>
                        <a:pt x="46" y="89"/>
                      </a:lnTo>
                      <a:lnTo>
                        <a:pt x="43" y="102"/>
                      </a:lnTo>
                      <a:lnTo>
                        <a:pt x="43" y="105"/>
                      </a:lnTo>
                      <a:lnTo>
                        <a:pt x="43" y="108"/>
                      </a:lnTo>
                      <a:lnTo>
                        <a:pt x="42" y="108"/>
                      </a:lnTo>
                      <a:lnTo>
                        <a:pt x="41" y="105"/>
                      </a:lnTo>
                      <a:lnTo>
                        <a:pt x="38" y="104"/>
                      </a:lnTo>
                      <a:lnTo>
                        <a:pt x="35" y="104"/>
                      </a:lnTo>
                      <a:lnTo>
                        <a:pt x="33" y="105"/>
                      </a:lnTo>
                      <a:lnTo>
                        <a:pt x="32" y="105"/>
                      </a:lnTo>
                      <a:lnTo>
                        <a:pt x="28" y="106"/>
                      </a:lnTo>
                      <a:lnTo>
                        <a:pt x="26" y="103"/>
                      </a:lnTo>
                      <a:lnTo>
                        <a:pt x="24" y="96"/>
                      </a:lnTo>
                      <a:lnTo>
                        <a:pt x="21" y="96"/>
                      </a:lnTo>
                      <a:lnTo>
                        <a:pt x="20" y="99"/>
                      </a:lnTo>
                      <a:lnTo>
                        <a:pt x="20" y="102"/>
                      </a:lnTo>
                      <a:lnTo>
                        <a:pt x="19" y="105"/>
                      </a:lnTo>
                      <a:lnTo>
                        <a:pt x="15" y="105"/>
                      </a:lnTo>
                      <a:lnTo>
                        <a:pt x="12" y="105"/>
                      </a:lnTo>
                      <a:lnTo>
                        <a:pt x="12" y="107"/>
                      </a:lnTo>
                      <a:lnTo>
                        <a:pt x="11" y="109"/>
                      </a:lnTo>
                      <a:lnTo>
                        <a:pt x="8" y="106"/>
                      </a:lnTo>
                      <a:lnTo>
                        <a:pt x="5" y="107"/>
                      </a:lnTo>
                      <a:lnTo>
                        <a:pt x="3" y="109"/>
                      </a:lnTo>
                      <a:lnTo>
                        <a:pt x="5" y="111"/>
                      </a:lnTo>
                      <a:lnTo>
                        <a:pt x="4" y="115"/>
                      </a:lnTo>
                      <a:lnTo>
                        <a:pt x="6" y="114"/>
                      </a:lnTo>
                      <a:lnTo>
                        <a:pt x="9" y="113"/>
                      </a:lnTo>
                      <a:lnTo>
                        <a:pt x="10" y="114"/>
                      </a:lnTo>
                      <a:lnTo>
                        <a:pt x="12" y="116"/>
                      </a:lnTo>
                      <a:lnTo>
                        <a:pt x="12" y="125"/>
                      </a:lnTo>
                      <a:lnTo>
                        <a:pt x="12" y="128"/>
                      </a:lnTo>
                      <a:lnTo>
                        <a:pt x="9" y="124"/>
                      </a:lnTo>
                      <a:lnTo>
                        <a:pt x="8" y="124"/>
                      </a:lnTo>
                      <a:lnTo>
                        <a:pt x="6" y="126"/>
                      </a:lnTo>
                      <a:lnTo>
                        <a:pt x="4" y="126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0" y="133"/>
                      </a:lnTo>
                      <a:lnTo>
                        <a:pt x="3" y="136"/>
                      </a:lnTo>
                      <a:lnTo>
                        <a:pt x="4" y="138"/>
                      </a:lnTo>
                      <a:lnTo>
                        <a:pt x="9" y="141"/>
                      </a:lnTo>
                      <a:lnTo>
                        <a:pt x="9" y="144"/>
                      </a:lnTo>
                      <a:lnTo>
                        <a:pt x="11" y="147"/>
                      </a:lnTo>
                      <a:lnTo>
                        <a:pt x="11" y="150"/>
                      </a:lnTo>
                      <a:lnTo>
                        <a:pt x="12" y="153"/>
                      </a:lnTo>
                      <a:lnTo>
                        <a:pt x="14" y="152"/>
                      </a:lnTo>
                      <a:lnTo>
                        <a:pt x="15" y="14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7" name="Freeform 857">
                  <a:extLst>
                    <a:ext uri="{FF2B5EF4-FFF2-40B4-BE49-F238E27FC236}">
                      <a16:creationId xmlns:a16="http://schemas.microsoft.com/office/drawing/2014/main" id="{C83999E6-E456-40FA-A7A1-5A33651A3C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4" y="2880"/>
                  <a:ext cx="15" cy="25"/>
                </a:xfrm>
                <a:custGeom>
                  <a:avLst/>
                  <a:gdLst>
                    <a:gd name="T0" fmla="*/ 7 w 15"/>
                    <a:gd name="T1" fmla="*/ 23 h 25"/>
                    <a:gd name="T2" fmla="*/ 9 w 15"/>
                    <a:gd name="T3" fmla="*/ 21 h 25"/>
                    <a:gd name="T4" fmla="*/ 9 w 15"/>
                    <a:gd name="T5" fmla="*/ 15 h 25"/>
                    <a:gd name="T6" fmla="*/ 10 w 15"/>
                    <a:gd name="T7" fmla="*/ 13 h 25"/>
                    <a:gd name="T8" fmla="*/ 13 w 15"/>
                    <a:gd name="T9" fmla="*/ 10 h 25"/>
                    <a:gd name="T10" fmla="*/ 15 w 15"/>
                    <a:gd name="T11" fmla="*/ 7 h 25"/>
                    <a:gd name="T12" fmla="*/ 15 w 15"/>
                    <a:gd name="T13" fmla="*/ 4 h 25"/>
                    <a:gd name="T14" fmla="*/ 14 w 15"/>
                    <a:gd name="T15" fmla="*/ 2 h 25"/>
                    <a:gd name="T16" fmla="*/ 13 w 15"/>
                    <a:gd name="T17" fmla="*/ 0 h 25"/>
                    <a:gd name="T18" fmla="*/ 11 w 15"/>
                    <a:gd name="T19" fmla="*/ 0 h 25"/>
                    <a:gd name="T20" fmla="*/ 9 w 15"/>
                    <a:gd name="T21" fmla="*/ 3 h 25"/>
                    <a:gd name="T22" fmla="*/ 7 w 15"/>
                    <a:gd name="T23" fmla="*/ 3 h 25"/>
                    <a:gd name="T24" fmla="*/ 6 w 15"/>
                    <a:gd name="T25" fmla="*/ 7 h 25"/>
                    <a:gd name="T26" fmla="*/ 4 w 15"/>
                    <a:gd name="T27" fmla="*/ 8 h 25"/>
                    <a:gd name="T28" fmla="*/ 3 w 15"/>
                    <a:gd name="T29" fmla="*/ 8 h 25"/>
                    <a:gd name="T30" fmla="*/ 2 w 15"/>
                    <a:gd name="T31" fmla="*/ 12 h 25"/>
                    <a:gd name="T32" fmla="*/ 0 w 15"/>
                    <a:gd name="T33" fmla="*/ 13 h 25"/>
                    <a:gd name="T34" fmla="*/ 2 w 15"/>
                    <a:gd name="T35" fmla="*/ 15 h 25"/>
                    <a:gd name="T36" fmla="*/ 3 w 15"/>
                    <a:gd name="T37" fmla="*/ 20 h 25"/>
                    <a:gd name="T38" fmla="*/ 1 w 15"/>
                    <a:gd name="T39" fmla="*/ 24 h 25"/>
                    <a:gd name="T40" fmla="*/ 2 w 15"/>
                    <a:gd name="T41" fmla="*/ 25 h 25"/>
                    <a:gd name="T42" fmla="*/ 4 w 15"/>
                    <a:gd name="T43" fmla="*/ 24 h 25"/>
                    <a:gd name="T44" fmla="*/ 7 w 15"/>
                    <a:gd name="T45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5" h="25">
                      <a:moveTo>
                        <a:pt x="7" y="23"/>
                      </a:moveTo>
                      <a:lnTo>
                        <a:pt x="9" y="21"/>
                      </a:lnTo>
                      <a:lnTo>
                        <a:pt x="9" y="15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5" y="7"/>
                      </a:lnTo>
                      <a:lnTo>
                        <a:pt x="15" y="4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3"/>
                      </a:lnTo>
                      <a:lnTo>
                        <a:pt x="7" y="3"/>
                      </a:lnTo>
                      <a:lnTo>
                        <a:pt x="6" y="7"/>
                      </a:lnTo>
                      <a:lnTo>
                        <a:pt x="4" y="8"/>
                      </a:lnTo>
                      <a:lnTo>
                        <a:pt x="3" y="8"/>
                      </a:lnTo>
                      <a:lnTo>
                        <a:pt x="2" y="12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3" y="20"/>
                      </a:lnTo>
                      <a:lnTo>
                        <a:pt x="1" y="24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8" name="Freeform 858">
                  <a:extLst>
                    <a:ext uri="{FF2B5EF4-FFF2-40B4-BE49-F238E27FC236}">
                      <a16:creationId xmlns:a16="http://schemas.microsoft.com/office/drawing/2014/main" id="{D3865310-5879-4B9B-BE38-2CC5FBEF4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20" y="2821"/>
                  <a:ext cx="159" cy="194"/>
                </a:xfrm>
                <a:custGeom>
                  <a:avLst/>
                  <a:gdLst>
                    <a:gd name="T0" fmla="*/ 122 w 159"/>
                    <a:gd name="T1" fmla="*/ 42 h 194"/>
                    <a:gd name="T2" fmla="*/ 63 w 159"/>
                    <a:gd name="T3" fmla="*/ 0 h 194"/>
                    <a:gd name="T4" fmla="*/ 21 w 159"/>
                    <a:gd name="T5" fmla="*/ 2 h 194"/>
                    <a:gd name="T6" fmla="*/ 17 w 159"/>
                    <a:gd name="T7" fmla="*/ 4 h 194"/>
                    <a:gd name="T8" fmla="*/ 21 w 159"/>
                    <a:gd name="T9" fmla="*/ 11 h 194"/>
                    <a:gd name="T10" fmla="*/ 24 w 159"/>
                    <a:gd name="T11" fmla="*/ 21 h 194"/>
                    <a:gd name="T12" fmla="*/ 22 w 159"/>
                    <a:gd name="T13" fmla="*/ 28 h 194"/>
                    <a:gd name="T14" fmla="*/ 18 w 159"/>
                    <a:gd name="T15" fmla="*/ 28 h 194"/>
                    <a:gd name="T16" fmla="*/ 19 w 159"/>
                    <a:gd name="T17" fmla="*/ 33 h 194"/>
                    <a:gd name="T18" fmla="*/ 24 w 159"/>
                    <a:gd name="T19" fmla="*/ 36 h 194"/>
                    <a:gd name="T20" fmla="*/ 21 w 159"/>
                    <a:gd name="T21" fmla="*/ 47 h 194"/>
                    <a:gd name="T22" fmla="*/ 14 w 159"/>
                    <a:gd name="T23" fmla="*/ 56 h 194"/>
                    <a:gd name="T24" fmla="*/ 0 w 159"/>
                    <a:gd name="T25" fmla="*/ 61 h 194"/>
                    <a:gd name="T26" fmla="*/ 15 w 159"/>
                    <a:gd name="T27" fmla="*/ 112 h 194"/>
                    <a:gd name="T28" fmla="*/ 25 w 159"/>
                    <a:gd name="T29" fmla="*/ 128 h 194"/>
                    <a:gd name="T30" fmla="*/ 31 w 159"/>
                    <a:gd name="T31" fmla="*/ 131 h 194"/>
                    <a:gd name="T32" fmla="*/ 36 w 159"/>
                    <a:gd name="T33" fmla="*/ 135 h 194"/>
                    <a:gd name="T34" fmla="*/ 45 w 159"/>
                    <a:gd name="T35" fmla="*/ 138 h 194"/>
                    <a:gd name="T36" fmla="*/ 50 w 159"/>
                    <a:gd name="T37" fmla="*/ 145 h 194"/>
                    <a:gd name="T38" fmla="*/ 52 w 159"/>
                    <a:gd name="T39" fmla="*/ 145 h 194"/>
                    <a:gd name="T40" fmla="*/ 56 w 159"/>
                    <a:gd name="T41" fmla="*/ 147 h 194"/>
                    <a:gd name="T42" fmla="*/ 59 w 159"/>
                    <a:gd name="T43" fmla="*/ 148 h 194"/>
                    <a:gd name="T44" fmla="*/ 62 w 159"/>
                    <a:gd name="T45" fmla="*/ 150 h 194"/>
                    <a:gd name="T46" fmla="*/ 69 w 159"/>
                    <a:gd name="T47" fmla="*/ 159 h 194"/>
                    <a:gd name="T48" fmla="*/ 73 w 159"/>
                    <a:gd name="T49" fmla="*/ 182 h 194"/>
                    <a:gd name="T50" fmla="*/ 90 w 159"/>
                    <a:gd name="T51" fmla="*/ 180 h 194"/>
                    <a:gd name="T52" fmla="*/ 94 w 159"/>
                    <a:gd name="T53" fmla="*/ 182 h 194"/>
                    <a:gd name="T54" fmla="*/ 98 w 159"/>
                    <a:gd name="T55" fmla="*/ 185 h 194"/>
                    <a:gd name="T56" fmla="*/ 105 w 159"/>
                    <a:gd name="T57" fmla="*/ 183 h 194"/>
                    <a:gd name="T58" fmla="*/ 109 w 159"/>
                    <a:gd name="T59" fmla="*/ 182 h 194"/>
                    <a:gd name="T60" fmla="*/ 113 w 159"/>
                    <a:gd name="T61" fmla="*/ 184 h 194"/>
                    <a:gd name="T62" fmla="*/ 121 w 159"/>
                    <a:gd name="T63" fmla="*/ 180 h 194"/>
                    <a:gd name="T64" fmla="*/ 124 w 159"/>
                    <a:gd name="T65" fmla="*/ 178 h 194"/>
                    <a:gd name="T66" fmla="*/ 130 w 159"/>
                    <a:gd name="T67" fmla="*/ 179 h 194"/>
                    <a:gd name="T68" fmla="*/ 139 w 159"/>
                    <a:gd name="T69" fmla="*/ 176 h 194"/>
                    <a:gd name="T70" fmla="*/ 146 w 159"/>
                    <a:gd name="T71" fmla="*/ 173 h 194"/>
                    <a:gd name="T72" fmla="*/ 152 w 159"/>
                    <a:gd name="T73" fmla="*/ 169 h 194"/>
                    <a:gd name="T74" fmla="*/ 158 w 159"/>
                    <a:gd name="T75" fmla="*/ 165 h 194"/>
                    <a:gd name="T76" fmla="*/ 158 w 159"/>
                    <a:gd name="T77" fmla="*/ 163 h 194"/>
                    <a:gd name="T78" fmla="*/ 146 w 159"/>
                    <a:gd name="T79" fmla="*/ 153 h 194"/>
                    <a:gd name="T80" fmla="*/ 144 w 159"/>
                    <a:gd name="T81" fmla="*/ 144 h 194"/>
                    <a:gd name="T82" fmla="*/ 143 w 159"/>
                    <a:gd name="T83" fmla="*/ 136 h 194"/>
                    <a:gd name="T84" fmla="*/ 142 w 159"/>
                    <a:gd name="T85" fmla="*/ 129 h 194"/>
                    <a:gd name="T86" fmla="*/ 143 w 159"/>
                    <a:gd name="T87" fmla="*/ 120 h 194"/>
                    <a:gd name="T88" fmla="*/ 142 w 159"/>
                    <a:gd name="T89" fmla="*/ 107 h 194"/>
                    <a:gd name="T90" fmla="*/ 146 w 159"/>
                    <a:gd name="T91" fmla="*/ 104 h 194"/>
                    <a:gd name="T92" fmla="*/ 139 w 159"/>
                    <a:gd name="T93" fmla="*/ 93 h 194"/>
                    <a:gd name="T94" fmla="*/ 137 w 159"/>
                    <a:gd name="T95" fmla="*/ 79 h 194"/>
                    <a:gd name="T96" fmla="*/ 141 w 159"/>
                    <a:gd name="T97" fmla="*/ 63 h 194"/>
                    <a:gd name="T98" fmla="*/ 123 w 159"/>
                    <a:gd name="T99" fmla="*/ 4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59" h="194">
                      <a:moveTo>
                        <a:pt x="122" y="45"/>
                      </a:moveTo>
                      <a:lnTo>
                        <a:pt x="121" y="43"/>
                      </a:lnTo>
                      <a:lnTo>
                        <a:pt x="122" y="42"/>
                      </a:lnTo>
                      <a:lnTo>
                        <a:pt x="119" y="36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44" y="1"/>
                      </a:lnTo>
                      <a:lnTo>
                        <a:pt x="38" y="1"/>
                      </a:lnTo>
                      <a:lnTo>
                        <a:pt x="21" y="2"/>
                      </a:lnTo>
                      <a:lnTo>
                        <a:pt x="20" y="3"/>
                      </a:lnTo>
                      <a:lnTo>
                        <a:pt x="19" y="3"/>
                      </a:lnTo>
                      <a:lnTo>
                        <a:pt x="17" y="4"/>
                      </a:lnTo>
                      <a:lnTo>
                        <a:pt x="20" y="7"/>
                      </a:lnTo>
                      <a:lnTo>
                        <a:pt x="21" y="9"/>
                      </a:lnTo>
                      <a:lnTo>
                        <a:pt x="21" y="11"/>
                      </a:lnTo>
                      <a:lnTo>
                        <a:pt x="23" y="13"/>
                      </a:lnTo>
                      <a:lnTo>
                        <a:pt x="24" y="18"/>
                      </a:lnTo>
                      <a:lnTo>
                        <a:pt x="24" y="21"/>
                      </a:lnTo>
                      <a:lnTo>
                        <a:pt x="24" y="24"/>
                      </a:lnTo>
                      <a:lnTo>
                        <a:pt x="23" y="26"/>
                      </a:lnTo>
                      <a:lnTo>
                        <a:pt x="22" y="28"/>
                      </a:lnTo>
                      <a:lnTo>
                        <a:pt x="21" y="28"/>
                      </a:lnTo>
                      <a:lnTo>
                        <a:pt x="19" y="28"/>
                      </a:lnTo>
                      <a:lnTo>
                        <a:pt x="18" y="28"/>
                      </a:lnTo>
                      <a:lnTo>
                        <a:pt x="18" y="29"/>
                      </a:lnTo>
                      <a:lnTo>
                        <a:pt x="19" y="31"/>
                      </a:lnTo>
                      <a:lnTo>
                        <a:pt x="19" y="33"/>
                      </a:lnTo>
                      <a:lnTo>
                        <a:pt x="21" y="34"/>
                      </a:lnTo>
                      <a:lnTo>
                        <a:pt x="21" y="36"/>
                      </a:lnTo>
                      <a:lnTo>
                        <a:pt x="24" y="36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1" y="47"/>
                      </a:lnTo>
                      <a:lnTo>
                        <a:pt x="20" y="49"/>
                      </a:lnTo>
                      <a:lnTo>
                        <a:pt x="18" y="51"/>
                      </a:lnTo>
                      <a:lnTo>
                        <a:pt x="14" y="56"/>
                      </a:lnTo>
                      <a:lnTo>
                        <a:pt x="12" y="60"/>
                      </a:lnTo>
                      <a:lnTo>
                        <a:pt x="7" y="62"/>
                      </a:lnTo>
                      <a:lnTo>
                        <a:pt x="0" y="61"/>
                      </a:lnTo>
                      <a:lnTo>
                        <a:pt x="2" y="76"/>
                      </a:lnTo>
                      <a:lnTo>
                        <a:pt x="5" y="96"/>
                      </a:lnTo>
                      <a:lnTo>
                        <a:pt x="15" y="112"/>
                      </a:lnTo>
                      <a:lnTo>
                        <a:pt x="19" y="125"/>
                      </a:lnTo>
                      <a:lnTo>
                        <a:pt x="24" y="128"/>
                      </a:lnTo>
                      <a:lnTo>
                        <a:pt x="25" y="128"/>
                      </a:lnTo>
                      <a:lnTo>
                        <a:pt x="28" y="129"/>
                      </a:lnTo>
                      <a:lnTo>
                        <a:pt x="29" y="129"/>
                      </a:lnTo>
                      <a:lnTo>
                        <a:pt x="31" y="131"/>
                      </a:lnTo>
                      <a:lnTo>
                        <a:pt x="31" y="132"/>
                      </a:lnTo>
                      <a:lnTo>
                        <a:pt x="33" y="134"/>
                      </a:lnTo>
                      <a:lnTo>
                        <a:pt x="36" y="135"/>
                      </a:lnTo>
                      <a:lnTo>
                        <a:pt x="42" y="137"/>
                      </a:lnTo>
                      <a:lnTo>
                        <a:pt x="44" y="137"/>
                      </a:lnTo>
                      <a:lnTo>
                        <a:pt x="45" y="138"/>
                      </a:lnTo>
                      <a:lnTo>
                        <a:pt x="47" y="138"/>
                      </a:lnTo>
                      <a:lnTo>
                        <a:pt x="48" y="142"/>
                      </a:lnTo>
                      <a:lnTo>
                        <a:pt x="50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2" y="145"/>
                      </a:lnTo>
                      <a:lnTo>
                        <a:pt x="53" y="145"/>
                      </a:lnTo>
                      <a:lnTo>
                        <a:pt x="54" y="146"/>
                      </a:lnTo>
                      <a:lnTo>
                        <a:pt x="56" y="147"/>
                      </a:lnTo>
                      <a:lnTo>
                        <a:pt x="57" y="148"/>
                      </a:lnTo>
                      <a:lnTo>
                        <a:pt x="58" y="147"/>
                      </a:lnTo>
                      <a:lnTo>
                        <a:pt x="59" y="148"/>
                      </a:lnTo>
                      <a:lnTo>
                        <a:pt x="60" y="149"/>
                      </a:lnTo>
                      <a:lnTo>
                        <a:pt x="61" y="149"/>
                      </a:lnTo>
                      <a:lnTo>
                        <a:pt x="62" y="150"/>
                      </a:lnTo>
                      <a:lnTo>
                        <a:pt x="63" y="151"/>
                      </a:lnTo>
                      <a:lnTo>
                        <a:pt x="65" y="152"/>
                      </a:lnTo>
                      <a:lnTo>
                        <a:pt x="69" y="159"/>
                      </a:lnTo>
                      <a:lnTo>
                        <a:pt x="70" y="166"/>
                      </a:lnTo>
                      <a:lnTo>
                        <a:pt x="70" y="194"/>
                      </a:lnTo>
                      <a:lnTo>
                        <a:pt x="73" y="182"/>
                      </a:lnTo>
                      <a:lnTo>
                        <a:pt x="87" y="182"/>
                      </a:lnTo>
                      <a:lnTo>
                        <a:pt x="89" y="181"/>
                      </a:lnTo>
                      <a:lnTo>
                        <a:pt x="90" y="180"/>
                      </a:lnTo>
                      <a:lnTo>
                        <a:pt x="91" y="180"/>
                      </a:lnTo>
                      <a:lnTo>
                        <a:pt x="91" y="181"/>
                      </a:lnTo>
                      <a:lnTo>
                        <a:pt x="94" y="182"/>
                      </a:lnTo>
                      <a:lnTo>
                        <a:pt x="95" y="183"/>
                      </a:lnTo>
                      <a:lnTo>
                        <a:pt x="97" y="183"/>
                      </a:lnTo>
                      <a:lnTo>
                        <a:pt x="98" y="185"/>
                      </a:lnTo>
                      <a:lnTo>
                        <a:pt x="98" y="187"/>
                      </a:lnTo>
                      <a:lnTo>
                        <a:pt x="102" y="185"/>
                      </a:lnTo>
                      <a:lnTo>
                        <a:pt x="105" y="183"/>
                      </a:lnTo>
                      <a:lnTo>
                        <a:pt x="107" y="182"/>
                      </a:lnTo>
                      <a:lnTo>
                        <a:pt x="107" y="181"/>
                      </a:lnTo>
                      <a:lnTo>
                        <a:pt x="109" y="182"/>
                      </a:lnTo>
                      <a:lnTo>
                        <a:pt x="110" y="183"/>
                      </a:lnTo>
                      <a:lnTo>
                        <a:pt x="111" y="183"/>
                      </a:lnTo>
                      <a:lnTo>
                        <a:pt x="113" y="184"/>
                      </a:lnTo>
                      <a:lnTo>
                        <a:pt x="116" y="183"/>
                      </a:lnTo>
                      <a:lnTo>
                        <a:pt x="120" y="183"/>
                      </a:lnTo>
                      <a:lnTo>
                        <a:pt x="121" y="180"/>
                      </a:lnTo>
                      <a:lnTo>
                        <a:pt x="121" y="178"/>
                      </a:lnTo>
                      <a:lnTo>
                        <a:pt x="121" y="177"/>
                      </a:lnTo>
                      <a:lnTo>
                        <a:pt x="124" y="178"/>
                      </a:lnTo>
                      <a:lnTo>
                        <a:pt x="126" y="177"/>
                      </a:lnTo>
                      <a:lnTo>
                        <a:pt x="128" y="180"/>
                      </a:lnTo>
                      <a:lnTo>
                        <a:pt x="130" y="179"/>
                      </a:lnTo>
                      <a:lnTo>
                        <a:pt x="132" y="177"/>
                      </a:lnTo>
                      <a:lnTo>
                        <a:pt x="137" y="176"/>
                      </a:lnTo>
                      <a:lnTo>
                        <a:pt x="139" y="176"/>
                      </a:lnTo>
                      <a:lnTo>
                        <a:pt x="141" y="176"/>
                      </a:lnTo>
                      <a:lnTo>
                        <a:pt x="142" y="174"/>
                      </a:lnTo>
                      <a:lnTo>
                        <a:pt x="146" y="173"/>
                      </a:lnTo>
                      <a:lnTo>
                        <a:pt x="148" y="171"/>
                      </a:lnTo>
                      <a:lnTo>
                        <a:pt x="150" y="171"/>
                      </a:lnTo>
                      <a:lnTo>
                        <a:pt x="152" y="169"/>
                      </a:lnTo>
                      <a:lnTo>
                        <a:pt x="154" y="166"/>
                      </a:lnTo>
                      <a:lnTo>
                        <a:pt x="157" y="167"/>
                      </a:lnTo>
                      <a:lnTo>
                        <a:pt x="158" y="165"/>
                      </a:lnTo>
                      <a:lnTo>
                        <a:pt x="159" y="165"/>
                      </a:lnTo>
                      <a:lnTo>
                        <a:pt x="158" y="165"/>
                      </a:lnTo>
                      <a:lnTo>
                        <a:pt x="158" y="163"/>
                      </a:lnTo>
                      <a:lnTo>
                        <a:pt x="155" y="160"/>
                      </a:lnTo>
                      <a:lnTo>
                        <a:pt x="152" y="159"/>
                      </a:lnTo>
                      <a:lnTo>
                        <a:pt x="146" y="153"/>
                      </a:lnTo>
                      <a:lnTo>
                        <a:pt x="147" y="151"/>
                      </a:lnTo>
                      <a:lnTo>
                        <a:pt x="146" y="145"/>
                      </a:lnTo>
                      <a:lnTo>
                        <a:pt x="144" y="144"/>
                      </a:lnTo>
                      <a:lnTo>
                        <a:pt x="146" y="141"/>
                      </a:lnTo>
                      <a:lnTo>
                        <a:pt x="144" y="139"/>
                      </a:lnTo>
                      <a:lnTo>
                        <a:pt x="143" y="136"/>
                      </a:lnTo>
                      <a:lnTo>
                        <a:pt x="142" y="134"/>
                      </a:lnTo>
                      <a:lnTo>
                        <a:pt x="143" y="134"/>
                      </a:lnTo>
                      <a:lnTo>
                        <a:pt x="142" y="129"/>
                      </a:lnTo>
                      <a:lnTo>
                        <a:pt x="141" y="125"/>
                      </a:lnTo>
                      <a:lnTo>
                        <a:pt x="143" y="124"/>
                      </a:lnTo>
                      <a:lnTo>
                        <a:pt x="143" y="120"/>
                      </a:lnTo>
                      <a:lnTo>
                        <a:pt x="142" y="117"/>
                      </a:lnTo>
                      <a:lnTo>
                        <a:pt x="141" y="111"/>
                      </a:lnTo>
                      <a:lnTo>
                        <a:pt x="142" y="107"/>
                      </a:lnTo>
                      <a:lnTo>
                        <a:pt x="144" y="105"/>
                      </a:lnTo>
                      <a:lnTo>
                        <a:pt x="145" y="106"/>
                      </a:lnTo>
                      <a:lnTo>
                        <a:pt x="146" y="104"/>
                      </a:lnTo>
                      <a:lnTo>
                        <a:pt x="144" y="97"/>
                      </a:lnTo>
                      <a:lnTo>
                        <a:pt x="142" y="98"/>
                      </a:lnTo>
                      <a:lnTo>
                        <a:pt x="139" y="93"/>
                      </a:lnTo>
                      <a:lnTo>
                        <a:pt x="135" y="90"/>
                      </a:lnTo>
                      <a:lnTo>
                        <a:pt x="135" y="86"/>
                      </a:lnTo>
                      <a:lnTo>
                        <a:pt x="137" y="79"/>
                      </a:lnTo>
                      <a:lnTo>
                        <a:pt x="140" y="67"/>
                      </a:lnTo>
                      <a:lnTo>
                        <a:pt x="141" y="66"/>
                      </a:lnTo>
                      <a:lnTo>
                        <a:pt x="141" y="63"/>
                      </a:lnTo>
                      <a:lnTo>
                        <a:pt x="140" y="62"/>
                      </a:lnTo>
                      <a:lnTo>
                        <a:pt x="141" y="62"/>
                      </a:lnTo>
                      <a:lnTo>
                        <a:pt x="123" y="47"/>
                      </a:lnTo>
                      <a:lnTo>
                        <a:pt x="122" y="4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9" name="Freeform 859">
                  <a:extLst>
                    <a:ext uri="{FF2B5EF4-FFF2-40B4-BE49-F238E27FC236}">
                      <a16:creationId xmlns:a16="http://schemas.microsoft.com/office/drawing/2014/main" id="{8C570327-DFA3-4965-8624-37416A88E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25"/>
                  <a:ext cx="28" cy="28"/>
                </a:xfrm>
                <a:custGeom>
                  <a:avLst/>
                  <a:gdLst>
                    <a:gd name="T0" fmla="*/ 19 w 28"/>
                    <a:gd name="T1" fmla="*/ 0 h 28"/>
                    <a:gd name="T2" fmla="*/ 19 w 28"/>
                    <a:gd name="T3" fmla="*/ 2 h 28"/>
                    <a:gd name="T4" fmla="*/ 18 w 28"/>
                    <a:gd name="T5" fmla="*/ 3 h 28"/>
                    <a:gd name="T6" fmla="*/ 16 w 28"/>
                    <a:gd name="T7" fmla="*/ 3 h 28"/>
                    <a:gd name="T8" fmla="*/ 14 w 28"/>
                    <a:gd name="T9" fmla="*/ 2 h 28"/>
                    <a:gd name="T10" fmla="*/ 13 w 28"/>
                    <a:gd name="T11" fmla="*/ 1 h 28"/>
                    <a:gd name="T12" fmla="*/ 11 w 28"/>
                    <a:gd name="T13" fmla="*/ 3 h 28"/>
                    <a:gd name="T14" fmla="*/ 8 w 28"/>
                    <a:gd name="T15" fmla="*/ 4 h 28"/>
                    <a:gd name="T16" fmla="*/ 8 w 28"/>
                    <a:gd name="T17" fmla="*/ 3 h 28"/>
                    <a:gd name="T18" fmla="*/ 5 w 28"/>
                    <a:gd name="T19" fmla="*/ 7 h 28"/>
                    <a:gd name="T20" fmla="*/ 2 w 28"/>
                    <a:gd name="T21" fmla="*/ 10 h 28"/>
                    <a:gd name="T22" fmla="*/ 0 w 28"/>
                    <a:gd name="T23" fmla="*/ 21 h 28"/>
                    <a:gd name="T24" fmla="*/ 0 w 28"/>
                    <a:gd name="T25" fmla="*/ 24 h 28"/>
                    <a:gd name="T26" fmla="*/ 1 w 28"/>
                    <a:gd name="T27" fmla="*/ 24 h 28"/>
                    <a:gd name="T28" fmla="*/ 4 w 28"/>
                    <a:gd name="T29" fmla="*/ 24 h 28"/>
                    <a:gd name="T30" fmla="*/ 5 w 28"/>
                    <a:gd name="T31" fmla="*/ 24 h 28"/>
                    <a:gd name="T32" fmla="*/ 6 w 28"/>
                    <a:gd name="T33" fmla="*/ 27 h 28"/>
                    <a:gd name="T34" fmla="*/ 8 w 28"/>
                    <a:gd name="T35" fmla="*/ 27 h 28"/>
                    <a:gd name="T36" fmla="*/ 9 w 28"/>
                    <a:gd name="T37" fmla="*/ 27 h 28"/>
                    <a:gd name="T38" fmla="*/ 11 w 28"/>
                    <a:gd name="T39" fmla="*/ 27 h 28"/>
                    <a:gd name="T40" fmla="*/ 11 w 28"/>
                    <a:gd name="T41" fmla="*/ 28 h 28"/>
                    <a:gd name="T42" fmla="*/ 14 w 28"/>
                    <a:gd name="T43" fmla="*/ 27 h 28"/>
                    <a:gd name="T44" fmla="*/ 14 w 28"/>
                    <a:gd name="T45" fmla="*/ 25 h 28"/>
                    <a:gd name="T46" fmla="*/ 16 w 28"/>
                    <a:gd name="T47" fmla="*/ 20 h 28"/>
                    <a:gd name="T48" fmla="*/ 16 w 28"/>
                    <a:gd name="T49" fmla="*/ 17 h 28"/>
                    <a:gd name="T50" fmla="*/ 17 w 28"/>
                    <a:gd name="T51" fmla="*/ 17 h 28"/>
                    <a:gd name="T52" fmla="*/ 18 w 28"/>
                    <a:gd name="T53" fmla="*/ 18 h 28"/>
                    <a:gd name="T54" fmla="*/ 20 w 28"/>
                    <a:gd name="T55" fmla="*/ 18 h 28"/>
                    <a:gd name="T56" fmla="*/ 21 w 28"/>
                    <a:gd name="T57" fmla="*/ 21 h 28"/>
                    <a:gd name="T58" fmla="*/ 22 w 28"/>
                    <a:gd name="T59" fmla="*/ 22 h 28"/>
                    <a:gd name="T60" fmla="*/ 22 w 28"/>
                    <a:gd name="T61" fmla="*/ 24 h 28"/>
                    <a:gd name="T62" fmla="*/ 23 w 28"/>
                    <a:gd name="T63" fmla="*/ 24 h 28"/>
                    <a:gd name="T64" fmla="*/ 25 w 28"/>
                    <a:gd name="T65" fmla="*/ 24 h 28"/>
                    <a:gd name="T66" fmla="*/ 26 w 28"/>
                    <a:gd name="T67" fmla="*/ 24 h 28"/>
                    <a:gd name="T68" fmla="*/ 27 w 28"/>
                    <a:gd name="T69" fmla="*/ 22 h 28"/>
                    <a:gd name="T70" fmla="*/ 28 w 28"/>
                    <a:gd name="T71" fmla="*/ 20 h 28"/>
                    <a:gd name="T72" fmla="*/ 28 w 28"/>
                    <a:gd name="T73" fmla="*/ 17 h 28"/>
                    <a:gd name="T74" fmla="*/ 28 w 28"/>
                    <a:gd name="T75" fmla="*/ 14 h 28"/>
                    <a:gd name="T76" fmla="*/ 27 w 28"/>
                    <a:gd name="T77" fmla="*/ 9 h 28"/>
                    <a:gd name="T78" fmla="*/ 25 w 28"/>
                    <a:gd name="T79" fmla="*/ 7 h 28"/>
                    <a:gd name="T80" fmla="*/ 25 w 28"/>
                    <a:gd name="T81" fmla="*/ 5 h 28"/>
                    <a:gd name="T82" fmla="*/ 24 w 28"/>
                    <a:gd name="T83" fmla="*/ 3 h 28"/>
                    <a:gd name="T84" fmla="*/ 21 w 28"/>
                    <a:gd name="T85" fmla="*/ 0 h 28"/>
                    <a:gd name="T86" fmla="*/ 21 w 28"/>
                    <a:gd name="T87" fmla="*/ 0 h 28"/>
                    <a:gd name="T88" fmla="*/ 19 w 28"/>
                    <a:gd name="T8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8" h="28">
                      <a:moveTo>
                        <a:pt x="19" y="0"/>
                      </a:moveTo>
                      <a:lnTo>
                        <a:pt x="19" y="2"/>
                      </a:lnTo>
                      <a:lnTo>
                        <a:pt x="18" y="3"/>
                      </a:lnTo>
                      <a:lnTo>
                        <a:pt x="16" y="3"/>
                      </a:lnTo>
                      <a:lnTo>
                        <a:pt x="14" y="2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8" y="4"/>
                      </a:lnTo>
                      <a:lnTo>
                        <a:pt x="8" y="3"/>
                      </a:lnTo>
                      <a:lnTo>
                        <a:pt x="5" y="7"/>
                      </a:lnTo>
                      <a:lnTo>
                        <a:pt x="2" y="10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1" y="24"/>
                      </a:lnTo>
                      <a:lnTo>
                        <a:pt x="4" y="24"/>
                      </a:lnTo>
                      <a:lnTo>
                        <a:pt x="5" y="24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9" y="27"/>
                      </a:lnTo>
                      <a:lnTo>
                        <a:pt x="11" y="27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4" y="25"/>
                      </a:lnTo>
                      <a:lnTo>
                        <a:pt x="16" y="20"/>
                      </a:lnTo>
                      <a:lnTo>
                        <a:pt x="16" y="17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1" y="21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3" y="24"/>
                      </a:lnTo>
                      <a:lnTo>
                        <a:pt x="25" y="24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4"/>
                      </a:lnTo>
                      <a:lnTo>
                        <a:pt x="27" y="9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0" name="Freeform 860">
                  <a:extLst>
                    <a:ext uri="{FF2B5EF4-FFF2-40B4-BE49-F238E27FC236}">
                      <a16:creationId xmlns:a16="http://schemas.microsoft.com/office/drawing/2014/main" id="{131FB1C4-50E1-4EAE-AF4C-F3BD611D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16" y="2842"/>
                  <a:ext cx="28" cy="41"/>
                </a:xfrm>
                <a:custGeom>
                  <a:avLst/>
                  <a:gdLst>
                    <a:gd name="T0" fmla="*/ 21 w 28"/>
                    <a:gd name="T1" fmla="*/ 4 h 41"/>
                    <a:gd name="T2" fmla="*/ 20 w 28"/>
                    <a:gd name="T3" fmla="*/ 1 h 41"/>
                    <a:gd name="T4" fmla="*/ 18 w 28"/>
                    <a:gd name="T5" fmla="*/ 1 h 41"/>
                    <a:gd name="T6" fmla="*/ 17 w 28"/>
                    <a:gd name="T7" fmla="*/ 0 h 41"/>
                    <a:gd name="T8" fmla="*/ 16 w 28"/>
                    <a:gd name="T9" fmla="*/ 0 h 41"/>
                    <a:gd name="T10" fmla="*/ 16 w 28"/>
                    <a:gd name="T11" fmla="*/ 3 h 41"/>
                    <a:gd name="T12" fmla="*/ 14 w 28"/>
                    <a:gd name="T13" fmla="*/ 8 h 41"/>
                    <a:gd name="T14" fmla="*/ 14 w 28"/>
                    <a:gd name="T15" fmla="*/ 10 h 41"/>
                    <a:gd name="T16" fmla="*/ 11 w 28"/>
                    <a:gd name="T17" fmla="*/ 11 h 41"/>
                    <a:gd name="T18" fmla="*/ 11 w 28"/>
                    <a:gd name="T19" fmla="*/ 10 h 41"/>
                    <a:gd name="T20" fmla="*/ 9 w 28"/>
                    <a:gd name="T21" fmla="*/ 10 h 41"/>
                    <a:gd name="T22" fmla="*/ 8 w 28"/>
                    <a:gd name="T23" fmla="*/ 10 h 41"/>
                    <a:gd name="T24" fmla="*/ 6 w 28"/>
                    <a:gd name="T25" fmla="*/ 10 h 41"/>
                    <a:gd name="T26" fmla="*/ 5 w 28"/>
                    <a:gd name="T27" fmla="*/ 7 h 41"/>
                    <a:gd name="T28" fmla="*/ 4 w 28"/>
                    <a:gd name="T29" fmla="*/ 7 h 41"/>
                    <a:gd name="T30" fmla="*/ 1 w 28"/>
                    <a:gd name="T31" fmla="*/ 7 h 41"/>
                    <a:gd name="T32" fmla="*/ 0 w 28"/>
                    <a:gd name="T33" fmla="*/ 7 h 41"/>
                    <a:gd name="T34" fmla="*/ 0 w 28"/>
                    <a:gd name="T35" fmla="*/ 9 h 41"/>
                    <a:gd name="T36" fmla="*/ 1 w 28"/>
                    <a:gd name="T37" fmla="*/ 12 h 41"/>
                    <a:gd name="T38" fmla="*/ 1 w 28"/>
                    <a:gd name="T39" fmla="*/ 16 h 41"/>
                    <a:gd name="T40" fmla="*/ 1 w 28"/>
                    <a:gd name="T41" fmla="*/ 21 h 41"/>
                    <a:gd name="T42" fmla="*/ 4 w 28"/>
                    <a:gd name="T43" fmla="*/ 40 h 41"/>
                    <a:gd name="T44" fmla="*/ 11 w 28"/>
                    <a:gd name="T45" fmla="*/ 41 h 41"/>
                    <a:gd name="T46" fmla="*/ 16 w 28"/>
                    <a:gd name="T47" fmla="*/ 39 h 41"/>
                    <a:gd name="T48" fmla="*/ 18 w 28"/>
                    <a:gd name="T49" fmla="*/ 35 h 41"/>
                    <a:gd name="T50" fmla="*/ 22 w 28"/>
                    <a:gd name="T51" fmla="*/ 30 h 41"/>
                    <a:gd name="T52" fmla="*/ 24 w 28"/>
                    <a:gd name="T53" fmla="*/ 28 h 41"/>
                    <a:gd name="T54" fmla="*/ 25 w 28"/>
                    <a:gd name="T55" fmla="*/ 26 h 41"/>
                    <a:gd name="T56" fmla="*/ 28 w 28"/>
                    <a:gd name="T57" fmla="*/ 23 h 41"/>
                    <a:gd name="T58" fmla="*/ 28 w 28"/>
                    <a:gd name="T59" fmla="*/ 21 h 41"/>
                    <a:gd name="T60" fmla="*/ 28 w 28"/>
                    <a:gd name="T61" fmla="*/ 15 h 41"/>
                    <a:gd name="T62" fmla="*/ 25 w 28"/>
                    <a:gd name="T63" fmla="*/ 15 h 41"/>
                    <a:gd name="T64" fmla="*/ 25 w 28"/>
                    <a:gd name="T65" fmla="*/ 13 h 41"/>
                    <a:gd name="T66" fmla="*/ 23 w 28"/>
                    <a:gd name="T67" fmla="*/ 12 h 41"/>
                    <a:gd name="T68" fmla="*/ 23 w 28"/>
                    <a:gd name="T69" fmla="*/ 10 h 41"/>
                    <a:gd name="T70" fmla="*/ 22 w 28"/>
                    <a:gd name="T71" fmla="*/ 8 h 41"/>
                    <a:gd name="T72" fmla="*/ 22 w 28"/>
                    <a:gd name="T73" fmla="*/ 7 h 41"/>
                    <a:gd name="T74" fmla="*/ 22 w 28"/>
                    <a:gd name="T75" fmla="*/ 5 h 41"/>
                    <a:gd name="T76" fmla="*/ 21 w 28"/>
                    <a:gd name="T77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8" h="41">
                      <a:moveTo>
                        <a:pt x="21" y="4"/>
                      </a:moveTo>
                      <a:lnTo>
                        <a:pt x="20" y="1"/>
                      </a:lnTo>
                      <a:lnTo>
                        <a:pt x="18" y="1"/>
                      </a:lnTo>
                      <a:lnTo>
                        <a:pt x="17" y="0"/>
                      </a:lnTo>
                      <a:lnTo>
                        <a:pt x="16" y="0"/>
                      </a:lnTo>
                      <a:lnTo>
                        <a:pt x="16" y="3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1" y="11"/>
                      </a:lnTo>
                      <a:lnTo>
                        <a:pt x="11" y="10"/>
                      </a:lnTo>
                      <a:lnTo>
                        <a:pt x="9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7"/>
                      </a:lnTo>
                      <a:lnTo>
                        <a:pt x="1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1" y="21"/>
                      </a:lnTo>
                      <a:lnTo>
                        <a:pt x="4" y="40"/>
                      </a:lnTo>
                      <a:lnTo>
                        <a:pt x="11" y="41"/>
                      </a:lnTo>
                      <a:lnTo>
                        <a:pt x="16" y="39"/>
                      </a:lnTo>
                      <a:lnTo>
                        <a:pt x="18" y="35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5" y="26"/>
                      </a:lnTo>
                      <a:lnTo>
                        <a:pt x="28" y="23"/>
                      </a:lnTo>
                      <a:lnTo>
                        <a:pt x="28" y="21"/>
                      </a:lnTo>
                      <a:lnTo>
                        <a:pt x="28" y="15"/>
                      </a:lnTo>
                      <a:lnTo>
                        <a:pt x="25" y="15"/>
                      </a:lnTo>
                      <a:lnTo>
                        <a:pt x="25" y="13"/>
                      </a:lnTo>
                      <a:lnTo>
                        <a:pt x="23" y="12"/>
                      </a:lnTo>
                      <a:lnTo>
                        <a:pt x="23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2" y="5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1" name="Freeform 861">
                  <a:extLst>
                    <a:ext uri="{FF2B5EF4-FFF2-40B4-BE49-F238E27FC236}">
                      <a16:creationId xmlns:a16="http://schemas.microsoft.com/office/drawing/2014/main" id="{22870E61-8097-4C69-84D6-75778724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6" y="2714"/>
                  <a:ext cx="270" cy="321"/>
                </a:xfrm>
                <a:custGeom>
                  <a:avLst/>
                  <a:gdLst>
                    <a:gd name="T0" fmla="*/ 14 w 270"/>
                    <a:gd name="T1" fmla="*/ 192 h 321"/>
                    <a:gd name="T2" fmla="*/ 31 w 270"/>
                    <a:gd name="T3" fmla="*/ 193 h 321"/>
                    <a:gd name="T4" fmla="*/ 64 w 270"/>
                    <a:gd name="T5" fmla="*/ 196 h 321"/>
                    <a:gd name="T6" fmla="*/ 67 w 270"/>
                    <a:gd name="T7" fmla="*/ 208 h 321"/>
                    <a:gd name="T8" fmla="*/ 73 w 270"/>
                    <a:gd name="T9" fmla="*/ 222 h 321"/>
                    <a:gd name="T10" fmla="*/ 88 w 270"/>
                    <a:gd name="T11" fmla="*/ 230 h 321"/>
                    <a:gd name="T12" fmla="*/ 102 w 270"/>
                    <a:gd name="T13" fmla="*/ 216 h 321"/>
                    <a:gd name="T14" fmla="*/ 120 w 270"/>
                    <a:gd name="T15" fmla="*/ 214 h 321"/>
                    <a:gd name="T16" fmla="*/ 136 w 270"/>
                    <a:gd name="T17" fmla="*/ 227 h 321"/>
                    <a:gd name="T18" fmla="*/ 137 w 270"/>
                    <a:gd name="T19" fmla="*/ 239 h 321"/>
                    <a:gd name="T20" fmla="*/ 137 w 270"/>
                    <a:gd name="T21" fmla="*/ 256 h 321"/>
                    <a:gd name="T22" fmla="*/ 140 w 270"/>
                    <a:gd name="T23" fmla="*/ 265 h 321"/>
                    <a:gd name="T24" fmla="*/ 143 w 270"/>
                    <a:gd name="T25" fmla="*/ 278 h 321"/>
                    <a:gd name="T26" fmla="*/ 144 w 270"/>
                    <a:gd name="T27" fmla="*/ 283 h 321"/>
                    <a:gd name="T28" fmla="*/ 155 w 270"/>
                    <a:gd name="T29" fmla="*/ 284 h 321"/>
                    <a:gd name="T30" fmla="*/ 167 w 270"/>
                    <a:gd name="T31" fmla="*/ 280 h 321"/>
                    <a:gd name="T32" fmla="*/ 172 w 270"/>
                    <a:gd name="T33" fmla="*/ 287 h 321"/>
                    <a:gd name="T34" fmla="*/ 181 w 270"/>
                    <a:gd name="T35" fmla="*/ 284 h 321"/>
                    <a:gd name="T36" fmla="*/ 186 w 270"/>
                    <a:gd name="T37" fmla="*/ 292 h 321"/>
                    <a:gd name="T38" fmla="*/ 200 w 270"/>
                    <a:gd name="T39" fmla="*/ 297 h 321"/>
                    <a:gd name="T40" fmla="*/ 210 w 270"/>
                    <a:gd name="T41" fmla="*/ 290 h 321"/>
                    <a:gd name="T42" fmla="*/ 219 w 270"/>
                    <a:gd name="T43" fmla="*/ 302 h 321"/>
                    <a:gd name="T44" fmla="*/ 239 w 270"/>
                    <a:gd name="T45" fmla="*/ 321 h 321"/>
                    <a:gd name="T46" fmla="*/ 248 w 270"/>
                    <a:gd name="T47" fmla="*/ 321 h 321"/>
                    <a:gd name="T48" fmla="*/ 244 w 270"/>
                    <a:gd name="T49" fmla="*/ 305 h 321"/>
                    <a:gd name="T50" fmla="*/ 230 w 270"/>
                    <a:gd name="T51" fmla="*/ 294 h 321"/>
                    <a:gd name="T52" fmla="*/ 234 w 270"/>
                    <a:gd name="T53" fmla="*/ 273 h 321"/>
                    <a:gd name="T54" fmla="*/ 236 w 270"/>
                    <a:gd name="T55" fmla="*/ 259 h 321"/>
                    <a:gd name="T56" fmla="*/ 261 w 270"/>
                    <a:gd name="T57" fmla="*/ 232 h 321"/>
                    <a:gd name="T58" fmla="*/ 241 w 270"/>
                    <a:gd name="T59" fmla="*/ 149 h 321"/>
                    <a:gd name="T60" fmla="*/ 242 w 270"/>
                    <a:gd name="T61" fmla="*/ 121 h 321"/>
                    <a:gd name="T62" fmla="*/ 251 w 270"/>
                    <a:gd name="T63" fmla="*/ 94 h 321"/>
                    <a:gd name="T64" fmla="*/ 270 w 270"/>
                    <a:gd name="T65" fmla="*/ 57 h 321"/>
                    <a:gd name="T66" fmla="*/ 268 w 270"/>
                    <a:gd name="T67" fmla="*/ 36 h 321"/>
                    <a:gd name="T68" fmla="*/ 264 w 270"/>
                    <a:gd name="T69" fmla="*/ 28 h 321"/>
                    <a:gd name="T70" fmla="*/ 255 w 270"/>
                    <a:gd name="T71" fmla="*/ 17 h 321"/>
                    <a:gd name="T72" fmla="*/ 245 w 270"/>
                    <a:gd name="T73" fmla="*/ 13 h 321"/>
                    <a:gd name="T74" fmla="*/ 234 w 270"/>
                    <a:gd name="T75" fmla="*/ 14 h 321"/>
                    <a:gd name="T76" fmla="*/ 222 w 270"/>
                    <a:gd name="T77" fmla="*/ 10 h 321"/>
                    <a:gd name="T78" fmla="*/ 213 w 270"/>
                    <a:gd name="T79" fmla="*/ 3 h 321"/>
                    <a:gd name="T80" fmla="*/ 197 w 270"/>
                    <a:gd name="T81" fmla="*/ 1 h 321"/>
                    <a:gd name="T82" fmla="*/ 189 w 270"/>
                    <a:gd name="T83" fmla="*/ 2 h 321"/>
                    <a:gd name="T84" fmla="*/ 178 w 270"/>
                    <a:gd name="T85" fmla="*/ 7 h 321"/>
                    <a:gd name="T86" fmla="*/ 166 w 270"/>
                    <a:gd name="T87" fmla="*/ 8 h 321"/>
                    <a:gd name="T88" fmla="*/ 150 w 270"/>
                    <a:gd name="T89" fmla="*/ 8 h 321"/>
                    <a:gd name="T90" fmla="*/ 144 w 270"/>
                    <a:gd name="T91" fmla="*/ 20 h 321"/>
                    <a:gd name="T92" fmla="*/ 131 w 270"/>
                    <a:gd name="T93" fmla="*/ 18 h 321"/>
                    <a:gd name="T94" fmla="*/ 115 w 270"/>
                    <a:gd name="T95" fmla="*/ 10 h 321"/>
                    <a:gd name="T96" fmla="*/ 102 w 270"/>
                    <a:gd name="T97" fmla="*/ 5 h 321"/>
                    <a:gd name="T98" fmla="*/ 96 w 270"/>
                    <a:gd name="T99" fmla="*/ 14 h 321"/>
                    <a:gd name="T100" fmla="*/ 94 w 270"/>
                    <a:gd name="T101" fmla="*/ 25 h 321"/>
                    <a:gd name="T102" fmla="*/ 85 w 270"/>
                    <a:gd name="T103" fmla="*/ 53 h 321"/>
                    <a:gd name="T104" fmla="*/ 84 w 270"/>
                    <a:gd name="T105" fmla="*/ 76 h 321"/>
                    <a:gd name="T106" fmla="*/ 80 w 270"/>
                    <a:gd name="T107" fmla="*/ 100 h 321"/>
                    <a:gd name="T108" fmla="*/ 62 w 270"/>
                    <a:gd name="T109" fmla="*/ 118 h 321"/>
                    <a:gd name="T110" fmla="*/ 57 w 270"/>
                    <a:gd name="T111" fmla="*/ 146 h 321"/>
                    <a:gd name="T112" fmla="*/ 48 w 270"/>
                    <a:gd name="T113" fmla="*/ 164 h 321"/>
                    <a:gd name="T114" fmla="*/ 32 w 270"/>
                    <a:gd name="T115" fmla="*/ 170 h 321"/>
                    <a:gd name="T116" fmla="*/ 22 w 270"/>
                    <a:gd name="T117" fmla="*/ 169 h 321"/>
                    <a:gd name="T118" fmla="*/ 16 w 270"/>
                    <a:gd name="T119" fmla="*/ 173 h 321"/>
                    <a:gd name="T120" fmla="*/ 5 w 270"/>
                    <a:gd name="T121" fmla="*/ 189 h 321"/>
                    <a:gd name="T122" fmla="*/ 7 w 270"/>
                    <a:gd name="T123" fmla="*/ 195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70" h="321">
                      <a:moveTo>
                        <a:pt x="7" y="195"/>
                      </a:moveTo>
                      <a:lnTo>
                        <a:pt x="8" y="194"/>
                      </a:lnTo>
                      <a:lnTo>
                        <a:pt x="9" y="194"/>
                      </a:lnTo>
                      <a:lnTo>
                        <a:pt x="9" y="194"/>
                      </a:lnTo>
                      <a:lnTo>
                        <a:pt x="12" y="193"/>
                      </a:lnTo>
                      <a:lnTo>
                        <a:pt x="14" y="192"/>
                      </a:lnTo>
                      <a:lnTo>
                        <a:pt x="16" y="193"/>
                      </a:lnTo>
                      <a:lnTo>
                        <a:pt x="19" y="193"/>
                      </a:lnTo>
                      <a:lnTo>
                        <a:pt x="21" y="193"/>
                      </a:lnTo>
                      <a:lnTo>
                        <a:pt x="24" y="193"/>
                      </a:lnTo>
                      <a:lnTo>
                        <a:pt x="29" y="192"/>
                      </a:lnTo>
                      <a:lnTo>
                        <a:pt x="31" y="193"/>
                      </a:lnTo>
                      <a:lnTo>
                        <a:pt x="36" y="193"/>
                      </a:lnTo>
                      <a:lnTo>
                        <a:pt x="40" y="192"/>
                      </a:lnTo>
                      <a:lnTo>
                        <a:pt x="50" y="192"/>
                      </a:lnTo>
                      <a:lnTo>
                        <a:pt x="65" y="193"/>
                      </a:lnTo>
                      <a:lnTo>
                        <a:pt x="65" y="195"/>
                      </a:lnTo>
                      <a:lnTo>
                        <a:pt x="64" y="196"/>
                      </a:lnTo>
                      <a:lnTo>
                        <a:pt x="65" y="197"/>
                      </a:lnTo>
                      <a:lnTo>
                        <a:pt x="66" y="200"/>
                      </a:lnTo>
                      <a:lnTo>
                        <a:pt x="67" y="201"/>
                      </a:lnTo>
                      <a:lnTo>
                        <a:pt x="66" y="203"/>
                      </a:lnTo>
                      <a:lnTo>
                        <a:pt x="66" y="205"/>
                      </a:lnTo>
                      <a:lnTo>
                        <a:pt x="67" y="208"/>
                      </a:lnTo>
                      <a:lnTo>
                        <a:pt x="68" y="213"/>
                      </a:lnTo>
                      <a:lnTo>
                        <a:pt x="68" y="214"/>
                      </a:lnTo>
                      <a:lnTo>
                        <a:pt x="69" y="216"/>
                      </a:lnTo>
                      <a:lnTo>
                        <a:pt x="70" y="217"/>
                      </a:lnTo>
                      <a:lnTo>
                        <a:pt x="71" y="219"/>
                      </a:lnTo>
                      <a:lnTo>
                        <a:pt x="73" y="222"/>
                      </a:lnTo>
                      <a:lnTo>
                        <a:pt x="74" y="228"/>
                      </a:lnTo>
                      <a:lnTo>
                        <a:pt x="75" y="230"/>
                      </a:lnTo>
                      <a:lnTo>
                        <a:pt x="79" y="229"/>
                      </a:lnTo>
                      <a:lnTo>
                        <a:pt x="81" y="228"/>
                      </a:lnTo>
                      <a:lnTo>
                        <a:pt x="83" y="229"/>
                      </a:lnTo>
                      <a:lnTo>
                        <a:pt x="88" y="230"/>
                      </a:lnTo>
                      <a:lnTo>
                        <a:pt x="90" y="228"/>
                      </a:lnTo>
                      <a:lnTo>
                        <a:pt x="101" y="228"/>
                      </a:lnTo>
                      <a:lnTo>
                        <a:pt x="101" y="223"/>
                      </a:lnTo>
                      <a:lnTo>
                        <a:pt x="100" y="220"/>
                      </a:lnTo>
                      <a:lnTo>
                        <a:pt x="102" y="219"/>
                      </a:lnTo>
                      <a:lnTo>
                        <a:pt x="102" y="216"/>
                      </a:lnTo>
                      <a:lnTo>
                        <a:pt x="103" y="211"/>
                      </a:lnTo>
                      <a:lnTo>
                        <a:pt x="116" y="211"/>
                      </a:lnTo>
                      <a:lnTo>
                        <a:pt x="116" y="210"/>
                      </a:lnTo>
                      <a:lnTo>
                        <a:pt x="121" y="210"/>
                      </a:lnTo>
                      <a:lnTo>
                        <a:pt x="121" y="212"/>
                      </a:lnTo>
                      <a:lnTo>
                        <a:pt x="120" y="214"/>
                      </a:lnTo>
                      <a:lnTo>
                        <a:pt x="120" y="215"/>
                      </a:lnTo>
                      <a:lnTo>
                        <a:pt x="137" y="217"/>
                      </a:lnTo>
                      <a:lnTo>
                        <a:pt x="137" y="219"/>
                      </a:lnTo>
                      <a:lnTo>
                        <a:pt x="137" y="221"/>
                      </a:lnTo>
                      <a:lnTo>
                        <a:pt x="137" y="224"/>
                      </a:lnTo>
                      <a:lnTo>
                        <a:pt x="136" y="227"/>
                      </a:lnTo>
                      <a:lnTo>
                        <a:pt x="135" y="230"/>
                      </a:lnTo>
                      <a:lnTo>
                        <a:pt x="137" y="232"/>
                      </a:lnTo>
                      <a:lnTo>
                        <a:pt x="137" y="235"/>
                      </a:lnTo>
                      <a:lnTo>
                        <a:pt x="136" y="236"/>
                      </a:lnTo>
                      <a:lnTo>
                        <a:pt x="136" y="237"/>
                      </a:lnTo>
                      <a:lnTo>
                        <a:pt x="137" y="239"/>
                      </a:lnTo>
                      <a:lnTo>
                        <a:pt x="137" y="245"/>
                      </a:lnTo>
                      <a:lnTo>
                        <a:pt x="136" y="249"/>
                      </a:lnTo>
                      <a:lnTo>
                        <a:pt x="137" y="250"/>
                      </a:lnTo>
                      <a:lnTo>
                        <a:pt x="137" y="252"/>
                      </a:lnTo>
                      <a:lnTo>
                        <a:pt x="137" y="254"/>
                      </a:lnTo>
                      <a:lnTo>
                        <a:pt x="137" y="256"/>
                      </a:lnTo>
                      <a:lnTo>
                        <a:pt x="139" y="257"/>
                      </a:lnTo>
                      <a:lnTo>
                        <a:pt x="140" y="259"/>
                      </a:lnTo>
                      <a:lnTo>
                        <a:pt x="140" y="259"/>
                      </a:lnTo>
                      <a:lnTo>
                        <a:pt x="140" y="261"/>
                      </a:lnTo>
                      <a:lnTo>
                        <a:pt x="140" y="263"/>
                      </a:lnTo>
                      <a:lnTo>
                        <a:pt x="140" y="265"/>
                      </a:lnTo>
                      <a:lnTo>
                        <a:pt x="142" y="267"/>
                      </a:lnTo>
                      <a:lnTo>
                        <a:pt x="142" y="269"/>
                      </a:lnTo>
                      <a:lnTo>
                        <a:pt x="141" y="270"/>
                      </a:lnTo>
                      <a:lnTo>
                        <a:pt x="142" y="273"/>
                      </a:lnTo>
                      <a:lnTo>
                        <a:pt x="144" y="275"/>
                      </a:lnTo>
                      <a:lnTo>
                        <a:pt x="143" y="278"/>
                      </a:lnTo>
                      <a:lnTo>
                        <a:pt x="143" y="279"/>
                      </a:lnTo>
                      <a:lnTo>
                        <a:pt x="142" y="280"/>
                      </a:lnTo>
                      <a:lnTo>
                        <a:pt x="142" y="283"/>
                      </a:lnTo>
                      <a:lnTo>
                        <a:pt x="142" y="284"/>
                      </a:lnTo>
                      <a:lnTo>
                        <a:pt x="144" y="284"/>
                      </a:lnTo>
                      <a:lnTo>
                        <a:pt x="144" y="283"/>
                      </a:lnTo>
                      <a:lnTo>
                        <a:pt x="146" y="283"/>
                      </a:lnTo>
                      <a:lnTo>
                        <a:pt x="147" y="282"/>
                      </a:lnTo>
                      <a:lnTo>
                        <a:pt x="148" y="282"/>
                      </a:lnTo>
                      <a:lnTo>
                        <a:pt x="150" y="283"/>
                      </a:lnTo>
                      <a:lnTo>
                        <a:pt x="151" y="284"/>
                      </a:lnTo>
                      <a:lnTo>
                        <a:pt x="155" y="284"/>
                      </a:lnTo>
                      <a:lnTo>
                        <a:pt x="157" y="284"/>
                      </a:lnTo>
                      <a:lnTo>
                        <a:pt x="158" y="284"/>
                      </a:lnTo>
                      <a:lnTo>
                        <a:pt x="159" y="283"/>
                      </a:lnTo>
                      <a:lnTo>
                        <a:pt x="162" y="282"/>
                      </a:lnTo>
                      <a:lnTo>
                        <a:pt x="164" y="281"/>
                      </a:lnTo>
                      <a:lnTo>
                        <a:pt x="167" y="280"/>
                      </a:lnTo>
                      <a:lnTo>
                        <a:pt x="167" y="281"/>
                      </a:lnTo>
                      <a:lnTo>
                        <a:pt x="168" y="282"/>
                      </a:lnTo>
                      <a:lnTo>
                        <a:pt x="169" y="282"/>
                      </a:lnTo>
                      <a:lnTo>
                        <a:pt x="171" y="283"/>
                      </a:lnTo>
                      <a:lnTo>
                        <a:pt x="172" y="284"/>
                      </a:lnTo>
                      <a:lnTo>
                        <a:pt x="172" y="287"/>
                      </a:lnTo>
                      <a:lnTo>
                        <a:pt x="173" y="288"/>
                      </a:lnTo>
                      <a:lnTo>
                        <a:pt x="174" y="289"/>
                      </a:lnTo>
                      <a:lnTo>
                        <a:pt x="175" y="287"/>
                      </a:lnTo>
                      <a:lnTo>
                        <a:pt x="178" y="286"/>
                      </a:lnTo>
                      <a:lnTo>
                        <a:pt x="179" y="286"/>
                      </a:lnTo>
                      <a:lnTo>
                        <a:pt x="181" y="284"/>
                      </a:lnTo>
                      <a:lnTo>
                        <a:pt x="184" y="283"/>
                      </a:lnTo>
                      <a:lnTo>
                        <a:pt x="185" y="283"/>
                      </a:lnTo>
                      <a:lnTo>
                        <a:pt x="185" y="287"/>
                      </a:lnTo>
                      <a:lnTo>
                        <a:pt x="186" y="288"/>
                      </a:lnTo>
                      <a:lnTo>
                        <a:pt x="186" y="291"/>
                      </a:lnTo>
                      <a:lnTo>
                        <a:pt x="186" y="292"/>
                      </a:lnTo>
                      <a:lnTo>
                        <a:pt x="187" y="292"/>
                      </a:lnTo>
                      <a:lnTo>
                        <a:pt x="190" y="294"/>
                      </a:lnTo>
                      <a:lnTo>
                        <a:pt x="191" y="294"/>
                      </a:lnTo>
                      <a:lnTo>
                        <a:pt x="195" y="297"/>
                      </a:lnTo>
                      <a:lnTo>
                        <a:pt x="197" y="297"/>
                      </a:lnTo>
                      <a:lnTo>
                        <a:pt x="200" y="297"/>
                      </a:lnTo>
                      <a:lnTo>
                        <a:pt x="201" y="299"/>
                      </a:lnTo>
                      <a:lnTo>
                        <a:pt x="203" y="299"/>
                      </a:lnTo>
                      <a:lnTo>
                        <a:pt x="207" y="297"/>
                      </a:lnTo>
                      <a:lnTo>
                        <a:pt x="207" y="295"/>
                      </a:lnTo>
                      <a:lnTo>
                        <a:pt x="209" y="291"/>
                      </a:lnTo>
                      <a:lnTo>
                        <a:pt x="210" y="290"/>
                      </a:lnTo>
                      <a:lnTo>
                        <a:pt x="212" y="290"/>
                      </a:lnTo>
                      <a:lnTo>
                        <a:pt x="213" y="290"/>
                      </a:lnTo>
                      <a:lnTo>
                        <a:pt x="213" y="295"/>
                      </a:lnTo>
                      <a:lnTo>
                        <a:pt x="215" y="298"/>
                      </a:lnTo>
                      <a:lnTo>
                        <a:pt x="216" y="300"/>
                      </a:lnTo>
                      <a:lnTo>
                        <a:pt x="219" y="302"/>
                      </a:lnTo>
                      <a:lnTo>
                        <a:pt x="224" y="304"/>
                      </a:lnTo>
                      <a:lnTo>
                        <a:pt x="227" y="307"/>
                      </a:lnTo>
                      <a:lnTo>
                        <a:pt x="230" y="311"/>
                      </a:lnTo>
                      <a:lnTo>
                        <a:pt x="233" y="314"/>
                      </a:lnTo>
                      <a:lnTo>
                        <a:pt x="236" y="318"/>
                      </a:lnTo>
                      <a:lnTo>
                        <a:pt x="239" y="321"/>
                      </a:lnTo>
                      <a:lnTo>
                        <a:pt x="241" y="321"/>
                      </a:lnTo>
                      <a:lnTo>
                        <a:pt x="243" y="321"/>
                      </a:lnTo>
                      <a:lnTo>
                        <a:pt x="245" y="320"/>
                      </a:lnTo>
                      <a:lnTo>
                        <a:pt x="246" y="320"/>
                      </a:lnTo>
                      <a:lnTo>
                        <a:pt x="246" y="321"/>
                      </a:lnTo>
                      <a:lnTo>
                        <a:pt x="248" y="321"/>
                      </a:lnTo>
                      <a:lnTo>
                        <a:pt x="249" y="320"/>
                      </a:lnTo>
                      <a:lnTo>
                        <a:pt x="248" y="302"/>
                      </a:lnTo>
                      <a:lnTo>
                        <a:pt x="247" y="301"/>
                      </a:lnTo>
                      <a:lnTo>
                        <a:pt x="244" y="302"/>
                      </a:lnTo>
                      <a:lnTo>
                        <a:pt x="244" y="304"/>
                      </a:lnTo>
                      <a:lnTo>
                        <a:pt x="244" y="305"/>
                      </a:lnTo>
                      <a:lnTo>
                        <a:pt x="244" y="306"/>
                      </a:lnTo>
                      <a:lnTo>
                        <a:pt x="238" y="306"/>
                      </a:lnTo>
                      <a:lnTo>
                        <a:pt x="237" y="304"/>
                      </a:lnTo>
                      <a:lnTo>
                        <a:pt x="236" y="301"/>
                      </a:lnTo>
                      <a:lnTo>
                        <a:pt x="232" y="296"/>
                      </a:lnTo>
                      <a:lnTo>
                        <a:pt x="230" y="294"/>
                      </a:lnTo>
                      <a:lnTo>
                        <a:pt x="230" y="290"/>
                      </a:lnTo>
                      <a:lnTo>
                        <a:pt x="230" y="280"/>
                      </a:lnTo>
                      <a:lnTo>
                        <a:pt x="230" y="278"/>
                      </a:lnTo>
                      <a:lnTo>
                        <a:pt x="233" y="275"/>
                      </a:lnTo>
                      <a:lnTo>
                        <a:pt x="234" y="273"/>
                      </a:lnTo>
                      <a:lnTo>
                        <a:pt x="234" y="273"/>
                      </a:lnTo>
                      <a:lnTo>
                        <a:pt x="234" y="272"/>
                      </a:lnTo>
                      <a:lnTo>
                        <a:pt x="235" y="268"/>
                      </a:lnTo>
                      <a:lnTo>
                        <a:pt x="234" y="266"/>
                      </a:lnTo>
                      <a:lnTo>
                        <a:pt x="235" y="263"/>
                      </a:lnTo>
                      <a:lnTo>
                        <a:pt x="234" y="261"/>
                      </a:lnTo>
                      <a:lnTo>
                        <a:pt x="236" y="259"/>
                      </a:lnTo>
                      <a:lnTo>
                        <a:pt x="236" y="258"/>
                      </a:lnTo>
                      <a:lnTo>
                        <a:pt x="234" y="257"/>
                      </a:lnTo>
                      <a:lnTo>
                        <a:pt x="233" y="255"/>
                      </a:lnTo>
                      <a:lnTo>
                        <a:pt x="232" y="251"/>
                      </a:lnTo>
                      <a:lnTo>
                        <a:pt x="237" y="238"/>
                      </a:lnTo>
                      <a:lnTo>
                        <a:pt x="261" y="232"/>
                      </a:lnTo>
                      <a:lnTo>
                        <a:pt x="263" y="232"/>
                      </a:lnTo>
                      <a:lnTo>
                        <a:pt x="259" y="219"/>
                      </a:lnTo>
                      <a:lnTo>
                        <a:pt x="249" y="203"/>
                      </a:lnTo>
                      <a:lnTo>
                        <a:pt x="246" y="183"/>
                      </a:lnTo>
                      <a:lnTo>
                        <a:pt x="244" y="168"/>
                      </a:lnTo>
                      <a:lnTo>
                        <a:pt x="241" y="149"/>
                      </a:lnTo>
                      <a:lnTo>
                        <a:pt x="241" y="144"/>
                      </a:lnTo>
                      <a:lnTo>
                        <a:pt x="241" y="140"/>
                      </a:lnTo>
                      <a:lnTo>
                        <a:pt x="240" y="137"/>
                      </a:lnTo>
                      <a:lnTo>
                        <a:pt x="240" y="135"/>
                      </a:lnTo>
                      <a:lnTo>
                        <a:pt x="240" y="132"/>
                      </a:lnTo>
                      <a:lnTo>
                        <a:pt x="242" y="121"/>
                      </a:lnTo>
                      <a:lnTo>
                        <a:pt x="245" y="118"/>
                      </a:lnTo>
                      <a:lnTo>
                        <a:pt x="248" y="114"/>
                      </a:lnTo>
                      <a:lnTo>
                        <a:pt x="248" y="110"/>
                      </a:lnTo>
                      <a:lnTo>
                        <a:pt x="250" y="104"/>
                      </a:lnTo>
                      <a:lnTo>
                        <a:pt x="251" y="97"/>
                      </a:lnTo>
                      <a:lnTo>
                        <a:pt x="251" y="94"/>
                      </a:lnTo>
                      <a:lnTo>
                        <a:pt x="251" y="91"/>
                      </a:lnTo>
                      <a:lnTo>
                        <a:pt x="257" y="80"/>
                      </a:lnTo>
                      <a:lnTo>
                        <a:pt x="258" y="76"/>
                      </a:lnTo>
                      <a:lnTo>
                        <a:pt x="263" y="71"/>
                      </a:lnTo>
                      <a:lnTo>
                        <a:pt x="270" y="59"/>
                      </a:lnTo>
                      <a:lnTo>
                        <a:pt x="270" y="57"/>
                      </a:lnTo>
                      <a:lnTo>
                        <a:pt x="269" y="54"/>
                      </a:lnTo>
                      <a:lnTo>
                        <a:pt x="268" y="52"/>
                      </a:lnTo>
                      <a:lnTo>
                        <a:pt x="266" y="51"/>
                      </a:lnTo>
                      <a:lnTo>
                        <a:pt x="267" y="46"/>
                      </a:lnTo>
                      <a:lnTo>
                        <a:pt x="268" y="41"/>
                      </a:lnTo>
                      <a:lnTo>
                        <a:pt x="268" y="36"/>
                      </a:lnTo>
                      <a:lnTo>
                        <a:pt x="268" y="34"/>
                      </a:lnTo>
                      <a:lnTo>
                        <a:pt x="269" y="31"/>
                      </a:lnTo>
                      <a:lnTo>
                        <a:pt x="268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4" y="28"/>
                      </a:lnTo>
                      <a:lnTo>
                        <a:pt x="263" y="25"/>
                      </a:lnTo>
                      <a:lnTo>
                        <a:pt x="262" y="24"/>
                      </a:lnTo>
                      <a:lnTo>
                        <a:pt x="261" y="21"/>
                      </a:lnTo>
                      <a:lnTo>
                        <a:pt x="260" y="20"/>
                      </a:lnTo>
                      <a:lnTo>
                        <a:pt x="256" y="18"/>
                      </a:lnTo>
                      <a:lnTo>
                        <a:pt x="255" y="17"/>
                      </a:lnTo>
                      <a:lnTo>
                        <a:pt x="254" y="14"/>
                      </a:lnTo>
                      <a:lnTo>
                        <a:pt x="252" y="11"/>
                      </a:lnTo>
                      <a:lnTo>
                        <a:pt x="251" y="9"/>
                      </a:lnTo>
                      <a:lnTo>
                        <a:pt x="248" y="9"/>
                      </a:lnTo>
                      <a:lnTo>
                        <a:pt x="246" y="11"/>
                      </a:lnTo>
                      <a:lnTo>
                        <a:pt x="245" y="13"/>
                      </a:lnTo>
                      <a:lnTo>
                        <a:pt x="242" y="14"/>
                      </a:lnTo>
                      <a:lnTo>
                        <a:pt x="241" y="14"/>
                      </a:lnTo>
                      <a:lnTo>
                        <a:pt x="241" y="13"/>
                      </a:lnTo>
                      <a:lnTo>
                        <a:pt x="239" y="13"/>
                      </a:lnTo>
                      <a:lnTo>
                        <a:pt x="235" y="13"/>
                      </a:lnTo>
                      <a:lnTo>
                        <a:pt x="234" y="14"/>
                      </a:lnTo>
                      <a:lnTo>
                        <a:pt x="233" y="16"/>
                      </a:lnTo>
                      <a:lnTo>
                        <a:pt x="231" y="17"/>
                      </a:lnTo>
                      <a:lnTo>
                        <a:pt x="228" y="15"/>
                      </a:lnTo>
                      <a:lnTo>
                        <a:pt x="225" y="13"/>
                      </a:lnTo>
                      <a:lnTo>
                        <a:pt x="223" y="11"/>
                      </a:lnTo>
                      <a:lnTo>
                        <a:pt x="222" y="10"/>
                      </a:lnTo>
                      <a:lnTo>
                        <a:pt x="220" y="8"/>
                      </a:lnTo>
                      <a:lnTo>
                        <a:pt x="220" y="5"/>
                      </a:lnTo>
                      <a:lnTo>
                        <a:pt x="220" y="5"/>
                      </a:lnTo>
                      <a:lnTo>
                        <a:pt x="219" y="5"/>
                      </a:lnTo>
                      <a:lnTo>
                        <a:pt x="216" y="3"/>
                      </a:lnTo>
                      <a:lnTo>
                        <a:pt x="213" y="3"/>
                      </a:lnTo>
                      <a:lnTo>
                        <a:pt x="209" y="5"/>
                      </a:lnTo>
                      <a:lnTo>
                        <a:pt x="208" y="4"/>
                      </a:lnTo>
                      <a:lnTo>
                        <a:pt x="203" y="4"/>
                      </a:lnTo>
                      <a:lnTo>
                        <a:pt x="201" y="3"/>
                      </a:lnTo>
                      <a:lnTo>
                        <a:pt x="199" y="2"/>
                      </a:lnTo>
                      <a:lnTo>
                        <a:pt x="197" y="1"/>
                      </a:lnTo>
                      <a:lnTo>
                        <a:pt x="196" y="1"/>
                      </a:lnTo>
                      <a:lnTo>
                        <a:pt x="192" y="1"/>
                      </a:lnTo>
                      <a:lnTo>
                        <a:pt x="192" y="0"/>
                      </a:lnTo>
                      <a:lnTo>
                        <a:pt x="189" y="0"/>
                      </a:lnTo>
                      <a:lnTo>
                        <a:pt x="189" y="1"/>
                      </a:lnTo>
                      <a:lnTo>
                        <a:pt x="189" y="2"/>
                      </a:lnTo>
                      <a:lnTo>
                        <a:pt x="188" y="5"/>
                      </a:lnTo>
                      <a:lnTo>
                        <a:pt x="186" y="5"/>
                      </a:lnTo>
                      <a:lnTo>
                        <a:pt x="185" y="6"/>
                      </a:lnTo>
                      <a:lnTo>
                        <a:pt x="181" y="6"/>
                      </a:lnTo>
                      <a:lnTo>
                        <a:pt x="179" y="7"/>
                      </a:lnTo>
                      <a:lnTo>
                        <a:pt x="178" y="7"/>
                      </a:lnTo>
                      <a:lnTo>
                        <a:pt x="178" y="6"/>
                      </a:lnTo>
                      <a:lnTo>
                        <a:pt x="176" y="5"/>
                      </a:lnTo>
                      <a:lnTo>
                        <a:pt x="176" y="4"/>
                      </a:lnTo>
                      <a:lnTo>
                        <a:pt x="174" y="4"/>
                      </a:lnTo>
                      <a:lnTo>
                        <a:pt x="168" y="7"/>
                      </a:lnTo>
                      <a:lnTo>
                        <a:pt x="166" y="8"/>
                      </a:lnTo>
                      <a:lnTo>
                        <a:pt x="165" y="10"/>
                      </a:lnTo>
                      <a:lnTo>
                        <a:pt x="159" y="11"/>
                      </a:lnTo>
                      <a:lnTo>
                        <a:pt x="157" y="11"/>
                      </a:lnTo>
                      <a:lnTo>
                        <a:pt x="155" y="9"/>
                      </a:lnTo>
                      <a:lnTo>
                        <a:pt x="153" y="9"/>
                      </a:lnTo>
                      <a:lnTo>
                        <a:pt x="150" y="8"/>
                      </a:lnTo>
                      <a:lnTo>
                        <a:pt x="148" y="11"/>
                      </a:lnTo>
                      <a:lnTo>
                        <a:pt x="146" y="14"/>
                      </a:lnTo>
                      <a:lnTo>
                        <a:pt x="146" y="16"/>
                      </a:lnTo>
                      <a:lnTo>
                        <a:pt x="147" y="18"/>
                      </a:lnTo>
                      <a:lnTo>
                        <a:pt x="147" y="19"/>
                      </a:lnTo>
                      <a:lnTo>
                        <a:pt x="144" y="20"/>
                      </a:lnTo>
                      <a:lnTo>
                        <a:pt x="142" y="19"/>
                      </a:lnTo>
                      <a:lnTo>
                        <a:pt x="139" y="18"/>
                      </a:lnTo>
                      <a:lnTo>
                        <a:pt x="137" y="17"/>
                      </a:lnTo>
                      <a:lnTo>
                        <a:pt x="134" y="17"/>
                      </a:lnTo>
                      <a:lnTo>
                        <a:pt x="133" y="18"/>
                      </a:lnTo>
                      <a:lnTo>
                        <a:pt x="131" y="18"/>
                      </a:lnTo>
                      <a:lnTo>
                        <a:pt x="127" y="18"/>
                      </a:lnTo>
                      <a:lnTo>
                        <a:pt x="124" y="15"/>
                      </a:lnTo>
                      <a:lnTo>
                        <a:pt x="121" y="16"/>
                      </a:lnTo>
                      <a:lnTo>
                        <a:pt x="120" y="14"/>
                      </a:lnTo>
                      <a:lnTo>
                        <a:pt x="117" y="11"/>
                      </a:lnTo>
                      <a:lnTo>
                        <a:pt x="115" y="10"/>
                      </a:lnTo>
                      <a:lnTo>
                        <a:pt x="110" y="6"/>
                      </a:lnTo>
                      <a:lnTo>
                        <a:pt x="109" y="5"/>
                      </a:lnTo>
                      <a:lnTo>
                        <a:pt x="107" y="4"/>
                      </a:lnTo>
                      <a:lnTo>
                        <a:pt x="106" y="4"/>
                      </a:lnTo>
                      <a:lnTo>
                        <a:pt x="105" y="5"/>
                      </a:lnTo>
                      <a:lnTo>
                        <a:pt x="102" y="5"/>
                      </a:lnTo>
                      <a:lnTo>
                        <a:pt x="101" y="7"/>
                      </a:lnTo>
                      <a:lnTo>
                        <a:pt x="99" y="7"/>
                      </a:lnTo>
                      <a:lnTo>
                        <a:pt x="98" y="8"/>
                      </a:lnTo>
                      <a:lnTo>
                        <a:pt x="98" y="11"/>
                      </a:lnTo>
                      <a:lnTo>
                        <a:pt x="96" y="13"/>
                      </a:lnTo>
                      <a:lnTo>
                        <a:pt x="96" y="14"/>
                      </a:lnTo>
                      <a:lnTo>
                        <a:pt x="95" y="16"/>
                      </a:lnTo>
                      <a:lnTo>
                        <a:pt x="93" y="16"/>
                      </a:lnTo>
                      <a:lnTo>
                        <a:pt x="93" y="18"/>
                      </a:lnTo>
                      <a:lnTo>
                        <a:pt x="95" y="21"/>
                      </a:lnTo>
                      <a:lnTo>
                        <a:pt x="95" y="23"/>
                      </a:lnTo>
                      <a:lnTo>
                        <a:pt x="94" y="25"/>
                      </a:lnTo>
                      <a:lnTo>
                        <a:pt x="93" y="29"/>
                      </a:lnTo>
                      <a:lnTo>
                        <a:pt x="95" y="32"/>
                      </a:lnTo>
                      <a:lnTo>
                        <a:pt x="95" y="39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85" y="53"/>
                      </a:lnTo>
                      <a:lnTo>
                        <a:pt x="87" y="59"/>
                      </a:lnTo>
                      <a:lnTo>
                        <a:pt x="86" y="62"/>
                      </a:lnTo>
                      <a:lnTo>
                        <a:pt x="85" y="66"/>
                      </a:lnTo>
                      <a:lnTo>
                        <a:pt x="84" y="69"/>
                      </a:lnTo>
                      <a:lnTo>
                        <a:pt x="83" y="75"/>
                      </a:lnTo>
                      <a:lnTo>
                        <a:pt x="84" y="76"/>
                      </a:lnTo>
                      <a:lnTo>
                        <a:pt x="83" y="82"/>
                      </a:lnTo>
                      <a:lnTo>
                        <a:pt x="83" y="83"/>
                      </a:lnTo>
                      <a:lnTo>
                        <a:pt x="83" y="87"/>
                      </a:lnTo>
                      <a:lnTo>
                        <a:pt x="81" y="89"/>
                      </a:lnTo>
                      <a:lnTo>
                        <a:pt x="80" y="94"/>
                      </a:lnTo>
                      <a:lnTo>
                        <a:pt x="80" y="100"/>
                      </a:lnTo>
                      <a:lnTo>
                        <a:pt x="75" y="109"/>
                      </a:lnTo>
                      <a:lnTo>
                        <a:pt x="72" y="110"/>
                      </a:lnTo>
                      <a:lnTo>
                        <a:pt x="70" y="112"/>
                      </a:lnTo>
                      <a:lnTo>
                        <a:pt x="68" y="111"/>
                      </a:lnTo>
                      <a:lnTo>
                        <a:pt x="65" y="114"/>
                      </a:lnTo>
                      <a:lnTo>
                        <a:pt x="62" y="118"/>
                      </a:lnTo>
                      <a:lnTo>
                        <a:pt x="62" y="122"/>
                      </a:lnTo>
                      <a:lnTo>
                        <a:pt x="57" y="128"/>
                      </a:lnTo>
                      <a:lnTo>
                        <a:pt x="56" y="131"/>
                      </a:lnTo>
                      <a:lnTo>
                        <a:pt x="57" y="136"/>
                      </a:lnTo>
                      <a:lnTo>
                        <a:pt x="57" y="137"/>
                      </a:lnTo>
                      <a:lnTo>
                        <a:pt x="57" y="146"/>
                      </a:lnTo>
                      <a:lnTo>
                        <a:pt x="56" y="151"/>
                      </a:lnTo>
                      <a:lnTo>
                        <a:pt x="57" y="154"/>
                      </a:lnTo>
                      <a:lnTo>
                        <a:pt x="54" y="159"/>
                      </a:lnTo>
                      <a:lnTo>
                        <a:pt x="51" y="159"/>
                      </a:lnTo>
                      <a:lnTo>
                        <a:pt x="49" y="161"/>
                      </a:lnTo>
                      <a:lnTo>
                        <a:pt x="48" y="164"/>
                      </a:lnTo>
                      <a:lnTo>
                        <a:pt x="43" y="170"/>
                      </a:lnTo>
                      <a:lnTo>
                        <a:pt x="40" y="174"/>
                      </a:lnTo>
                      <a:lnTo>
                        <a:pt x="37" y="176"/>
                      </a:lnTo>
                      <a:lnTo>
                        <a:pt x="33" y="173"/>
                      </a:lnTo>
                      <a:lnTo>
                        <a:pt x="33" y="171"/>
                      </a:lnTo>
                      <a:lnTo>
                        <a:pt x="32" y="170"/>
                      </a:lnTo>
                      <a:lnTo>
                        <a:pt x="34" y="166"/>
                      </a:lnTo>
                      <a:lnTo>
                        <a:pt x="34" y="165"/>
                      </a:lnTo>
                      <a:lnTo>
                        <a:pt x="29" y="166"/>
                      </a:lnTo>
                      <a:lnTo>
                        <a:pt x="26" y="169"/>
                      </a:lnTo>
                      <a:lnTo>
                        <a:pt x="25" y="169"/>
                      </a:lnTo>
                      <a:lnTo>
                        <a:pt x="22" y="169"/>
                      </a:lnTo>
                      <a:lnTo>
                        <a:pt x="22" y="173"/>
                      </a:lnTo>
                      <a:lnTo>
                        <a:pt x="21" y="175"/>
                      </a:lnTo>
                      <a:lnTo>
                        <a:pt x="19" y="175"/>
                      </a:lnTo>
                      <a:lnTo>
                        <a:pt x="19" y="173"/>
                      </a:lnTo>
                      <a:lnTo>
                        <a:pt x="18" y="172"/>
                      </a:lnTo>
                      <a:lnTo>
                        <a:pt x="16" y="173"/>
                      </a:lnTo>
                      <a:lnTo>
                        <a:pt x="14" y="173"/>
                      </a:lnTo>
                      <a:lnTo>
                        <a:pt x="11" y="176"/>
                      </a:lnTo>
                      <a:lnTo>
                        <a:pt x="8" y="179"/>
                      </a:lnTo>
                      <a:lnTo>
                        <a:pt x="7" y="181"/>
                      </a:lnTo>
                      <a:lnTo>
                        <a:pt x="7" y="187"/>
                      </a:lnTo>
                      <a:lnTo>
                        <a:pt x="5" y="189"/>
                      </a:lnTo>
                      <a:lnTo>
                        <a:pt x="2" y="190"/>
                      </a:lnTo>
                      <a:lnTo>
                        <a:pt x="0" y="191"/>
                      </a:lnTo>
                      <a:lnTo>
                        <a:pt x="1" y="194"/>
                      </a:lnTo>
                      <a:lnTo>
                        <a:pt x="5" y="194"/>
                      </a:lnTo>
                      <a:lnTo>
                        <a:pt x="6" y="195"/>
                      </a:lnTo>
                      <a:lnTo>
                        <a:pt x="7" y="195"/>
                      </a:lnTo>
                      <a:lnTo>
                        <a:pt x="7" y="19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2" name="Freeform 862">
                  <a:extLst>
                    <a:ext uri="{FF2B5EF4-FFF2-40B4-BE49-F238E27FC236}">
                      <a16:creationId xmlns:a16="http://schemas.microsoft.com/office/drawing/2014/main" id="{F443BF54-E259-49A0-8012-BB13B717C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67" y="2966"/>
                  <a:ext cx="45" cy="136"/>
                </a:xfrm>
                <a:custGeom>
                  <a:avLst/>
                  <a:gdLst>
                    <a:gd name="T0" fmla="*/ 7 w 45"/>
                    <a:gd name="T1" fmla="*/ 6 h 136"/>
                    <a:gd name="T2" fmla="*/ 11 w 45"/>
                    <a:gd name="T3" fmla="*/ 8 h 136"/>
                    <a:gd name="T4" fmla="*/ 8 w 45"/>
                    <a:gd name="T5" fmla="*/ 14 h 136"/>
                    <a:gd name="T6" fmla="*/ 12 w 45"/>
                    <a:gd name="T7" fmla="*/ 18 h 136"/>
                    <a:gd name="T8" fmla="*/ 12 w 45"/>
                    <a:gd name="T9" fmla="*/ 23 h 136"/>
                    <a:gd name="T10" fmla="*/ 12 w 45"/>
                    <a:gd name="T11" fmla="*/ 25 h 136"/>
                    <a:gd name="T12" fmla="*/ 8 w 45"/>
                    <a:gd name="T13" fmla="*/ 32 h 136"/>
                    <a:gd name="T14" fmla="*/ 9 w 45"/>
                    <a:gd name="T15" fmla="*/ 38 h 136"/>
                    <a:gd name="T16" fmla="*/ 8 w 45"/>
                    <a:gd name="T17" fmla="*/ 42 h 136"/>
                    <a:gd name="T18" fmla="*/ 9 w 45"/>
                    <a:gd name="T19" fmla="*/ 46 h 136"/>
                    <a:gd name="T20" fmla="*/ 9 w 45"/>
                    <a:gd name="T21" fmla="*/ 49 h 136"/>
                    <a:gd name="T22" fmla="*/ 11 w 45"/>
                    <a:gd name="T23" fmla="*/ 52 h 136"/>
                    <a:gd name="T24" fmla="*/ 10 w 45"/>
                    <a:gd name="T25" fmla="*/ 54 h 136"/>
                    <a:gd name="T26" fmla="*/ 7 w 45"/>
                    <a:gd name="T27" fmla="*/ 56 h 136"/>
                    <a:gd name="T28" fmla="*/ 4 w 45"/>
                    <a:gd name="T29" fmla="*/ 61 h 136"/>
                    <a:gd name="T30" fmla="*/ 4 w 45"/>
                    <a:gd name="T31" fmla="*/ 65 h 136"/>
                    <a:gd name="T32" fmla="*/ 4 w 45"/>
                    <a:gd name="T33" fmla="*/ 69 h 136"/>
                    <a:gd name="T34" fmla="*/ 0 w 45"/>
                    <a:gd name="T35" fmla="*/ 73 h 136"/>
                    <a:gd name="T36" fmla="*/ 2 w 45"/>
                    <a:gd name="T37" fmla="*/ 77 h 136"/>
                    <a:gd name="T38" fmla="*/ 4 w 45"/>
                    <a:gd name="T39" fmla="*/ 82 h 136"/>
                    <a:gd name="T40" fmla="*/ 8 w 45"/>
                    <a:gd name="T41" fmla="*/ 83 h 136"/>
                    <a:gd name="T42" fmla="*/ 10 w 45"/>
                    <a:gd name="T43" fmla="*/ 86 h 136"/>
                    <a:gd name="T44" fmla="*/ 13 w 45"/>
                    <a:gd name="T45" fmla="*/ 90 h 136"/>
                    <a:gd name="T46" fmla="*/ 15 w 45"/>
                    <a:gd name="T47" fmla="*/ 89 h 136"/>
                    <a:gd name="T48" fmla="*/ 20 w 45"/>
                    <a:gd name="T49" fmla="*/ 87 h 136"/>
                    <a:gd name="T50" fmla="*/ 25 w 45"/>
                    <a:gd name="T51" fmla="*/ 91 h 136"/>
                    <a:gd name="T52" fmla="*/ 25 w 45"/>
                    <a:gd name="T53" fmla="*/ 100 h 136"/>
                    <a:gd name="T54" fmla="*/ 21 w 45"/>
                    <a:gd name="T55" fmla="*/ 107 h 136"/>
                    <a:gd name="T56" fmla="*/ 19 w 45"/>
                    <a:gd name="T57" fmla="*/ 114 h 136"/>
                    <a:gd name="T58" fmla="*/ 21 w 45"/>
                    <a:gd name="T59" fmla="*/ 120 h 136"/>
                    <a:gd name="T60" fmla="*/ 26 w 45"/>
                    <a:gd name="T61" fmla="*/ 126 h 136"/>
                    <a:gd name="T62" fmla="*/ 29 w 45"/>
                    <a:gd name="T63" fmla="*/ 129 h 136"/>
                    <a:gd name="T64" fmla="*/ 30 w 45"/>
                    <a:gd name="T65" fmla="*/ 134 h 136"/>
                    <a:gd name="T66" fmla="*/ 33 w 45"/>
                    <a:gd name="T67" fmla="*/ 135 h 136"/>
                    <a:gd name="T68" fmla="*/ 33 w 45"/>
                    <a:gd name="T69" fmla="*/ 128 h 136"/>
                    <a:gd name="T70" fmla="*/ 35 w 45"/>
                    <a:gd name="T71" fmla="*/ 122 h 136"/>
                    <a:gd name="T72" fmla="*/ 40 w 45"/>
                    <a:gd name="T73" fmla="*/ 117 h 136"/>
                    <a:gd name="T74" fmla="*/ 42 w 45"/>
                    <a:gd name="T75" fmla="*/ 112 h 136"/>
                    <a:gd name="T76" fmla="*/ 41 w 45"/>
                    <a:gd name="T77" fmla="*/ 104 h 136"/>
                    <a:gd name="T78" fmla="*/ 40 w 45"/>
                    <a:gd name="T79" fmla="*/ 101 h 136"/>
                    <a:gd name="T80" fmla="*/ 43 w 45"/>
                    <a:gd name="T81" fmla="*/ 100 h 136"/>
                    <a:gd name="T82" fmla="*/ 45 w 45"/>
                    <a:gd name="T83" fmla="*/ 97 h 136"/>
                    <a:gd name="T84" fmla="*/ 44 w 45"/>
                    <a:gd name="T85" fmla="*/ 93 h 136"/>
                    <a:gd name="T86" fmla="*/ 40 w 45"/>
                    <a:gd name="T87" fmla="*/ 83 h 136"/>
                    <a:gd name="T88" fmla="*/ 33 w 45"/>
                    <a:gd name="T89" fmla="*/ 75 h 136"/>
                    <a:gd name="T90" fmla="*/ 31 w 45"/>
                    <a:gd name="T91" fmla="*/ 73 h 136"/>
                    <a:gd name="T92" fmla="*/ 25 w 45"/>
                    <a:gd name="T93" fmla="*/ 68 h 136"/>
                    <a:gd name="T94" fmla="*/ 23 w 45"/>
                    <a:gd name="T95" fmla="*/ 49 h 136"/>
                    <a:gd name="T96" fmla="*/ 22 w 45"/>
                    <a:gd name="T97" fmla="*/ 14 h 136"/>
                    <a:gd name="T98" fmla="*/ 16 w 45"/>
                    <a:gd name="T99" fmla="*/ 6 h 136"/>
                    <a:gd name="T100" fmla="*/ 14 w 45"/>
                    <a:gd name="T101" fmla="*/ 4 h 136"/>
                    <a:gd name="T102" fmla="*/ 12 w 45"/>
                    <a:gd name="T103" fmla="*/ 3 h 136"/>
                    <a:gd name="T104" fmla="*/ 10 w 45"/>
                    <a:gd name="T105" fmla="*/ 3 h 136"/>
                    <a:gd name="T106" fmla="*/ 7 w 45"/>
                    <a:gd name="T107" fmla="*/ 1 h 136"/>
                    <a:gd name="T108" fmla="*/ 5 w 45"/>
                    <a:gd name="T109" fmla="*/ 0 h 136"/>
                    <a:gd name="T110" fmla="*/ 5 w 45"/>
                    <a:gd name="T111" fmla="*/ 3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5" h="136">
                      <a:moveTo>
                        <a:pt x="6" y="4"/>
                      </a:moveTo>
                      <a:lnTo>
                        <a:pt x="7" y="6"/>
                      </a:lnTo>
                      <a:lnTo>
                        <a:pt x="8" y="7"/>
                      </a:lnTo>
                      <a:lnTo>
                        <a:pt x="11" y="8"/>
                      </a:lnTo>
                      <a:lnTo>
                        <a:pt x="10" y="9"/>
                      </a:lnTo>
                      <a:lnTo>
                        <a:pt x="8" y="14"/>
                      </a:lnTo>
                      <a:lnTo>
                        <a:pt x="9" y="15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3"/>
                      </a:lnTo>
                      <a:lnTo>
                        <a:pt x="12" y="24"/>
                      </a:lnTo>
                      <a:lnTo>
                        <a:pt x="12" y="25"/>
                      </a:lnTo>
                      <a:lnTo>
                        <a:pt x="8" y="29"/>
                      </a:lnTo>
                      <a:lnTo>
                        <a:pt x="8" y="32"/>
                      </a:lnTo>
                      <a:lnTo>
                        <a:pt x="9" y="35"/>
                      </a:lnTo>
                      <a:lnTo>
                        <a:pt x="9" y="38"/>
                      </a:lnTo>
                      <a:lnTo>
                        <a:pt x="10" y="40"/>
                      </a:lnTo>
                      <a:lnTo>
                        <a:pt x="8" y="42"/>
                      </a:lnTo>
                      <a:lnTo>
                        <a:pt x="10" y="45"/>
                      </a:lnTo>
                      <a:lnTo>
                        <a:pt x="9" y="46"/>
                      </a:lnTo>
                      <a:lnTo>
                        <a:pt x="8" y="47"/>
                      </a:lnTo>
                      <a:lnTo>
                        <a:pt x="9" y="49"/>
                      </a:lnTo>
                      <a:lnTo>
                        <a:pt x="9" y="51"/>
                      </a:lnTo>
                      <a:lnTo>
                        <a:pt x="11" y="52"/>
                      </a:lnTo>
                      <a:lnTo>
                        <a:pt x="12" y="53"/>
                      </a:lnTo>
                      <a:lnTo>
                        <a:pt x="10" y="54"/>
                      </a:lnTo>
                      <a:lnTo>
                        <a:pt x="9" y="55"/>
                      </a:lnTo>
                      <a:lnTo>
                        <a:pt x="7" y="56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4" y="63"/>
                      </a:lnTo>
                      <a:lnTo>
                        <a:pt x="4" y="65"/>
                      </a:lnTo>
                      <a:lnTo>
                        <a:pt x="4" y="66"/>
                      </a:lnTo>
                      <a:lnTo>
                        <a:pt x="4" y="69"/>
                      </a:lnTo>
                      <a:lnTo>
                        <a:pt x="2" y="72"/>
                      </a:lnTo>
                      <a:lnTo>
                        <a:pt x="0" y="73"/>
                      </a:lnTo>
                      <a:lnTo>
                        <a:pt x="1" y="74"/>
                      </a:lnTo>
                      <a:lnTo>
                        <a:pt x="2" y="77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9" y="84"/>
                      </a:lnTo>
                      <a:lnTo>
                        <a:pt x="10" y="86"/>
                      </a:lnTo>
                      <a:lnTo>
                        <a:pt x="11" y="88"/>
                      </a:lnTo>
                      <a:lnTo>
                        <a:pt x="13" y="90"/>
                      </a:lnTo>
                      <a:lnTo>
                        <a:pt x="14" y="89"/>
                      </a:lnTo>
                      <a:lnTo>
                        <a:pt x="15" y="89"/>
                      </a:lnTo>
                      <a:lnTo>
                        <a:pt x="17" y="87"/>
                      </a:lnTo>
                      <a:lnTo>
                        <a:pt x="20" y="87"/>
                      </a:lnTo>
                      <a:lnTo>
                        <a:pt x="23" y="89"/>
                      </a:lnTo>
                      <a:lnTo>
                        <a:pt x="25" y="91"/>
                      </a:lnTo>
                      <a:lnTo>
                        <a:pt x="25" y="96"/>
                      </a:lnTo>
                      <a:lnTo>
                        <a:pt x="25" y="100"/>
                      </a:lnTo>
                      <a:lnTo>
                        <a:pt x="22" y="104"/>
                      </a:lnTo>
                      <a:lnTo>
                        <a:pt x="21" y="107"/>
                      </a:lnTo>
                      <a:lnTo>
                        <a:pt x="19" y="111"/>
                      </a:lnTo>
                      <a:lnTo>
                        <a:pt x="19" y="114"/>
                      </a:lnTo>
                      <a:lnTo>
                        <a:pt x="21" y="117"/>
                      </a:lnTo>
                      <a:lnTo>
                        <a:pt x="21" y="120"/>
                      </a:lnTo>
                      <a:lnTo>
                        <a:pt x="23" y="123"/>
                      </a:lnTo>
                      <a:lnTo>
                        <a:pt x="26" y="126"/>
                      </a:lnTo>
                      <a:lnTo>
                        <a:pt x="28" y="128"/>
                      </a:lnTo>
                      <a:lnTo>
                        <a:pt x="29" y="129"/>
                      </a:lnTo>
                      <a:lnTo>
                        <a:pt x="31" y="132"/>
                      </a:lnTo>
                      <a:lnTo>
                        <a:pt x="30" y="134"/>
                      </a:lnTo>
                      <a:lnTo>
                        <a:pt x="31" y="136"/>
                      </a:lnTo>
                      <a:lnTo>
                        <a:pt x="33" y="135"/>
                      </a:lnTo>
                      <a:lnTo>
                        <a:pt x="34" y="132"/>
                      </a:lnTo>
                      <a:lnTo>
                        <a:pt x="33" y="128"/>
                      </a:lnTo>
                      <a:lnTo>
                        <a:pt x="35" y="125"/>
                      </a:lnTo>
                      <a:lnTo>
                        <a:pt x="35" y="122"/>
                      </a:lnTo>
                      <a:lnTo>
                        <a:pt x="36" y="118"/>
                      </a:lnTo>
                      <a:lnTo>
                        <a:pt x="40" y="117"/>
                      </a:lnTo>
                      <a:lnTo>
                        <a:pt x="41" y="114"/>
                      </a:lnTo>
                      <a:lnTo>
                        <a:pt x="42" y="112"/>
                      </a:lnTo>
                      <a:lnTo>
                        <a:pt x="42" y="106"/>
                      </a:lnTo>
                      <a:lnTo>
                        <a:pt x="41" y="104"/>
                      </a:lnTo>
                      <a:lnTo>
                        <a:pt x="41" y="102"/>
                      </a:lnTo>
                      <a:lnTo>
                        <a:pt x="40" y="101"/>
                      </a:lnTo>
                      <a:lnTo>
                        <a:pt x="41" y="100"/>
                      </a:lnTo>
                      <a:lnTo>
                        <a:pt x="43" y="100"/>
                      </a:lnTo>
                      <a:lnTo>
                        <a:pt x="43" y="98"/>
                      </a:lnTo>
                      <a:lnTo>
                        <a:pt x="45" y="97"/>
                      </a:lnTo>
                      <a:lnTo>
                        <a:pt x="45" y="95"/>
                      </a:lnTo>
                      <a:lnTo>
                        <a:pt x="44" y="93"/>
                      </a:lnTo>
                      <a:lnTo>
                        <a:pt x="43" y="89"/>
                      </a:lnTo>
                      <a:lnTo>
                        <a:pt x="40" y="83"/>
                      </a:lnTo>
                      <a:lnTo>
                        <a:pt x="39" y="81"/>
                      </a:lnTo>
                      <a:lnTo>
                        <a:pt x="33" y="75"/>
                      </a:lnTo>
                      <a:lnTo>
                        <a:pt x="33" y="75"/>
                      </a:lnTo>
                      <a:lnTo>
                        <a:pt x="31" y="73"/>
                      </a:lnTo>
                      <a:lnTo>
                        <a:pt x="29" y="71"/>
                      </a:lnTo>
                      <a:lnTo>
                        <a:pt x="25" y="68"/>
                      </a:lnTo>
                      <a:lnTo>
                        <a:pt x="22" y="52"/>
                      </a:lnTo>
                      <a:lnTo>
                        <a:pt x="23" y="49"/>
                      </a:lnTo>
                      <a:lnTo>
                        <a:pt x="23" y="21"/>
                      </a:lnTo>
                      <a:lnTo>
                        <a:pt x="22" y="14"/>
                      </a:lnTo>
                      <a:lnTo>
                        <a:pt x="18" y="7"/>
                      </a:lnTo>
                      <a:lnTo>
                        <a:pt x="16" y="6"/>
                      </a:lnTo>
                      <a:lnTo>
                        <a:pt x="15" y="5"/>
                      </a:lnTo>
                      <a:lnTo>
                        <a:pt x="14" y="4"/>
                      </a:lnTo>
                      <a:lnTo>
                        <a:pt x="13" y="4"/>
                      </a:lnTo>
                      <a:lnTo>
                        <a:pt x="12" y="3"/>
                      </a:lnTo>
                      <a:lnTo>
                        <a:pt x="11" y="2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6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3" name="Freeform 863">
                  <a:extLst>
                    <a:ext uri="{FF2B5EF4-FFF2-40B4-BE49-F238E27FC236}">
                      <a16:creationId xmlns:a16="http://schemas.microsoft.com/office/drawing/2014/main" id="{F0E71B14-7E07-4717-BA05-04CE62E31F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12" y="2946"/>
                  <a:ext cx="167" cy="170"/>
                </a:xfrm>
                <a:custGeom>
                  <a:avLst/>
                  <a:gdLst>
                    <a:gd name="T0" fmla="*/ 98 w 167"/>
                    <a:gd name="T1" fmla="*/ 25 h 170"/>
                    <a:gd name="T2" fmla="*/ 99 w 167"/>
                    <a:gd name="T3" fmla="*/ 31 h 170"/>
                    <a:gd name="T4" fmla="*/ 98 w 167"/>
                    <a:gd name="T5" fmla="*/ 41 h 170"/>
                    <a:gd name="T6" fmla="*/ 94 w 167"/>
                    <a:gd name="T7" fmla="*/ 48 h 170"/>
                    <a:gd name="T8" fmla="*/ 100 w 167"/>
                    <a:gd name="T9" fmla="*/ 69 h 170"/>
                    <a:gd name="T10" fmla="*/ 108 w 167"/>
                    <a:gd name="T11" fmla="*/ 73 h 170"/>
                    <a:gd name="T12" fmla="*/ 112 w 167"/>
                    <a:gd name="T13" fmla="*/ 70 h 170"/>
                    <a:gd name="T14" fmla="*/ 110 w 167"/>
                    <a:gd name="T15" fmla="*/ 88 h 170"/>
                    <a:gd name="T16" fmla="*/ 103 w 167"/>
                    <a:gd name="T17" fmla="*/ 89 h 170"/>
                    <a:gd name="T18" fmla="*/ 91 w 167"/>
                    <a:gd name="T19" fmla="*/ 75 h 170"/>
                    <a:gd name="T20" fmla="*/ 79 w 167"/>
                    <a:gd name="T21" fmla="*/ 66 h 170"/>
                    <a:gd name="T22" fmla="*/ 74 w 167"/>
                    <a:gd name="T23" fmla="*/ 58 h 170"/>
                    <a:gd name="T24" fmla="*/ 67 w 167"/>
                    <a:gd name="T25" fmla="*/ 67 h 170"/>
                    <a:gd name="T26" fmla="*/ 59 w 167"/>
                    <a:gd name="T27" fmla="*/ 65 h 170"/>
                    <a:gd name="T28" fmla="*/ 50 w 167"/>
                    <a:gd name="T29" fmla="*/ 60 h 170"/>
                    <a:gd name="T30" fmla="*/ 49 w 167"/>
                    <a:gd name="T31" fmla="*/ 51 h 170"/>
                    <a:gd name="T32" fmla="*/ 42 w 167"/>
                    <a:gd name="T33" fmla="*/ 54 h 170"/>
                    <a:gd name="T34" fmla="*/ 36 w 167"/>
                    <a:gd name="T35" fmla="*/ 55 h 170"/>
                    <a:gd name="T36" fmla="*/ 32 w 167"/>
                    <a:gd name="T37" fmla="*/ 50 h 170"/>
                    <a:gd name="T38" fmla="*/ 30 w 167"/>
                    <a:gd name="T39" fmla="*/ 52 h 170"/>
                    <a:gd name="T40" fmla="*/ 32 w 167"/>
                    <a:gd name="T41" fmla="*/ 72 h 170"/>
                    <a:gd name="T42" fmla="*/ 32 w 167"/>
                    <a:gd name="T43" fmla="*/ 83 h 170"/>
                    <a:gd name="T44" fmla="*/ 3 w 167"/>
                    <a:gd name="T45" fmla="*/ 144 h 170"/>
                    <a:gd name="T46" fmla="*/ 10 w 167"/>
                    <a:gd name="T47" fmla="*/ 154 h 170"/>
                    <a:gd name="T48" fmla="*/ 17 w 167"/>
                    <a:gd name="T49" fmla="*/ 161 h 170"/>
                    <a:gd name="T50" fmla="*/ 34 w 167"/>
                    <a:gd name="T51" fmla="*/ 161 h 170"/>
                    <a:gd name="T52" fmla="*/ 40 w 167"/>
                    <a:gd name="T53" fmla="*/ 162 h 170"/>
                    <a:gd name="T54" fmla="*/ 45 w 167"/>
                    <a:gd name="T55" fmla="*/ 165 h 170"/>
                    <a:gd name="T56" fmla="*/ 53 w 167"/>
                    <a:gd name="T57" fmla="*/ 169 h 170"/>
                    <a:gd name="T58" fmla="*/ 62 w 167"/>
                    <a:gd name="T59" fmla="*/ 167 h 170"/>
                    <a:gd name="T60" fmla="*/ 66 w 167"/>
                    <a:gd name="T61" fmla="*/ 169 h 170"/>
                    <a:gd name="T62" fmla="*/ 84 w 167"/>
                    <a:gd name="T63" fmla="*/ 151 h 170"/>
                    <a:gd name="T64" fmla="*/ 98 w 167"/>
                    <a:gd name="T65" fmla="*/ 141 h 170"/>
                    <a:gd name="T66" fmla="*/ 99 w 167"/>
                    <a:gd name="T67" fmla="*/ 133 h 170"/>
                    <a:gd name="T68" fmla="*/ 110 w 167"/>
                    <a:gd name="T69" fmla="*/ 127 h 170"/>
                    <a:gd name="T70" fmla="*/ 119 w 167"/>
                    <a:gd name="T71" fmla="*/ 129 h 170"/>
                    <a:gd name="T72" fmla="*/ 119 w 167"/>
                    <a:gd name="T73" fmla="*/ 121 h 170"/>
                    <a:gd name="T74" fmla="*/ 143 w 167"/>
                    <a:gd name="T75" fmla="*/ 108 h 170"/>
                    <a:gd name="T76" fmla="*/ 159 w 167"/>
                    <a:gd name="T77" fmla="*/ 102 h 170"/>
                    <a:gd name="T78" fmla="*/ 155 w 167"/>
                    <a:gd name="T79" fmla="*/ 93 h 170"/>
                    <a:gd name="T80" fmla="*/ 159 w 167"/>
                    <a:gd name="T81" fmla="*/ 85 h 170"/>
                    <a:gd name="T82" fmla="*/ 162 w 167"/>
                    <a:gd name="T83" fmla="*/ 76 h 170"/>
                    <a:gd name="T84" fmla="*/ 166 w 167"/>
                    <a:gd name="T85" fmla="*/ 72 h 170"/>
                    <a:gd name="T86" fmla="*/ 164 w 167"/>
                    <a:gd name="T87" fmla="*/ 66 h 170"/>
                    <a:gd name="T88" fmla="*/ 164 w 167"/>
                    <a:gd name="T89" fmla="*/ 58 h 170"/>
                    <a:gd name="T90" fmla="*/ 167 w 167"/>
                    <a:gd name="T91" fmla="*/ 45 h 170"/>
                    <a:gd name="T92" fmla="*/ 167 w 167"/>
                    <a:gd name="T93" fmla="*/ 38 h 170"/>
                    <a:gd name="T94" fmla="*/ 166 w 167"/>
                    <a:gd name="T95" fmla="*/ 28 h 170"/>
                    <a:gd name="T96" fmla="*/ 160 w 167"/>
                    <a:gd name="T97" fmla="*/ 23 h 170"/>
                    <a:gd name="T98" fmla="*/ 156 w 167"/>
                    <a:gd name="T99" fmla="*/ 17 h 170"/>
                    <a:gd name="T100" fmla="*/ 150 w 167"/>
                    <a:gd name="T101" fmla="*/ 12 h 170"/>
                    <a:gd name="T102" fmla="*/ 139 w 167"/>
                    <a:gd name="T103" fmla="*/ 6 h 170"/>
                    <a:gd name="T104" fmla="*/ 132 w 167"/>
                    <a:gd name="T105" fmla="*/ 3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7" h="170">
                      <a:moveTo>
                        <a:pt x="101" y="6"/>
                      </a:moveTo>
                      <a:lnTo>
                        <a:pt x="96" y="19"/>
                      </a:lnTo>
                      <a:lnTo>
                        <a:pt x="97" y="23"/>
                      </a:lnTo>
                      <a:lnTo>
                        <a:pt x="98" y="25"/>
                      </a:lnTo>
                      <a:lnTo>
                        <a:pt x="100" y="26"/>
                      </a:lnTo>
                      <a:lnTo>
                        <a:pt x="100" y="27"/>
                      </a:lnTo>
                      <a:lnTo>
                        <a:pt x="98" y="29"/>
                      </a:lnTo>
                      <a:lnTo>
                        <a:pt x="99" y="31"/>
                      </a:lnTo>
                      <a:lnTo>
                        <a:pt x="98" y="34"/>
                      </a:lnTo>
                      <a:lnTo>
                        <a:pt x="99" y="36"/>
                      </a:lnTo>
                      <a:lnTo>
                        <a:pt x="98" y="40"/>
                      </a:lnTo>
                      <a:lnTo>
                        <a:pt x="98" y="41"/>
                      </a:lnTo>
                      <a:lnTo>
                        <a:pt x="98" y="41"/>
                      </a:lnTo>
                      <a:lnTo>
                        <a:pt x="97" y="43"/>
                      </a:lnTo>
                      <a:lnTo>
                        <a:pt x="94" y="46"/>
                      </a:lnTo>
                      <a:lnTo>
                        <a:pt x="94" y="48"/>
                      </a:lnTo>
                      <a:lnTo>
                        <a:pt x="94" y="58"/>
                      </a:lnTo>
                      <a:lnTo>
                        <a:pt x="94" y="62"/>
                      </a:lnTo>
                      <a:lnTo>
                        <a:pt x="96" y="64"/>
                      </a:lnTo>
                      <a:lnTo>
                        <a:pt x="100" y="69"/>
                      </a:lnTo>
                      <a:lnTo>
                        <a:pt x="101" y="72"/>
                      </a:lnTo>
                      <a:lnTo>
                        <a:pt x="102" y="74"/>
                      </a:lnTo>
                      <a:lnTo>
                        <a:pt x="108" y="74"/>
                      </a:lnTo>
                      <a:lnTo>
                        <a:pt x="108" y="73"/>
                      </a:lnTo>
                      <a:lnTo>
                        <a:pt x="108" y="72"/>
                      </a:lnTo>
                      <a:lnTo>
                        <a:pt x="108" y="70"/>
                      </a:lnTo>
                      <a:lnTo>
                        <a:pt x="111" y="69"/>
                      </a:lnTo>
                      <a:lnTo>
                        <a:pt x="112" y="70"/>
                      </a:lnTo>
                      <a:lnTo>
                        <a:pt x="113" y="88"/>
                      </a:lnTo>
                      <a:lnTo>
                        <a:pt x="112" y="89"/>
                      </a:lnTo>
                      <a:lnTo>
                        <a:pt x="110" y="89"/>
                      </a:lnTo>
                      <a:lnTo>
                        <a:pt x="110" y="88"/>
                      </a:lnTo>
                      <a:lnTo>
                        <a:pt x="109" y="88"/>
                      </a:lnTo>
                      <a:lnTo>
                        <a:pt x="107" y="89"/>
                      </a:lnTo>
                      <a:lnTo>
                        <a:pt x="105" y="89"/>
                      </a:lnTo>
                      <a:lnTo>
                        <a:pt x="103" y="89"/>
                      </a:lnTo>
                      <a:lnTo>
                        <a:pt x="100" y="86"/>
                      </a:lnTo>
                      <a:lnTo>
                        <a:pt x="97" y="82"/>
                      </a:lnTo>
                      <a:lnTo>
                        <a:pt x="94" y="79"/>
                      </a:lnTo>
                      <a:lnTo>
                        <a:pt x="91" y="75"/>
                      </a:lnTo>
                      <a:lnTo>
                        <a:pt x="88" y="72"/>
                      </a:lnTo>
                      <a:lnTo>
                        <a:pt x="83" y="70"/>
                      </a:lnTo>
                      <a:lnTo>
                        <a:pt x="80" y="68"/>
                      </a:lnTo>
                      <a:lnTo>
                        <a:pt x="79" y="66"/>
                      </a:lnTo>
                      <a:lnTo>
                        <a:pt x="77" y="63"/>
                      </a:lnTo>
                      <a:lnTo>
                        <a:pt x="77" y="58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3" y="59"/>
                      </a:lnTo>
                      <a:lnTo>
                        <a:pt x="71" y="63"/>
                      </a:lnTo>
                      <a:lnTo>
                        <a:pt x="71" y="65"/>
                      </a:lnTo>
                      <a:lnTo>
                        <a:pt x="67" y="67"/>
                      </a:lnTo>
                      <a:lnTo>
                        <a:pt x="65" y="67"/>
                      </a:lnTo>
                      <a:lnTo>
                        <a:pt x="64" y="65"/>
                      </a:lnTo>
                      <a:lnTo>
                        <a:pt x="61" y="65"/>
                      </a:lnTo>
                      <a:lnTo>
                        <a:pt x="59" y="65"/>
                      </a:lnTo>
                      <a:lnTo>
                        <a:pt x="55" y="62"/>
                      </a:lnTo>
                      <a:lnTo>
                        <a:pt x="54" y="62"/>
                      </a:lnTo>
                      <a:lnTo>
                        <a:pt x="51" y="60"/>
                      </a:lnTo>
                      <a:lnTo>
                        <a:pt x="50" y="60"/>
                      </a:lnTo>
                      <a:lnTo>
                        <a:pt x="50" y="59"/>
                      </a:lnTo>
                      <a:lnTo>
                        <a:pt x="50" y="56"/>
                      </a:lnTo>
                      <a:lnTo>
                        <a:pt x="49" y="55"/>
                      </a:lnTo>
                      <a:lnTo>
                        <a:pt x="49" y="51"/>
                      </a:lnTo>
                      <a:lnTo>
                        <a:pt x="48" y="51"/>
                      </a:lnTo>
                      <a:lnTo>
                        <a:pt x="45" y="52"/>
                      </a:lnTo>
                      <a:lnTo>
                        <a:pt x="43" y="54"/>
                      </a:lnTo>
                      <a:lnTo>
                        <a:pt x="42" y="54"/>
                      </a:lnTo>
                      <a:lnTo>
                        <a:pt x="39" y="55"/>
                      </a:lnTo>
                      <a:lnTo>
                        <a:pt x="38" y="57"/>
                      </a:lnTo>
                      <a:lnTo>
                        <a:pt x="37" y="56"/>
                      </a:lnTo>
                      <a:lnTo>
                        <a:pt x="36" y="55"/>
                      </a:lnTo>
                      <a:lnTo>
                        <a:pt x="36" y="52"/>
                      </a:lnTo>
                      <a:lnTo>
                        <a:pt x="35" y="51"/>
                      </a:lnTo>
                      <a:lnTo>
                        <a:pt x="33" y="50"/>
                      </a:lnTo>
                      <a:lnTo>
                        <a:pt x="32" y="50"/>
                      </a:lnTo>
                      <a:lnTo>
                        <a:pt x="31" y="49"/>
                      </a:lnTo>
                      <a:lnTo>
                        <a:pt x="31" y="50"/>
                      </a:lnTo>
                      <a:lnTo>
                        <a:pt x="31" y="51"/>
                      </a:lnTo>
                      <a:lnTo>
                        <a:pt x="30" y="52"/>
                      </a:lnTo>
                      <a:lnTo>
                        <a:pt x="31" y="59"/>
                      </a:lnTo>
                      <a:lnTo>
                        <a:pt x="31" y="65"/>
                      </a:lnTo>
                      <a:lnTo>
                        <a:pt x="31" y="69"/>
                      </a:lnTo>
                      <a:lnTo>
                        <a:pt x="32" y="72"/>
                      </a:lnTo>
                      <a:lnTo>
                        <a:pt x="32" y="75"/>
                      </a:lnTo>
                      <a:lnTo>
                        <a:pt x="31" y="76"/>
                      </a:lnTo>
                      <a:lnTo>
                        <a:pt x="31" y="81"/>
                      </a:lnTo>
                      <a:lnTo>
                        <a:pt x="32" y="83"/>
                      </a:lnTo>
                      <a:lnTo>
                        <a:pt x="1" y="83"/>
                      </a:lnTo>
                      <a:lnTo>
                        <a:pt x="0" y="139"/>
                      </a:lnTo>
                      <a:lnTo>
                        <a:pt x="1" y="141"/>
                      </a:lnTo>
                      <a:lnTo>
                        <a:pt x="3" y="144"/>
                      </a:lnTo>
                      <a:lnTo>
                        <a:pt x="4" y="146"/>
                      </a:lnTo>
                      <a:lnTo>
                        <a:pt x="5" y="148"/>
                      </a:lnTo>
                      <a:lnTo>
                        <a:pt x="8" y="149"/>
                      </a:lnTo>
                      <a:lnTo>
                        <a:pt x="10" y="154"/>
                      </a:lnTo>
                      <a:lnTo>
                        <a:pt x="12" y="155"/>
                      </a:lnTo>
                      <a:lnTo>
                        <a:pt x="15" y="156"/>
                      </a:lnTo>
                      <a:lnTo>
                        <a:pt x="15" y="158"/>
                      </a:lnTo>
                      <a:lnTo>
                        <a:pt x="17" y="161"/>
                      </a:lnTo>
                      <a:lnTo>
                        <a:pt x="18" y="162"/>
                      </a:lnTo>
                      <a:lnTo>
                        <a:pt x="19" y="165"/>
                      </a:lnTo>
                      <a:lnTo>
                        <a:pt x="33" y="161"/>
                      </a:lnTo>
                      <a:lnTo>
                        <a:pt x="34" y="161"/>
                      </a:lnTo>
                      <a:lnTo>
                        <a:pt x="38" y="160"/>
                      </a:lnTo>
                      <a:lnTo>
                        <a:pt x="39" y="161"/>
                      </a:lnTo>
                      <a:lnTo>
                        <a:pt x="39" y="161"/>
                      </a:lnTo>
                      <a:lnTo>
                        <a:pt x="40" y="162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3" y="162"/>
                      </a:lnTo>
                      <a:lnTo>
                        <a:pt x="45" y="165"/>
                      </a:lnTo>
                      <a:lnTo>
                        <a:pt x="46" y="165"/>
                      </a:lnTo>
                      <a:lnTo>
                        <a:pt x="49" y="165"/>
                      </a:lnTo>
                      <a:lnTo>
                        <a:pt x="53" y="167"/>
                      </a:lnTo>
                      <a:lnTo>
                        <a:pt x="53" y="169"/>
                      </a:lnTo>
                      <a:lnTo>
                        <a:pt x="55" y="169"/>
                      </a:lnTo>
                      <a:lnTo>
                        <a:pt x="58" y="167"/>
                      </a:lnTo>
                      <a:lnTo>
                        <a:pt x="61" y="166"/>
                      </a:lnTo>
                      <a:lnTo>
                        <a:pt x="62" y="167"/>
                      </a:lnTo>
                      <a:lnTo>
                        <a:pt x="63" y="167"/>
                      </a:lnTo>
                      <a:lnTo>
                        <a:pt x="63" y="168"/>
                      </a:lnTo>
                      <a:lnTo>
                        <a:pt x="64" y="168"/>
                      </a:lnTo>
                      <a:lnTo>
                        <a:pt x="66" y="169"/>
                      </a:lnTo>
                      <a:lnTo>
                        <a:pt x="69" y="170"/>
                      </a:lnTo>
                      <a:lnTo>
                        <a:pt x="73" y="169"/>
                      </a:lnTo>
                      <a:lnTo>
                        <a:pt x="77" y="162"/>
                      </a:lnTo>
                      <a:lnTo>
                        <a:pt x="84" y="151"/>
                      </a:lnTo>
                      <a:lnTo>
                        <a:pt x="92" y="145"/>
                      </a:lnTo>
                      <a:lnTo>
                        <a:pt x="97" y="143"/>
                      </a:lnTo>
                      <a:lnTo>
                        <a:pt x="98" y="141"/>
                      </a:lnTo>
                      <a:lnTo>
                        <a:pt x="98" y="141"/>
                      </a:lnTo>
                      <a:lnTo>
                        <a:pt x="98" y="139"/>
                      </a:lnTo>
                      <a:lnTo>
                        <a:pt x="98" y="138"/>
                      </a:lnTo>
                      <a:lnTo>
                        <a:pt x="98" y="136"/>
                      </a:lnTo>
                      <a:lnTo>
                        <a:pt x="99" y="133"/>
                      </a:lnTo>
                      <a:lnTo>
                        <a:pt x="103" y="131"/>
                      </a:lnTo>
                      <a:lnTo>
                        <a:pt x="105" y="130"/>
                      </a:lnTo>
                      <a:lnTo>
                        <a:pt x="107" y="129"/>
                      </a:lnTo>
                      <a:lnTo>
                        <a:pt x="110" y="127"/>
                      </a:lnTo>
                      <a:lnTo>
                        <a:pt x="114" y="127"/>
                      </a:lnTo>
                      <a:lnTo>
                        <a:pt x="115" y="129"/>
                      </a:lnTo>
                      <a:lnTo>
                        <a:pt x="116" y="128"/>
                      </a:lnTo>
                      <a:lnTo>
                        <a:pt x="119" y="129"/>
                      </a:lnTo>
                      <a:lnTo>
                        <a:pt x="120" y="129"/>
                      </a:lnTo>
                      <a:lnTo>
                        <a:pt x="121" y="128"/>
                      </a:lnTo>
                      <a:lnTo>
                        <a:pt x="121" y="127"/>
                      </a:lnTo>
                      <a:lnTo>
                        <a:pt x="119" y="121"/>
                      </a:lnTo>
                      <a:lnTo>
                        <a:pt x="121" y="119"/>
                      </a:lnTo>
                      <a:lnTo>
                        <a:pt x="126" y="116"/>
                      </a:lnTo>
                      <a:lnTo>
                        <a:pt x="129" y="116"/>
                      </a:lnTo>
                      <a:lnTo>
                        <a:pt x="143" y="108"/>
                      </a:lnTo>
                      <a:lnTo>
                        <a:pt x="146" y="108"/>
                      </a:lnTo>
                      <a:lnTo>
                        <a:pt x="154" y="103"/>
                      </a:lnTo>
                      <a:lnTo>
                        <a:pt x="159" y="102"/>
                      </a:lnTo>
                      <a:lnTo>
                        <a:pt x="159" y="102"/>
                      </a:lnTo>
                      <a:lnTo>
                        <a:pt x="159" y="100"/>
                      </a:lnTo>
                      <a:lnTo>
                        <a:pt x="157" y="97"/>
                      </a:lnTo>
                      <a:lnTo>
                        <a:pt x="156" y="94"/>
                      </a:lnTo>
                      <a:lnTo>
                        <a:pt x="155" y="93"/>
                      </a:lnTo>
                      <a:lnTo>
                        <a:pt x="157" y="92"/>
                      </a:lnTo>
                      <a:lnTo>
                        <a:pt x="159" y="89"/>
                      </a:lnTo>
                      <a:lnTo>
                        <a:pt x="159" y="86"/>
                      </a:lnTo>
                      <a:lnTo>
                        <a:pt x="159" y="85"/>
                      </a:lnTo>
                      <a:lnTo>
                        <a:pt x="159" y="83"/>
                      </a:lnTo>
                      <a:lnTo>
                        <a:pt x="159" y="81"/>
                      </a:lnTo>
                      <a:lnTo>
                        <a:pt x="159" y="79"/>
                      </a:lnTo>
                      <a:lnTo>
                        <a:pt x="162" y="76"/>
                      </a:lnTo>
                      <a:lnTo>
                        <a:pt x="164" y="75"/>
                      </a:lnTo>
                      <a:lnTo>
                        <a:pt x="165" y="74"/>
                      </a:lnTo>
                      <a:lnTo>
                        <a:pt x="167" y="73"/>
                      </a:lnTo>
                      <a:lnTo>
                        <a:pt x="166" y="72"/>
                      </a:lnTo>
                      <a:lnTo>
                        <a:pt x="164" y="71"/>
                      </a:lnTo>
                      <a:lnTo>
                        <a:pt x="164" y="69"/>
                      </a:lnTo>
                      <a:lnTo>
                        <a:pt x="163" y="67"/>
                      </a:lnTo>
                      <a:lnTo>
                        <a:pt x="164" y="66"/>
                      </a:lnTo>
                      <a:lnTo>
                        <a:pt x="165" y="65"/>
                      </a:lnTo>
                      <a:lnTo>
                        <a:pt x="163" y="62"/>
                      </a:lnTo>
                      <a:lnTo>
                        <a:pt x="165" y="60"/>
                      </a:lnTo>
                      <a:lnTo>
                        <a:pt x="164" y="58"/>
                      </a:lnTo>
                      <a:lnTo>
                        <a:pt x="164" y="55"/>
                      </a:lnTo>
                      <a:lnTo>
                        <a:pt x="163" y="52"/>
                      </a:lnTo>
                      <a:lnTo>
                        <a:pt x="163" y="49"/>
                      </a:lnTo>
                      <a:lnTo>
                        <a:pt x="167" y="45"/>
                      </a:lnTo>
                      <a:lnTo>
                        <a:pt x="167" y="44"/>
                      </a:lnTo>
                      <a:lnTo>
                        <a:pt x="167" y="43"/>
                      </a:lnTo>
                      <a:lnTo>
                        <a:pt x="167" y="40"/>
                      </a:lnTo>
                      <a:lnTo>
                        <a:pt x="167" y="38"/>
                      </a:lnTo>
                      <a:lnTo>
                        <a:pt x="164" y="35"/>
                      </a:lnTo>
                      <a:lnTo>
                        <a:pt x="163" y="34"/>
                      </a:lnTo>
                      <a:lnTo>
                        <a:pt x="165" y="29"/>
                      </a:lnTo>
                      <a:lnTo>
                        <a:pt x="166" y="28"/>
                      </a:lnTo>
                      <a:lnTo>
                        <a:pt x="163" y="27"/>
                      </a:lnTo>
                      <a:lnTo>
                        <a:pt x="162" y="26"/>
                      </a:lnTo>
                      <a:lnTo>
                        <a:pt x="161" y="24"/>
                      </a:lnTo>
                      <a:lnTo>
                        <a:pt x="160" y="23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58" y="20"/>
                      </a:lnTo>
                      <a:lnTo>
                        <a:pt x="156" y="17"/>
                      </a:lnTo>
                      <a:lnTo>
                        <a:pt x="155" y="13"/>
                      </a:lnTo>
                      <a:lnTo>
                        <a:pt x="153" y="13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4" y="10"/>
                      </a:lnTo>
                      <a:lnTo>
                        <a:pt x="141" y="9"/>
                      </a:lnTo>
                      <a:lnTo>
                        <a:pt x="139" y="7"/>
                      </a:lnTo>
                      <a:lnTo>
                        <a:pt x="139" y="6"/>
                      </a:lnTo>
                      <a:lnTo>
                        <a:pt x="137" y="4"/>
                      </a:lnTo>
                      <a:lnTo>
                        <a:pt x="136" y="4"/>
                      </a:lnTo>
                      <a:lnTo>
                        <a:pt x="133" y="3"/>
                      </a:lnTo>
                      <a:lnTo>
                        <a:pt x="132" y="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0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4" name="Freeform 864">
                  <a:extLst>
                    <a:ext uri="{FF2B5EF4-FFF2-40B4-BE49-F238E27FC236}">
                      <a16:creationId xmlns:a16="http://schemas.microsoft.com/office/drawing/2014/main" id="{3177370F-6104-4072-AFB1-978727FD9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2906"/>
                  <a:ext cx="177" cy="210"/>
                </a:xfrm>
                <a:custGeom>
                  <a:avLst/>
                  <a:gdLst>
                    <a:gd name="T0" fmla="*/ 4 w 177"/>
                    <a:gd name="T1" fmla="*/ 196 h 210"/>
                    <a:gd name="T2" fmla="*/ 12 w 177"/>
                    <a:gd name="T3" fmla="*/ 196 h 210"/>
                    <a:gd name="T4" fmla="*/ 21 w 177"/>
                    <a:gd name="T5" fmla="*/ 191 h 210"/>
                    <a:gd name="T6" fmla="*/ 25 w 177"/>
                    <a:gd name="T7" fmla="*/ 192 h 210"/>
                    <a:gd name="T8" fmla="*/ 28 w 177"/>
                    <a:gd name="T9" fmla="*/ 196 h 210"/>
                    <a:gd name="T10" fmla="*/ 36 w 177"/>
                    <a:gd name="T11" fmla="*/ 199 h 210"/>
                    <a:gd name="T12" fmla="*/ 94 w 177"/>
                    <a:gd name="T13" fmla="*/ 198 h 210"/>
                    <a:gd name="T14" fmla="*/ 100 w 177"/>
                    <a:gd name="T15" fmla="*/ 205 h 210"/>
                    <a:gd name="T16" fmla="*/ 107 w 177"/>
                    <a:gd name="T17" fmla="*/ 207 h 210"/>
                    <a:gd name="T18" fmla="*/ 117 w 177"/>
                    <a:gd name="T19" fmla="*/ 207 h 210"/>
                    <a:gd name="T20" fmla="*/ 121 w 177"/>
                    <a:gd name="T21" fmla="*/ 205 h 210"/>
                    <a:gd name="T22" fmla="*/ 131 w 177"/>
                    <a:gd name="T23" fmla="*/ 209 h 210"/>
                    <a:gd name="T24" fmla="*/ 135 w 177"/>
                    <a:gd name="T25" fmla="*/ 209 h 210"/>
                    <a:gd name="T26" fmla="*/ 139 w 177"/>
                    <a:gd name="T27" fmla="*/ 210 h 210"/>
                    <a:gd name="T28" fmla="*/ 164 w 177"/>
                    <a:gd name="T29" fmla="*/ 205 h 210"/>
                    <a:gd name="T30" fmla="*/ 160 w 177"/>
                    <a:gd name="T31" fmla="*/ 196 h 210"/>
                    <a:gd name="T32" fmla="*/ 150 w 177"/>
                    <a:gd name="T33" fmla="*/ 188 h 210"/>
                    <a:gd name="T34" fmla="*/ 145 w 177"/>
                    <a:gd name="T35" fmla="*/ 179 h 210"/>
                    <a:gd name="T36" fmla="*/ 176 w 177"/>
                    <a:gd name="T37" fmla="*/ 116 h 210"/>
                    <a:gd name="T38" fmla="*/ 176 w 177"/>
                    <a:gd name="T39" fmla="*/ 105 h 210"/>
                    <a:gd name="T40" fmla="*/ 176 w 177"/>
                    <a:gd name="T41" fmla="*/ 90 h 210"/>
                    <a:gd name="T42" fmla="*/ 171 w 177"/>
                    <a:gd name="T43" fmla="*/ 90 h 210"/>
                    <a:gd name="T44" fmla="*/ 164 w 177"/>
                    <a:gd name="T45" fmla="*/ 92 h 210"/>
                    <a:gd name="T46" fmla="*/ 156 w 177"/>
                    <a:gd name="T47" fmla="*/ 90 h 210"/>
                    <a:gd name="T48" fmla="*/ 151 w 177"/>
                    <a:gd name="T49" fmla="*/ 92 h 210"/>
                    <a:gd name="T50" fmla="*/ 152 w 177"/>
                    <a:gd name="T51" fmla="*/ 86 h 210"/>
                    <a:gd name="T52" fmla="*/ 151 w 177"/>
                    <a:gd name="T53" fmla="*/ 77 h 210"/>
                    <a:gd name="T54" fmla="*/ 149 w 177"/>
                    <a:gd name="T55" fmla="*/ 69 h 210"/>
                    <a:gd name="T56" fmla="*/ 146 w 177"/>
                    <a:gd name="T57" fmla="*/ 64 h 210"/>
                    <a:gd name="T58" fmla="*/ 145 w 177"/>
                    <a:gd name="T59" fmla="*/ 57 h 210"/>
                    <a:gd name="T60" fmla="*/ 145 w 177"/>
                    <a:gd name="T61" fmla="*/ 44 h 210"/>
                    <a:gd name="T62" fmla="*/ 145 w 177"/>
                    <a:gd name="T63" fmla="*/ 35 h 210"/>
                    <a:gd name="T64" fmla="*/ 146 w 177"/>
                    <a:gd name="T65" fmla="*/ 25 h 210"/>
                    <a:gd name="T66" fmla="*/ 130 w 177"/>
                    <a:gd name="T67" fmla="*/ 18 h 210"/>
                    <a:gd name="T68" fmla="*/ 111 w 177"/>
                    <a:gd name="T69" fmla="*/ 24 h 210"/>
                    <a:gd name="T70" fmla="*/ 110 w 177"/>
                    <a:gd name="T71" fmla="*/ 36 h 210"/>
                    <a:gd name="T72" fmla="*/ 90 w 177"/>
                    <a:gd name="T73" fmla="*/ 36 h 210"/>
                    <a:gd name="T74" fmla="*/ 82 w 177"/>
                    <a:gd name="T75" fmla="*/ 30 h 210"/>
                    <a:gd name="T76" fmla="*/ 77 w 177"/>
                    <a:gd name="T77" fmla="*/ 22 h 210"/>
                    <a:gd name="T78" fmla="*/ 75 w 177"/>
                    <a:gd name="T79" fmla="*/ 11 h 210"/>
                    <a:gd name="T80" fmla="*/ 73 w 177"/>
                    <a:gd name="T81" fmla="*/ 4 h 210"/>
                    <a:gd name="T82" fmla="*/ 49 w 177"/>
                    <a:gd name="T83" fmla="*/ 0 h 210"/>
                    <a:gd name="T84" fmla="*/ 33 w 177"/>
                    <a:gd name="T85" fmla="*/ 1 h 210"/>
                    <a:gd name="T86" fmla="*/ 23 w 177"/>
                    <a:gd name="T87" fmla="*/ 0 h 210"/>
                    <a:gd name="T88" fmla="*/ 17 w 177"/>
                    <a:gd name="T89" fmla="*/ 2 h 210"/>
                    <a:gd name="T90" fmla="*/ 11 w 177"/>
                    <a:gd name="T91" fmla="*/ 6 h 210"/>
                    <a:gd name="T92" fmla="*/ 21 w 177"/>
                    <a:gd name="T93" fmla="*/ 34 h 210"/>
                    <a:gd name="T94" fmla="*/ 23 w 177"/>
                    <a:gd name="T95" fmla="*/ 57 h 210"/>
                    <a:gd name="T96" fmla="*/ 30 w 177"/>
                    <a:gd name="T97" fmla="*/ 81 h 210"/>
                    <a:gd name="T98" fmla="*/ 26 w 177"/>
                    <a:gd name="T99" fmla="*/ 115 h 210"/>
                    <a:gd name="T100" fmla="*/ 11 w 177"/>
                    <a:gd name="T101" fmla="*/ 133 h 210"/>
                    <a:gd name="T102" fmla="*/ 5 w 177"/>
                    <a:gd name="T103" fmla="*/ 159 h 210"/>
                    <a:gd name="T104" fmla="*/ 0 w 177"/>
                    <a:gd name="T105" fmla="*/ 182 h 210"/>
                    <a:gd name="T106" fmla="*/ 0 w 177"/>
                    <a:gd name="T107" fmla="*/ 19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7" h="210">
                      <a:moveTo>
                        <a:pt x="2" y="198"/>
                      </a:moveTo>
                      <a:lnTo>
                        <a:pt x="3" y="198"/>
                      </a:lnTo>
                      <a:lnTo>
                        <a:pt x="4" y="198"/>
                      </a:lnTo>
                      <a:lnTo>
                        <a:pt x="4" y="196"/>
                      </a:lnTo>
                      <a:lnTo>
                        <a:pt x="5" y="195"/>
                      </a:lnTo>
                      <a:lnTo>
                        <a:pt x="9" y="196"/>
                      </a:lnTo>
                      <a:lnTo>
                        <a:pt x="11" y="198"/>
                      </a:lnTo>
                      <a:lnTo>
                        <a:pt x="12" y="196"/>
                      </a:lnTo>
                      <a:lnTo>
                        <a:pt x="12" y="194"/>
                      </a:lnTo>
                      <a:lnTo>
                        <a:pt x="17" y="191"/>
                      </a:lnTo>
                      <a:lnTo>
                        <a:pt x="18" y="191"/>
                      </a:lnTo>
                      <a:lnTo>
                        <a:pt x="21" y="191"/>
                      </a:lnTo>
                      <a:lnTo>
                        <a:pt x="21" y="192"/>
                      </a:lnTo>
                      <a:lnTo>
                        <a:pt x="22" y="191"/>
                      </a:lnTo>
                      <a:lnTo>
                        <a:pt x="23" y="191"/>
                      </a:lnTo>
                      <a:lnTo>
                        <a:pt x="25" y="192"/>
                      </a:lnTo>
                      <a:lnTo>
                        <a:pt x="25" y="193"/>
                      </a:lnTo>
                      <a:lnTo>
                        <a:pt x="27" y="194"/>
                      </a:lnTo>
                      <a:lnTo>
                        <a:pt x="26" y="195"/>
                      </a:lnTo>
                      <a:lnTo>
                        <a:pt x="28" y="196"/>
                      </a:lnTo>
                      <a:lnTo>
                        <a:pt x="31" y="199"/>
                      </a:lnTo>
                      <a:lnTo>
                        <a:pt x="34" y="201"/>
                      </a:lnTo>
                      <a:lnTo>
                        <a:pt x="36" y="199"/>
                      </a:lnTo>
                      <a:lnTo>
                        <a:pt x="36" y="199"/>
                      </a:lnTo>
                      <a:lnTo>
                        <a:pt x="38" y="198"/>
                      </a:lnTo>
                      <a:lnTo>
                        <a:pt x="40" y="198"/>
                      </a:lnTo>
                      <a:lnTo>
                        <a:pt x="41" y="198"/>
                      </a:lnTo>
                      <a:lnTo>
                        <a:pt x="94" y="198"/>
                      </a:lnTo>
                      <a:lnTo>
                        <a:pt x="94" y="199"/>
                      </a:lnTo>
                      <a:lnTo>
                        <a:pt x="96" y="202"/>
                      </a:lnTo>
                      <a:lnTo>
                        <a:pt x="97" y="203"/>
                      </a:lnTo>
                      <a:lnTo>
                        <a:pt x="100" y="205"/>
                      </a:lnTo>
                      <a:lnTo>
                        <a:pt x="103" y="205"/>
                      </a:lnTo>
                      <a:lnTo>
                        <a:pt x="105" y="205"/>
                      </a:lnTo>
                      <a:lnTo>
                        <a:pt x="107" y="206"/>
                      </a:lnTo>
                      <a:lnTo>
                        <a:pt x="107" y="207"/>
                      </a:lnTo>
                      <a:lnTo>
                        <a:pt x="109" y="208"/>
                      </a:lnTo>
                      <a:lnTo>
                        <a:pt x="111" y="206"/>
                      </a:lnTo>
                      <a:lnTo>
                        <a:pt x="113" y="205"/>
                      </a:lnTo>
                      <a:lnTo>
                        <a:pt x="117" y="207"/>
                      </a:lnTo>
                      <a:lnTo>
                        <a:pt x="118" y="206"/>
                      </a:lnTo>
                      <a:lnTo>
                        <a:pt x="119" y="205"/>
                      </a:lnTo>
                      <a:lnTo>
                        <a:pt x="120" y="205"/>
                      </a:lnTo>
                      <a:lnTo>
                        <a:pt x="121" y="205"/>
                      </a:lnTo>
                      <a:lnTo>
                        <a:pt x="125" y="209"/>
                      </a:lnTo>
                      <a:lnTo>
                        <a:pt x="127" y="210"/>
                      </a:lnTo>
                      <a:lnTo>
                        <a:pt x="130" y="210"/>
                      </a:lnTo>
                      <a:lnTo>
                        <a:pt x="131" y="209"/>
                      </a:lnTo>
                      <a:lnTo>
                        <a:pt x="131" y="209"/>
                      </a:lnTo>
                      <a:lnTo>
                        <a:pt x="132" y="208"/>
                      </a:lnTo>
                      <a:lnTo>
                        <a:pt x="134" y="209"/>
                      </a:lnTo>
                      <a:lnTo>
                        <a:pt x="135" y="209"/>
                      </a:lnTo>
                      <a:lnTo>
                        <a:pt x="136" y="209"/>
                      </a:lnTo>
                      <a:lnTo>
                        <a:pt x="137" y="210"/>
                      </a:lnTo>
                      <a:lnTo>
                        <a:pt x="139" y="210"/>
                      </a:lnTo>
                      <a:lnTo>
                        <a:pt x="139" y="210"/>
                      </a:lnTo>
                      <a:lnTo>
                        <a:pt x="140" y="210"/>
                      </a:lnTo>
                      <a:lnTo>
                        <a:pt x="142" y="210"/>
                      </a:lnTo>
                      <a:lnTo>
                        <a:pt x="142" y="210"/>
                      </a:lnTo>
                      <a:lnTo>
                        <a:pt x="164" y="205"/>
                      </a:lnTo>
                      <a:lnTo>
                        <a:pt x="163" y="202"/>
                      </a:lnTo>
                      <a:lnTo>
                        <a:pt x="162" y="201"/>
                      </a:lnTo>
                      <a:lnTo>
                        <a:pt x="160" y="198"/>
                      </a:lnTo>
                      <a:lnTo>
                        <a:pt x="160" y="196"/>
                      </a:lnTo>
                      <a:lnTo>
                        <a:pt x="157" y="195"/>
                      </a:lnTo>
                      <a:lnTo>
                        <a:pt x="155" y="194"/>
                      </a:lnTo>
                      <a:lnTo>
                        <a:pt x="153" y="189"/>
                      </a:lnTo>
                      <a:lnTo>
                        <a:pt x="150" y="188"/>
                      </a:lnTo>
                      <a:lnTo>
                        <a:pt x="149" y="186"/>
                      </a:lnTo>
                      <a:lnTo>
                        <a:pt x="148" y="184"/>
                      </a:lnTo>
                      <a:lnTo>
                        <a:pt x="146" y="181"/>
                      </a:lnTo>
                      <a:lnTo>
                        <a:pt x="145" y="179"/>
                      </a:lnTo>
                      <a:lnTo>
                        <a:pt x="146" y="123"/>
                      </a:lnTo>
                      <a:lnTo>
                        <a:pt x="177" y="123"/>
                      </a:lnTo>
                      <a:lnTo>
                        <a:pt x="176" y="121"/>
                      </a:lnTo>
                      <a:lnTo>
                        <a:pt x="176" y="116"/>
                      </a:lnTo>
                      <a:lnTo>
                        <a:pt x="177" y="115"/>
                      </a:lnTo>
                      <a:lnTo>
                        <a:pt x="177" y="112"/>
                      </a:lnTo>
                      <a:lnTo>
                        <a:pt x="176" y="109"/>
                      </a:lnTo>
                      <a:lnTo>
                        <a:pt x="176" y="105"/>
                      </a:lnTo>
                      <a:lnTo>
                        <a:pt x="176" y="99"/>
                      </a:lnTo>
                      <a:lnTo>
                        <a:pt x="175" y="92"/>
                      </a:lnTo>
                      <a:lnTo>
                        <a:pt x="176" y="91"/>
                      </a:lnTo>
                      <a:lnTo>
                        <a:pt x="176" y="90"/>
                      </a:lnTo>
                      <a:lnTo>
                        <a:pt x="176" y="89"/>
                      </a:lnTo>
                      <a:lnTo>
                        <a:pt x="176" y="88"/>
                      </a:lnTo>
                      <a:lnTo>
                        <a:pt x="173" y="89"/>
                      </a:lnTo>
                      <a:lnTo>
                        <a:pt x="171" y="90"/>
                      </a:lnTo>
                      <a:lnTo>
                        <a:pt x="168" y="91"/>
                      </a:lnTo>
                      <a:lnTo>
                        <a:pt x="167" y="92"/>
                      </a:lnTo>
                      <a:lnTo>
                        <a:pt x="166" y="92"/>
                      </a:lnTo>
                      <a:lnTo>
                        <a:pt x="164" y="92"/>
                      </a:lnTo>
                      <a:lnTo>
                        <a:pt x="160" y="92"/>
                      </a:lnTo>
                      <a:lnTo>
                        <a:pt x="159" y="91"/>
                      </a:lnTo>
                      <a:lnTo>
                        <a:pt x="157" y="90"/>
                      </a:lnTo>
                      <a:lnTo>
                        <a:pt x="156" y="90"/>
                      </a:lnTo>
                      <a:lnTo>
                        <a:pt x="155" y="91"/>
                      </a:lnTo>
                      <a:lnTo>
                        <a:pt x="153" y="91"/>
                      </a:lnTo>
                      <a:lnTo>
                        <a:pt x="153" y="92"/>
                      </a:lnTo>
                      <a:lnTo>
                        <a:pt x="151" y="92"/>
                      </a:lnTo>
                      <a:lnTo>
                        <a:pt x="151" y="91"/>
                      </a:lnTo>
                      <a:lnTo>
                        <a:pt x="151" y="88"/>
                      </a:lnTo>
                      <a:lnTo>
                        <a:pt x="152" y="87"/>
                      </a:lnTo>
                      <a:lnTo>
                        <a:pt x="152" y="86"/>
                      </a:lnTo>
                      <a:lnTo>
                        <a:pt x="153" y="83"/>
                      </a:lnTo>
                      <a:lnTo>
                        <a:pt x="151" y="81"/>
                      </a:lnTo>
                      <a:lnTo>
                        <a:pt x="150" y="78"/>
                      </a:lnTo>
                      <a:lnTo>
                        <a:pt x="151" y="77"/>
                      </a:lnTo>
                      <a:lnTo>
                        <a:pt x="151" y="75"/>
                      </a:lnTo>
                      <a:lnTo>
                        <a:pt x="149" y="73"/>
                      </a:lnTo>
                      <a:lnTo>
                        <a:pt x="149" y="71"/>
                      </a:lnTo>
                      <a:lnTo>
                        <a:pt x="149" y="69"/>
                      </a:lnTo>
                      <a:lnTo>
                        <a:pt x="149" y="67"/>
                      </a:lnTo>
                      <a:lnTo>
                        <a:pt x="149" y="67"/>
                      </a:lnTo>
                      <a:lnTo>
                        <a:pt x="148" y="65"/>
                      </a:lnTo>
                      <a:lnTo>
                        <a:pt x="146" y="64"/>
                      </a:lnTo>
                      <a:lnTo>
                        <a:pt x="146" y="62"/>
                      </a:lnTo>
                      <a:lnTo>
                        <a:pt x="146" y="60"/>
                      </a:lnTo>
                      <a:lnTo>
                        <a:pt x="146" y="58"/>
                      </a:lnTo>
                      <a:lnTo>
                        <a:pt x="145" y="57"/>
                      </a:lnTo>
                      <a:lnTo>
                        <a:pt x="146" y="53"/>
                      </a:lnTo>
                      <a:lnTo>
                        <a:pt x="146" y="47"/>
                      </a:lnTo>
                      <a:lnTo>
                        <a:pt x="145" y="45"/>
                      </a:lnTo>
                      <a:lnTo>
                        <a:pt x="145" y="44"/>
                      </a:lnTo>
                      <a:lnTo>
                        <a:pt x="146" y="43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5" y="35"/>
                      </a:lnTo>
                      <a:lnTo>
                        <a:pt x="146" y="32"/>
                      </a:lnTo>
                      <a:lnTo>
                        <a:pt x="146" y="29"/>
                      </a:lnTo>
                      <a:lnTo>
                        <a:pt x="146" y="27"/>
                      </a:lnTo>
                      <a:lnTo>
                        <a:pt x="146" y="25"/>
                      </a:lnTo>
                      <a:lnTo>
                        <a:pt x="129" y="23"/>
                      </a:lnTo>
                      <a:lnTo>
                        <a:pt x="129" y="22"/>
                      </a:lnTo>
                      <a:lnTo>
                        <a:pt x="130" y="20"/>
                      </a:lnTo>
                      <a:lnTo>
                        <a:pt x="130" y="18"/>
                      </a:lnTo>
                      <a:lnTo>
                        <a:pt x="125" y="18"/>
                      </a:lnTo>
                      <a:lnTo>
                        <a:pt x="125" y="19"/>
                      </a:lnTo>
                      <a:lnTo>
                        <a:pt x="112" y="19"/>
                      </a:lnTo>
                      <a:lnTo>
                        <a:pt x="111" y="24"/>
                      </a:lnTo>
                      <a:lnTo>
                        <a:pt x="111" y="27"/>
                      </a:lnTo>
                      <a:lnTo>
                        <a:pt x="109" y="28"/>
                      </a:lnTo>
                      <a:lnTo>
                        <a:pt x="110" y="31"/>
                      </a:lnTo>
                      <a:lnTo>
                        <a:pt x="110" y="36"/>
                      </a:lnTo>
                      <a:lnTo>
                        <a:pt x="99" y="36"/>
                      </a:lnTo>
                      <a:lnTo>
                        <a:pt x="97" y="38"/>
                      </a:lnTo>
                      <a:lnTo>
                        <a:pt x="92" y="37"/>
                      </a:lnTo>
                      <a:lnTo>
                        <a:pt x="90" y="36"/>
                      </a:lnTo>
                      <a:lnTo>
                        <a:pt x="88" y="37"/>
                      </a:lnTo>
                      <a:lnTo>
                        <a:pt x="84" y="38"/>
                      </a:lnTo>
                      <a:lnTo>
                        <a:pt x="83" y="36"/>
                      </a:lnTo>
                      <a:lnTo>
                        <a:pt x="82" y="30"/>
                      </a:lnTo>
                      <a:lnTo>
                        <a:pt x="80" y="27"/>
                      </a:lnTo>
                      <a:lnTo>
                        <a:pt x="79" y="25"/>
                      </a:lnTo>
                      <a:lnTo>
                        <a:pt x="78" y="24"/>
                      </a:ln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6" y="16"/>
                      </a:lnTo>
                      <a:lnTo>
                        <a:pt x="75" y="13"/>
                      </a:lnTo>
                      <a:lnTo>
                        <a:pt x="75" y="11"/>
                      </a:lnTo>
                      <a:lnTo>
                        <a:pt x="76" y="9"/>
                      </a:lnTo>
                      <a:lnTo>
                        <a:pt x="75" y="8"/>
                      </a:lnTo>
                      <a:lnTo>
                        <a:pt x="74" y="5"/>
                      </a:lnTo>
                      <a:lnTo>
                        <a:pt x="73" y="4"/>
                      </a:lnTo>
                      <a:lnTo>
                        <a:pt x="74" y="3"/>
                      </a:lnTo>
                      <a:lnTo>
                        <a:pt x="74" y="1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5" y="1"/>
                      </a:lnTo>
                      <a:lnTo>
                        <a:pt x="40" y="1"/>
                      </a:lnTo>
                      <a:lnTo>
                        <a:pt x="38" y="0"/>
                      </a:lnTo>
                      <a:lnTo>
                        <a:pt x="33" y="1"/>
                      </a:lnTo>
                      <a:lnTo>
                        <a:pt x="30" y="1"/>
                      </a:lnTo>
                      <a:lnTo>
                        <a:pt x="28" y="1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1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6" y="3"/>
                      </a:lnTo>
                      <a:lnTo>
                        <a:pt x="15" y="3"/>
                      </a:lnTo>
                      <a:lnTo>
                        <a:pt x="11" y="6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21" y="21"/>
                      </a:lnTo>
                      <a:lnTo>
                        <a:pt x="21" y="34"/>
                      </a:lnTo>
                      <a:lnTo>
                        <a:pt x="25" y="41"/>
                      </a:lnTo>
                      <a:lnTo>
                        <a:pt x="25" y="48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63"/>
                      </a:lnTo>
                      <a:lnTo>
                        <a:pt x="25" y="67"/>
                      </a:lnTo>
                      <a:lnTo>
                        <a:pt x="25" y="71"/>
                      </a:lnTo>
                      <a:lnTo>
                        <a:pt x="30" y="81"/>
                      </a:lnTo>
                      <a:lnTo>
                        <a:pt x="30" y="84"/>
                      </a:lnTo>
                      <a:lnTo>
                        <a:pt x="31" y="87"/>
                      </a:lnTo>
                      <a:lnTo>
                        <a:pt x="31" y="102"/>
                      </a:lnTo>
                      <a:lnTo>
                        <a:pt x="26" y="115"/>
                      </a:lnTo>
                      <a:lnTo>
                        <a:pt x="25" y="115"/>
                      </a:lnTo>
                      <a:lnTo>
                        <a:pt x="18" y="120"/>
                      </a:lnTo>
                      <a:lnTo>
                        <a:pt x="18" y="124"/>
                      </a:lnTo>
                      <a:lnTo>
                        <a:pt x="11" y="133"/>
                      </a:lnTo>
                      <a:lnTo>
                        <a:pt x="10" y="138"/>
                      </a:lnTo>
                      <a:lnTo>
                        <a:pt x="9" y="140"/>
                      </a:lnTo>
                      <a:lnTo>
                        <a:pt x="9" y="153"/>
                      </a:lnTo>
                      <a:lnTo>
                        <a:pt x="5" y="159"/>
                      </a:lnTo>
                      <a:lnTo>
                        <a:pt x="4" y="165"/>
                      </a:lnTo>
                      <a:lnTo>
                        <a:pt x="0" y="171"/>
                      </a:lnTo>
                      <a:lnTo>
                        <a:pt x="0" y="177"/>
                      </a:lnTo>
                      <a:lnTo>
                        <a:pt x="0" y="182"/>
                      </a:lnTo>
                      <a:lnTo>
                        <a:pt x="0" y="191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0" y="198"/>
                      </a:lnTo>
                      <a:lnTo>
                        <a:pt x="2" y="19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5" name="Freeform 865">
                  <a:extLst>
                    <a:ext uri="{FF2B5EF4-FFF2-40B4-BE49-F238E27FC236}">
                      <a16:creationId xmlns:a16="http://schemas.microsoft.com/office/drawing/2014/main" id="{2CD22CCC-3368-4108-990F-E0293D99E2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3073"/>
                  <a:ext cx="111" cy="121"/>
                </a:xfrm>
                <a:custGeom>
                  <a:avLst/>
                  <a:gdLst>
                    <a:gd name="T0" fmla="*/ 70 w 111"/>
                    <a:gd name="T1" fmla="*/ 2 h 121"/>
                    <a:gd name="T2" fmla="*/ 62 w 111"/>
                    <a:gd name="T3" fmla="*/ 2 h 121"/>
                    <a:gd name="T4" fmla="*/ 54 w 111"/>
                    <a:gd name="T5" fmla="*/ 6 h 121"/>
                    <a:gd name="T6" fmla="*/ 53 w 111"/>
                    <a:gd name="T7" fmla="*/ 12 h 121"/>
                    <a:gd name="T8" fmla="*/ 52 w 111"/>
                    <a:gd name="T9" fmla="*/ 16 h 121"/>
                    <a:gd name="T10" fmla="*/ 32 w 111"/>
                    <a:gd name="T11" fmla="*/ 35 h 121"/>
                    <a:gd name="T12" fmla="*/ 21 w 111"/>
                    <a:gd name="T13" fmla="*/ 42 h 121"/>
                    <a:gd name="T14" fmla="*/ 18 w 111"/>
                    <a:gd name="T15" fmla="*/ 40 h 121"/>
                    <a:gd name="T16" fmla="*/ 13 w 111"/>
                    <a:gd name="T17" fmla="*/ 40 h 121"/>
                    <a:gd name="T18" fmla="*/ 8 w 111"/>
                    <a:gd name="T19" fmla="*/ 40 h 121"/>
                    <a:gd name="T20" fmla="*/ 0 w 111"/>
                    <a:gd name="T21" fmla="*/ 38 h 121"/>
                    <a:gd name="T22" fmla="*/ 1 w 111"/>
                    <a:gd name="T23" fmla="*/ 42 h 121"/>
                    <a:gd name="T24" fmla="*/ 3 w 111"/>
                    <a:gd name="T25" fmla="*/ 46 h 121"/>
                    <a:gd name="T26" fmla="*/ 7 w 111"/>
                    <a:gd name="T27" fmla="*/ 51 h 121"/>
                    <a:gd name="T28" fmla="*/ 9 w 111"/>
                    <a:gd name="T29" fmla="*/ 56 h 121"/>
                    <a:gd name="T30" fmla="*/ 11 w 111"/>
                    <a:gd name="T31" fmla="*/ 63 h 121"/>
                    <a:gd name="T32" fmla="*/ 15 w 111"/>
                    <a:gd name="T33" fmla="*/ 67 h 121"/>
                    <a:gd name="T34" fmla="*/ 25 w 111"/>
                    <a:gd name="T35" fmla="*/ 79 h 121"/>
                    <a:gd name="T36" fmla="*/ 28 w 111"/>
                    <a:gd name="T37" fmla="*/ 83 h 121"/>
                    <a:gd name="T38" fmla="*/ 31 w 111"/>
                    <a:gd name="T39" fmla="*/ 87 h 121"/>
                    <a:gd name="T40" fmla="*/ 32 w 111"/>
                    <a:gd name="T41" fmla="*/ 94 h 121"/>
                    <a:gd name="T42" fmla="*/ 36 w 111"/>
                    <a:gd name="T43" fmla="*/ 102 h 121"/>
                    <a:gd name="T44" fmla="*/ 42 w 111"/>
                    <a:gd name="T45" fmla="*/ 105 h 121"/>
                    <a:gd name="T46" fmla="*/ 51 w 111"/>
                    <a:gd name="T47" fmla="*/ 109 h 121"/>
                    <a:gd name="T48" fmla="*/ 54 w 111"/>
                    <a:gd name="T49" fmla="*/ 112 h 121"/>
                    <a:gd name="T50" fmla="*/ 61 w 111"/>
                    <a:gd name="T51" fmla="*/ 114 h 121"/>
                    <a:gd name="T52" fmla="*/ 67 w 111"/>
                    <a:gd name="T53" fmla="*/ 118 h 121"/>
                    <a:gd name="T54" fmla="*/ 73 w 111"/>
                    <a:gd name="T55" fmla="*/ 119 h 121"/>
                    <a:gd name="T56" fmla="*/ 84 w 111"/>
                    <a:gd name="T57" fmla="*/ 121 h 121"/>
                    <a:gd name="T58" fmla="*/ 101 w 111"/>
                    <a:gd name="T59" fmla="*/ 95 h 121"/>
                    <a:gd name="T60" fmla="*/ 101 w 111"/>
                    <a:gd name="T61" fmla="*/ 86 h 121"/>
                    <a:gd name="T62" fmla="*/ 105 w 111"/>
                    <a:gd name="T63" fmla="*/ 81 h 121"/>
                    <a:gd name="T64" fmla="*/ 108 w 111"/>
                    <a:gd name="T65" fmla="*/ 73 h 121"/>
                    <a:gd name="T66" fmla="*/ 108 w 111"/>
                    <a:gd name="T67" fmla="*/ 66 h 121"/>
                    <a:gd name="T68" fmla="*/ 105 w 111"/>
                    <a:gd name="T69" fmla="*/ 59 h 121"/>
                    <a:gd name="T70" fmla="*/ 107 w 111"/>
                    <a:gd name="T71" fmla="*/ 52 h 121"/>
                    <a:gd name="T72" fmla="*/ 108 w 111"/>
                    <a:gd name="T73" fmla="*/ 49 h 121"/>
                    <a:gd name="T74" fmla="*/ 108 w 111"/>
                    <a:gd name="T75" fmla="*/ 38 h 121"/>
                    <a:gd name="T76" fmla="*/ 110 w 111"/>
                    <a:gd name="T77" fmla="*/ 32 h 121"/>
                    <a:gd name="T78" fmla="*/ 111 w 111"/>
                    <a:gd name="T79" fmla="*/ 24 h 121"/>
                    <a:gd name="T80" fmla="*/ 106 w 111"/>
                    <a:gd name="T81" fmla="*/ 19 h 121"/>
                    <a:gd name="T82" fmla="*/ 97 w 111"/>
                    <a:gd name="T83" fmla="*/ 16 h 121"/>
                    <a:gd name="T84" fmla="*/ 87 w 111"/>
                    <a:gd name="T85" fmla="*/ 8 h 121"/>
                    <a:gd name="T86" fmla="*/ 83 w 111"/>
                    <a:gd name="T87" fmla="*/ 8 h 121"/>
                    <a:gd name="T88" fmla="*/ 76 w 111"/>
                    <a:gd name="T89" fmla="*/ 1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11" h="121">
                      <a:moveTo>
                        <a:pt x="74" y="2"/>
                      </a:moveTo>
                      <a:lnTo>
                        <a:pt x="71" y="1"/>
                      </a:lnTo>
                      <a:lnTo>
                        <a:pt x="70" y="2"/>
                      </a:lnTo>
                      <a:lnTo>
                        <a:pt x="69" y="0"/>
                      </a:lnTo>
                      <a:lnTo>
                        <a:pt x="65" y="0"/>
                      </a:lnTo>
                      <a:lnTo>
                        <a:pt x="62" y="2"/>
                      </a:lnTo>
                      <a:lnTo>
                        <a:pt x="60" y="3"/>
                      </a:lnTo>
                      <a:lnTo>
                        <a:pt x="58" y="4"/>
                      </a:lnTo>
                      <a:lnTo>
                        <a:pt x="54" y="6"/>
                      </a:lnTo>
                      <a:lnTo>
                        <a:pt x="53" y="9"/>
                      </a:lnTo>
                      <a:lnTo>
                        <a:pt x="53" y="11"/>
                      </a:lnTo>
                      <a:lnTo>
                        <a:pt x="53" y="12"/>
                      </a:lnTo>
                      <a:lnTo>
                        <a:pt x="53" y="14"/>
                      </a:lnTo>
                      <a:lnTo>
                        <a:pt x="53" y="14"/>
                      </a:lnTo>
                      <a:lnTo>
                        <a:pt x="52" y="16"/>
                      </a:lnTo>
                      <a:lnTo>
                        <a:pt x="47" y="18"/>
                      </a:lnTo>
                      <a:lnTo>
                        <a:pt x="39" y="24"/>
                      </a:lnTo>
                      <a:lnTo>
                        <a:pt x="32" y="35"/>
                      </a:lnTo>
                      <a:lnTo>
                        <a:pt x="28" y="42"/>
                      </a:lnTo>
                      <a:lnTo>
                        <a:pt x="24" y="43"/>
                      </a:lnTo>
                      <a:lnTo>
                        <a:pt x="21" y="42"/>
                      </a:lnTo>
                      <a:lnTo>
                        <a:pt x="19" y="41"/>
                      </a:lnTo>
                      <a:lnTo>
                        <a:pt x="18" y="41"/>
                      </a:lnTo>
                      <a:lnTo>
                        <a:pt x="18" y="40"/>
                      </a:lnTo>
                      <a:lnTo>
                        <a:pt x="17" y="40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10" y="42"/>
                      </a:lnTo>
                      <a:lnTo>
                        <a:pt x="8" y="42"/>
                      </a:lnTo>
                      <a:lnTo>
                        <a:pt x="8" y="40"/>
                      </a:lnTo>
                      <a:lnTo>
                        <a:pt x="4" y="38"/>
                      </a:ln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" y="40"/>
                      </a:lnTo>
                      <a:lnTo>
                        <a:pt x="1" y="42"/>
                      </a:lnTo>
                      <a:lnTo>
                        <a:pt x="1" y="42"/>
                      </a:lnTo>
                      <a:lnTo>
                        <a:pt x="1" y="45"/>
                      </a:lnTo>
                      <a:lnTo>
                        <a:pt x="3" y="46"/>
                      </a:lnTo>
                      <a:lnTo>
                        <a:pt x="4" y="48"/>
                      </a:lnTo>
                      <a:lnTo>
                        <a:pt x="5" y="49"/>
                      </a:lnTo>
                      <a:lnTo>
                        <a:pt x="7" y="51"/>
                      </a:lnTo>
                      <a:lnTo>
                        <a:pt x="7" y="52"/>
                      </a:lnTo>
                      <a:lnTo>
                        <a:pt x="8" y="53"/>
                      </a:lnTo>
                      <a:lnTo>
                        <a:pt x="9" y="56"/>
                      </a:lnTo>
                      <a:lnTo>
                        <a:pt x="10" y="59"/>
                      </a:lnTo>
                      <a:lnTo>
                        <a:pt x="11" y="61"/>
                      </a:lnTo>
                      <a:lnTo>
                        <a:pt x="11" y="63"/>
                      </a:lnTo>
                      <a:lnTo>
                        <a:pt x="13" y="65"/>
                      </a:lnTo>
                      <a:lnTo>
                        <a:pt x="14" y="65"/>
                      </a:lnTo>
                      <a:lnTo>
                        <a:pt x="15" y="67"/>
                      </a:lnTo>
                      <a:lnTo>
                        <a:pt x="19" y="74"/>
                      </a:lnTo>
                      <a:lnTo>
                        <a:pt x="22" y="76"/>
                      </a:lnTo>
                      <a:lnTo>
                        <a:pt x="25" y="79"/>
                      </a:lnTo>
                      <a:lnTo>
                        <a:pt x="25" y="80"/>
                      </a:lnTo>
                      <a:lnTo>
                        <a:pt x="28" y="81"/>
                      </a:lnTo>
                      <a:lnTo>
                        <a:pt x="28" y="83"/>
                      </a:lnTo>
                      <a:lnTo>
                        <a:pt x="28" y="83"/>
                      </a:lnTo>
                      <a:lnTo>
                        <a:pt x="28" y="85"/>
                      </a:lnTo>
                      <a:lnTo>
                        <a:pt x="31" y="87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2" y="94"/>
                      </a:lnTo>
                      <a:lnTo>
                        <a:pt x="33" y="97"/>
                      </a:lnTo>
                      <a:lnTo>
                        <a:pt x="34" y="100"/>
                      </a:lnTo>
                      <a:lnTo>
                        <a:pt x="36" y="102"/>
                      </a:lnTo>
                      <a:lnTo>
                        <a:pt x="38" y="105"/>
                      </a:lnTo>
                      <a:lnTo>
                        <a:pt x="41" y="106"/>
                      </a:lnTo>
                      <a:lnTo>
                        <a:pt x="42" y="105"/>
                      </a:lnTo>
                      <a:lnTo>
                        <a:pt x="46" y="107"/>
                      </a:lnTo>
                      <a:lnTo>
                        <a:pt x="48" y="107"/>
                      </a:lnTo>
                      <a:lnTo>
                        <a:pt x="51" y="109"/>
                      </a:lnTo>
                      <a:lnTo>
                        <a:pt x="53" y="109"/>
                      </a:lnTo>
                      <a:lnTo>
                        <a:pt x="54" y="111"/>
                      </a:lnTo>
                      <a:lnTo>
                        <a:pt x="54" y="112"/>
                      </a:lnTo>
                      <a:lnTo>
                        <a:pt x="55" y="114"/>
                      </a:lnTo>
                      <a:lnTo>
                        <a:pt x="56" y="115"/>
                      </a:lnTo>
                      <a:lnTo>
                        <a:pt x="61" y="114"/>
                      </a:lnTo>
                      <a:lnTo>
                        <a:pt x="64" y="115"/>
                      </a:lnTo>
                      <a:lnTo>
                        <a:pt x="65" y="118"/>
                      </a:lnTo>
                      <a:lnTo>
                        <a:pt x="67" y="118"/>
                      </a:lnTo>
                      <a:lnTo>
                        <a:pt x="70" y="119"/>
                      </a:lnTo>
                      <a:lnTo>
                        <a:pt x="71" y="120"/>
                      </a:lnTo>
                      <a:lnTo>
                        <a:pt x="73" y="119"/>
                      </a:lnTo>
                      <a:lnTo>
                        <a:pt x="77" y="118"/>
                      </a:lnTo>
                      <a:lnTo>
                        <a:pt x="82" y="120"/>
                      </a:lnTo>
                      <a:lnTo>
                        <a:pt x="84" y="121"/>
                      </a:lnTo>
                      <a:lnTo>
                        <a:pt x="100" y="103"/>
                      </a:lnTo>
                      <a:lnTo>
                        <a:pt x="100" y="97"/>
                      </a:lnTo>
                      <a:lnTo>
                        <a:pt x="101" y="95"/>
                      </a:lnTo>
                      <a:lnTo>
                        <a:pt x="101" y="90"/>
                      </a:lnTo>
                      <a:lnTo>
                        <a:pt x="102" y="88"/>
                      </a:lnTo>
                      <a:lnTo>
                        <a:pt x="101" y="86"/>
                      </a:lnTo>
                      <a:lnTo>
                        <a:pt x="101" y="83"/>
                      </a:lnTo>
                      <a:lnTo>
                        <a:pt x="104" y="83"/>
                      </a:lnTo>
                      <a:lnTo>
                        <a:pt x="105" y="81"/>
                      </a:lnTo>
                      <a:lnTo>
                        <a:pt x="107" y="78"/>
                      </a:lnTo>
                      <a:lnTo>
                        <a:pt x="109" y="75"/>
                      </a:lnTo>
                      <a:lnTo>
                        <a:pt x="108" y="73"/>
                      </a:lnTo>
                      <a:lnTo>
                        <a:pt x="107" y="71"/>
                      </a:lnTo>
                      <a:lnTo>
                        <a:pt x="107" y="68"/>
                      </a:lnTo>
                      <a:lnTo>
                        <a:pt x="108" y="66"/>
                      </a:lnTo>
                      <a:lnTo>
                        <a:pt x="108" y="64"/>
                      </a:lnTo>
                      <a:lnTo>
                        <a:pt x="105" y="62"/>
                      </a:lnTo>
                      <a:lnTo>
                        <a:pt x="105" y="59"/>
                      </a:lnTo>
                      <a:lnTo>
                        <a:pt x="107" y="59"/>
                      </a:lnTo>
                      <a:lnTo>
                        <a:pt x="107" y="55"/>
                      </a:lnTo>
                      <a:lnTo>
                        <a:pt x="107" y="52"/>
                      </a:lnTo>
                      <a:lnTo>
                        <a:pt x="109" y="50"/>
                      </a:lnTo>
                      <a:lnTo>
                        <a:pt x="111" y="48"/>
                      </a:lnTo>
                      <a:lnTo>
                        <a:pt x="108" y="49"/>
                      </a:lnTo>
                      <a:lnTo>
                        <a:pt x="107" y="47"/>
                      </a:lnTo>
                      <a:lnTo>
                        <a:pt x="108" y="44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10" y="34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7"/>
                      </a:lnTo>
                      <a:lnTo>
                        <a:pt x="111" y="24"/>
                      </a:lnTo>
                      <a:lnTo>
                        <a:pt x="111" y="21"/>
                      </a:lnTo>
                      <a:lnTo>
                        <a:pt x="108" y="21"/>
                      </a:lnTo>
                      <a:lnTo>
                        <a:pt x="106" y="19"/>
                      </a:lnTo>
                      <a:lnTo>
                        <a:pt x="104" y="17"/>
                      </a:lnTo>
                      <a:lnTo>
                        <a:pt x="99" y="16"/>
                      </a:lnTo>
                      <a:lnTo>
                        <a:pt x="97" y="16"/>
                      </a:lnTo>
                      <a:lnTo>
                        <a:pt x="94" y="12"/>
                      </a:lnTo>
                      <a:lnTo>
                        <a:pt x="91" y="9"/>
                      </a:lnTo>
                      <a:lnTo>
                        <a:pt x="87" y="8"/>
                      </a:lnTo>
                      <a:lnTo>
                        <a:pt x="85" y="10"/>
                      </a:lnTo>
                      <a:lnTo>
                        <a:pt x="84" y="10"/>
                      </a:lnTo>
                      <a:lnTo>
                        <a:pt x="83" y="8"/>
                      </a:lnTo>
                      <a:lnTo>
                        <a:pt x="81" y="8"/>
                      </a:lnTo>
                      <a:lnTo>
                        <a:pt x="76" y="7"/>
                      </a:lnTo>
                      <a:lnTo>
                        <a:pt x="76" y="1"/>
                      </a:lnTo>
                      <a:lnTo>
                        <a:pt x="75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6" name="Freeform 866">
                  <a:extLst>
                    <a:ext uri="{FF2B5EF4-FFF2-40B4-BE49-F238E27FC236}">
                      <a16:creationId xmlns:a16="http://schemas.microsoft.com/office/drawing/2014/main" id="{E064FBCE-3435-44C1-B3E0-9B4FAF0D0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1" y="3111"/>
                  <a:ext cx="132" cy="159"/>
                </a:xfrm>
                <a:custGeom>
                  <a:avLst/>
                  <a:gdLst>
                    <a:gd name="T0" fmla="*/ 129 w 132"/>
                    <a:gd name="T1" fmla="*/ 71 h 159"/>
                    <a:gd name="T2" fmla="*/ 122 w 132"/>
                    <a:gd name="T3" fmla="*/ 69 h 159"/>
                    <a:gd name="T4" fmla="*/ 114 w 132"/>
                    <a:gd name="T5" fmla="*/ 67 h 159"/>
                    <a:gd name="T6" fmla="*/ 109 w 132"/>
                    <a:gd name="T7" fmla="*/ 59 h 159"/>
                    <a:gd name="T8" fmla="*/ 108 w 132"/>
                    <a:gd name="T9" fmla="*/ 50 h 159"/>
                    <a:gd name="T10" fmla="*/ 104 w 132"/>
                    <a:gd name="T11" fmla="*/ 45 h 159"/>
                    <a:gd name="T12" fmla="*/ 101 w 132"/>
                    <a:gd name="T13" fmla="*/ 42 h 159"/>
                    <a:gd name="T14" fmla="*/ 95 w 132"/>
                    <a:gd name="T15" fmla="*/ 36 h 159"/>
                    <a:gd name="T16" fmla="*/ 89 w 132"/>
                    <a:gd name="T17" fmla="*/ 27 h 159"/>
                    <a:gd name="T18" fmla="*/ 86 w 132"/>
                    <a:gd name="T19" fmla="*/ 21 h 159"/>
                    <a:gd name="T20" fmla="*/ 83 w 132"/>
                    <a:gd name="T21" fmla="*/ 14 h 159"/>
                    <a:gd name="T22" fmla="*/ 80 w 132"/>
                    <a:gd name="T23" fmla="*/ 10 h 159"/>
                    <a:gd name="T24" fmla="*/ 77 w 132"/>
                    <a:gd name="T25" fmla="*/ 4 h 159"/>
                    <a:gd name="T26" fmla="*/ 76 w 132"/>
                    <a:gd name="T27" fmla="*/ 0 h 159"/>
                    <a:gd name="T28" fmla="*/ 73 w 132"/>
                    <a:gd name="T29" fmla="*/ 1 h 159"/>
                    <a:gd name="T30" fmla="*/ 65 w 132"/>
                    <a:gd name="T31" fmla="*/ 4 h 159"/>
                    <a:gd name="T32" fmla="*/ 58 w 132"/>
                    <a:gd name="T33" fmla="*/ 7 h 159"/>
                    <a:gd name="T34" fmla="*/ 50 w 132"/>
                    <a:gd name="T35" fmla="*/ 14 h 159"/>
                    <a:gd name="T36" fmla="*/ 50 w 132"/>
                    <a:gd name="T37" fmla="*/ 10 h 159"/>
                    <a:gd name="T38" fmla="*/ 48 w 132"/>
                    <a:gd name="T39" fmla="*/ 7 h 159"/>
                    <a:gd name="T40" fmla="*/ 28 w 132"/>
                    <a:gd name="T41" fmla="*/ 13 h 159"/>
                    <a:gd name="T42" fmla="*/ 2 w 132"/>
                    <a:gd name="T43" fmla="*/ 73 h 159"/>
                    <a:gd name="T44" fmla="*/ 0 w 132"/>
                    <a:gd name="T45" fmla="*/ 128 h 159"/>
                    <a:gd name="T46" fmla="*/ 6 w 132"/>
                    <a:gd name="T47" fmla="*/ 136 h 159"/>
                    <a:gd name="T48" fmla="*/ 7 w 132"/>
                    <a:gd name="T49" fmla="*/ 155 h 159"/>
                    <a:gd name="T50" fmla="*/ 14 w 132"/>
                    <a:gd name="T51" fmla="*/ 159 h 159"/>
                    <a:gd name="T52" fmla="*/ 23 w 132"/>
                    <a:gd name="T53" fmla="*/ 157 h 159"/>
                    <a:gd name="T54" fmla="*/ 29 w 132"/>
                    <a:gd name="T55" fmla="*/ 151 h 159"/>
                    <a:gd name="T56" fmla="*/ 39 w 132"/>
                    <a:gd name="T57" fmla="*/ 139 h 159"/>
                    <a:gd name="T58" fmla="*/ 51 w 132"/>
                    <a:gd name="T59" fmla="*/ 135 h 159"/>
                    <a:gd name="T60" fmla="*/ 59 w 132"/>
                    <a:gd name="T61" fmla="*/ 141 h 159"/>
                    <a:gd name="T62" fmla="*/ 66 w 132"/>
                    <a:gd name="T63" fmla="*/ 141 h 159"/>
                    <a:gd name="T64" fmla="*/ 73 w 132"/>
                    <a:gd name="T65" fmla="*/ 142 h 159"/>
                    <a:gd name="T66" fmla="*/ 77 w 132"/>
                    <a:gd name="T67" fmla="*/ 139 h 159"/>
                    <a:gd name="T68" fmla="*/ 80 w 132"/>
                    <a:gd name="T69" fmla="*/ 132 h 159"/>
                    <a:gd name="T70" fmla="*/ 84 w 132"/>
                    <a:gd name="T71" fmla="*/ 124 h 159"/>
                    <a:gd name="T72" fmla="*/ 88 w 132"/>
                    <a:gd name="T73" fmla="*/ 121 h 159"/>
                    <a:gd name="T74" fmla="*/ 92 w 132"/>
                    <a:gd name="T75" fmla="*/ 116 h 159"/>
                    <a:gd name="T76" fmla="*/ 97 w 132"/>
                    <a:gd name="T77" fmla="*/ 114 h 159"/>
                    <a:gd name="T78" fmla="*/ 96 w 132"/>
                    <a:gd name="T79" fmla="*/ 105 h 159"/>
                    <a:gd name="T80" fmla="*/ 103 w 132"/>
                    <a:gd name="T81" fmla="*/ 98 h 159"/>
                    <a:gd name="T82" fmla="*/ 107 w 132"/>
                    <a:gd name="T83" fmla="*/ 93 h 159"/>
                    <a:gd name="T84" fmla="*/ 113 w 132"/>
                    <a:gd name="T85" fmla="*/ 88 h 159"/>
                    <a:gd name="T86" fmla="*/ 118 w 132"/>
                    <a:gd name="T87" fmla="*/ 87 h 159"/>
                    <a:gd name="T88" fmla="*/ 125 w 132"/>
                    <a:gd name="T89" fmla="*/ 85 h 159"/>
                    <a:gd name="T90" fmla="*/ 127 w 132"/>
                    <a:gd name="T91" fmla="*/ 79 h 159"/>
                    <a:gd name="T92" fmla="*/ 132 w 132"/>
                    <a:gd name="T93" fmla="*/ 77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2" h="159">
                      <a:moveTo>
                        <a:pt x="130" y="74"/>
                      </a:moveTo>
                      <a:lnTo>
                        <a:pt x="130" y="73"/>
                      </a:lnTo>
                      <a:lnTo>
                        <a:pt x="129" y="71"/>
                      </a:lnTo>
                      <a:lnTo>
                        <a:pt x="127" y="71"/>
                      </a:lnTo>
                      <a:lnTo>
                        <a:pt x="124" y="69"/>
                      </a:lnTo>
                      <a:lnTo>
                        <a:pt x="122" y="69"/>
                      </a:lnTo>
                      <a:lnTo>
                        <a:pt x="118" y="67"/>
                      </a:lnTo>
                      <a:lnTo>
                        <a:pt x="117" y="68"/>
                      </a:lnTo>
                      <a:lnTo>
                        <a:pt x="114" y="67"/>
                      </a:lnTo>
                      <a:lnTo>
                        <a:pt x="112" y="64"/>
                      </a:lnTo>
                      <a:lnTo>
                        <a:pt x="110" y="62"/>
                      </a:lnTo>
                      <a:lnTo>
                        <a:pt x="109" y="59"/>
                      </a:lnTo>
                      <a:lnTo>
                        <a:pt x="108" y="56"/>
                      </a:lnTo>
                      <a:lnTo>
                        <a:pt x="108" y="52"/>
                      </a:lnTo>
                      <a:lnTo>
                        <a:pt x="108" y="50"/>
                      </a:lnTo>
                      <a:lnTo>
                        <a:pt x="107" y="49"/>
                      </a:lnTo>
                      <a:lnTo>
                        <a:pt x="104" y="47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3"/>
                      </a:lnTo>
                      <a:lnTo>
                        <a:pt x="101" y="42"/>
                      </a:lnTo>
                      <a:lnTo>
                        <a:pt x="101" y="41"/>
                      </a:lnTo>
                      <a:lnTo>
                        <a:pt x="98" y="38"/>
                      </a:lnTo>
                      <a:lnTo>
                        <a:pt x="95" y="36"/>
                      </a:lnTo>
                      <a:lnTo>
                        <a:pt x="91" y="29"/>
                      </a:lnTo>
                      <a:lnTo>
                        <a:pt x="90" y="27"/>
                      </a:lnTo>
                      <a:lnTo>
                        <a:pt x="89" y="27"/>
                      </a:lnTo>
                      <a:lnTo>
                        <a:pt x="87" y="25"/>
                      </a:lnTo>
                      <a:lnTo>
                        <a:pt x="87" y="23"/>
                      </a:lnTo>
                      <a:lnTo>
                        <a:pt x="86" y="21"/>
                      </a:lnTo>
                      <a:lnTo>
                        <a:pt x="85" y="18"/>
                      </a:lnTo>
                      <a:lnTo>
                        <a:pt x="84" y="15"/>
                      </a:lnTo>
                      <a:lnTo>
                        <a:pt x="83" y="14"/>
                      </a:lnTo>
                      <a:lnTo>
                        <a:pt x="83" y="13"/>
                      </a:lnTo>
                      <a:lnTo>
                        <a:pt x="81" y="11"/>
                      </a:lnTo>
                      <a:lnTo>
                        <a:pt x="80" y="10"/>
                      </a:lnTo>
                      <a:lnTo>
                        <a:pt x="79" y="8"/>
                      </a:lnTo>
                      <a:lnTo>
                        <a:pt x="77" y="7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2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6" y="0"/>
                      </a:lnTo>
                      <a:lnTo>
                        <a:pt x="73" y="1"/>
                      </a:lnTo>
                      <a:lnTo>
                        <a:pt x="69" y="3"/>
                      </a:lnTo>
                      <a:lnTo>
                        <a:pt x="66" y="4"/>
                      </a:lnTo>
                      <a:lnTo>
                        <a:pt x="65" y="4"/>
                      </a:lnTo>
                      <a:lnTo>
                        <a:pt x="64" y="3"/>
                      </a:lnTo>
                      <a:lnTo>
                        <a:pt x="61" y="4"/>
                      </a:lnTo>
                      <a:lnTo>
                        <a:pt x="58" y="7"/>
                      </a:lnTo>
                      <a:lnTo>
                        <a:pt x="56" y="11"/>
                      </a:lnTo>
                      <a:lnTo>
                        <a:pt x="51" y="15"/>
                      </a:lnTo>
                      <a:lnTo>
                        <a:pt x="50" y="14"/>
                      </a:lnTo>
                      <a:lnTo>
                        <a:pt x="50" y="12"/>
                      </a:lnTo>
                      <a:lnTo>
                        <a:pt x="51" y="11"/>
                      </a:lnTo>
                      <a:lnTo>
                        <a:pt x="50" y="10"/>
                      </a:lnTo>
                      <a:lnTo>
                        <a:pt x="49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6" y="7"/>
                      </a:lnTo>
                      <a:lnTo>
                        <a:pt x="42" y="9"/>
                      </a:lnTo>
                      <a:lnTo>
                        <a:pt x="28" y="13"/>
                      </a:lnTo>
                      <a:lnTo>
                        <a:pt x="18" y="12"/>
                      </a:lnTo>
                      <a:lnTo>
                        <a:pt x="14" y="73"/>
                      </a:lnTo>
                      <a:lnTo>
                        <a:pt x="2" y="73"/>
                      </a:lnTo>
                      <a:lnTo>
                        <a:pt x="0" y="127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0" y="127"/>
                      </a:lnTo>
                      <a:lnTo>
                        <a:pt x="4" y="131"/>
                      </a:lnTo>
                      <a:lnTo>
                        <a:pt x="6" y="136"/>
                      </a:lnTo>
                      <a:lnTo>
                        <a:pt x="10" y="145"/>
                      </a:lnTo>
                      <a:lnTo>
                        <a:pt x="9" y="150"/>
                      </a:lnTo>
                      <a:lnTo>
                        <a:pt x="7" y="155"/>
                      </a:lnTo>
                      <a:lnTo>
                        <a:pt x="7" y="159"/>
                      </a:lnTo>
                      <a:lnTo>
                        <a:pt x="11" y="159"/>
                      </a:lnTo>
                      <a:lnTo>
                        <a:pt x="14" y="159"/>
                      </a:lnTo>
                      <a:lnTo>
                        <a:pt x="17" y="158"/>
                      </a:lnTo>
                      <a:lnTo>
                        <a:pt x="21" y="159"/>
                      </a:lnTo>
                      <a:lnTo>
                        <a:pt x="23" y="157"/>
                      </a:lnTo>
                      <a:lnTo>
                        <a:pt x="25" y="155"/>
                      </a:lnTo>
                      <a:lnTo>
                        <a:pt x="28" y="153"/>
                      </a:lnTo>
                      <a:lnTo>
                        <a:pt x="29" y="151"/>
                      </a:lnTo>
                      <a:lnTo>
                        <a:pt x="34" y="149"/>
                      </a:lnTo>
                      <a:lnTo>
                        <a:pt x="37" y="145"/>
                      </a:lnTo>
                      <a:lnTo>
                        <a:pt x="39" y="139"/>
                      </a:lnTo>
                      <a:lnTo>
                        <a:pt x="42" y="135"/>
                      </a:lnTo>
                      <a:lnTo>
                        <a:pt x="46" y="135"/>
                      </a:lnTo>
                      <a:lnTo>
                        <a:pt x="51" y="135"/>
                      </a:lnTo>
                      <a:lnTo>
                        <a:pt x="53" y="138"/>
                      </a:lnTo>
                      <a:lnTo>
                        <a:pt x="54" y="138"/>
                      </a:lnTo>
                      <a:lnTo>
                        <a:pt x="59" y="141"/>
                      </a:lnTo>
                      <a:lnTo>
                        <a:pt x="61" y="141"/>
                      </a:lnTo>
                      <a:lnTo>
                        <a:pt x="64" y="142"/>
                      </a:lnTo>
                      <a:lnTo>
                        <a:pt x="66" y="141"/>
                      </a:lnTo>
                      <a:lnTo>
                        <a:pt x="70" y="141"/>
                      </a:lnTo>
                      <a:lnTo>
                        <a:pt x="73" y="141"/>
                      </a:lnTo>
                      <a:lnTo>
                        <a:pt x="73" y="142"/>
                      </a:lnTo>
                      <a:lnTo>
                        <a:pt x="75" y="143"/>
                      </a:lnTo>
                      <a:lnTo>
                        <a:pt x="78" y="141"/>
                      </a:lnTo>
                      <a:lnTo>
                        <a:pt x="77" y="139"/>
                      </a:lnTo>
                      <a:lnTo>
                        <a:pt x="78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0" y="128"/>
                      </a:lnTo>
                      <a:lnTo>
                        <a:pt x="80" y="125"/>
                      </a:lnTo>
                      <a:lnTo>
                        <a:pt x="84" y="124"/>
                      </a:lnTo>
                      <a:lnTo>
                        <a:pt x="86" y="123"/>
                      </a:lnTo>
                      <a:lnTo>
                        <a:pt x="87" y="122"/>
                      </a:lnTo>
                      <a:lnTo>
                        <a:pt x="88" y="121"/>
                      </a:lnTo>
                      <a:lnTo>
                        <a:pt x="89" y="121"/>
                      </a:lnTo>
                      <a:lnTo>
                        <a:pt x="90" y="118"/>
                      </a:lnTo>
                      <a:lnTo>
                        <a:pt x="92" y="116"/>
                      </a:lnTo>
                      <a:lnTo>
                        <a:pt x="94" y="115"/>
                      </a:lnTo>
                      <a:lnTo>
                        <a:pt x="94" y="114"/>
                      </a:lnTo>
                      <a:lnTo>
                        <a:pt x="97" y="114"/>
                      </a:lnTo>
                      <a:lnTo>
                        <a:pt x="97" y="111"/>
                      </a:lnTo>
                      <a:lnTo>
                        <a:pt x="96" y="110"/>
                      </a:lnTo>
                      <a:lnTo>
                        <a:pt x="96" y="105"/>
                      </a:lnTo>
                      <a:lnTo>
                        <a:pt x="100" y="100"/>
                      </a:lnTo>
                      <a:lnTo>
                        <a:pt x="102" y="98"/>
                      </a:lnTo>
                      <a:lnTo>
                        <a:pt x="103" y="98"/>
                      </a:lnTo>
                      <a:lnTo>
                        <a:pt x="104" y="96"/>
                      </a:lnTo>
                      <a:lnTo>
                        <a:pt x="107" y="95"/>
                      </a:lnTo>
                      <a:lnTo>
                        <a:pt x="107" y="93"/>
                      </a:lnTo>
                      <a:lnTo>
                        <a:pt x="109" y="93"/>
                      </a:lnTo>
                      <a:lnTo>
                        <a:pt x="110" y="91"/>
                      </a:lnTo>
                      <a:lnTo>
                        <a:pt x="113" y="88"/>
                      </a:lnTo>
                      <a:lnTo>
                        <a:pt x="116" y="87"/>
                      </a:lnTo>
                      <a:lnTo>
                        <a:pt x="117" y="88"/>
                      </a:lnTo>
                      <a:lnTo>
                        <a:pt x="118" y="87"/>
                      </a:lnTo>
                      <a:lnTo>
                        <a:pt x="121" y="87"/>
                      </a:lnTo>
                      <a:lnTo>
                        <a:pt x="122" y="85"/>
                      </a:lnTo>
                      <a:lnTo>
                        <a:pt x="125" y="85"/>
                      </a:lnTo>
                      <a:lnTo>
                        <a:pt x="125" y="82"/>
                      </a:lnTo>
                      <a:lnTo>
                        <a:pt x="125" y="80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0" y="77"/>
                      </a:lnTo>
                      <a:lnTo>
                        <a:pt x="132" y="77"/>
                      </a:lnTo>
                      <a:lnTo>
                        <a:pt x="131" y="76"/>
                      </a:lnTo>
                      <a:lnTo>
                        <a:pt x="130" y="7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7" name="Freeform 867">
                  <a:extLst>
                    <a:ext uri="{FF2B5EF4-FFF2-40B4-BE49-F238E27FC236}">
                      <a16:creationId xmlns:a16="http://schemas.microsoft.com/office/drawing/2014/main" id="{1DEB105C-7B6C-44A3-809F-B58F1BD8E4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7" y="3097"/>
                  <a:ext cx="190" cy="214"/>
                </a:xfrm>
                <a:custGeom>
                  <a:avLst/>
                  <a:gdLst>
                    <a:gd name="T0" fmla="*/ 66 w 190"/>
                    <a:gd name="T1" fmla="*/ 201 h 214"/>
                    <a:gd name="T2" fmla="*/ 72 w 190"/>
                    <a:gd name="T3" fmla="*/ 200 h 214"/>
                    <a:gd name="T4" fmla="*/ 76 w 190"/>
                    <a:gd name="T5" fmla="*/ 209 h 214"/>
                    <a:gd name="T6" fmla="*/ 86 w 190"/>
                    <a:gd name="T7" fmla="*/ 211 h 214"/>
                    <a:gd name="T8" fmla="*/ 90 w 190"/>
                    <a:gd name="T9" fmla="*/ 211 h 214"/>
                    <a:gd name="T10" fmla="*/ 96 w 190"/>
                    <a:gd name="T11" fmla="*/ 213 h 214"/>
                    <a:gd name="T12" fmla="*/ 99 w 190"/>
                    <a:gd name="T13" fmla="*/ 209 h 214"/>
                    <a:gd name="T14" fmla="*/ 106 w 190"/>
                    <a:gd name="T15" fmla="*/ 202 h 214"/>
                    <a:gd name="T16" fmla="*/ 114 w 190"/>
                    <a:gd name="T17" fmla="*/ 142 h 214"/>
                    <a:gd name="T18" fmla="*/ 116 w 190"/>
                    <a:gd name="T19" fmla="*/ 87 h 214"/>
                    <a:gd name="T20" fmla="*/ 142 w 190"/>
                    <a:gd name="T21" fmla="*/ 27 h 214"/>
                    <a:gd name="T22" fmla="*/ 162 w 190"/>
                    <a:gd name="T23" fmla="*/ 21 h 214"/>
                    <a:gd name="T24" fmla="*/ 164 w 190"/>
                    <a:gd name="T25" fmla="*/ 24 h 214"/>
                    <a:gd name="T26" fmla="*/ 164 w 190"/>
                    <a:gd name="T27" fmla="*/ 28 h 214"/>
                    <a:gd name="T28" fmla="*/ 172 w 190"/>
                    <a:gd name="T29" fmla="*/ 21 h 214"/>
                    <a:gd name="T30" fmla="*/ 179 w 190"/>
                    <a:gd name="T31" fmla="*/ 18 h 214"/>
                    <a:gd name="T32" fmla="*/ 187 w 190"/>
                    <a:gd name="T33" fmla="*/ 15 h 214"/>
                    <a:gd name="T34" fmla="*/ 187 w 190"/>
                    <a:gd name="T35" fmla="*/ 11 h 214"/>
                    <a:gd name="T36" fmla="*/ 184 w 190"/>
                    <a:gd name="T37" fmla="*/ 10 h 214"/>
                    <a:gd name="T38" fmla="*/ 179 w 190"/>
                    <a:gd name="T39" fmla="*/ 10 h 214"/>
                    <a:gd name="T40" fmla="*/ 142 w 190"/>
                    <a:gd name="T41" fmla="*/ 19 h 214"/>
                    <a:gd name="T42" fmla="*/ 139 w 190"/>
                    <a:gd name="T43" fmla="*/ 19 h 214"/>
                    <a:gd name="T44" fmla="*/ 136 w 190"/>
                    <a:gd name="T45" fmla="*/ 18 h 214"/>
                    <a:gd name="T46" fmla="*/ 132 w 190"/>
                    <a:gd name="T47" fmla="*/ 17 h 214"/>
                    <a:gd name="T48" fmla="*/ 130 w 190"/>
                    <a:gd name="T49" fmla="*/ 19 h 214"/>
                    <a:gd name="T50" fmla="*/ 121 w 190"/>
                    <a:gd name="T51" fmla="*/ 14 h 214"/>
                    <a:gd name="T52" fmla="*/ 118 w 190"/>
                    <a:gd name="T53" fmla="*/ 15 h 214"/>
                    <a:gd name="T54" fmla="*/ 111 w 190"/>
                    <a:gd name="T55" fmla="*/ 15 h 214"/>
                    <a:gd name="T56" fmla="*/ 107 w 190"/>
                    <a:gd name="T57" fmla="*/ 15 h 214"/>
                    <a:gd name="T58" fmla="*/ 100 w 190"/>
                    <a:gd name="T59" fmla="*/ 14 h 214"/>
                    <a:gd name="T60" fmla="*/ 94 w 190"/>
                    <a:gd name="T61" fmla="*/ 8 h 214"/>
                    <a:gd name="T62" fmla="*/ 40 w 190"/>
                    <a:gd name="T63" fmla="*/ 7 h 214"/>
                    <a:gd name="T64" fmla="*/ 36 w 190"/>
                    <a:gd name="T65" fmla="*/ 8 h 214"/>
                    <a:gd name="T66" fmla="*/ 28 w 190"/>
                    <a:gd name="T67" fmla="*/ 5 h 214"/>
                    <a:gd name="T68" fmla="*/ 25 w 190"/>
                    <a:gd name="T69" fmla="*/ 2 h 214"/>
                    <a:gd name="T70" fmla="*/ 22 w 190"/>
                    <a:gd name="T71" fmla="*/ 0 h 214"/>
                    <a:gd name="T72" fmla="*/ 18 w 190"/>
                    <a:gd name="T73" fmla="*/ 0 h 214"/>
                    <a:gd name="T74" fmla="*/ 12 w 190"/>
                    <a:gd name="T75" fmla="*/ 5 h 214"/>
                    <a:gd name="T76" fmla="*/ 5 w 190"/>
                    <a:gd name="T77" fmla="*/ 4 h 214"/>
                    <a:gd name="T78" fmla="*/ 3 w 190"/>
                    <a:gd name="T79" fmla="*/ 7 h 214"/>
                    <a:gd name="T80" fmla="*/ 0 w 190"/>
                    <a:gd name="T81" fmla="*/ 7 h 214"/>
                    <a:gd name="T82" fmla="*/ 14 w 190"/>
                    <a:gd name="T83" fmla="*/ 41 h 214"/>
                    <a:gd name="T84" fmla="*/ 28 w 190"/>
                    <a:gd name="T85" fmla="*/ 79 h 214"/>
                    <a:gd name="T86" fmla="*/ 36 w 190"/>
                    <a:gd name="T87" fmla="*/ 104 h 214"/>
                    <a:gd name="T88" fmla="*/ 37 w 190"/>
                    <a:gd name="T89" fmla="*/ 127 h 214"/>
                    <a:gd name="T90" fmla="*/ 42 w 190"/>
                    <a:gd name="T91" fmla="*/ 152 h 214"/>
                    <a:gd name="T92" fmla="*/ 42 w 190"/>
                    <a:gd name="T93" fmla="*/ 165 h 214"/>
                    <a:gd name="T94" fmla="*/ 44 w 190"/>
                    <a:gd name="T95" fmla="*/ 170 h 214"/>
                    <a:gd name="T96" fmla="*/ 46 w 190"/>
                    <a:gd name="T97" fmla="*/ 183 h 214"/>
                    <a:gd name="T98" fmla="*/ 56 w 190"/>
                    <a:gd name="T99" fmla="*/ 200 h 214"/>
                    <a:gd name="T100" fmla="*/ 63 w 190"/>
                    <a:gd name="T101" fmla="*/ 20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" h="214">
                      <a:moveTo>
                        <a:pt x="66" y="204"/>
                      </a:moveTo>
                      <a:lnTo>
                        <a:pt x="66" y="202"/>
                      </a:lnTo>
                      <a:lnTo>
                        <a:pt x="66" y="201"/>
                      </a:lnTo>
                      <a:lnTo>
                        <a:pt x="67" y="198"/>
                      </a:lnTo>
                      <a:lnTo>
                        <a:pt x="70" y="197"/>
                      </a:lnTo>
                      <a:lnTo>
                        <a:pt x="72" y="200"/>
                      </a:lnTo>
                      <a:lnTo>
                        <a:pt x="75" y="201"/>
                      </a:lnTo>
                      <a:lnTo>
                        <a:pt x="73" y="204"/>
                      </a:lnTo>
                      <a:lnTo>
                        <a:pt x="76" y="209"/>
                      </a:lnTo>
                      <a:lnTo>
                        <a:pt x="80" y="210"/>
                      </a:lnTo>
                      <a:lnTo>
                        <a:pt x="83" y="212"/>
                      </a:lnTo>
                      <a:lnTo>
                        <a:pt x="86" y="211"/>
                      </a:lnTo>
                      <a:lnTo>
                        <a:pt x="87" y="212"/>
                      </a:lnTo>
                      <a:lnTo>
                        <a:pt x="90" y="213"/>
                      </a:lnTo>
                      <a:lnTo>
                        <a:pt x="90" y="211"/>
                      </a:lnTo>
                      <a:lnTo>
                        <a:pt x="93" y="211"/>
                      </a:lnTo>
                      <a:lnTo>
                        <a:pt x="94" y="214"/>
                      </a:lnTo>
                      <a:lnTo>
                        <a:pt x="96" y="213"/>
                      </a:lnTo>
                      <a:lnTo>
                        <a:pt x="97" y="214"/>
                      </a:lnTo>
                      <a:lnTo>
                        <a:pt x="98" y="210"/>
                      </a:lnTo>
                      <a:lnTo>
                        <a:pt x="99" y="209"/>
                      </a:lnTo>
                      <a:lnTo>
                        <a:pt x="101" y="208"/>
                      </a:lnTo>
                      <a:lnTo>
                        <a:pt x="102" y="204"/>
                      </a:lnTo>
                      <a:lnTo>
                        <a:pt x="106" y="202"/>
                      </a:lnTo>
                      <a:lnTo>
                        <a:pt x="111" y="203"/>
                      </a:lnTo>
                      <a:lnTo>
                        <a:pt x="112" y="203"/>
                      </a:lnTo>
                      <a:lnTo>
                        <a:pt x="114" y="142"/>
                      </a:lnTo>
                      <a:lnTo>
                        <a:pt x="114" y="142"/>
                      </a:lnTo>
                      <a:lnTo>
                        <a:pt x="114" y="141"/>
                      </a:lnTo>
                      <a:lnTo>
                        <a:pt x="116" y="87"/>
                      </a:lnTo>
                      <a:lnTo>
                        <a:pt x="128" y="87"/>
                      </a:lnTo>
                      <a:lnTo>
                        <a:pt x="132" y="26"/>
                      </a:lnTo>
                      <a:lnTo>
                        <a:pt x="142" y="27"/>
                      </a:lnTo>
                      <a:lnTo>
                        <a:pt x="156" y="23"/>
                      </a:lnTo>
                      <a:lnTo>
                        <a:pt x="160" y="21"/>
                      </a:lnTo>
                      <a:lnTo>
                        <a:pt x="162" y="21"/>
                      </a:lnTo>
                      <a:lnTo>
                        <a:pt x="162" y="21"/>
                      </a:lnTo>
                      <a:lnTo>
                        <a:pt x="163" y="21"/>
                      </a:lnTo>
                      <a:lnTo>
                        <a:pt x="164" y="24"/>
                      </a:lnTo>
                      <a:lnTo>
                        <a:pt x="165" y="25"/>
                      </a:lnTo>
                      <a:lnTo>
                        <a:pt x="164" y="26"/>
                      </a:lnTo>
                      <a:lnTo>
                        <a:pt x="164" y="28"/>
                      </a:lnTo>
                      <a:lnTo>
                        <a:pt x="165" y="29"/>
                      </a:lnTo>
                      <a:lnTo>
                        <a:pt x="170" y="25"/>
                      </a:lnTo>
                      <a:lnTo>
                        <a:pt x="172" y="21"/>
                      </a:lnTo>
                      <a:lnTo>
                        <a:pt x="175" y="18"/>
                      </a:lnTo>
                      <a:lnTo>
                        <a:pt x="178" y="17"/>
                      </a:lnTo>
                      <a:lnTo>
                        <a:pt x="179" y="18"/>
                      </a:lnTo>
                      <a:lnTo>
                        <a:pt x="180" y="18"/>
                      </a:lnTo>
                      <a:lnTo>
                        <a:pt x="183" y="17"/>
                      </a:lnTo>
                      <a:lnTo>
                        <a:pt x="187" y="15"/>
                      </a:lnTo>
                      <a:lnTo>
                        <a:pt x="190" y="14"/>
                      </a:lnTo>
                      <a:lnTo>
                        <a:pt x="188" y="11"/>
                      </a:lnTo>
                      <a:lnTo>
                        <a:pt x="187" y="11"/>
                      </a:lnTo>
                      <a:lnTo>
                        <a:pt x="187" y="11"/>
                      </a:lnTo>
                      <a:lnTo>
                        <a:pt x="185" y="11"/>
                      </a:lnTo>
                      <a:lnTo>
                        <a:pt x="184" y="10"/>
                      </a:lnTo>
                      <a:lnTo>
                        <a:pt x="184" y="10"/>
                      </a:lnTo>
                      <a:lnTo>
                        <a:pt x="183" y="9"/>
                      </a:lnTo>
                      <a:lnTo>
                        <a:pt x="179" y="10"/>
                      </a:lnTo>
                      <a:lnTo>
                        <a:pt x="178" y="10"/>
                      </a:lnTo>
                      <a:lnTo>
                        <a:pt x="164" y="14"/>
                      </a:lnTo>
                      <a:lnTo>
                        <a:pt x="142" y="19"/>
                      </a:lnTo>
                      <a:lnTo>
                        <a:pt x="142" y="19"/>
                      </a:lnTo>
                      <a:lnTo>
                        <a:pt x="140" y="19"/>
                      </a:lnTo>
                      <a:lnTo>
                        <a:pt x="139" y="19"/>
                      </a:lnTo>
                      <a:lnTo>
                        <a:pt x="139" y="19"/>
                      </a:lnTo>
                      <a:lnTo>
                        <a:pt x="137" y="19"/>
                      </a:lnTo>
                      <a:lnTo>
                        <a:pt x="136" y="18"/>
                      </a:lnTo>
                      <a:lnTo>
                        <a:pt x="135" y="18"/>
                      </a:lnTo>
                      <a:lnTo>
                        <a:pt x="134" y="18"/>
                      </a:lnTo>
                      <a:lnTo>
                        <a:pt x="132" y="17"/>
                      </a:lnTo>
                      <a:lnTo>
                        <a:pt x="131" y="18"/>
                      </a:lnTo>
                      <a:lnTo>
                        <a:pt x="131" y="18"/>
                      </a:lnTo>
                      <a:lnTo>
                        <a:pt x="130" y="19"/>
                      </a:lnTo>
                      <a:lnTo>
                        <a:pt x="127" y="19"/>
                      </a:lnTo>
                      <a:lnTo>
                        <a:pt x="125" y="18"/>
                      </a:lnTo>
                      <a:lnTo>
                        <a:pt x="121" y="14"/>
                      </a:lnTo>
                      <a:lnTo>
                        <a:pt x="120" y="14"/>
                      </a:lnTo>
                      <a:lnTo>
                        <a:pt x="119" y="14"/>
                      </a:lnTo>
                      <a:lnTo>
                        <a:pt x="118" y="15"/>
                      </a:lnTo>
                      <a:lnTo>
                        <a:pt x="117" y="16"/>
                      </a:lnTo>
                      <a:lnTo>
                        <a:pt x="113" y="14"/>
                      </a:lnTo>
                      <a:lnTo>
                        <a:pt x="111" y="15"/>
                      </a:lnTo>
                      <a:lnTo>
                        <a:pt x="109" y="17"/>
                      </a:lnTo>
                      <a:lnTo>
                        <a:pt x="107" y="16"/>
                      </a:lnTo>
                      <a:lnTo>
                        <a:pt x="107" y="15"/>
                      </a:lnTo>
                      <a:lnTo>
                        <a:pt x="105" y="14"/>
                      </a:lnTo>
                      <a:lnTo>
                        <a:pt x="103" y="14"/>
                      </a:lnTo>
                      <a:lnTo>
                        <a:pt x="100" y="14"/>
                      </a:lnTo>
                      <a:lnTo>
                        <a:pt x="97" y="12"/>
                      </a:lnTo>
                      <a:lnTo>
                        <a:pt x="96" y="11"/>
                      </a:lnTo>
                      <a:lnTo>
                        <a:pt x="94" y="8"/>
                      </a:lnTo>
                      <a:lnTo>
                        <a:pt x="94" y="7"/>
                      </a:lnTo>
                      <a:lnTo>
                        <a:pt x="41" y="7"/>
                      </a:lnTo>
                      <a:lnTo>
                        <a:pt x="40" y="7"/>
                      </a:lnTo>
                      <a:lnTo>
                        <a:pt x="38" y="7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1" y="8"/>
                      </a:lnTo>
                      <a:lnTo>
                        <a:pt x="28" y="5"/>
                      </a:lnTo>
                      <a:lnTo>
                        <a:pt x="26" y="4"/>
                      </a:lnTo>
                      <a:lnTo>
                        <a:pt x="27" y="3"/>
                      </a:lnTo>
                      <a:lnTo>
                        <a:pt x="25" y="2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22" y="0"/>
                      </a:lnTo>
                      <a:lnTo>
                        <a:pt x="21" y="1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7"/>
                      </a:lnTo>
                      <a:lnTo>
                        <a:pt x="9" y="5"/>
                      </a:lnTo>
                      <a:lnTo>
                        <a:pt x="5" y="4"/>
                      </a:lnTo>
                      <a:lnTo>
                        <a:pt x="4" y="5"/>
                      </a:lnTo>
                      <a:lnTo>
                        <a:pt x="4" y="7"/>
                      </a:lnTo>
                      <a:lnTo>
                        <a:pt x="3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21"/>
                      </a:lnTo>
                      <a:lnTo>
                        <a:pt x="9" y="31"/>
                      </a:lnTo>
                      <a:lnTo>
                        <a:pt x="14" y="41"/>
                      </a:lnTo>
                      <a:lnTo>
                        <a:pt x="21" y="59"/>
                      </a:lnTo>
                      <a:lnTo>
                        <a:pt x="21" y="67"/>
                      </a:lnTo>
                      <a:lnTo>
                        <a:pt x="28" y="79"/>
                      </a:lnTo>
                      <a:lnTo>
                        <a:pt x="28" y="83"/>
                      </a:lnTo>
                      <a:lnTo>
                        <a:pt x="36" y="97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6" y="114"/>
                      </a:lnTo>
                      <a:lnTo>
                        <a:pt x="37" y="127"/>
                      </a:lnTo>
                      <a:lnTo>
                        <a:pt x="41" y="140"/>
                      </a:lnTo>
                      <a:lnTo>
                        <a:pt x="40" y="147"/>
                      </a:lnTo>
                      <a:lnTo>
                        <a:pt x="42" y="152"/>
                      </a:lnTo>
                      <a:lnTo>
                        <a:pt x="39" y="153"/>
                      </a:lnTo>
                      <a:lnTo>
                        <a:pt x="42" y="156"/>
                      </a:lnTo>
                      <a:lnTo>
                        <a:pt x="42" y="165"/>
                      </a:lnTo>
                      <a:lnTo>
                        <a:pt x="44" y="166"/>
                      </a:lnTo>
                      <a:lnTo>
                        <a:pt x="45" y="169"/>
                      </a:lnTo>
                      <a:lnTo>
                        <a:pt x="44" y="170"/>
                      </a:lnTo>
                      <a:lnTo>
                        <a:pt x="44" y="174"/>
                      </a:lnTo>
                      <a:lnTo>
                        <a:pt x="46" y="177"/>
                      </a:lnTo>
                      <a:lnTo>
                        <a:pt x="46" y="183"/>
                      </a:lnTo>
                      <a:lnTo>
                        <a:pt x="49" y="187"/>
                      </a:lnTo>
                      <a:lnTo>
                        <a:pt x="52" y="196"/>
                      </a:lnTo>
                      <a:lnTo>
                        <a:pt x="56" y="200"/>
                      </a:lnTo>
                      <a:lnTo>
                        <a:pt x="56" y="202"/>
                      </a:lnTo>
                      <a:lnTo>
                        <a:pt x="62" y="207"/>
                      </a:lnTo>
                      <a:lnTo>
                        <a:pt x="63" y="205"/>
                      </a:lnTo>
                      <a:lnTo>
                        <a:pt x="66" y="20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8" name="Freeform 868">
                  <a:extLst>
                    <a:ext uri="{FF2B5EF4-FFF2-40B4-BE49-F238E27FC236}">
                      <a16:creationId xmlns:a16="http://schemas.microsoft.com/office/drawing/2014/main" id="{43404A13-CD35-47B1-B1A7-89F6E6C5B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1" y="3193"/>
                  <a:ext cx="5" cy="5"/>
                </a:xfrm>
                <a:custGeom>
                  <a:avLst/>
                  <a:gdLst>
                    <a:gd name="T0" fmla="*/ 5 w 5"/>
                    <a:gd name="T1" fmla="*/ 1 h 5"/>
                    <a:gd name="T2" fmla="*/ 4 w 5"/>
                    <a:gd name="T3" fmla="*/ 0 h 5"/>
                    <a:gd name="T4" fmla="*/ 2 w 5"/>
                    <a:gd name="T5" fmla="*/ 0 h 5"/>
                    <a:gd name="T6" fmla="*/ 1 w 5"/>
                    <a:gd name="T7" fmla="*/ 2 h 5"/>
                    <a:gd name="T8" fmla="*/ 0 w 5"/>
                    <a:gd name="T9" fmla="*/ 4 h 5"/>
                    <a:gd name="T10" fmla="*/ 2 w 5"/>
                    <a:gd name="T11" fmla="*/ 5 h 5"/>
                    <a:gd name="T12" fmla="*/ 5 w 5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5" y="1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2" y="5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9" name="Freeform 869">
                  <a:extLst>
                    <a:ext uri="{FF2B5EF4-FFF2-40B4-BE49-F238E27FC236}">
                      <a16:creationId xmlns:a16="http://schemas.microsoft.com/office/drawing/2014/main" id="{3B1B8D79-2C9F-421D-A3FE-765DE4057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197"/>
                  <a:ext cx="6" cy="11"/>
                </a:xfrm>
                <a:custGeom>
                  <a:avLst/>
                  <a:gdLst>
                    <a:gd name="T0" fmla="*/ 1 w 6"/>
                    <a:gd name="T1" fmla="*/ 9 h 11"/>
                    <a:gd name="T2" fmla="*/ 5 w 6"/>
                    <a:gd name="T3" fmla="*/ 11 h 11"/>
                    <a:gd name="T4" fmla="*/ 6 w 6"/>
                    <a:gd name="T5" fmla="*/ 9 h 11"/>
                    <a:gd name="T6" fmla="*/ 4 w 6"/>
                    <a:gd name="T7" fmla="*/ 7 h 11"/>
                    <a:gd name="T8" fmla="*/ 4 w 6"/>
                    <a:gd name="T9" fmla="*/ 4 h 11"/>
                    <a:gd name="T10" fmla="*/ 4 w 6"/>
                    <a:gd name="T11" fmla="*/ 0 h 11"/>
                    <a:gd name="T12" fmla="*/ 3 w 6"/>
                    <a:gd name="T13" fmla="*/ 0 h 11"/>
                    <a:gd name="T14" fmla="*/ 0 w 6"/>
                    <a:gd name="T15" fmla="*/ 2 h 11"/>
                    <a:gd name="T16" fmla="*/ 0 w 6"/>
                    <a:gd name="T17" fmla="*/ 4 h 11"/>
                    <a:gd name="T18" fmla="*/ 0 w 6"/>
                    <a:gd name="T19" fmla="*/ 6 h 11"/>
                    <a:gd name="T20" fmla="*/ 1 w 6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" h="11">
                      <a:moveTo>
                        <a:pt x="1" y="9"/>
                      </a:moveTo>
                      <a:lnTo>
                        <a:pt x="5" y="11"/>
                      </a:lnTo>
                      <a:lnTo>
                        <a:pt x="6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0" name="Freeform 870">
                  <a:extLst>
                    <a:ext uri="{FF2B5EF4-FFF2-40B4-BE49-F238E27FC236}">
                      <a16:creationId xmlns:a16="http://schemas.microsoft.com/office/drawing/2014/main" id="{593588C0-1F3D-40AD-849D-6C338DF630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8" y="3184"/>
                  <a:ext cx="37" cy="50"/>
                </a:xfrm>
                <a:custGeom>
                  <a:avLst/>
                  <a:gdLst>
                    <a:gd name="T0" fmla="*/ 1 w 37"/>
                    <a:gd name="T1" fmla="*/ 9 h 50"/>
                    <a:gd name="T2" fmla="*/ 5 w 37"/>
                    <a:gd name="T3" fmla="*/ 18 h 50"/>
                    <a:gd name="T4" fmla="*/ 8 w 37"/>
                    <a:gd name="T5" fmla="*/ 20 h 50"/>
                    <a:gd name="T6" fmla="*/ 8 w 37"/>
                    <a:gd name="T7" fmla="*/ 23 h 50"/>
                    <a:gd name="T8" fmla="*/ 10 w 37"/>
                    <a:gd name="T9" fmla="*/ 26 h 50"/>
                    <a:gd name="T10" fmla="*/ 12 w 37"/>
                    <a:gd name="T11" fmla="*/ 26 h 50"/>
                    <a:gd name="T12" fmla="*/ 12 w 37"/>
                    <a:gd name="T13" fmla="*/ 28 h 50"/>
                    <a:gd name="T14" fmla="*/ 16 w 37"/>
                    <a:gd name="T15" fmla="*/ 32 h 50"/>
                    <a:gd name="T16" fmla="*/ 17 w 37"/>
                    <a:gd name="T17" fmla="*/ 37 h 50"/>
                    <a:gd name="T18" fmla="*/ 19 w 37"/>
                    <a:gd name="T19" fmla="*/ 36 h 50"/>
                    <a:gd name="T20" fmla="*/ 20 w 37"/>
                    <a:gd name="T21" fmla="*/ 36 h 50"/>
                    <a:gd name="T22" fmla="*/ 21 w 37"/>
                    <a:gd name="T23" fmla="*/ 41 h 50"/>
                    <a:gd name="T24" fmla="*/ 24 w 37"/>
                    <a:gd name="T25" fmla="*/ 41 h 50"/>
                    <a:gd name="T26" fmla="*/ 25 w 37"/>
                    <a:gd name="T27" fmla="*/ 45 h 50"/>
                    <a:gd name="T28" fmla="*/ 28 w 37"/>
                    <a:gd name="T29" fmla="*/ 47 h 50"/>
                    <a:gd name="T30" fmla="*/ 31 w 37"/>
                    <a:gd name="T31" fmla="*/ 46 h 50"/>
                    <a:gd name="T32" fmla="*/ 34 w 37"/>
                    <a:gd name="T33" fmla="*/ 48 h 50"/>
                    <a:gd name="T34" fmla="*/ 34 w 37"/>
                    <a:gd name="T35" fmla="*/ 48 h 50"/>
                    <a:gd name="T36" fmla="*/ 37 w 37"/>
                    <a:gd name="T37" fmla="*/ 50 h 50"/>
                    <a:gd name="T38" fmla="*/ 37 w 37"/>
                    <a:gd name="T39" fmla="*/ 45 h 50"/>
                    <a:gd name="T40" fmla="*/ 34 w 37"/>
                    <a:gd name="T41" fmla="*/ 44 h 50"/>
                    <a:gd name="T42" fmla="*/ 30 w 37"/>
                    <a:gd name="T43" fmla="*/ 39 h 50"/>
                    <a:gd name="T44" fmla="*/ 26 w 37"/>
                    <a:gd name="T45" fmla="*/ 32 h 50"/>
                    <a:gd name="T46" fmla="*/ 24 w 37"/>
                    <a:gd name="T47" fmla="*/ 30 h 50"/>
                    <a:gd name="T48" fmla="*/ 22 w 37"/>
                    <a:gd name="T49" fmla="*/ 31 h 50"/>
                    <a:gd name="T50" fmla="*/ 20 w 37"/>
                    <a:gd name="T51" fmla="*/ 24 h 50"/>
                    <a:gd name="T52" fmla="*/ 14 w 37"/>
                    <a:gd name="T53" fmla="*/ 16 h 50"/>
                    <a:gd name="T54" fmla="*/ 13 w 37"/>
                    <a:gd name="T55" fmla="*/ 15 h 50"/>
                    <a:gd name="T56" fmla="*/ 11 w 37"/>
                    <a:gd name="T57" fmla="*/ 12 h 50"/>
                    <a:gd name="T58" fmla="*/ 7 w 37"/>
                    <a:gd name="T59" fmla="*/ 9 h 50"/>
                    <a:gd name="T60" fmla="*/ 7 w 37"/>
                    <a:gd name="T61" fmla="*/ 7 h 50"/>
                    <a:gd name="T62" fmla="*/ 5 w 37"/>
                    <a:gd name="T63" fmla="*/ 3 h 50"/>
                    <a:gd name="T64" fmla="*/ 4 w 37"/>
                    <a:gd name="T65" fmla="*/ 7 h 50"/>
                    <a:gd name="T66" fmla="*/ 0 w 37"/>
                    <a:gd name="T67" fmla="*/ 0 h 50"/>
                    <a:gd name="T68" fmla="*/ 0 w 37"/>
                    <a:gd name="T69" fmla="*/ 3 h 50"/>
                    <a:gd name="T70" fmla="*/ 1 w 37"/>
                    <a:gd name="T71" fmla="*/ 5 h 50"/>
                    <a:gd name="T72" fmla="*/ 1 w 37"/>
                    <a:gd name="T7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" h="50">
                      <a:moveTo>
                        <a:pt x="1" y="9"/>
                      </a:moveTo>
                      <a:lnTo>
                        <a:pt x="5" y="18"/>
                      </a:lnTo>
                      <a:lnTo>
                        <a:pt x="8" y="20"/>
                      </a:lnTo>
                      <a:lnTo>
                        <a:pt x="8" y="23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6" y="32"/>
                      </a:lnTo>
                      <a:lnTo>
                        <a:pt x="17" y="37"/>
                      </a:lnTo>
                      <a:lnTo>
                        <a:pt x="19" y="36"/>
                      </a:lnTo>
                      <a:lnTo>
                        <a:pt x="20" y="36"/>
                      </a:lnTo>
                      <a:lnTo>
                        <a:pt x="21" y="41"/>
                      </a:lnTo>
                      <a:lnTo>
                        <a:pt x="24" y="41"/>
                      </a:lnTo>
                      <a:lnTo>
                        <a:pt x="25" y="45"/>
                      </a:lnTo>
                      <a:lnTo>
                        <a:pt x="28" y="47"/>
                      </a:lnTo>
                      <a:lnTo>
                        <a:pt x="31" y="46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50"/>
                      </a:lnTo>
                      <a:lnTo>
                        <a:pt x="37" y="45"/>
                      </a:lnTo>
                      <a:lnTo>
                        <a:pt x="34" y="44"/>
                      </a:lnTo>
                      <a:lnTo>
                        <a:pt x="30" y="39"/>
                      </a:lnTo>
                      <a:lnTo>
                        <a:pt x="26" y="32"/>
                      </a:lnTo>
                      <a:lnTo>
                        <a:pt x="24" y="30"/>
                      </a:lnTo>
                      <a:lnTo>
                        <a:pt x="22" y="31"/>
                      </a:lnTo>
                      <a:lnTo>
                        <a:pt x="20" y="24"/>
                      </a:lnTo>
                      <a:lnTo>
                        <a:pt x="14" y="16"/>
                      </a:lnTo>
                      <a:lnTo>
                        <a:pt x="13" y="15"/>
                      </a:lnTo>
                      <a:lnTo>
                        <a:pt x="11" y="12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3"/>
                      </a:lnTo>
                      <a:lnTo>
                        <a:pt x="4" y="7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5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1" name="Freeform 871">
                  <a:extLst>
                    <a:ext uri="{FF2B5EF4-FFF2-40B4-BE49-F238E27FC236}">
                      <a16:creationId xmlns:a16="http://schemas.microsoft.com/office/drawing/2014/main" id="{3B60EC63-29C2-4DFA-AA6E-8C38B2226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8" y="3213"/>
                  <a:ext cx="5" cy="7"/>
                </a:xfrm>
                <a:custGeom>
                  <a:avLst/>
                  <a:gdLst>
                    <a:gd name="T0" fmla="*/ 5 w 5"/>
                    <a:gd name="T1" fmla="*/ 5 h 7"/>
                    <a:gd name="T2" fmla="*/ 5 w 5"/>
                    <a:gd name="T3" fmla="*/ 2 h 7"/>
                    <a:gd name="T4" fmla="*/ 4 w 5"/>
                    <a:gd name="T5" fmla="*/ 0 h 7"/>
                    <a:gd name="T6" fmla="*/ 0 w 5"/>
                    <a:gd name="T7" fmla="*/ 1 h 7"/>
                    <a:gd name="T8" fmla="*/ 0 w 5"/>
                    <a:gd name="T9" fmla="*/ 4 h 7"/>
                    <a:gd name="T10" fmla="*/ 2 w 5"/>
                    <a:gd name="T11" fmla="*/ 7 h 7"/>
                    <a:gd name="T12" fmla="*/ 4 w 5"/>
                    <a:gd name="T13" fmla="*/ 5 h 7"/>
                    <a:gd name="T14" fmla="*/ 5 w 5"/>
                    <a:gd name="T15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2" name="Freeform 872">
                  <a:extLst>
                    <a:ext uri="{FF2B5EF4-FFF2-40B4-BE49-F238E27FC236}">
                      <a16:creationId xmlns:a16="http://schemas.microsoft.com/office/drawing/2014/main" id="{56619895-CAF5-4E0F-99C1-57F25AE0C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33" y="3847"/>
                  <a:ext cx="6" cy="7"/>
                </a:xfrm>
                <a:custGeom>
                  <a:avLst/>
                  <a:gdLst>
                    <a:gd name="T0" fmla="*/ 1 w 6"/>
                    <a:gd name="T1" fmla="*/ 0 h 7"/>
                    <a:gd name="T2" fmla="*/ 0 w 6"/>
                    <a:gd name="T3" fmla="*/ 1 h 7"/>
                    <a:gd name="T4" fmla="*/ 1 w 6"/>
                    <a:gd name="T5" fmla="*/ 4 h 7"/>
                    <a:gd name="T6" fmla="*/ 1 w 6"/>
                    <a:gd name="T7" fmla="*/ 6 h 7"/>
                    <a:gd name="T8" fmla="*/ 3 w 6"/>
                    <a:gd name="T9" fmla="*/ 6 h 7"/>
                    <a:gd name="T10" fmla="*/ 5 w 6"/>
                    <a:gd name="T11" fmla="*/ 7 h 7"/>
                    <a:gd name="T12" fmla="*/ 6 w 6"/>
                    <a:gd name="T13" fmla="*/ 7 h 7"/>
                    <a:gd name="T14" fmla="*/ 3 w 6"/>
                    <a:gd name="T15" fmla="*/ 2 h 7"/>
                    <a:gd name="T16" fmla="*/ 1 w 6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7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4"/>
                      </a:lnTo>
                      <a:lnTo>
                        <a:pt x="1" y="6"/>
                      </a:lnTo>
                      <a:lnTo>
                        <a:pt x="3" y="6"/>
                      </a:lnTo>
                      <a:lnTo>
                        <a:pt x="5" y="7"/>
                      </a:lnTo>
                      <a:lnTo>
                        <a:pt x="6" y="7"/>
                      </a:lnTo>
                      <a:lnTo>
                        <a:pt x="3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3" name="Freeform 873">
                  <a:extLst>
                    <a:ext uri="{FF2B5EF4-FFF2-40B4-BE49-F238E27FC236}">
                      <a16:creationId xmlns:a16="http://schemas.microsoft.com/office/drawing/2014/main" id="{7AB122A7-45F9-4295-8A19-7E78DB9F7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500" y="3745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1 w 3"/>
                    <a:gd name="T5" fmla="*/ 1 h 3"/>
                    <a:gd name="T6" fmla="*/ 0 w 3"/>
                    <a:gd name="T7" fmla="*/ 2 h 3"/>
                    <a:gd name="T8" fmla="*/ 0 w 3"/>
                    <a:gd name="T9" fmla="*/ 3 h 3"/>
                    <a:gd name="T10" fmla="*/ 1 w 3"/>
                    <a:gd name="T11" fmla="*/ 3 h 3"/>
                    <a:gd name="T12" fmla="*/ 3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4" name="Freeform 874">
                  <a:extLst>
                    <a:ext uri="{FF2B5EF4-FFF2-40B4-BE49-F238E27FC236}">
                      <a16:creationId xmlns:a16="http://schemas.microsoft.com/office/drawing/2014/main" id="{38EAF7F5-D6FD-4F83-A783-D18F84342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2" y="3741"/>
                  <a:ext cx="23" cy="22"/>
                </a:xfrm>
                <a:custGeom>
                  <a:avLst/>
                  <a:gdLst>
                    <a:gd name="T0" fmla="*/ 20 w 23"/>
                    <a:gd name="T1" fmla="*/ 11 h 22"/>
                    <a:gd name="T2" fmla="*/ 19 w 23"/>
                    <a:gd name="T3" fmla="*/ 10 h 22"/>
                    <a:gd name="T4" fmla="*/ 16 w 23"/>
                    <a:gd name="T5" fmla="*/ 13 h 22"/>
                    <a:gd name="T6" fmla="*/ 14 w 23"/>
                    <a:gd name="T7" fmla="*/ 13 h 22"/>
                    <a:gd name="T8" fmla="*/ 13 w 23"/>
                    <a:gd name="T9" fmla="*/ 9 h 22"/>
                    <a:gd name="T10" fmla="*/ 14 w 23"/>
                    <a:gd name="T11" fmla="*/ 9 h 22"/>
                    <a:gd name="T12" fmla="*/ 14 w 23"/>
                    <a:gd name="T13" fmla="*/ 5 h 22"/>
                    <a:gd name="T14" fmla="*/ 13 w 23"/>
                    <a:gd name="T15" fmla="*/ 6 h 22"/>
                    <a:gd name="T16" fmla="*/ 12 w 23"/>
                    <a:gd name="T17" fmla="*/ 9 h 22"/>
                    <a:gd name="T18" fmla="*/ 10 w 23"/>
                    <a:gd name="T19" fmla="*/ 11 h 22"/>
                    <a:gd name="T20" fmla="*/ 9 w 23"/>
                    <a:gd name="T21" fmla="*/ 9 h 22"/>
                    <a:gd name="T22" fmla="*/ 6 w 23"/>
                    <a:gd name="T23" fmla="*/ 9 h 22"/>
                    <a:gd name="T24" fmla="*/ 5 w 23"/>
                    <a:gd name="T25" fmla="*/ 7 h 22"/>
                    <a:gd name="T26" fmla="*/ 5 w 23"/>
                    <a:gd name="T27" fmla="*/ 4 h 22"/>
                    <a:gd name="T28" fmla="*/ 5 w 23"/>
                    <a:gd name="T29" fmla="*/ 2 h 22"/>
                    <a:gd name="T30" fmla="*/ 6 w 23"/>
                    <a:gd name="T31" fmla="*/ 1 h 22"/>
                    <a:gd name="T32" fmla="*/ 6 w 23"/>
                    <a:gd name="T33" fmla="*/ 0 h 22"/>
                    <a:gd name="T34" fmla="*/ 4 w 23"/>
                    <a:gd name="T35" fmla="*/ 2 h 22"/>
                    <a:gd name="T36" fmla="*/ 3 w 23"/>
                    <a:gd name="T37" fmla="*/ 4 h 22"/>
                    <a:gd name="T38" fmla="*/ 3 w 23"/>
                    <a:gd name="T39" fmla="*/ 6 h 22"/>
                    <a:gd name="T40" fmla="*/ 3 w 23"/>
                    <a:gd name="T41" fmla="*/ 9 h 22"/>
                    <a:gd name="T42" fmla="*/ 4 w 23"/>
                    <a:gd name="T43" fmla="*/ 10 h 22"/>
                    <a:gd name="T44" fmla="*/ 5 w 23"/>
                    <a:gd name="T45" fmla="*/ 11 h 22"/>
                    <a:gd name="T46" fmla="*/ 2 w 23"/>
                    <a:gd name="T47" fmla="*/ 14 h 22"/>
                    <a:gd name="T48" fmla="*/ 0 w 23"/>
                    <a:gd name="T49" fmla="*/ 17 h 22"/>
                    <a:gd name="T50" fmla="*/ 1 w 23"/>
                    <a:gd name="T51" fmla="*/ 20 h 22"/>
                    <a:gd name="T52" fmla="*/ 2 w 23"/>
                    <a:gd name="T53" fmla="*/ 20 h 22"/>
                    <a:gd name="T54" fmla="*/ 6 w 23"/>
                    <a:gd name="T55" fmla="*/ 18 h 22"/>
                    <a:gd name="T56" fmla="*/ 7 w 23"/>
                    <a:gd name="T57" fmla="*/ 17 h 22"/>
                    <a:gd name="T58" fmla="*/ 8 w 23"/>
                    <a:gd name="T59" fmla="*/ 19 h 22"/>
                    <a:gd name="T60" fmla="*/ 10 w 23"/>
                    <a:gd name="T61" fmla="*/ 21 h 22"/>
                    <a:gd name="T62" fmla="*/ 12 w 23"/>
                    <a:gd name="T63" fmla="*/ 20 h 22"/>
                    <a:gd name="T64" fmla="*/ 13 w 23"/>
                    <a:gd name="T65" fmla="*/ 17 h 22"/>
                    <a:gd name="T66" fmla="*/ 14 w 23"/>
                    <a:gd name="T67" fmla="*/ 19 h 22"/>
                    <a:gd name="T68" fmla="*/ 14 w 23"/>
                    <a:gd name="T69" fmla="*/ 21 h 22"/>
                    <a:gd name="T70" fmla="*/ 16 w 23"/>
                    <a:gd name="T71" fmla="*/ 22 h 22"/>
                    <a:gd name="T72" fmla="*/ 18 w 23"/>
                    <a:gd name="T73" fmla="*/ 22 h 22"/>
                    <a:gd name="T74" fmla="*/ 21 w 23"/>
                    <a:gd name="T75" fmla="*/ 20 h 22"/>
                    <a:gd name="T76" fmla="*/ 21 w 23"/>
                    <a:gd name="T77" fmla="*/ 19 h 22"/>
                    <a:gd name="T78" fmla="*/ 17 w 23"/>
                    <a:gd name="T79" fmla="*/ 19 h 22"/>
                    <a:gd name="T80" fmla="*/ 16 w 23"/>
                    <a:gd name="T81" fmla="*/ 17 h 22"/>
                    <a:gd name="T82" fmla="*/ 17 w 23"/>
                    <a:gd name="T83" fmla="*/ 15 h 22"/>
                    <a:gd name="T84" fmla="*/ 19 w 23"/>
                    <a:gd name="T85" fmla="*/ 14 h 22"/>
                    <a:gd name="T86" fmla="*/ 22 w 23"/>
                    <a:gd name="T87" fmla="*/ 15 h 22"/>
                    <a:gd name="T88" fmla="*/ 23 w 23"/>
                    <a:gd name="T89" fmla="*/ 12 h 22"/>
                    <a:gd name="T90" fmla="*/ 22 w 23"/>
                    <a:gd name="T91" fmla="*/ 10 h 22"/>
                    <a:gd name="T92" fmla="*/ 20 w 23"/>
                    <a:gd name="T93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3" h="22">
                      <a:moveTo>
                        <a:pt x="20" y="11"/>
                      </a:moveTo>
                      <a:lnTo>
                        <a:pt x="19" y="10"/>
                      </a:lnTo>
                      <a:lnTo>
                        <a:pt x="16" y="13"/>
                      </a:lnTo>
                      <a:lnTo>
                        <a:pt x="14" y="13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4" y="5"/>
                      </a:lnTo>
                      <a:lnTo>
                        <a:pt x="13" y="6"/>
                      </a:lnTo>
                      <a:lnTo>
                        <a:pt x="12" y="9"/>
                      </a:lnTo>
                      <a:lnTo>
                        <a:pt x="10" y="11"/>
                      </a:lnTo>
                      <a:lnTo>
                        <a:pt x="9" y="9"/>
                      </a:lnTo>
                      <a:lnTo>
                        <a:pt x="6" y="9"/>
                      </a:lnTo>
                      <a:lnTo>
                        <a:pt x="5" y="7"/>
                      </a:lnTo>
                      <a:lnTo>
                        <a:pt x="5" y="4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3" y="4"/>
                      </a:lnTo>
                      <a:lnTo>
                        <a:pt x="3" y="6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11"/>
                      </a:lnTo>
                      <a:lnTo>
                        <a:pt x="2" y="14"/>
                      </a:lnTo>
                      <a:lnTo>
                        <a:pt x="0" y="17"/>
                      </a:lnTo>
                      <a:lnTo>
                        <a:pt x="1" y="20"/>
                      </a:lnTo>
                      <a:lnTo>
                        <a:pt x="2" y="20"/>
                      </a:lnTo>
                      <a:lnTo>
                        <a:pt x="6" y="18"/>
                      </a:lnTo>
                      <a:lnTo>
                        <a:pt x="7" y="17"/>
                      </a:lnTo>
                      <a:lnTo>
                        <a:pt x="8" y="19"/>
                      </a:lnTo>
                      <a:lnTo>
                        <a:pt x="10" y="21"/>
                      </a:lnTo>
                      <a:lnTo>
                        <a:pt x="12" y="20"/>
                      </a:lnTo>
                      <a:lnTo>
                        <a:pt x="13" y="17"/>
                      </a:lnTo>
                      <a:lnTo>
                        <a:pt x="14" y="19"/>
                      </a:lnTo>
                      <a:lnTo>
                        <a:pt x="14" y="21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1" y="20"/>
                      </a:lnTo>
                      <a:lnTo>
                        <a:pt x="21" y="19"/>
                      </a:lnTo>
                      <a:lnTo>
                        <a:pt x="17" y="19"/>
                      </a:lnTo>
                      <a:lnTo>
                        <a:pt x="16" y="17"/>
                      </a:lnTo>
                      <a:lnTo>
                        <a:pt x="17" y="15"/>
                      </a:lnTo>
                      <a:lnTo>
                        <a:pt x="19" y="14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5" name="Freeform 875">
                  <a:extLst>
                    <a:ext uri="{FF2B5EF4-FFF2-40B4-BE49-F238E27FC236}">
                      <a16:creationId xmlns:a16="http://schemas.microsoft.com/office/drawing/2014/main" id="{4D641EAA-4371-4868-85C4-4B8DBE189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09" y="3153"/>
                  <a:ext cx="8" cy="11"/>
                </a:xfrm>
                <a:custGeom>
                  <a:avLst/>
                  <a:gdLst>
                    <a:gd name="T0" fmla="*/ 8 w 8"/>
                    <a:gd name="T1" fmla="*/ 1 h 11"/>
                    <a:gd name="T2" fmla="*/ 6 w 8"/>
                    <a:gd name="T3" fmla="*/ 0 h 11"/>
                    <a:gd name="T4" fmla="*/ 4 w 8"/>
                    <a:gd name="T5" fmla="*/ 1 h 11"/>
                    <a:gd name="T6" fmla="*/ 2 w 8"/>
                    <a:gd name="T7" fmla="*/ 1 h 11"/>
                    <a:gd name="T8" fmla="*/ 2 w 8"/>
                    <a:gd name="T9" fmla="*/ 5 h 11"/>
                    <a:gd name="T10" fmla="*/ 0 w 8"/>
                    <a:gd name="T11" fmla="*/ 7 h 11"/>
                    <a:gd name="T12" fmla="*/ 4 w 8"/>
                    <a:gd name="T13" fmla="*/ 11 h 11"/>
                    <a:gd name="T14" fmla="*/ 7 w 8"/>
                    <a:gd name="T15" fmla="*/ 9 h 11"/>
                    <a:gd name="T16" fmla="*/ 6 w 8"/>
                    <a:gd name="T17" fmla="*/ 6 h 11"/>
                    <a:gd name="T18" fmla="*/ 8 w 8"/>
                    <a:gd name="T19" fmla="*/ 3 h 11"/>
                    <a:gd name="T20" fmla="*/ 8 w 8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1">
                      <a:moveTo>
                        <a:pt x="8" y="1"/>
                      </a:move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5"/>
                      </a:lnTo>
                      <a:lnTo>
                        <a:pt x="0" y="7"/>
                      </a:lnTo>
                      <a:lnTo>
                        <a:pt x="4" y="11"/>
                      </a:lnTo>
                      <a:lnTo>
                        <a:pt x="7" y="9"/>
                      </a:lnTo>
                      <a:lnTo>
                        <a:pt x="6" y="6"/>
                      </a:lnTo>
                      <a:lnTo>
                        <a:pt x="8" y="3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6" name="Freeform 876">
                  <a:extLst>
                    <a:ext uri="{FF2B5EF4-FFF2-40B4-BE49-F238E27FC236}">
                      <a16:creationId xmlns:a16="http://schemas.microsoft.com/office/drawing/2014/main" id="{136FF4DC-A8D7-428F-9EF5-126E1CB2E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80" y="3166"/>
                  <a:ext cx="9" cy="11"/>
                </a:xfrm>
                <a:custGeom>
                  <a:avLst/>
                  <a:gdLst>
                    <a:gd name="T0" fmla="*/ 5 w 9"/>
                    <a:gd name="T1" fmla="*/ 2 h 11"/>
                    <a:gd name="T2" fmla="*/ 3 w 9"/>
                    <a:gd name="T3" fmla="*/ 0 h 11"/>
                    <a:gd name="T4" fmla="*/ 0 w 9"/>
                    <a:gd name="T5" fmla="*/ 1 h 11"/>
                    <a:gd name="T6" fmla="*/ 0 w 9"/>
                    <a:gd name="T7" fmla="*/ 6 h 11"/>
                    <a:gd name="T8" fmla="*/ 4 w 9"/>
                    <a:gd name="T9" fmla="*/ 11 h 11"/>
                    <a:gd name="T10" fmla="*/ 5 w 9"/>
                    <a:gd name="T11" fmla="*/ 11 h 11"/>
                    <a:gd name="T12" fmla="*/ 9 w 9"/>
                    <a:gd name="T13" fmla="*/ 7 h 11"/>
                    <a:gd name="T14" fmla="*/ 7 w 9"/>
                    <a:gd name="T15" fmla="*/ 7 h 11"/>
                    <a:gd name="T16" fmla="*/ 5 w 9"/>
                    <a:gd name="T1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5" y="2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6"/>
                      </a:lnTo>
                      <a:lnTo>
                        <a:pt x="4" y="11"/>
                      </a:lnTo>
                      <a:lnTo>
                        <a:pt x="5" y="11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7" name="Freeform 877">
                  <a:extLst>
                    <a:ext uri="{FF2B5EF4-FFF2-40B4-BE49-F238E27FC236}">
                      <a16:creationId xmlns:a16="http://schemas.microsoft.com/office/drawing/2014/main" id="{56D49161-CAFD-4DCD-83FF-5B00C0EF5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33"/>
                  <a:ext cx="0" cy="2"/>
                </a:xfrm>
                <a:custGeom>
                  <a:avLst/>
                  <a:gdLst>
                    <a:gd name="T0" fmla="*/ 2 h 2"/>
                    <a:gd name="T1" fmla="*/ 2 h 2"/>
                    <a:gd name="T2" fmla="*/ 0 h 2"/>
                    <a:gd name="T3" fmla="*/ 1 h 2"/>
                    <a:gd name="T4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8" name="Freeform 878">
                  <a:extLst>
                    <a:ext uri="{FF2B5EF4-FFF2-40B4-BE49-F238E27FC236}">
                      <a16:creationId xmlns:a16="http://schemas.microsoft.com/office/drawing/2014/main" id="{C0347173-9534-40F6-A44E-C5DA1FC83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4" y="3093"/>
                  <a:ext cx="3" cy="8"/>
                </a:xfrm>
                <a:custGeom>
                  <a:avLst/>
                  <a:gdLst>
                    <a:gd name="T0" fmla="*/ 1 w 3"/>
                    <a:gd name="T1" fmla="*/ 2 h 8"/>
                    <a:gd name="T2" fmla="*/ 0 w 3"/>
                    <a:gd name="T3" fmla="*/ 4 h 8"/>
                    <a:gd name="T4" fmla="*/ 0 w 3"/>
                    <a:gd name="T5" fmla="*/ 6 h 8"/>
                    <a:gd name="T6" fmla="*/ 0 w 3"/>
                    <a:gd name="T7" fmla="*/ 8 h 8"/>
                    <a:gd name="T8" fmla="*/ 1 w 3"/>
                    <a:gd name="T9" fmla="*/ 5 h 8"/>
                    <a:gd name="T10" fmla="*/ 3 w 3"/>
                    <a:gd name="T11" fmla="*/ 3 h 8"/>
                    <a:gd name="T12" fmla="*/ 3 w 3"/>
                    <a:gd name="T13" fmla="*/ 0 h 8"/>
                    <a:gd name="T14" fmla="*/ 2 w 3"/>
                    <a:gd name="T15" fmla="*/ 2 h 8"/>
                    <a:gd name="T16" fmla="*/ 1 w 3"/>
                    <a:gd name="T1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8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9" name="Freeform 879">
                  <a:extLst>
                    <a:ext uri="{FF2B5EF4-FFF2-40B4-BE49-F238E27FC236}">
                      <a16:creationId xmlns:a16="http://schemas.microsoft.com/office/drawing/2014/main" id="{C5D9A7E3-6420-4061-B42A-B428B0343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6" y="3011"/>
                  <a:ext cx="108" cy="242"/>
                </a:xfrm>
                <a:custGeom>
                  <a:avLst/>
                  <a:gdLst>
                    <a:gd name="T0" fmla="*/ 105 w 108"/>
                    <a:gd name="T1" fmla="*/ 44 h 242"/>
                    <a:gd name="T2" fmla="*/ 103 w 108"/>
                    <a:gd name="T3" fmla="*/ 25 h 242"/>
                    <a:gd name="T4" fmla="*/ 98 w 108"/>
                    <a:gd name="T5" fmla="*/ 12 h 242"/>
                    <a:gd name="T6" fmla="*/ 95 w 108"/>
                    <a:gd name="T7" fmla="*/ 0 h 242"/>
                    <a:gd name="T8" fmla="*/ 88 w 108"/>
                    <a:gd name="T9" fmla="*/ 7 h 242"/>
                    <a:gd name="T10" fmla="*/ 91 w 108"/>
                    <a:gd name="T11" fmla="*/ 14 h 242"/>
                    <a:gd name="T12" fmla="*/ 86 w 108"/>
                    <a:gd name="T13" fmla="*/ 28 h 242"/>
                    <a:gd name="T14" fmla="*/ 80 w 108"/>
                    <a:gd name="T15" fmla="*/ 34 h 242"/>
                    <a:gd name="T16" fmla="*/ 75 w 108"/>
                    <a:gd name="T17" fmla="*/ 31 h 242"/>
                    <a:gd name="T18" fmla="*/ 77 w 108"/>
                    <a:gd name="T19" fmla="*/ 41 h 242"/>
                    <a:gd name="T20" fmla="*/ 76 w 108"/>
                    <a:gd name="T21" fmla="*/ 45 h 242"/>
                    <a:gd name="T22" fmla="*/ 71 w 108"/>
                    <a:gd name="T23" fmla="*/ 48 h 242"/>
                    <a:gd name="T24" fmla="*/ 67 w 108"/>
                    <a:gd name="T25" fmla="*/ 49 h 242"/>
                    <a:gd name="T26" fmla="*/ 65 w 108"/>
                    <a:gd name="T27" fmla="*/ 53 h 242"/>
                    <a:gd name="T28" fmla="*/ 65 w 108"/>
                    <a:gd name="T29" fmla="*/ 61 h 242"/>
                    <a:gd name="T30" fmla="*/ 59 w 108"/>
                    <a:gd name="T31" fmla="*/ 61 h 242"/>
                    <a:gd name="T32" fmla="*/ 53 w 108"/>
                    <a:gd name="T33" fmla="*/ 67 h 242"/>
                    <a:gd name="T34" fmla="*/ 50 w 108"/>
                    <a:gd name="T35" fmla="*/ 69 h 242"/>
                    <a:gd name="T36" fmla="*/ 42 w 108"/>
                    <a:gd name="T37" fmla="*/ 66 h 242"/>
                    <a:gd name="T38" fmla="*/ 39 w 108"/>
                    <a:gd name="T39" fmla="*/ 72 h 242"/>
                    <a:gd name="T40" fmla="*/ 36 w 108"/>
                    <a:gd name="T41" fmla="*/ 71 h 242"/>
                    <a:gd name="T42" fmla="*/ 25 w 108"/>
                    <a:gd name="T43" fmla="*/ 74 h 242"/>
                    <a:gd name="T44" fmla="*/ 18 w 108"/>
                    <a:gd name="T45" fmla="*/ 89 h 242"/>
                    <a:gd name="T46" fmla="*/ 16 w 108"/>
                    <a:gd name="T47" fmla="*/ 100 h 242"/>
                    <a:gd name="T48" fmla="*/ 19 w 108"/>
                    <a:gd name="T49" fmla="*/ 121 h 242"/>
                    <a:gd name="T50" fmla="*/ 20 w 108"/>
                    <a:gd name="T51" fmla="*/ 131 h 242"/>
                    <a:gd name="T52" fmla="*/ 15 w 108"/>
                    <a:gd name="T53" fmla="*/ 148 h 242"/>
                    <a:gd name="T54" fmla="*/ 10 w 108"/>
                    <a:gd name="T55" fmla="*/ 160 h 242"/>
                    <a:gd name="T56" fmla="*/ 4 w 108"/>
                    <a:gd name="T57" fmla="*/ 170 h 242"/>
                    <a:gd name="T58" fmla="*/ 1 w 108"/>
                    <a:gd name="T59" fmla="*/ 183 h 242"/>
                    <a:gd name="T60" fmla="*/ 5 w 108"/>
                    <a:gd name="T61" fmla="*/ 200 h 242"/>
                    <a:gd name="T62" fmla="*/ 4 w 108"/>
                    <a:gd name="T63" fmla="*/ 204 h 242"/>
                    <a:gd name="T64" fmla="*/ 5 w 108"/>
                    <a:gd name="T65" fmla="*/ 221 h 242"/>
                    <a:gd name="T66" fmla="*/ 10 w 108"/>
                    <a:gd name="T67" fmla="*/ 229 h 242"/>
                    <a:gd name="T68" fmla="*/ 15 w 108"/>
                    <a:gd name="T69" fmla="*/ 235 h 242"/>
                    <a:gd name="T70" fmla="*/ 22 w 108"/>
                    <a:gd name="T71" fmla="*/ 241 h 242"/>
                    <a:gd name="T72" fmla="*/ 31 w 108"/>
                    <a:gd name="T73" fmla="*/ 238 h 242"/>
                    <a:gd name="T74" fmla="*/ 50 w 108"/>
                    <a:gd name="T75" fmla="*/ 231 h 242"/>
                    <a:gd name="T76" fmla="*/ 57 w 108"/>
                    <a:gd name="T77" fmla="*/ 218 h 242"/>
                    <a:gd name="T78" fmla="*/ 59 w 108"/>
                    <a:gd name="T79" fmla="*/ 207 h 242"/>
                    <a:gd name="T80" fmla="*/ 63 w 108"/>
                    <a:gd name="T81" fmla="*/ 200 h 242"/>
                    <a:gd name="T82" fmla="*/ 71 w 108"/>
                    <a:gd name="T83" fmla="*/ 174 h 242"/>
                    <a:gd name="T84" fmla="*/ 83 w 108"/>
                    <a:gd name="T85" fmla="*/ 141 h 242"/>
                    <a:gd name="T86" fmla="*/ 89 w 108"/>
                    <a:gd name="T87" fmla="*/ 120 h 242"/>
                    <a:gd name="T88" fmla="*/ 95 w 108"/>
                    <a:gd name="T89" fmla="*/ 97 h 242"/>
                    <a:gd name="T90" fmla="*/ 96 w 108"/>
                    <a:gd name="T91" fmla="*/ 83 h 242"/>
                    <a:gd name="T92" fmla="*/ 98 w 108"/>
                    <a:gd name="T93" fmla="*/ 71 h 242"/>
                    <a:gd name="T94" fmla="*/ 98 w 108"/>
                    <a:gd name="T95" fmla="*/ 61 h 242"/>
                    <a:gd name="T96" fmla="*/ 105 w 108"/>
                    <a:gd name="T97" fmla="*/ 70 h 242"/>
                    <a:gd name="T98" fmla="*/ 107 w 108"/>
                    <a:gd name="T99" fmla="*/ 6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8" h="242">
                      <a:moveTo>
                        <a:pt x="105" y="52"/>
                      </a:moveTo>
                      <a:lnTo>
                        <a:pt x="104" y="49"/>
                      </a:lnTo>
                      <a:lnTo>
                        <a:pt x="105" y="48"/>
                      </a:lnTo>
                      <a:lnTo>
                        <a:pt x="105" y="44"/>
                      </a:lnTo>
                      <a:lnTo>
                        <a:pt x="104" y="39"/>
                      </a:lnTo>
                      <a:lnTo>
                        <a:pt x="105" y="38"/>
                      </a:lnTo>
                      <a:lnTo>
                        <a:pt x="105" y="28"/>
                      </a:lnTo>
                      <a:lnTo>
                        <a:pt x="103" y="25"/>
                      </a:lnTo>
                      <a:lnTo>
                        <a:pt x="102" y="17"/>
                      </a:lnTo>
                      <a:lnTo>
                        <a:pt x="101" y="15"/>
                      </a:lnTo>
                      <a:lnTo>
                        <a:pt x="101" y="16"/>
                      </a:lnTo>
                      <a:lnTo>
                        <a:pt x="98" y="12"/>
                      </a:lnTo>
                      <a:lnTo>
                        <a:pt x="98" y="8"/>
                      </a:lnTo>
                      <a:lnTo>
                        <a:pt x="95" y="7"/>
                      </a:lnTo>
                      <a:lnTo>
                        <a:pt x="97" y="4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3" y="7"/>
                      </a:lnTo>
                      <a:lnTo>
                        <a:pt x="91" y="9"/>
                      </a:lnTo>
                      <a:lnTo>
                        <a:pt x="88" y="7"/>
                      </a:lnTo>
                      <a:lnTo>
                        <a:pt x="87" y="7"/>
                      </a:lnTo>
                      <a:lnTo>
                        <a:pt x="89" y="10"/>
                      </a:lnTo>
                      <a:lnTo>
                        <a:pt x="89" y="13"/>
                      </a:lnTo>
                      <a:lnTo>
                        <a:pt x="91" y="14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8" y="24"/>
                      </a:lnTo>
                      <a:lnTo>
                        <a:pt x="86" y="28"/>
                      </a:lnTo>
                      <a:lnTo>
                        <a:pt x="84" y="27"/>
                      </a:lnTo>
                      <a:lnTo>
                        <a:pt x="82" y="30"/>
                      </a:lnTo>
                      <a:lnTo>
                        <a:pt x="81" y="32"/>
                      </a:lnTo>
                      <a:lnTo>
                        <a:pt x="80" y="34"/>
                      </a:lnTo>
                      <a:lnTo>
                        <a:pt x="78" y="33"/>
                      </a:lnTo>
                      <a:lnTo>
                        <a:pt x="78" y="29"/>
                      </a:lnTo>
                      <a:lnTo>
                        <a:pt x="77" y="28"/>
                      </a:lnTo>
                      <a:lnTo>
                        <a:pt x="75" y="31"/>
                      </a:lnTo>
                      <a:lnTo>
                        <a:pt x="74" y="35"/>
                      </a:lnTo>
                      <a:lnTo>
                        <a:pt x="77" y="38"/>
                      </a:lnTo>
                      <a:lnTo>
                        <a:pt x="78" y="39"/>
                      </a:lnTo>
                      <a:lnTo>
                        <a:pt x="77" y="41"/>
                      </a:lnTo>
                      <a:lnTo>
                        <a:pt x="76" y="40"/>
                      </a:lnTo>
                      <a:lnTo>
                        <a:pt x="72" y="41"/>
                      </a:lnTo>
                      <a:lnTo>
                        <a:pt x="73" y="45"/>
                      </a:lnTo>
                      <a:lnTo>
                        <a:pt x="76" y="45"/>
                      </a:lnTo>
                      <a:lnTo>
                        <a:pt x="76" y="47"/>
                      </a:lnTo>
                      <a:lnTo>
                        <a:pt x="75" y="49"/>
                      </a:lnTo>
                      <a:lnTo>
                        <a:pt x="74" y="47"/>
                      </a:lnTo>
                      <a:lnTo>
                        <a:pt x="71" y="48"/>
                      </a:lnTo>
                      <a:lnTo>
                        <a:pt x="71" y="50"/>
                      </a:lnTo>
                      <a:lnTo>
                        <a:pt x="67" y="54"/>
                      </a:lnTo>
                      <a:lnTo>
                        <a:pt x="67" y="50"/>
                      </a:lnTo>
                      <a:lnTo>
                        <a:pt x="67" y="49"/>
                      </a:lnTo>
                      <a:lnTo>
                        <a:pt x="67" y="47"/>
                      </a:lnTo>
                      <a:lnTo>
                        <a:pt x="64" y="50"/>
                      </a:lnTo>
                      <a:lnTo>
                        <a:pt x="66" y="52"/>
                      </a:lnTo>
                      <a:lnTo>
                        <a:pt x="65" y="53"/>
                      </a:lnTo>
                      <a:lnTo>
                        <a:pt x="62" y="55"/>
                      </a:lnTo>
                      <a:lnTo>
                        <a:pt x="63" y="59"/>
                      </a:lnTo>
                      <a:lnTo>
                        <a:pt x="65" y="59"/>
                      </a:lnTo>
                      <a:lnTo>
                        <a:pt x="65" y="61"/>
                      </a:lnTo>
                      <a:lnTo>
                        <a:pt x="63" y="62"/>
                      </a:lnTo>
                      <a:lnTo>
                        <a:pt x="61" y="63"/>
                      </a:lnTo>
                      <a:lnTo>
                        <a:pt x="60" y="61"/>
                      </a:lnTo>
                      <a:lnTo>
                        <a:pt x="59" y="61"/>
                      </a:lnTo>
                      <a:lnTo>
                        <a:pt x="60" y="58"/>
                      </a:lnTo>
                      <a:lnTo>
                        <a:pt x="60" y="57"/>
                      </a:lnTo>
                      <a:lnTo>
                        <a:pt x="54" y="62"/>
                      </a:lnTo>
                      <a:lnTo>
                        <a:pt x="53" y="67"/>
                      </a:lnTo>
                      <a:lnTo>
                        <a:pt x="54" y="69"/>
                      </a:lnTo>
                      <a:lnTo>
                        <a:pt x="53" y="71"/>
                      </a:lnTo>
                      <a:lnTo>
                        <a:pt x="51" y="70"/>
                      </a:lnTo>
                      <a:lnTo>
                        <a:pt x="50" y="69"/>
                      </a:lnTo>
                      <a:lnTo>
                        <a:pt x="50" y="65"/>
                      </a:lnTo>
                      <a:lnTo>
                        <a:pt x="49" y="65"/>
                      </a:lnTo>
                      <a:lnTo>
                        <a:pt x="46" y="69"/>
                      </a:lnTo>
                      <a:lnTo>
                        <a:pt x="42" y="66"/>
                      </a:lnTo>
                      <a:lnTo>
                        <a:pt x="41" y="67"/>
                      </a:lnTo>
                      <a:lnTo>
                        <a:pt x="40" y="67"/>
                      </a:lnTo>
                      <a:lnTo>
                        <a:pt x="40" y="72"/>
                      </a:lnTo>
                      <a:lnTo>
                        <a:pt x="39" y="72"/>
                      </a:lnTo>
                      <a:lnTo>
                        <a:pt x="39" y="72"/>
                      </a:lnTo>
                      <a:lnTo>
                        <a:pt x="39" y="69"/>
                      </a:lnTo>
                      <a:lnTo>
                        <a:pt x="37" y="69"/>
                      </a:lnTo>
                      <a:lnTo>
                        <a:pt x="36" y="71"/>
                      </a:lnTo>
                      <a:lnTo>
                        <a:pt x="34" y="69"/>
                      </a:lnTo>
                      <a:lnTo>
                        <a:pt x="29" y="75"/>
                      </a:lnTo>
                      <a:lnTo>
                        <a:pt x="27" y="75"/>
                      </a:lnTo>
                      <a:lnTo>
                        <a:pt x="25" y="74"/>
                      </a:lnTo>
                      <a:lnTo>
                        <a:pt x="23" y="73"/>
                      </a:lnTo>
                      <a:lnTo>
                        <a:pt x="22" y="76"/>
                      </a:lnTo>
                      <a:lnTo>
                        <a:pt x="22" y="81"/>
                      </a:lnTo>
                      <a:lnTo>
                        <a:pt x="18" y="89"/>
                      </a:lnTo>
                      <a:lnTo>
                        <a:pt x="18" y="90"/>
                      </a:lnTo>
                      <a:lnTo>
                        <a:pt x="14" y="96"/>
                      </a:lnTo>
                      <a:lnTo>
                        <a:pt x="14" y="98"/>
                      </a:lnTo>
                      <a:lnTo>
                        <a:pt x="16" y="100"/>
                      </a:lnTo>
                      <a:lnTo>
                        <a:pt x="15" y="104"/>
                      </a:lnTo>
                      <a:lnTo>
                        <a:pt x="15" y="108"/>
                      </a:lnTo>
                      <a:lnTo>
                        <a:pt x="15" y="113"/>
                      </a:lnTo>
                      <a:lnTo>
                        <a:pt x="19" y="121"/>
                      </a:lnTo>
                      <a:lnTo>
                        <a:pt x="19" y="124"/>
                      </a:lnTo>
                      <a:lnTo>
                        <a:pt x="22" y="128"/>
                      </a:lnTo>
                      <a:lnTo>
                        <a:pt x="22" y="129"/>
                      </a:lnTo>
                      <a:lnTo>
                        <a:pt x="20" y="131"/>
                      </a:lnTo>
                      <a:lnTo>
                        <a:pt x="21" y="134"/>
                      </a:lnTo>
                      <a:lnTo>
                        <a:pt x="19" y="142"/>
                      </a:lnTo>
                      <a:lnTo>
                        <a:pt x="16" y="143"/>
                      </a:lnTo>
                      <a:lnTo>
                        <a:pt x="15" y="148"/>
                      </a:lnTo>
                      <a:lnTo>
                        <a:pt x="14" y="149"/>
                      </a:lnTo>
                      <a:lnTo>
                        <a:pt x="13" y="151"/>
                      </a:lnTo>
                      <a:lnTo>
                        <a:pt x="11" y="154"/>
                      </a:lnTo>
                      <a:lnTo>
                        <a:pt x="10" y="160"/>
                      </a:lnTo>
                      <a:lnTo>
                        <a:pt x="8" y="162"/>
                      </a:lnTo>
                      <a:lnTo>
                        <a:pt x="5" y="163"/>
                      </a:lnTo>
                      <a:lnTo>
                        <a:pt x="4" y="165"/>
                      </a:lnTo>
                      <a:lnTo>
                        <a:pt x="4" y="170"/>
                      </a:lnTo>
                      <a:lnTo>
                        <a:pt x="1" y="174"/>
                      </a:lnTo>
                      <a:lnTo>
                        <a:pt x="1" y="179"/>
                      </a:lnTo>
                      <a:lnTo>
                        <a:pt x="0" y="182"/>
                      </a:lnTo>
                      <a:lnTo>
                        <a:pt x="1" y="183"/>
                      </a:lnTo>
                      <a:lnTo>
                        <a:pt x="1" y="189"/>
                      </a:lnTo>
                      <a:lnTo>
                        <a:pt x="5" y="194"/>
                      </a:lnTo>
                      <a:lnTo>
                        <a:pt x="4" y="198"/>
                      </a:lnTo>
                      <a:lnTo>
                        <a:pt x="5" y="200"/>
                      </a:lnTo>
                      <a:lnTo>
                        <a:pt x="6" y="202"/>
                      </a:lnTo>
                      <a:lnTo>
                        <a:pt x="8" y="201"/>
                      </a:lnTo>
                      <a:lnTo>
                        <a:pt x="6" y="203"/>
                      </a:lnTo>
                      <a:lnTo>
                        <a:pt x="4" y="204"/>
                      </a:lnTo>
                      <a:lnTo>
                        <a:pt x="4" y="207"/>
                      </a:lnTo>
                      <a:lnTo>
                        <a:pt x="5" y="213"/>
                      </a:lnTo>
                      <a:lnTo>
                        <a:pt x="4" y="220"/>
                      </a:lnTo>
                      <a:lnTo>
                        <a:pt x="5" y="221"/>
                      </a:lnTo>
                      <a:lnTo>
                        <a:pt x="5" y="224"/>
                      </a:lnTo>
                      <a:lnTo>
                        <a:pt x="7" y="224"/>
                      </a:lnTo>
                      <a:lnTo>
                        <a:pt x="8" y="228"/>
                      </a:lnTo>
                      <a:lnTo>
                        <a:pt x="10" y="229"/>
                      </a:lnTo>
                      <a:lnTo>
                        <a:pt x="11" y="231"/>
                      </a:lnTo>
                      <a:lnTo>
                        <a:pt x="13" y="234"/>
                      </a:lnTo>
                      <a:lnTo>
                        <a:pt x="15" y="233"/>
                      </a:lnTo>
                      <a:lnTo>
                        <a:pt x="15" y="235"/>
                      </a:lnTo>
                      <a:lnTo>
                        <a:pt x="18" y="235"/>
                      </a:lnTo>
                      <a:lnTo>
                        <a:pt x="20" y="238"/>
                      </a:lnTo>
                      <a:lnTo>
                        <a:pt x="22" y="239"/>
                      </a:lnTo>
                      <a:lnTo>
                        <a:pt x="22" y="241"/>
                      </a:lnTo>
                      <a:lnTo>
                        <a:pt x="23" y="242"/>
                      </a:lnTo>
                      <a:lnTo>
                        <a:pt x="25" y="240"/>
                      </a:lnTo>
                      <a:lnTo>
                        <a:pt x="28" y="240"/>
                      </a:lnTo>
                      <a:lnTo>
                        <a:pt x="31" y="238"/>
                      </a:lnTo>
                      <a:lnTo>
                        <a:pt x="34" y="234"/>
                      </a:lnTo>
                      <a:lnTo>
                        <a:pt x="43" y="233"/>
                      </a:lnTo>
                      <a:lnTo>
                        <a:pt x="46" y="234"/>
                      </a:lnTo>
                      <a:lnTo>
                        <a:pt x="50" y="231"/>
                      </a:lnTo>
                      <a:lnTo>
                        <a:pt x="51" y="228"/>
                      </a:lnTo>
                      <a:lnTo>
                        <a:pt x="53" y="228"/>
                      </a:lnTo>
                      <a:lnTo>
                        <a:pt x="55" y="223"/>
                      </a:lnTo>
                      <a:lnTo>
                        <a:pt x="57" y="218"/>
                      </a:lnTo>
                      <a:lnTo>
                        <a:pt x="57" y="216"/>
                      </a:lnTo>
                      <a:lnTo>
                        <a:pt x="60" y="214"/>
                      </a:lnTo>
                      <a:lnTo>
                        <a:pt x="60" y="208"/>
                      </a:lnTo>
                      <a:lnTo>
                        <a:pt x="59" y="207"/>
                      </a:lnTo>
                      <a:lnTo>
                        <a:pt x="61" y="206"/>
                      </a:lnTo>
                      <a:lnTo>
                        <a:pt x="63" y="200"/>
                      </a:lnTo>
                      <a:lnTo>
                        <a:pt x="62" y="200"/>
                      </a:lnTo>
                      <a:lnTo>
                        <a:pt x="63" y="200"/>
                      </a:lnTo>
                      <a:lnTo>
                        <a:pt x="66" y="194"/>
                      </a:lnTo>
                      <a:lnTo>
                        <a:pt x="67" y="183"/>
                      </a:lnTo>
                      <a:lnTo>
                        <a:pt x="69" y="176"/>
                      </a:lnTo>
                      <a:lnTo>
                        <a:pt x="71" y="174"/>
                      </a:lnTo>
                      <a:lnTo>
                        <a:pt x="73" y="167"/>
                      </a:lnTo>
                      <a:lnTo>
                        <a:pt x="77" y="159"/>
                      </a:lnTo>
                      <a:lnTo>
                        <a:pt x="80" y="145"/>
                      </a:lnTo>
                      <a:lnTo>
                        <a:pt x="83" y="141"/>
                      </a:lnTo>
                      <a:lnTo>
                        <a:pt x="83" y="135"/>
                      </a:lnTo>
                      <a:lnTo>
                        <a:pt x="85" y="128"/>
                      </a:lnTo>
                      <a:lnTo>
                        <a:pt x="86" y="126"/>
                      </a:lnTo>
                      <a:lnTo>
                        <a:pt x="89" y="120"/>
                      </a:lnTo>
                      <a:lnTo>
                        <a:pt x="91" y="111"/>
                      </a:lnTo>
                      <a:lnTo>
                        <a:pt x="92" y="104"/>
                      </a:lnTo>
                      <a:lnTo>
                        <a:pt x="94" y="101"/>
                      </a:lnTo>
                      <a:lnTo>
                        <a:pt x="95" y="97"/>
                      </a:lnTo>
                      <a:lnTo>
                        <a:pt x="93" y="94"/>
                      </a:lnTo>
                      <a:lnTo>
                        <a:pt x="94" y="90"/>
                      </a:lnTo>
                      <a:lnTo>
                        <a:pt x="97" y="85"/>
                      </a:lnTo>
                      <a:lnTo>
                        <a:pt x="96" y="83"/>
                      </a:lnTo>
                      <a:lnTo>
                        <a:pt x="98" y="79"/>
                      </a:lnTo>
                      <a:lnTo>
                        <a:pt x="98" y="76"/>
                      </a:lnTo>
                      <a:lnTo>
                        <a:pt x="97" y="74"/>
                      </a:lnTo>
                      <a:lnTo>
                        <a:pt x="98" y="71"/>
                      </a:lnTo>
                      <a:lnTo>
                        <a:pt x="98" y="67"/>
                      </a:lnTo>
                      <a:lnTo>
                        <a:pt x="97" y="66"/>
                      </a:lnTo>
                      <a:lnTo>
                        <a:pt x="97" y="62"/>
                      </a:lnTo>
                      <a:lnTo>
                        <a:pt x="98" y="61"/>
                      </a:lnTo>
                      <a:lnTo>
                        <a:pt x="100" y="62"/>
                      </a:lnTo>
                      <a:lnTo>
                        <a:pt x="101" y="66"/>
                      </a:lnTo>
                      <a:lnTo>
                        <a:pt x="103" y="70"/>
                      </a:lnTo>
                      <a:lnTo>
                        <a:pt x="105" y="70"/>
                      </a:lnTo>
                      <a:lnTo>
                        <a:pt x="105" y="68"/>
                      </a:lnTo>
                      <a:lnTo>
                        <a:pt x="105" y="66"/>
                      </a:lnTo>
                      <a:lnTo>
                        <a:pt x="106" y="64"/>
                      </a:lnTo>
                      <a:lnTo>
                        <a:pt x="107" y="61"/>
                      </a:lnTo>
                      <a:lnTo>
                        <a:pt x="108" y="60"/>
                      </a:lnTo>
                      <a:lnTo>
                        <a:pt x="108" y="56"/>
                      </a:lnTo>
                      <a:lnTo>
                        <a:pt x="105" y="5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0" name="Freeform 880">
                  <a:extLst>
                    <a:ext uri="{FF2B5EF4-FFF2-40B4-BE49-F238E27FC236}">
                      <a16:creationId xmlns:a16="http://schemas.microsoft.com/office/drawing/2014/main" id="{936A513E-E3AE-40E0-AB2E-3745C8CCB4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0" y="3025"/>
                  <a:ext cx="2" cy="3"/>
                </a:xfrm>
                <a:custGeom>
                  <a:avLst/>
                  <a:gdLst>
                    <a:gd name="T0" fmla="*/ 2 w 2"/>
                    <a:gd name="T1" fmla="*/ 0 h 3"/>
                    <a:gd name="T2" fmla="*/ 2 w 2"/>
                    <a:gd name="T3" fmla="*/ 0 h 3"/>
                    <a:gd name="T4" fmla="*/ 0 w 2"/>
                    <a:gd name="T5" fmla="*/ 3 h 3"/>
                    <a:gd name="T6" fmla="*/ 0 w 2"/>
                    <a:gd name="T7" fmla="*/ 3 h 3"/>
                    <a:gd name="T8" fmla="*/ 2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1" name="Freeform 881">
                  <a:extLst>
                    <a:ext uri="{FF2B5EF4-FFF2-40B4-BE49-F238E27FC236}">
                      <a16:creationId xmlns:a16="http://schemas.microsoft.com/office/drawing/2014/main" id="{A6CCF0B4-7A61-45ED-9958-8059E937B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3" y="3032"/>
                  <a:ext cx="4" cy="6"/>
                </a:xfrm>
                <a:custGeom>
                  <a:avLst/>
                  <a:gdLst>
                    <a:gd name="T0" fmla="*/ 4 w 4"/>
                    <a:gd name="T1" fmla="*/ 6 h 6"/>
                    <a:gd name="T2" fmla="*/ 4 w 4"/>
                    <a:gd name="T3" fmla="*/ 3 h 6"/>
                    <a:gd name="T4" fmla="*/ 3 w 4"/>
                    <a:gd name="T5" fmla="*/ 1 h 6"/>
                    <a:gd name="T6" fmla="*/ 3 w 4"/>
                    <a:gd name="T7" fmla="*/ 0 h 6"/>
                    <a:gd name="T8" fmla="*/ 2 w 4"/>
                    <a:gd name="T9" fmla="*/ 1 h 6"/>
                    <a:gd name="T10" fmla="*/ 0 w 4"/>
                    <a:gd name="T11" fmla="*/ 3 h 6"/>
                    <a:gd name="T12" fmla="*/ 3 w 4"/>
                    <a:gd name="T13" fmla="*/ 4 h 6"/>
                    <a:gd name="T14" fmla="*/ 4 w 4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6">
                      <a:moveTo>
                        <a:pt x="4" y="6"/>
                      </a:move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3" y="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2" name="Freeform 882">
                  <a:extLst>
                    <a:ext uri="{FF2B5EF4-FFF2-40B4-BE49-F238E27FC236}">
                      <a16:creationId xmlns:a16="http://schemas.microsoft.com/office/drawing/2014/main" id="{F5C01F11-5AD5-4E96-B534-A533D9325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1" y="2986"/>
                  <a:ext cx="148" cy="285"/>
                </a:xfrm>
                <a:custGeom>
                  <a:avLst/>
                  <a:gdLst>
                    <a:gd name="T0" fmla="*/ 137 w 148"/>
                    <a:gd name="T1" fmla="*/ 6 h 285"/>
                    <a:gd name="T2" fmla="*/ 126 w 148"/>
                    <a:gd name="T3" fmla="*/ 11 h 285"/>
                    <a:gd name="T4" fmla="*/ 113 w 148"/>
                    <a:gd name="T5" fmla="*/ 13 h 285"/>
                    <a:gd name="T6" fmla="*/ 105 w 148"/>
                    <a:gd name="T7" fmla="*/ 18 h 285"/>
                    <a:gd name="T8" fmla="*/ 96 w 148"/>
                    <a:gd name="T9" fmla="*/ 16 h 285"/>
                    <a:gd name="T10" fmla="*/ 87 w 148"/>
                    <a:gd name="T11" fmla="*/ 20 h 285"/>
                    <a:gd name="T12" fmla="*/ 80 w 148"/>
                    <a:gd name="T13" fmla="*/ 15 h 285"/>
                    <a:gd name="T14" fmla="*/ 58 w 148"/>
                    <a:gd name="T15" fmla="*/ 32 h 285"/>
                    <a:gd name="T16" fmla="*/ 69 w 148"/>
                    <a:gd name="T17" fmla="*/ 55 h 285"/>
                    <a:gd name="T18" fmla="*/ 81 w 148"/>
                    <a:gd name="T19" fmla="*/ 75 h 285"/>
                    <a:gd name="T20" fmla="*/ 76 w 148"/>
                    <a:gd name="T21" fmla="*/ 81 h 285"/>
                    <a:gd name="T22" fmla="*/ 77 w 148"/>
                    <a:gd name="T23" fmla="*/ 94 h 285"/>
                    <a:gd name="T24" fmla="*/ 69 w 148"/>
                    <a:gd name="T25" fmla="*/ 108 h 285"/>
                    <a:gd name="T26" fmla="*/ 67 w 148"/>
                    <a:gd name="T27" fmla="*/ 112 h 285"/>
                    <a:gd name="T28" fmla="*/ 57 w 148"/>
                    <a:gd name="T29" fmla="*/ 100 h 285"/>
                    <a:gd name="T30" fmla="*/ 58 w 148"/>
                    <a:gd name="T31" fmla="*/ 84 h 285"/>
                    <a:gd name="T32" fmla="*/ 56 w 148"/>
                    <a:gd name="T33" fmla="*/ 67 h 285"/>
                    <a:gd name="T34" fmla="*/ 47 w 148"/>
                    <a:gd name="T35" fmla="*/ 68 h 285"/>
                    <a:gd name="T36" fmla="*/ 40 w 148"/>
                    <a:gd name="T37" fmla="*/ 62 h 285"/>
                    <a:gd name="T38" fmla="*/ 10 w 148"/>
                    <a:gd name="T39" fmla="*/ 76 h 285"/>
                    <a:gd name="T40" fmla="*/ 2 w 148"/>
                    <a:gd name="T41" fmla="*/ 88 h 285"/>
                    <a:gd name="T42" fmla="*/ 11 w 148"/>
                    <a:gd name="T43" fmla="*/ 97 h 285"/>
                    <a:gd name="T44" fmla="*/ 25 w 148"/>
                    <a:gd name="T45" fmla="*/ 103 h 285"/>
                    <a:gd name="T46" fmla="*/ 37 w 148"/>
                    <a:gd name="T47" fmla="*/ 111 h 285"/>
                    <a:gd name="T48" fmla="*/ 36 w 148"/>
                    <a:gd name="T49" fmla="*/ 123 h 285"/>
                    <a:gd name="T50" fmla="*/ 37 w 148"/>
                    <a:gd name="T51" fmla="*/ 135 h 285"/>
                    <a:gd name="T52" fmla="*/ 31 w 148"/>
                    <a:gd name="T53" fmla="*/ 146 h 285"/>
                    <a:gd name="T54" fmla="*/ 33 w 148"/>
                    <a:gd name="T55" fmla="*/ 158 h 285"/>
                    <a:gd name="T56" fmla="*/ 30 w 148"/>
                    <a:gd name="T57" fmla="*/ 170 h 285"/>
                    <a:gd name="T58" fmla="*/ 27 w 148"/>
                    <a:gd name="T59" fmla="*/ 182 h 285"/>
                    <a:gd name="T60" fmla="*/ 11 w 148"/>
                    <a:gd name="T61" fmla="*/ 214 h 285"/>
                    <a:gd name="T62" fmla="*/ 14 w 148"/>
                    <a:gd name="T63" fmla="*/ 235 h 285"/>
                    <a:gd name="T64" fmla="*/ 14 w 148"/>
                    <a:gd name="T65" fmla="*/ 265 h 285"/>
                    <a:gd name="T66" fmla="*/ 19 w 148"/>
                    <a:gd name="T67" fmla="*/ 277 h 285"/>
                    <a:gd name="T68" fmla="*/ 19 w 148"/>
                    <a:gd name="T69" fmla="*/ 284 h 285"/>
                    <a:gd name="T70" fmla="*/ 29 w 148"/>
                    <a:gd name="T71" fmla="*/ 275 h 285"/>
                    <a:gd name="T72" fmla="*/ 24 w 148"/>
                    <a:gd name="T73" fmla="*/ 277 h 285"/>
                    <a:gd name="T74" fmla="*/ 25 w 148"/>
                    <a:gd name="T75" fmla="*/ 270 h 285"/>
                    <a:gd name="T76" fmla="*/ 37 w 148"/>
                    <a:gd name="T77" fmla="*/ 255 h 285"/>
                    <a:gd name="T78" fmla="*/ 66 w 148"/>
                    <a:gd name="T79" fmla="*/ 232 h 285"/>
                    <a:gd name="T80" fmla="*/ 64 w 148"/>
                    <a:gd name="T81" fmla="*/ 226 h 285"/>
                    <a:gd name="T82" fmla="*/ 67 w 148"/>
                    <a:gd name="T83" fmla="*/ 211 h 285"/>
                    <a:gd name="T84" fmla="*/ 65 w 148"/>
                    <a:gd name="T85" fmla="*/ 205 h 285"/>
                    <a:gd name="T86" fmla="*/ 63 w 148"/>
                    <a:gd name="T87" fmla="*/ 190 h 285"/>
                    <a:gd name="T88" fmla="*/ 62 w 148"/>
                    <a:gd name="T89" fmla="*/ 178 h 285"/>
                    <a:gd name="T90" fmla="*/ 60 w 148"/>
                    <a:gd name="T91" fmla="*/ 162 h 285"/>
                    <a:gd name="T92" fmla="*/ 64 w 148"/>
                    <a:gd name="T93" fmla="*/ 158 h 285"/>
                    <a:gd name="T94" fmla="*/ 80 w 148"/>
                    <a:gd name="T95" fmla="*/ 146 h 285"/>
                    <a:gd name="T96" fmla="*/ 89 w 148"/>
                    <a:gd name="T97" fmla="*/ 136 h 285"/>
                    <a:gd name="T98" fmla="*/ 94 w 148"/>
                    <a:gd name="T99" fmla="*/ 130 h 285"/>
                    <a:gd name="T100" fmla="*/ 109 w 148"/>
                    <a:gd name="T101" fmla="*/ 117 h 285"/>
                    <a:gd name="T102" fmla="*/ 124 w 148"/>
                    <a:gd name="T103" fmla="*/ 108 h 285"/>
                    <a:gd name="T104" fmla="*/ 138 w 148"/>
                    <a:gd name="T105" fmla="*/ 92 h 285"/>
                    <a:gd name="T106" fmla="*/ 143 w 148"/>
                    <a:gd name="T107" fmla="*/ 81 h 285"/>
                    <a:gd name="T108" fmla="*/ 146 w 148"/>
                    <a:gd name="T109" fmla="*/ 77 h 285"/>
                    <a:gd name="T110" fmla="*/ 146 w 148"/>
                    <a:gd name="T111" fmla="*/ 64 h 285"/>
                    <a:gd name="T112" fmla="*/ 145 w 148"/>
                    <a:gd name="T113" fmla="*/ 54 h 285"/>
                    <a:gd name="T114" fmla="*/ 147 w 148"/>
                    <a:gd name="T115" fmla="*/ 38 h 285"/>
                    <a:gd name="T116" fmla="*/ 145 w 148"/>
                    <a:gd name="T117" fmla="*/ 24 h 285"/>
                    <a:gd name="T118" fmla="*/ 145 w 148"/>
                    <a:gd name="T119" fmla="*/ 12 h 285"/>
                    <a:gd name="T120" fmla="*/ 148 w 148"/>
                    <a:gd name="T121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48" h="285">
                      <a:moveTo>
                        <a:pt x="146" y="2"/>
                      </a:moveTo>
                      <a:lnTo>
                        <a:pt x="143" y="1"/>
                      </a:lnTo>
                      <a:lnTo>
                        <a:pt x="141" y="4"/>
                      </a:lnTo>
                      <a:lnTo>
                        <a:pt x="139" y="6"/>
                      </a:lnTo>
                      <a:lnTo>
                        <a:pt x="137" y="6"/>
                      </a:lnTo>
                      <a:lnTo>
                        <a:pt x="135" y="8"/>
                      </a:lnTo>
                      <a:lnTo>
                        <a:pt x="131" y="9"/>
                      </a:lnTo>
                      <a:lnTo>
                        <a:pt x="130" y="11"/>
                      </a:lnTo>
                      <a:lnTo>
                        <a:pt x="128" y="11"/>
                      </a:lnTo>
                      <a:lnTo>
                        <a:pt x="126" y="11"/>
                      </a:lnTo>
                      <a:lnTo>
                        <a:pt x="121" y="12"/>
                      </a:lnTo>
                      <a:lnTo>
                        <a:pt x="119" y="14"/>
                      </a:lnTo>
                      <a:lnTo>
                        <a:pt x="117" y="15"/>
                      </a:lnTo>
                      <a:lnTo>
                        <a:pt x="115" y="12"/>
                      </a:lnTo>
                      <a:lnTo>
                        <a:pt x="113" y="13"/>
                      </a:lnTo>
                      <a:lnTo>
                        <a:pt x="110" y="12"/>
                      </a:lnTo>
                      <a:lnTo>
                        <a:pt x="110" y="13"/>
                      </a:lnTo>
                      <a:lnTo>
                        <a:pt x="110" y="15"/>
                      </a:lnTo>
                      <a:lnTo>
                        <a:pt x="109" y="18"/>
                      </a:lnTo>
                      <a:lnTo>
                        <a:pt x="105" y="18"/>
                      </a:lnTo>
                      <a:lnTo>
                        <a:pt x="102" y="19"/>
                      </a:lnTo>
                      <a:lnTo>
                        <a:pt x="100" y="18"/>
                      </a:lnTo>
                      <a:lnTo>
                        <a:pt x="99" y="18"/>
                      </a:lnTo>
                      <a:lnTo>
                        <a:pt x="98" y="17"/>
                      </a:lnTo>
                      <a:lnTo>
                        <a:pt x="96" y="16"/>
                      </a:lnTo>
                      <a:lnTo>
                        <a:pt x="96" y="17"/>
                      </a:lnTo>
                      <a:lnTo>
                        <a:pt x="94" y="18"/>
                      </a:lnTo>
                      <a:lnTo>
                        <a:pt x="91" y="20"/>
                      </a:lnTo>
                      <a:lnTo>
                        <a:pt x="87" y="22"/>
                      </a:lnTo>
                      <a:lnTo>
                        <a:pt x="87" y="20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3" y="17"/>
                      </a:lnTo>
                      <a:lnTo>
                        <a:pt x="80" y="16"/>
                      </a:lnTo>
                      <a:lnTo>
                        <a:pt x="80" y="15"/>
                      </a:lnTo>
                      <a:lnTo>
                        <a:pt x="79" y="15"/>
                      </a:lnTo>
                      <a:lnTo>
                        <a:pt x="78" y="16"/>
                      </a:lnTo>
                      <a:lnTo>
                        <a:pt x="76" y="17"/>
                      </a:lnTo>
                      <a:lnTo>
                        <a:pt x="62" y="17"/>
                      </a:lnTo>
                      <a:lnTo>
                        <a:pt x="58" y="32"/>
                      </a:lnTo>
                      <a:lnTo>
                        <a:pt x="61" y="48"/>
                      </a:lnTo>
                      <a:lnTo>
                        <a:pt x="65" y="51"/>
                      </a:lnTo>
                      <a:lnTo>
                        <a:pt x="67" y="53"/>
                      </a:lnTo>
                      <a:lnTo>
                        <a:pt x="69" y="55"/>
                      </a:lnTo>
                      <a:lnTo>
                        <a:pt x="69" y="55"/>
                      </a:lnTo>
                      <a:lnTo>
                        <a:pt x="75" y="61"/>
                      </a:lnTo>
                      <a:lnTo>
                        <a:pt x="76" y="63"/>
                      </a:lnTo>
                      <a:lnTo>
                        <a:pt x="79" y="69"/>
                      </a:lnTo>
                      <a:lnTo>
                        <a:pt x="80" y="73"/>
                      </a:lnTo>
                      <a:lnTo>
                        <a:pt x="81" y="75"/>
                      </a:lnTo>
                      <a:lnTo>
                        <a:pt x="81" y="77"/>
                      </a:lnTo>
                      <a:lnTo>
                        <a:pt x="79" y="78"/>
                      </a:lnTo>
                      <a:lnTo>
                        <a:pt x="79" y="80"/>
                      </a:lnTo>
                      <a:lnTo>
                        <a:pt x="77" y="80"/>
                      </a:lnTo>
                      <a:lnTo>
                        <a:pt x="76" y="81"/>
                      </a:lnTo>
                      <a:lnTo>
                        <a:pt x="77" y="82"/>
                      </a:lnTo>
                      <a:lnTo>
                        <a:pt x="77" y="84"/>
                      </a:lnTo>
                      <a:lnTo>
                        <a:pt x="78" y="86"/>
                      </a:lnTo>
                      <a:lnTo>
                        <a:pt x="78" y="92"/>
                      </a:lnTo>
                      <a:lnTo>
                        <a:pt x="77" y="94"/>
                      </a:lnTo>
                      <a:lnTo>
                        <a:pt x="76" y="97"/>
                      </a:lnTo>
                      <a:lnTo>
                        <a:pt x="72" y="98"/>
                      </a:lnTo>
                      <a:lnTo>
                        <a:pt x="71" y="102"/>
                      </a:lnTo>
                      <a:lnTo>
                        <a:pt x="71" y="105"/>
                      </a:lnTo>
                      <a:lnTo>
                        <a:pt x="69" y="108"/>
                      </a:lnTo>
                      <a:lnTo>
                        <a:pt x="70" y="112"/>
                      </a:lnTo>
                      <a:lnTo>
                        <a:pt x="69" y="115"/>
                      </a:lnTo>
                      <a:lnTo>
                        <a:pt x="67" y="116"/>
                      </a:lnTo>
                      <a:lnTo>
                        <a:pt x="66" y="114"/>
                      </a:lnTo>
                      <a:lnTo>
                        <a:pt x="67" y="112"/>
                      </a:lnTo>
                      <a:lnTo>
                        <a:pt x="65" y="109"/>
                      </a:lnTo>
                      <a:lnTo>
                        <a:pt x="64" y="108"/>
                      </a:lnTo>
                      <a:lnTo>
                        <a:pt x="62" y="106"/>
                      </a:lnTo>
                      <a:lnTo>
                        <a:pt x="59" y="103"/>
                      </a:lnTo>
                      <a:lnTo>
                        <a:pt x="57" y="100"/>
                      </a:lnTo>
                      <a:lnTo>
                        <a:pt x="57" y="97"/>
                      </a:lnTo>
                      <a:lnTo>
                        <a:pt x="55" y="94"/>
                      </a:lnTo>
                      <a:lnTo>
                        <a:pt x="55" y="91"/>
                      </a:lnTo>
                      <a:lnTo>
                        <a:pt x="57" y="87"/>
                      </a:lnTo>
                      <a:lnTo>
                        <a:pt x="58" y="84"/>
                      </a:lnTo>
                      <a:lnTo>
                        <a:pt x="61" y="80"/>
                      </a:lnTo>
                      <a:lnTo>
                        <a:pt x="61" y="76"/>
                      </a:lnTo>
                      <a:lnTo>
                        <a:pt x="61" y="71"/>
                      </a:lnTo>
                      <a:lnTo>
                        <a:pt x="59" y="69"/>
                      </a:lnTo>
                      <a:lnTo>
                        <a:pt x="56" y="67"/>
                      </a:lnTo>
                      <a:lnTo>
                        <a:pt x="53" y="67"/>
                      </a:lnTo>
                      <a:lnTo>
                        <a:pt x="51" y="69"/>
                      </a:lnTo>
                      <a:lnTo>
                        <a:pt x="50" y="69"/>
                      </a:lnTo>
                      <a:lnTo>
                        <a:pt x="49" y="70"/>
                      </a:lnTo>
                      <a:lnTo>
                        <a:pt x="47" y="68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3"/>
                      </a:lnTo>
                      <a:lnTo>
                        <a:pt x="44" y="61"/>
                      </a:lnTo>
                      <a:lnTo>
                        <a:pt x="40" y="62"/>
                      </a:lnTo>
                      <a:lnTo>
                        <a:pt x="40" y="62"/>
                      </a:lnTo>
                      <a:lnTo>
                        <a:pt x="35" y="63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10" y="76"/>
                      </a:lnTo>
                      <a:lnTo>
                        <a:pt x="7" y="76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2" y="87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7" y="95"/>
                      </a:lnTo>
                      <a:lnTo>
                        <a:pt x="9" y="95"/>
                      </a:lnTo>
                      <a:lnTo>
                        <a:pt x="10" y="97"/>
                      </a:lnTo>
                      <a:lnTo>
                        <a:pt x="11" y="97"/>
                      </a:lnTo>
                      <a:lnTo>
                        <a:pt x="13" y="95"/>
                      </a:lnTo>
                      <a:lnTo>
                        <a:pt x="17" y="96"/>
                      </a:lnTo>
                      <a:lnTo>
                        <a:pt x="20" y="99"/>
                      </a:lnTo>
                      <a:lnTo>
                        <a:pt x="23" y="103"/>
                      </a:lnTo>
                      <a:lnTo>
                        <a:pt x="25" y="103"/>
                      </a:lnTo>
                      <a:lnTo>
                        <a:pt x="30" y="104"/>
                      </a:lnTo>
                      <a:lnTo>
                        <a:pt x="32" y="106"/>
                      </a:lnTo>
                      <a:lnTo>
                        <a:pt x="34" y="108"/>
                      </a:lnTo>
                      <a:lnTo>
                        <a:pt x="37" y="108"/>
                      </a:lnTo>
                      <a:lnTo>
                        <a:pt x="37" y="111"/>
                      </a:lnTo>
                      <a:lnTo>
                        <a:pt x="36" y="114"/>
                      </a:lnTo>
                      <a:lnTo>
                        <a:pt x="36" y="117"/>
                      </a:lnTo>
                      <a:lnTo>
                        <a:pt x="36" y="119"/>
                      </a:lnTo>
                      <a:lnTo>
                        <a:pt x="36" y="121"/>
                      </a:lnTo>
                      <a:lnTo>
                        <a:pt x="36" y="123"/>
                      </a:lnTo>
                      <a:lnTo>
                        <a:pt x="34" y="125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4" y="136"/>
                      </a:lnTo>
                      <a:lnTo>
                        <a:pt x="37" y="135"/>
                      </a:lnTo>
                      <a:lnTo>
                        <a:pt x="35" y="137"/>
                      </a:lnTo>
                      <a:lnTo>
                        <a:pt x="33" y="139"/>
                      </a:lnTo>
                      <a:lnTo>
                        <a:pt x="33" y="142"/>
                      </a:lnTo>
                      <a:lnTo>
                        <a:pt x="33" y="146"/>
                      </a:lnTo>
                      <a:lnTo>
                        <a:pt x="31" y="146"/>
                      </a:lnTo>
                      <a:lnTo>
                        <a:pt x="31" y="149"/>
                      </a:lnTo>
                      <a:lnTo>
                        <a:pt x="34" y="151"/>
                      </a:lnTo>
                      <a:lnTo>
                        <a:pt x="34" y="153"/>
                      </a:lnTo>
                      <a:lnTo>
                        <a:pt x="33" y="155"/>
                      </a:lnTo>
                      <a:lnTo>
                        <a:pt x="33" y="158"/>
                      </a:lnTo>
                      <a:lnTo>
                        <a:pt x="34" y="160"/>
                      </a:lnTo>
                      <a:lnTo>
                        <a:pt x="35" y="162"/>
                      </a:lnTo>
                      <a:lnTo>
                        <a:pt x="33" y="165"/>
                      </a:lnTo>
                      <a:lnTo>
                        <a:pt x="31" y="168"/>
                      </a:lnTo>
                      <a:lnTo>
                        <a:pt x="30" y="170"/>
                      </a:lnTo>
                      <a:lnTo>
                        <a:pt x="27" y="170"/>
                      </a:lnTo>
                      <a:lnTo>
                        <a:pt x="27" y="173"/>
                      </a:lnTo>
                      <a:lnTo>
                        <a:pt x="28" y="175"/>
                      </a:lnTo>
                      <a:lnTo>
                        <a:pt x="27" y="177"/>
                      </a:lnTo>
                      <a:lnTo>
                        <a:pt x="27" y="182"/>
                      </a:lnTo>
                      <a:lnTo>
                        <a:pt x="26" y="184"/>
                      </a:lnTo>
                      <a:lnTo>
                        <a:pt x="26" y="190"/>
                      </a:lnTo>
                      <a:lnTo>
                        <a:pt x="10" y="208"/>
                      </a:lnTo>
                      <a:lnTo>
                        <a:pt x="10" y="209"/>
                      </a:lnTo>
                      <a:lnTo>
                        <a:pt x="11" y="214"/>
                      </a:lnTo>
                      <a:lnTo>
                        <a:pt x="13" y="218"/>
                      </a:lnTo>
                      <a:lnTo>
                        <a:pt x="14" y="222"/>
                      </a:lnTo>
                      <a:lnTo>
                        <a:pt x="14" y="230"/>
                      </a:lnTo>
                      <a:lnTo>
                        <a:pt x="13" y="232"/>
                      </a:lnTo>
                      <a:lnTo>
                        <a:pt x="14" y="235"/>
                      </a:lnTo>
                      <a:lnTo>
                        <a:pt x="15" y="238"/>
                      </a:lnTo>
                      <a:lnTo>
                        <a:pt x="16" y="242"/>
                      </a:lnTo>
                      <a:lnTo>
                        <a:pt x="16" y="255"/>
                      </a:lnTo>
                      <a:lnTo>
                        <a:pt x="14" y="260"/>
                      </a:lnTo>
                      <a:lnTo>
                        <a:pt x="14" y="265"/>
                      </a:lnTo>
                      <a:lnTo>
                        <a:pt x="14" y="270"/>
                      </a:lnTo>
                      <a:lnTo>
                        <a:pt x="14" y="271"/>
                      </a:lnTo>
                      <a:lnTo>
                        <a:pt x="16" y="272"/>
                      </a:lnTo>
                      <a:lnTo>
                        <a:pt x="17" y="274"/>
                      </a:lnTo>
                      <a:lnTo>
                        <a:pt x="19" y="277"/>
                      </a:lnTo>
                      <a:lnTo>
                        <a:pt x="18" y="277"/>
                      </a:lnTo>
                      <a:lnTo>
                        <a:pt x="18" y="280"/>
                      </a:lnTo>
                      <a:lnTo>
                        <a:pt x="17" y="283"/>
                      </a:lnTo>
                      <a:lnTo>
                        <a:pt x="17" y="284"/>
                      </a:lnTo>
                      <a:lnTo>
                        <a:pt x="19" y="284"/>
                      </a:lnTo>
                      <a:lnTo>
                        <a:pt x="24" y="285"/>
                      </a:lnTo>
                      <a:lnTo>
                        <a:pt x="27" y="285"/>
                      </a:lnTo>
                      <a:lnTo>
                        <a:pt x="27" y="282"/>
                      </a:lnTo>
                      <a:lnTo>
                        <a:pt x="28" y="280"/>
                      </a:lnTo>
                      <a:lnTo>
                        <a:pt x="29" y="275"/>
                      </a:lnTo>
                      <a:lnTo>
                        <a:pt x="29" y="273"/>
                      </a:lnTo>
                      <a:lnTo>
                        <a:pt x="27" y="274"/>
                      </a:lnTo>
                      <a:lnTo>
                        <a:pt x="27" y="276"/>
                      </a:lnTo>
                      <a:lnTo>
                        <a:pt x="25" y="275"/>
                      </a:lnTo>
                      <a:lnTo>
                        <a:pt x="24" y="277"/>
                      </a:lnTo>
                      <a:lnTo>
                        <a:pt x="24" y="274"/>
                      </a:lnTo>
                      <a:lnTo>
                        <a:pt x="23" y="271"/>
                      </a:lnTo>
                      <a:lnTo>
                        <a:pt x="22" y="270"/>
                      </a:lnTo>
                      <a:lnTo>
                        <a:pt x="24" y="269"/>
                      </a:lnTo>
                      <a:lnTo>
                        <a:pt x="25" y="270"/>
                      </a:lnTo>
                      <a:lnTo>
                        <a:pt x="26" y="265"/>
                      </a:lnTo>
                      <a:lnTo>
                        <a:pt x="27" y="263"/>
                      </a:lnTo>
                      <a:lnTo>
                        <a:pt x="29" y="261"/>
                      </a:lnTo>
                      <a:lnTo>
                        <a:pt x="32" y="260"/>
                      </a:lnTo>
                      <a:lnTo>
                        <a:pt x="37" y="255"/>
                      </a:lnTo>
                      <a:lnTo>
                        <a:pt x="49" y="252"/>
                      </a:lnTo>
                      <a:lnTo>
                        <a:pt x="58" y="247"/>
                      </a:lnTo>
                      <a:lnTo>
                        <a:pt x="64" y="240"/>
                      </a:lnTo>
                      <a:lnTo>
                        <a:pt x="65" y="236"/>
                      </a:lnTo>
                      <a:lnTo>
                        <a:pt x="66" y="232"/>
                      </a:lnTo>
                      <a:lnTo>
                        <a:pt x="66" y="231"/>
                      </a:lnTo>
                      <a:lnTo>
                        <a:pt x="64" y="232"/>
                      </a:lnTo>
                      <a:lnTo>
                        <a:pt x="63" y="229"/>
                      </a:lnTo>
                      <a:lnTo>
                        <a:pt x="64" y="229"/>
                      </a:lnTo>
                      <a:lnTo>
                        <a:pt x="64" y="226"/>
                      </a:lnTo>
                      <a:lnTo>
                        <a:pt x="65" y="224"/>
                      </a:lnTo>
                      <a:lnTo>
                        <a:pt x="65" y="221"/>
                      </a:lnTo>
                      <a:lnTo>
                        <a:pt x="67" y="216"/>
                      </a:lnTo>
                      <a:lnTo>
                        <a:pt x="66" y="215"/>
                      </a:lnTo>
                      <a:lnTo>
                        <a:pt x="67" y="211"/>
                      </a:lnTo>
                      <a:lnTo>
                        <a:pt x="68" y="208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7" y="201"/>
                      </a:lnTo>
                      <a:lnTo>
                        <a:pt x="65" y="205"/>
                      </a:lnTo>
                      <a:lnTo>
                        <a:pt x="65" y="208"/>
                      </a:lnTo>
                      <a:lnTo>
                        <a:pt x="65" y="208"/>
                      </a:lnTo>
                      <a:lnTo>
                        <a:pt x="64" y="205"/>
                      </a:lnTo>
                      <a:lnTo>
                        <a:pt x="65" y="194"/>
                      </a:lnTo>
                      <a:lnTo>
                        <a:pt x="63" y="190"/>
                      </a:lnTo>
                      <a:lnTo>
                        <a:pt x="62" y="186"/>
                      </a:lnTo>
                      <a:lnTo>
                        <a:pt x="62" y="183"/>
                      </a:lnTo>
                      <a:lnTo>
                        <a:pt x="60" y="182"/>
                      </a:lnTo>
                      <a:lnTo>
                        <a:pt x="62" y="180"/>
                      </a:lnTo>
                      <a:lnTo>
                        <a:pt x="62" y="178"/>
                      </a:lnTo>
                      <a:lnTo>
                        <a:pt x="58" y="171"/>
                      </a:lnTo>
                      <a:lnTo>
                        <a:pt x="59" y="169"/>
                      </a:lnTo>
                      <a:lnTo>
                        <a:pt x="58" y="167"/>
                      </a:lnTo>
                      <a:lnTo>
                        <a:pt x="60" y="165"/>
                      </a:lnTo>
                      <a:lnTo>
                        <a:pt x="60" y="162"/>
                      </a:lnTo>
                      <a:lnTo>
                        <a:pt x="58" y="160"/>
                      </a:lnTo>
                      <a:lnTo>
                        <a:pt x="58" y="159"/>
                      </a:lnTo>
                      <a:lnTo>
                        <a:pt x="60" y="158"/>
                      </a:lnTo>
                      <a:lnTo>
                        <a:pt x="62" y="160"/>
                      </a:lnTo>
                      <a:lnTo>
                        <a:pt x="64" y="158"/>
                      </a:lnTo>
                      <a:lnTo>
                        <a:pt x="67" y="158"/>
                      </a:lnTo>
                      <a:lnTo>
                        <a:pt x="70" y="156"/>
                      </a:lnTo>
                      <a:lnTo>
                        <a:pt x="69" y="152"/>
                      </a:lnTo>
                      <a:lnTo>
                        <a:pt x="77" y="146"/>
                      </a:lnTo>
                      <a:lnTo>
                        <a:pt x="80" y="146"/>
                      </a:lnTo>
                      <a:lnTo>
                        <a:pt x="80" y="143"/>
                      </a:lnTo>
                      <a:lnTo>
                        <a:pt x="82" y="143"/>
                      </a:lnTo>
                      <a:lnTo>
                        <a:pt x="83" y="142"/>
                      </a:lnTo>
                      <a:lnTo>
                        <a:pt x="83" y="140"/>
                      </a:lnTo>
                      <a:lnTo>
                        <a:pt x="89" y="136"/>
                      </a:lnTo>
                      <a:lnTo>
                        <a:pt x="89" y="133"/>
                      </a:lnTo>
                      <a:lnTo>
                        <a:pt x="91" y="132"/>
                      </a:lnTo>
                      <a:lnTo>
                        <a:pt x="92" y="129"/>
                      </a:lnTo>
                      <a:lnTo>
                        <a:pt x="93" y="131"/>
                      </a:lnTo>
                      <a:lnTo>
                        <a:pt x="94" y="130"/>
                      </a:lnTo>
                      <a:lnTo>
                        <a:pt x="98" y="125"/>
                      </a:lnTo>
                      <a:lnTo>
                        <a:pt x="98" y="123"/>
                      </a:lnTo>
                      <a:lnTo>
                        <a:pt x="99" y="124"/>
                      </a:lnTo>
                      <a:lnTo>
                        <a:pt x="105" y="119"/>
                      </a:lnTo>
                      <a:lnTo>
                        <a:pt x="109" y="117"/>
                      </a:lnTo>
                      <a:lnTo>
                        <a:pt x="109" y="116"/>
                      </a:lnTo>
                      <a:lnTo>
                        <a:pt x="113" y="117"/>
                      </a:lnTo>
                      <a:lnTo>
                        <a:pt x="121" y="111"/>
                      </a:lnTo>
                      <a:lnTo>
                        <a:pt x="122" y="108"/>
                      </a:lnTo>
                      <a:lnTo>
                        <a:pt x="124" y="108"/>
                      </a:lnTo>
                      <a:lnTo>
                        <a:pt x="133" y="102"/>
                      </a:lnTo>
                      <a:lnTo>
                        <a:pt x="133" y="99"/>
                      </a:lnTo>
                      <a:lnTo>
                        <a:pt x="135" y="99"/>
                      </a:lnTo>
                      <a:lnTo>
                        <a:pt x="138" y="94"/>
                      </a:lnTo>
                      <a:lnTo>
                        <a:pt x="138" y="92"/>
                      </a:lnTo>
                      <a:lnTo>
                        <a:pt x="141" y="87"/>
                      </a:lnTo>
                      <a:lnTo>
                        <a:pt x="143" y="87"/>
                      </a:lnTo>
                      <a:lnTo>
                        <a:pt x="143" y="84"/>
                      </a:lnTo>
                      <a:lnTo>
                        <a:pt x="145" y="81"/>
                      </a:lnTo>
                      <a:lnTo>
                        <a:pt x="143" y="81"/>
                      </a:lnTo>
                      <a:lnTo>
                        <a:pt x="142" y="82"/>
                      </a:lnTo>
                      <a:lnTo>
                        <a:pt x="141" y="80"/>
                      </a:lnTo>
                      <a:lnTo>
                        <a:pt x="144" y="78"/>
                      </a:lnTo>
                      <a:lnTo>
                        <a:pt x="145" y="78"/>
                      </a:lnTo>
                      <a:lnTo>
                        <a:pt x="146" y="77"/>
                      </a:lnTo>
                      <a:lnTo>
                        <a:pt x="145" y="75"/>
                      </a:lnTo>
                      <a:lnTo>
                        <a:pt x="146" y="74"/>
                      </a:lnTo>
                      <a:lnTo>
                        <a:pt x="148" y="72"/>
                      </a:lnTo>
                      <a:lnTo>
                        <a:pt x="147" y="65"/>
                      </a:lnTo>
                      <a:lnTo>
                        <a:pt x="146" y="64"/>
                      </a:lnTo>
                      <a:lnTo>
                        <a:pt x="144" y="64"/>
                      </a:lnTo>
                      <a:lnTo>
                        <a:pt x="143" y="63"/>
                      </a:lnTo>
                      <a:lnTo>
                        <a:pt x="143" y="62"/>
                      </a:lnTo>
                      <a:lnTo>
                        <a:pt x="145" y="62"/>
                      </a:lnTo>
                      <a:lnTo>
                        <a:pt x="145" y="54"/>
                      </a:lnTo>
                      <a:lnTo>
                        <a:pt x="145" y="53"/>
                      </a:lnTo>
                      <a:lnTo>
                        <a:pt x="145" y="53"/>
                      </a:lnTo>
                      <a:lnTo>
                        <a:pt x="146" y="44"/>
                      </a:lnTo>
                      <a:lnTo>
                        <a:pt x="145" y="40"/>
                      </a:lnTo>
                      <a:lnTo>
                        <a:pt x="147" y="38"/>
                      </a:lnTo>
                      <a:lnTo>
                        <a:pt x="147" y="34"/>
                      </a:lnTo>
                      <a:lnTo>
                        <a:pt x="146" y="33"/>
                      </a:lnTo>
                      <a:lnTo>
                        <a:pt x="146" y="29"/>
                      </a:lnTo>
                      <a:lnTo>
                        <a:pt x="147" y="28"/>
                      </a:lnTo>
                      <a:lnTo>
                        <a:pt x="145" y="24"/>
                      </a:lnTo>
                      <a:lnTo>
                        <a:pt x="145" y="18"/>
                      </a:lnTo>
                      <a:lnTo>
                        <a:pt x="145" y="17"/>
                      </a:lnTo>
                      <a:lnTo>
                        <a:pt x="145" y="15"/>
                      </a:lnTo>
                      <a:lnTo>
                        <a:pt x="145" y="15"/>
                      </a:lnTo>
                      <a:lnTo>
                        <a:pt x="145" y="12"/>
                      </a:lnTo>
                      <a:lnTo>
                        <a:pt x="148" y="8"/>
                      </a:lnTo>
                      <a:lnTo>
                        <a:pt x="147" y="7"/>
                      </a:lnTo>
                      <a:lnTo>
                        <a:pt x="148" y="4"/>
                      </a:lnTo>
                      <a:lnTo>
                        <a:pt x="148" y="1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6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3" name="Freeform 883">
                  <a:extLst>
                    <a:ext uri="{FF2B5EF4-FFF2-40B4-BE49-F238E27FC236}">
                      <a16:creationId xmlns:a16="http://schemas.microsoft.com/office/drawing/2014/main" id="{9B1B95EB-1817-4E13-8F8A-0218C5041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30" y="3251"/>
                  <a:ext cx="20" cy="27"/>
                </a:xfrm>
                <a:custGeom>
                  <a:avLst/>
                  <a:gdLst>
                    <a:gd name="T0" fmla="*/ 13 w 20"/>
                    <a:gd name="T1" fmla="*/ 5 h 27"/>
                    <a:gd name="T2" fmla="*/ 11 w 20"/>
                    <a:gd name="T3" fmla="*/ 2 h 27"/>
                    <a:gd name="T4" fmla="*/ 7 w 20"/>
                    <a:gd name="T5" fmla="*/ 0 h 27"/>
                    <a:gd name="T6" fmla="*/ 4 w 20"/>
                    <a:gd name="T7" fmla="*/ 2 h 27"/>
                    <a:gd name="T8" fmla="*/ 4 w 20"/>
                    <a:gd name="T9" fmla="*/ 5 h 27"/>
                    <a:gd name="T10" fmla="*/ 0 w 20"/>
                    <a:gd name="T11" fmla="*/ 12 h 27"/>
                    <a:gd name="T12" fmla="*/ 0 w 20"/>
                    <a:gd name="T13" fmla="*/ 16 h 27"/>
                    <a:gd name="T14" fmla="*/ 0 w 20"/>
                    <a:gd name="T15" fmla="*/ 19 h 27"/>
                    <a:gd name="T16" fmla="*/ 2 w 20"/>
                    <a:gd name="T17" fmla="*/ 20 h 27"/>
                    <a:gd name="T18" fmla="*/ 4 w 20"/>
                    <a:gd name="T19" fmla="*/ 24 h 27"/>
                    <a:gd name="T20" fmla="*/ 8 w 20"/>
                    <a:gd name="T21" fmla="*/ 27 h 27"/>
                    <a:gd name="T22" fmla="*/ 14 w 20"/>
                    <a:gd name="T23" fmla="*/ 27 h 27"/>
                    <a:gd name="T24" fmla="*/ 15 w 20"/>
                    <a:gd name="T25" fmla="*/ 26 h 27"/>
                    <a:gd name="T26" fmla="*/ 16 w 20"/>
                    <a:gd name="T27" fmla="*/ 23 h 27"/>
                    <a:gd name="T28" fmla="*/ 16 w 20"/>
                    <a:gd name="T29" fmla="*/ 21 h 27"/>
                    <a:gd name="T30" fmla="*/ 18 w 20"/>
                    <a:gd name="T31" fmla="*/ 19 h 27"/>
                    <a:gd name="T32" fmla="*/ 18 w 20"/>
                    <a:gd name="T33" fmla="*/ 19 h 27"/>
                    <a:gd name="T34" fmla="*/ 18 w 20"/>
                    <a:gd name="T35" fmla="*/ 18 h 27"/>
                    <a:gd name="T36" fmla="*/ 19 w 20"/>
                    <a:gd name="T37" fmla="*/ 15 h 27"/>
                    <a:gd name="T38" fmla="*/ 19 w 20"/>
                    <a:gd name="T39" fmla="*/ 12 h 27"/>
                    <a:gd name="T40" fmla="*/ 20 w 20"/>
                    <a:gd name="T41" fmla="*/ 12 h 27"/>
                    <a:gd name="T42" fmla="*/ 18 w 20"/>
                    <a:gd name="T43" fmla="*/ 9 h 27"/>
                    <a:gd name="T44" fmla="*/ 17 w 20"/>
                    <a:gd name="T45" fmla="*/ 7 h 27"/>
                    <a:gd name="T46" fmla="*/ 15 w 20"/>
                    <a:gd name="T47" fmla="*/ 6 h 27"/>
                    <a:gd name="T48" fmla="*/ 15 w 20"/>
                    <a:gd name="T49" fmla="*/ 5 h 27"/>
                    <a:gd name="T50" fmla="*/ 15 w 20"/>
                    <a:gd name="T51" fmla="*/ 5 h 27"/>
                    <a:gd name="T52" fmla="*/ 13 w 20"/>
                    <a:gd name="T53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0" h="27">
                      <a:moveTo>
                        <a:pt x="13" y="5"/>
                      </a:move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9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8" y="27"/>
                      </a:lnTo>
                      <a:lnTo>
                        <a:pt x="14" y="27"/>
                      </a:lnTo>
                      <a:lnTo>
                        <a:pt x="15" y="26"/>
                      </a:lnTo>
                      <a:lnTo>
                        <a:pt x="16" y="23"/>
                      </a:lnTo>
                      <a:lnTo>
                        <a:pt x="16" y="21"/>
                      </a:lnTo>
                      <a:lnTo>
                        <a:pt x="18" y="19"/>
                      </a:lnTo>
                      <a:lnTo>
                        <a:pt x="18" y="19"/>
                      </a:lnTo>
                      <a:lnTo>
                        <a:pt x="18" y="18"/>
                      </a:lnTo>
                      <a:lnTo>
                        <a:pt x="19" y="15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18" y="9"/>
                      </a:lnTo>
                      <a:lnTo>
                        <a:pt x="17" y="7"/>
                      </a:lnTo>
                      <a:lnTo>
                        <a:pt x="15" y="6"/>
                      </a:lnTo>
                      <a:lnTo>
                        <a:pt x="15" y="5"/>
                      </a:lnTo>
                      <a:lnTo>
                        <a:pt x="15" y="5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4" name="Freeform 884">
                  <a:extLst>
                    <a:ext uri="{FF2B5EF4-FFF2-40B4-BE49-F238E27FC236}">
                      <a16:creationId xmlns:a16="http://schemas.microsoft.com/office/drawing/2014/main" id="{986EE932-D6F5-4692-9B34-5A78DC339B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29" y="3187"/>
                  <a:ext cx="229" cy="235"/>
                </a:xfrm>
                <a:custGeom>
                  <a:avLst/>
                  <a:gdLst>
                    <a:gd name="T0" fmla="*/ 217 w 229"/>
                    <a:gd name="T1" fmla="*/ 87 h 235"/>
                    <a:gd name="T2" fmla="*/ 203 w 229"/>
                    <a:gd name="T3" fmla="*/ 84 h 235"/>
                    <a:gd name="T4" fmla="*/ 205 w 229"/>
                    <a:gd name="T5" fmla="*/ 66 h 235"/>
                    <a:gd name="T6" fmla="*/ 216 w 229"/>
                    <a:gd name="T7" fmla="*/ 64 h 235"/>
                    <a:gd name="T8" fmla="*/ 216 w 229"/>
                    <a:gd name="T9" fmla="*/ 34 h 235"/>
                    <a:gd name="T10" fmla="*/ 213 w 229"/>
                    <a:gd name="T11" fmla="*/ 13 h 235"/>
                    <a:gd name="T12" fmla="*/ 199 w 229"/>
                    <a:gd name="T13" fmla="*/ 6 h 235"/>
                    <a:gd name="T14" fmla="*/ 189 w 229"/>
                    <a:gd name="T15" fmla="*/ 0 h 235"/>
                    <a:gd name="T16" fmla="*/ 177 w 229"/>
                    <a:gd name="T17" fmla="*/ 4 h 235"/>
                    <a:gd name="T18" fmla="*/ 170 w 229"/>
                    <a:gd name="T19" fmla="*/ 11 h 235"/>
                    <a:gd name="T20" fmla="*/ 161 w 229"/>
                    <a:gd name="T21" fmla="*/ 17 h 235"/>
                    <a:gd name="T22" fmla="*/ 154 w 229"/>
                    <a:gd name="T23" fmla="*/ 22 h 235"/>
                    <a:gd name="T24" fmla="*/ 149 w 229"/>
                    <a:gd name="T25" fmla="*/ 38 h 235"/>
                    <a:gd name="T26" fmla="*/ 141 w 229"/>
                    <a:gd name="T27" fmla="*/ 45 h 235"/>
                    <a:gd name="T28" fmla="*/ 132 w 229"/>
                    <a:gd name="T29" fmla="*/ 49 h 235"/>
                    <a:gd name="T30" fmla="*/ 129 w 229"/>
                    <a:gd name="T31" fmla="*/ 63 h 235"/>
                    <a:gd name="T32" fmla="*/ 122 w 229"/>
                    <a:gd name="T33" fmla="*/ 65 h 235"/>
                    <a:gd name="T34" fmla="*/ 106 w 229"/>
                    <a:gd name="T35" fmla="*/ 62 h 235"/>
                    <a:gd name="T36" fmla="*/ 91 w 229"/>
                    <a:gd name="T37" fmla="*/ 63 h 235"/>
                    <a:gd name="T38" fmla="*/ 77 w 229"/>
                    <a:gd name="T39" fmla="*/ 79 h 235"/>
                    <a:gd name="T40" fmla="*/ 63 w 229"/>
                    <a:gd name="T41" fmla="*/ 83 h 235"/>
                    <a:gd name="T42" fmla="*/ 58 w 229"/>
                    <a:gd name="T43" fmla="*/ 60 h 235"/>
                    <a:gd name="T44" fmla="*/ 49 w 229"/>
                    <a:gd name="T45" fmla="*/ 113 h 235"/>
                    <a:gd name="T46" fmla="*/ 36 w 229"/>
                    <a:gd name="T47" fmla="*/ 120 h 235"/>
                    <a:gd name="T48" fmla="*/ 28 w 229"/>
                    <a:gd name="T49" fmla="*/ 121 h 235"/>
                    <a:gd name="T50" fmla="*/ 18 w 229"/>
                    <a:gd name="T51" fmla="*/ 120 h 235"/>
                    <a:gd name="T52" fmla="*/ 8 w 229"/>
                    <a:gd name="T53" fmla="*/ 107 h 235"/>
                    <a:gd name="T54" fmla="*/ 1 w 229"/>
                    <a:gd name="T55" fmla="*/ 115 h 235"/>
                    <a:gd name="T56" fmla="*/ 8 w 229"/>
                    <a:gd name="T57" fmla="*/ 136 h 235"/>
                    <a:gd name="T58" fmla="*/ 17 w 229"/>
                    <a:gd name="T59" fmla="*/ 170 h 235"/>
                    <a:gd name="T60" fmla="*/ 19 w 229"/>
                    <a:gd name="T61" fmla="*/ 194 h 235"/>
                    <a:gd name="T62" fmla="*/ 18 w 229"/>
                    <a:gd name="T63" fmla="*/ 203 h 235"/>
                    <a:gd name="T64" fmla="*/ 20 w 229"/>
                    <a:gd name="T65" fmla="*/ 221 h 235"/>
                    <a:gd name="T66" fmla="*/ 28 w 229"/>
                    <a:gd name="T67" fmla="*/ 222 h 235"/>
                    <a:gd name="T68" fmla="*/ 33 w 229"/>
                    <a:gd name="T69" fmla="*/ 228 h 235"/>
                    <a:gd name="T70" fmla="*/ 45 w 229"/>
                    <a:gd name="T71" fmla="*/ 235 h 235"/>
                    <a:gd name="T72" fmla="*/ 56 w 229"/>
                    <a:gd name="T73" fmla="*/ 227 h 235"/>
                    <a:gd name="T74" fmla="*/ 70 w 229"/>
                    <a:gd name="T75" fmla="*/ 226 h 235"/>
                    <a:gd name="T76" fmla="*/ 77 w 229"/>
                    <a:gd name="T77" fmla="*/ 221 h 235"/>
                    <a:gd name="T78" fmla="*/ 94 w 229"/>
                    <a:gd name="T79" fmla="*/ 220 h 235"/>
                    <a:gd name="T80" fmla="*/ 110 w 229"/>
                    <a:gd name="T81" fmla="*/ 222 h 235"/>
                    <a:gd name="T82" fmla="*/ 122 w 229"/>
                    <a:gd name="T83" fmla="*/ 221 h 235"/>
                    <a:gd name="T84" fmla="*/ 131 w 229"/>
                    <a:gd name="T85" fmla="*/ 215 h 235"/>
                    <a:gd name="T86" fmla="*/ 146 w 229"/>
                    <a:gd name="T87" fmla="*/ 208 h 235"/>
                    <a:gd name="T88" fmla="*/ 162 w 229"/>
                    <a:gd name="T89" fmla="*/ 193 h 235"/>
                    <a:gd name="T90" fmla="*/ 184 w 229"/>
                    <a:gd name="T91" fmla="*/ 170 h 235"/>
                    <a:gd name="T92" fmla="*/ 200 w 229"/>
                    <a:gd name="T93" fmla="*/ 143 h 235"/>
                    <a:gd name="T94" fmla="*/ 209 w 229"/>
                    <a:gd name="T95" fmla="*/ 128 h 235"/>
                    <a:gd name="T96" fmla="*/ 219 w 229"/>
                    <a:gd name="T97" fmla="*/ 117 h 235"/>
                    <a:gd name="T98" fmla="*/ 226 w 229"/>
                    <a:gd name="T99" fmla="*/ 94 h 235"/>
                    <a:gd name="T100" fmla="*/ 226 w 229"/>
                    <a:gd name="T101" fmla="*/ 84 h 235"/>
                    <a:gd name="T102" fmla="*/ 174 w 229"/>
                    <a:gd name="T103" fmla="*/ 141 h 235"/>
                    <a:gd name="T104" fmla="*/ 165 w 229"/>
                    <a:gd name="T105" fmla="*/ 147 h 235"/>
                    <a:gd name="T106" fmla="*/ 157 w 229"/>
                    <a:gd name="T107" fmla="*/ 155 h 235"/>
                    <a:gd name="T108" fmla="*/ 149 w 229"/>
                    <a:gd name="T109" fmla="*/ 144 h 235"/>
                    <a:gd name="T110" fmla="*/ 151 w 229"/>
                    <a:gd name="T111" fmla="*/ 131 h 235"/>
                    <a:gd name="T112" fmla="*/ 163 w 229"/>
                    <a:gd name="T113" fmla="*/ 120 h 235"/>
                    <a:gd name="T114" fmla="*/ 170 w 229"/>
                    <a:gd name="T115" fmla="*/ 121 h 235"/>
                    <a:gd name="T116" fmla="*/ 176 w 229"/>
                    <a:gd name="T117" fmla="*/ 136 h 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29" h="235">
                      <a:moveTo>
                        <a:pt x="221" y="83"/>
                      </a:moveTo>
                      <a:lnTo>
                        <a:pt x="219" y="83"/>
                      </a:lnTo>
                      <a:lnTo>
                        <a:pt x="219" y="83"/>
                      </a:lnTo>
                      <a:lnTo>
                        <a:pt x="217" y="85"/>
                      </a:lnTo>
                      <a:lnTo>
                        <a:pt x="217" y="87"/>
                      </a:lnTo>
                      <a:lnTo>
                        <a:pt x="216" y="90"/>
                      </a:lnTo>
                      <a:lnTo>
                        <a:pt x="215" y="91"/>
                      </a:lnTo>
                      <a:lnTo>
                        <a:pt x="209" y="91"/>
                      </a:lnTo>
                      <a:lnTo>
                        <a:pt x="205" y="88"/>
                      </a:lnTo>
                      <a:lnTo>
                        <a:pt x="203" y="84"/>
                      </a:lnTo>
                      <a:lnTo>
                        <a:pt x="201" y="83"/>
                      </a:lnTo>
                      <a:lnTo>
                        <a:pt x="201" y="80"/>
                      </a:lnTo>
                      <a:lnTo>
                        <a:pt x="201" y="76"/>
                      </a:lnTo>
                      <a:lnTo>
                        <a:pt x="205" y="69"/>
                      </a:lnTo>
                      <a:lnTo>
                        <a:pt x="205" y="66"/>
                      </a:lnTo>
                      <a:lnTo>
                        <a:pt x="208" y="64"/>
                      </a:lnTo>
                      <a:lnTo>
                        <a:pt x="212" y="66"/>
                      </a:lnTo>
                      <a:lnTo>
                        <a:pt x="214" y="69"/>
                      </a:lnTo>
                      <a:lnTo>
                        <a:pt x="216" y="69"/>
                      </a:lnTo>
                      <a:lnTo>
                        <a:pt x="216" y="64"/>
                      </a:lnTo>
                      <a:lnTo>
                        <a:pt x="216" y="59"/>
                      </a:lnTo>
                      <a:lnTo>
                        <a:pt x="218" y="54"/>
                      </a:lnTo>
                      <a:lnTo>
                        <a:pt x="218" y="41"/>
                      </a:lnTo>
                      <a:lnTo>
                        <a:pt x="217" y="37"/>
                      </a:lnTo>
                      <a:lnTo>
                        <a:pt x="216" y="34"/>
                      </a:lnTo>
                      <a:lnTo>
                        <a:pt x="215" y="31"/>
                      </a:lnTo>
                      <a:lnTo>
                        <a:pt x="216" y="29"/>
                      </a:lnTo>
                      <a:lnTo>
                        <a:pt x="216" y="21"/>
                      </a:lnTo>
                      <a:lnTo>
                        <a:pt x="215" y="17"/>
                      </a:lnTo>
                      <a:lnTo>
                        <a:pt x="213" y="13"/>
                      </a:lnTo>
                      <a:lnTo>
                        <a:pt x="212" y="8"/>
                      </a:lnTo>
                      <a:lnTo>
                        <a:pt x="210" y="6"/>
                      </a:lnTo>
                      <a:lnTo>
                        <a:pt x="205" y="4"/>
                      </a:lnTo>
                      <a:lnTo>
                        <a:pt x="201" y="5"/>
                      </a:lnTo>
                      <a:lnTo>
                        <a:pt x="199" y="6"/>
                      </a:lnTo>
                      <a:lnTo>
                        <a:pt x="198" y="5"/>
                      </a:lnTo>
                      <a:lnTo>
                        <a:pt x="195" y="4"/>
                      </a:lnTo>
                      <a:lnTo>
                        <a:pt x="193" y="4"/>
                      </a:lnTo>
                      <a:lnTo>
                        <a:pt x="192" y="1"/>
                      </a:lnTo>
                      <a:lnTo>
                        <a:pt x="189" y="0"/>
                      </a:lnTo>
                      <a:lnTo>
                        <a:pt x="184" y="1"/>
                      </a:lnTo>
                      <a:lnTo>
                        <a:pt x="182" y="1"/>
                      </a:lnTo>
                      <a:lnTo>
                        <a:pt x="181" y="3"/>
                      </a:lnTo>
                      <a:lnTo>
                        <a:pt x="179" y="3"/>
                      </a:lnTo>
                      <a:lnTo>
                        <a:pt x="177" y="4"/>
                      </a:lnTo>
                      <a:lnTo>
                        <a:pt x="177" y="6"/>
                      </a:lnTo>
                      <a:lnTo>
                        <a:pt x="177" y="9"/>
                      </a:lnTo>
                      <a:lnTo>
                        <a:pt x="174" y="9"/>
                      </a:lnTo>
                      <a:lnTo>
                        <a:pt x="173" y="11"/>
                      </a:lnTo>
                      <a:lnTo>
                        <a:pt x="170" y="11"/>
                      </a:lnTo>
                      <a:lnTo>
                        <a:pt x="169" y="12"/>
                      </a:lnTo>
                      <a:lnTo>
                        <a:pt x="168" y="11"/>
                      </a:lnTo>
                      <a:lnTo>
                        <a:pt x="165" y="12"/>
                      </a:lnTo>
                      <a:lnTo>
                        <a:pt x="162" y="15"/>
                      </a:lnTo>
                      <a:lnTo>
                        <a:pt x="161" y="17"/>
                      </a:lnTo>
                      <a:lnTo>
                        <a:pt x="159" y="17"/>
                      </a:lnTo>
                      <a:lnTo>
                        <a:pt x="159" y="19"/>
                      </a:lnTo>
                      <a:lnTo>
                        <a:pt x="156" y="20"/>
                      </a:lnTo>
                      <a:lnTo>
                        <a:pt x="155" y="22"/>
                      </a:lnTo>
                      <a:lnTo>
                        <a:pt x="154" y="22"/>
                      </a:lnTo>
                      <a:lnTo>
                        <a:pt x="152" y="24"/>
                      </a:lnTo>
                      <a:lnTo>
                        <a:pt x="148" y="29"/>
                      </a:lnTo>
                      <a:lnTo>
                        <a:pt x="148" y="34"/>
                      </a:lnTo>
                      <a:lnTo>
                        <a:pt x="149" y="35"/>
                      </a:lnTo>
                      <a:lnTo>
                        <a:pt x="149" y="38"/>
                      </a:lnTo>
                      <a:lnTo>
                        <a:pt x="146" y="38"/>
                      </a:lnTo>
                      <a:lnTo>
                        <a:pt x="146" y="39"/>
                      </a:lnTo>
                      <a:lnTo>
                        <a:pt x="144" y="40"/>
                      </a:lnTo>
                      <a:lnTo>
                        <a:pt x="142" y="42"/>
                      </a:lnTo>
                      <a:lnTo>
                        <a:pt x="141" y="45"/>
                      </a:lnTo>
                      <a:lnTo>
                        <a:pt x="140" y="45"/>
                      </a:lnTo>
                      <a:lnTo>
                        <a:pt x="139" y="46"/>
                      </a:lnTo>
                      <a:lnTo>
                        <a:pt x="138" y="47"/>
                      </a:lnTo>
                      <a:lnTo>
                        <a:pt x="136" y="48"/>
                      </a:lnTo>
                      <a:lnTo>
                        <a:pt x="132" y="49"/>
                      </a:lnTo>
                      <a:lnTo>
                        <a:pt x="132" y="52"/>
                      </a:lnTo>
                      <a:lnTo>
                        <a:pt x="132" y="56"/>
                      </a:lnTo>
                      <a:lnTo>
                        <a:pt x="130" y="58"/>
                      </a:lnTo>
                      <a:lnTo>
                        <a:pt x="130" y="60"/>
                      </a:lnTo>
                      <a:lnTo>
                        <a:pt x="129" y="63"/>
                      </a:lnTo>
                      <a:lnTo>
                        <a:pt x="130" y="65"/>
                      </a:lnTo>
                      <a:lnTo>
                        <a:pt x="127" y="67"/>
                      </a:lnTo>
                      <a:lnTo>
                        <a:pt x="125" y="66"/>
                      </a:lnTo>
                      <a:lnTo>
                        <a:pt x="125" y="65"/>
                      </a:lnTo>
                      <a:lnTo>
                        <a:pt x="122" y="65"/>
                      </a:lnTo>
                      <a:lnTo>
                        <a:pt x="118" y="65"/>
                      </a:lnTo>
                      <a:lnTo>
                        <a:pt x="116" y="66"/>
                      </a:lnTo>
                      <a:lnTo>
                        <a:pt x="113" y="65"/>
                      </a:lnTo>
                      <a:lnTo>
                        <a:pt x="111" y="65"/>
                      </a:lnTo>
                      <a:lnTo>
                        <a:pt x="106" y="62"/>
                      </a:lnTo>
                      <a:lnTo>
                        <a:pt x="105" y="62"/>
                      </a:lnTo>
                      <a:lnTo>
                        <a:pt x="103" y="59"/>
                      </a:lnTo>
                      <a:lnTo>
                        <a:pt x="98" y="59"/>
                      </a:lnTo>
                      <a:lnTo>
                        <a:pt x="94" y="59"/>
                      </a:lnTo>
                      <a:lnTo>
                        <a:pt x="91" y="63"/>
                      </a:lnTo>
                      <a:lnTo>
                        <a:pt x="89" y="69"/>
                      </a:lnTo>
                      <a:lnTo>
                        <a:pt x="86" y="73"/>
                      </a:lnTo>
                      <a:lnTo>
                        <a:pt x="81" y="75"/>
                      </a:lnTo>
                      <a:lnTo>
                        <a:pt x="80" y="77"/>
                      </a:lnTo>
                      <a:lnTo>
                        <a:pt x="77" y="79"/>
                      </a:lnTo>
                      <a:lnTo>
                        <a:pt x="75" y="81"/>
                      </a:lnTo>
                      <a:lnTo>
                        <a:pt x="73" y="83"/>
                      </a:lnTo>
                      <a:lnTo>
                        <a:pt x="69" y="82"/>
                      </a:lnTo>
                      <a:lnTo>
                        <a:pt x="66" y="83"/>
                      </a:lnTo>
                      <a:lnTo>
                        <a:pt x="63" y="83"/>
                      </a:lnTo>
                      <a:lnTo>
                        <a:pt x="59" y="83"/>
                      </a:lnTo>
                      <a:lnTo>
                        <a:pt x="59" y="79"/>
                      </a:lnTo>
                      <a:lnTo>
                        <a:pt x="61" y="74"/>
                      </a:lnTo>
                      <a:lnTo>
                        <a:pt x="62" y="69"/>
                      </a:lnTo>
                      <a:lnTo>
                        <a:pt x="58" y="60"/>
                      </a:lnTo>
                      <a:lnTo>
                        <a:pt x="56" y="55"/>
                      </a:lnTo>
                      <a:lnTo>
                        <a:pt x="52" y="51"/>
                      </a:lnTo>
                      <a:lnTo>
                        <a:pt x="52" y="52"/>
                      </a:lnTo>
                      <a:lnTo>
                        <a:pt x="50" y="113"/>
                      </a:lnTo>
                      <a:lnTo>
                        <a:pt x="49" y="113"/>
                      </a:lnTo>
                      <a:lnTo>
                        <a:pt x="44" y="112"/>
                      </a:lnTo>
                      <a:lnTo>
                        <a:pt x="40" y="114"/>
                      </a:lnTo>
                      <a:lnTo>
                        <a:pt x="39" y="118"/>
                      </a:lnTo>
                      <a:lnTo>
                        <a:pt x="37" y="119"/>
                      </a:lnTo>
                      <a:lnTo>
                        <a:pt x="36" y="120"/>
                      </a:lnTo>
                      <a:lnTo>
                        <a:pt x="35" y="124"/>
                      </a:lnTo>
                      <a:lnTo>
                        <a:pt x="34" y="123"/>
                      </a:lnTo>
                      <a:lnTo>
                        <a:pt x="32" y="124"/>
                      </a:lnTo>
                      <a:lnTo>
                        <a:pt x="31" y="121"/>
                      </a:lnTo>
                      <a:lnTo>
                        <a:pt x="28" y="121"/>
                      </a:lnTo>
                      <a:lnTo>
                        <a:pt x="28" y="123"/>
                      </a:lnTo>
                      <a:lnTo>
                        <a:pt x="25" y="122"/>
                      </a:lnTo>
                      <a:lnTo>
                        <a:pt x="24" y="121"/>
                      </a:lnTo>
                      <a:lnTo>
                        <a:pt x="21" y="122"/>
                      </a:lnTo>
                      <a:lnTo>
                        <a:pt x="18" y="120"/>
                      </a:lnTo>
                      <a:lnTo>
                        <a:pt x="14" y="119"/>
                      </a:lnTo>
                      <a:lnTo>
                        <a:pt x="11" y="114"/>
                      </a:lnTo>
                      <a:lnTo>
                        <a:pt x="13" y="111"/>
                      </a:lnTo>
                      <a:lnTo>
                        <a:pt x="10" y="110"/>
                      </a:lnTo>
                      <a:lnTo>
                        <a:pt x="8" y="107"/>
                      </a:lnTo>
                      <a:lnTo>
                        <a:pt x="5" y="108"/>
                      </a:lnTo>
                      <a:lnTo>
                        <a:pt x="4" y="111"/>
                      </a:lnTo>
                      <a:lnTo>
                        <a:pt x="4" y="112"/>
                      </a:lnTo>
                      <a:lnTo>
                        <a:pt x="4" y="114"/>
                      </a:lnTo>
                      <a:lnTo>
                        <a:pt x="1" y="115"/>
                      </a:lnTo>
                      <a:lnTo>
                        <a:pt x="0" y="117"/>
                      </a:lnTo>
                      <a:lnTo>
                        <a:pt x="0" y="117"/>
                      </a:lnTo>
                      <a:lnTo>
                        <a:pt x="1" y="122"/>
                      </a:lnTo>
                      <a:lnTo>
                        <a:pt x="5" y="126"/>
                      </a:lnTo>
                      <a:lnTo>
                        <a:pt x="8" y="136"/>
                      </a:lnTo>
                      <a:lnTo>
                        <a:pt x="8" y="141"/>
                      </a:lnTo>
                      <a:lnTo>
                        <a:pt x="11" y="150"/>
                      </a:lnTo>
                      <a:lnTo>
                        <a:pt x="13" y="160"/>
                      </a:lnTo>
                      <a:lnTo>
                        <a:pt x="17" y="166"/>
                      </a:lnTo>
                      <a:lnTo>
                        <a:pt x="17" y="170"/>
                      </a:lnTo>
                      <a:lnTo>
                        <a:pt x="21" y="178"/>
                      </a:lnTo>
                      <a:lnTo>
                        <a:pt x="21" y="181"/>
                      </a:lnTo>
                      <a:lnTo>
                        <a:pt x="22" y="186"/>
                      </a:lnTo>
                      <a:lnTo>
                        <a:pt x="21" y="192"/>
                      </a:lnTo>
                      <a:lnTo>
                        <a:pt x="19" y="194"/>
                      </a:lnTo>
                      <a:lnTo>
                        <a:pt x="18" y="194"/>
                      </a:lnTo>
                      <a:lnTo>
                        <a:pt x="17" y="192"/>
                      </a:lnTo>
                      <a:lnTo>
                        <a:pt x="15" y="194"/>
                      </a:lnTo>
                      <a:lnTo>
                        <a:pt x="15" y="198"/>
                      </a:lnTo>
                      <a:lnTo>
                        <a:pt x="18" y="203"/>
                      </a:lnTo>
                      <a:lnTo>
                        <a:pt x="20" y="205"/>
                      </a:lnTo>
                      <a:lnTo>
                        <a:pt x="22" y="211"/>
                      </a:lnTo>
                      <a:lnTo>
                        <a:pt x="21" y="214"/>
                      </a:lnTo>
                      <a:lnTo>
                        <a:pt x="21" y="219"/>
                      </a:lnTo>
                      <a:lnTo>
                        <a:pt x="20" y="221"/>
                      </a:lnTo>
                      <a:lnTo>
                        <a:pt x="21" y="225"/>
                      </a:lnTo>
                      <a:lnTo>
                        <a:pt x="22" y="227"/>
                      </a:lnTo>
                      <a:lnTo>
                        <a:pt x="22" y="224"/>
                      </a:lnTo>
                      <a:lnTo>
                        <a:pt x="25" y="221"/>
                      </a:lnTo>
                      <a:lnTo>
                        <a:pt x="28" y="222"/>
                      </a:lnTo>
                      <a:lnTo>
                        <a:pt x="28" y="225"/>
                      </a:lnTo>
                      <a:lnTo>
                        <a:pt x="27" y="227"/>
                      </a:lnTo>
                      <a:lnTo>
                        <a:pt x="28" y="228"/>
                      </a:lnTo>
                      <a:lnTo>
                        <a:pt x="31" y="226"/>
                      </a:lnTo>
                      <a:lnTo>
                        <a:pt x="33" y="228"/>
                      </a:lnTo>
                      <a:lnTo>
                        <a:pt x="33" y="231"/>
                      </a:lnTo>
                      <a:lnTo>
                        <a:pt x="35" y="231"/>
                      </a:lnTo>
                      <a:lnTo>
                        <a:pt x="42" y="235"/>
                      </a:lnTo>
                      <a:lnTo>
                        <a:pt x="43" y="234"/>
                      </a:lnTo>
                      <a:lnTo>
                        <a:pt x="45" y="235"/>
                      </a:lnTo>
                      <a:lnTo>
                        <a:pt x="46" y="232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5" y="228"/>
                      </a:lnTo>
                      <a:lnTo>
                        <a:pt x="56" y="227"/>
                      </a:lnTo>
                      <a:lnTo>
                        <a:pt x="59" y="227"/>
                      </a:lnTo>
                      <a:lnTo>
                        <a:pt x="63" y="228"/>
                      </a:lnTo>
                      <a:lnTo>
                        <a:pt x="65" y="228"/>
                      </a:lnTo>
                      <a:lnTo>
                        <a:pt x="69" y="228"/>
                      </a:lnTo>
                      <a:lnTo>
                        <a:pt x="70" y="226"/>
                      </a:lnTo>
                      <a:lnTo>
                        <a:pt x="71" y="224"/>
                      </a:lnTo>
                      <a:lnTo>
                        <a:pt x="73" y="224"/>
                      </a:lnTo>
                      <a:lnTo>
                        <a:pt x="74" y="224"/>
                      </a:lnTo>
                      <a:lnTo>
                        <a:pt x="75" y="222"/>
                      </a:lnTo>
                      <a:lnTo>
                        <a:pt x="77" y="221"/>
                      </a:lnTo>
                      <a:lnTo>
                        <a:pt x="84" y="221"/>
                      </a:lnTo>
                      <a:lnTo>
                        <a:pt x="88" y="223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4" y="220"/>
                      </a:lnTo>
                      <a:lnTo>
                        <a:pt x="101" y="221"/>
                      </a:lnTo>
                      <a:lnTo>
                        <a:pt x="103" y="223"/>
                      </a:lnTo>
                      <a:lnTo>
                        <a:pt x="110" y="225"/>
                      </a:lnTo>
                      <a:lnTo>
                        <a:pt x="111" y="224"/>
                      </a:lnTo>
                      <a:lnTo>
                        <a:pt x="110" y="222"/>
                      </a:lnTo>
                      <a:lnTo>
                        <a:pt x="111" y="219"/>
                      </a:lnTo>
                      <a:lnTo>
                        <a:pt x="114" y="220"/>
                      </a:lnTo>
                      <a:lnTo>
                        <a:pt x="117" y="221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0" y="218"/>
                      </a:lnTo>
                      <a:lnTo>
                        <a:pt x="122" y="215"/>
                      </a:lnTo>
                      <a:lnTo>
                        <a:pt x="125" y="214"/>
                      </a:lnTo>
                      <a:lnTo>
                        <a:pt x="129" y="214"/>
                      </a:lnTo>
                      <a:lnTo>
                        <a:pt x="131" y="215"/>
                      </a:lnTo>
                      <a:lnTo>
                        <a:pt x="134" y="215"/>
                      </a:lnTo>
                      <a:lnTo>
                        <a:pt x="137" y="213"/>
                      </a:lnTo>
                      <a:lnTo>
                        <a:pt x="143" y="211"/>
                      </a:lnTo>
                      <a:lnTo>
                        <a:pt x="143" y="210"/>
                      </a:lnTo>
                      <a:lnTo>
                        <a:pt x="146" y="208"/>
                      </a:lnTo>
                      <a:lnTo>
                        <a:pt x="148" y="206"/>
                      </a:lnTo>
                      <a:lnTo>
                        <a:pt x="158" y="198"/>
                      </a:lnTo>
                      <a:lnTo>
                        <a:pt x="160" y="195"/>
                      </a:lnTo>
                      <a:lnTo>
                        <a:pt x="160" y="194"/>
                      </a:lnTo>
                      <a:lnTo>
                        <a:pt x="162" y="193"/>
                      </a:lnTo>
                      <a:lnTo>
                        <a:pt x="177" y="176"/>
                      </a:lnTo>
                      <a:lnTo>
                        <a:pt x="177" y="175"/>
                      </a:lnTo>
                      <a:lnTo>
                        <a:pt x="179" y="175"/>
                      </a:lnTo>
                      <a:lnTo>
                        <a:pt x="181" y="171"/>
                      </a:lnTo>
                      <a:lnTo>
                        <a:pt x="184" y="170"/>
                      </a:lnTo>
                      <a:lnTo>
                        <a:pt x="184" y="166"/>
                      </a:lnTo>
                      <a:lnTo>
                        <a:pt x="189" y="160"/>
                      </a:lnTo>
                      <a:lnTo>
                        <a:pt x="195" y="149"/>
                      </a:lnTo>
                      <a:lnTo>
                        <a:pt x="197" y="143"/>
                      </a:lnTo>
                      <a:lnTo>
                        <a:pt x="200" y="143"/>
                      </a:lnTo>
                      <a:lnTo>
                        <a:pt x="201" y="139"/>
                      </a:lnTo>
                      <a:lnTo>
                        <a:pt x="201" y="138"/>
                      </a:lnTo>
                      <a:lnTo>
                        <a:pt x="205" y="134"/>
                      </a:lnTo>
                      <a:lnTo>
                        <a:pt x="206" y="130"/>
                      </a:lnTo>
                      <a:lnTo>
                        <a:pt x="209" y="128"/>
                      </a:lnTo>
                      <a:lnTo>
                        <a:pt x="211" y="125"/>
                      </a:lnTo>
                      <a:lnTo>
                        <a:pt x="214" y="124"/>
                      </a:lnTo>
                      <a:lnTo>
                        <a:pt x="215" y="122"/>
                      </a:lnTo>
                      <a:lnTo>
                        <a:pt x="215" y="122"/>
                      </a:lnTo>
                      <a:lnTo>
                        <a:pt x="219" y="117"/>
                      </a:lnTo>
                      <a:lnTo>
                        <a:pt x="220" y="114"/>
                      </a:lnTo>
                      <a:lnTo>
                        <a:pt x="222" y="111"/>
                      </a:lnTo>
                      <a:lnTo>
                        <a:pt x="224" y="104"/>
                      </a:lnTo>
                      <a:lnTo>
                        <a:pt x="226" y="99"/>
                      </a:lnTo>
                      <a:lnTo>
                        <a:pt x="226" y="94"/>
                      </a:lnTo>
                      <a:lnTo>
                        <a:pt x="228" y="88"/>
                      </a:lnTo>
                      <a:lnTo>
                        <a:pt x="227" y="87"/>
                      </a:lnTo>
                      <a:lnTo>
                        <a:pt x="229" y="85"/>
                      </a:lnTo>
                      <a:lnTo>
                        <a:pt x="229" y="84"/>
                      </a:lnTo>
                      <a:lnTo>
                        <a:pt x="226" y="84"/>
                      </a:lnTo>
                      <a:lnTo>
                        <a:pt x="221" y="83"/>
                      </a:lnTo>
                      <a:close/>
                      <a:moveTo>
                        <a:pt x="176" y="136"/>
                      </a:moveTo>
                      <a:lnTo>
                        <a:pt x="173" y="138"/>
                      </a:lnTo>
                      <a:lnTo>
                        <a:pt x="174" y="140"/>
                      </a:lnTo>
                      <a:lnTo>
                        <a:pt x="174" y="141"/>
                      </a:lnTo>
                      <a:lnTo>
                        <a:pt x="174" y="144"/>
                      </a:lnTo>
                      <a:lnTo>
                        <a:pt x="171" y="145"/>
                      </a:lnTo>
                      <a:lnTo>
                        <a:pt x="170" y="145"/>
                      </a:lnTo>
                      <a:lnTo>
                        <a:pt x="167" y="145"/>
                      </a:lnTo>
                      <a:lnTo>
                        <a:pt x="165" y="147"/>
                      </a:lnTo>
                      <a:lnTo>
                        <a:pt x="163" y="148"/>
                      </a:lnTo>
                      <a:lnTo>
                        <a:pt x="161" y="152"/>
                      </a:lnTo>
                      <a:lnTo>
                        <a:pt x="160" y="154"/>
                      </a:lnTo>
                      <a:lnTo>
                        <a:pt x="160" y="155"/>
                      </a:lnTo>
                      <a:lnTo>
                        <a:pt x="157" y="155"/>
                      </a:lnTo>
                      <a:lnTo>
                        <a:pt x="154" y="154"/>
                      </a:lnTo>
                      <a:lnTo>
                        <a:pt x="153" y="152"/>
                      </a:lnTo>
                      <a:lnTo>
                        <a:pt x="150" y="149"/>
                      </a:lnTo>
                      <a:lnTo>
                        <a:pt x="150" y="146"/>
                      </a:lnTo>
                      <a:lnTo>
                        <a:pt x="149" y="144"/>
                      </a:lnTo>
                      <a:lnTo>
                        <a:pt x="148" y="142"/>
                      </a:lnTo>
                      <a:lnTo>
                        <a:pt x="146" y="140"/>
                      </a:lnTo>
                      <a:lnTo>
                        <a:pt x="146" y="137"/>
                      </a:lnTo>
                      <a:lnTo>
                        <a:pt x="147" y="135"/>
                      </a:lnTo>
                      <a:lnTo>
                        <a:pt x="151" y="131"/>
                      </a:lnTo>
                      <a:lnTo>
                        <a:pt x="153" y="127"/>
                      </a:lnTo>
                      <a:lnTo>
                        <a:pt x="156" y="124"/>
                      </a:lnTo>
                      <a:lnTo>
                        <a:pt x="160" y="123"/>
                      </a:lnTo>
                      <a:lnTo>
                        <a:pt x="162" y="121"/>
                      </a:lnTo>
                      <a:lnTo>
                        <a:pt x="163" y="120"/>
                      </a:lnTo>
                      <a:lnTo>
                        <a:pt x="164" y="118"/>
                      </a:lnTo>
                      <a:lnTo>
                        <a:pt x="166" y="118"/>
                      </a:lnTo>
                      <a:lnTo>
                        <a:pt x="167" y="120"/>
                      </a:lnTo>
                      <a:lnTo>
                        <a:pt x="168" y="119"/>
                      </a:lnTo>
                      <a:lnTo>
                        <a:pt x="170" y="121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8" y="129"/>
                      </a:lnTo>
                      <a:lnTo>
                        <a:pt x="178" y="134"/>
                      </a:lnTo>
                      <a:lnTo>
                        <a:pt x="176" y="13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5" name="Freeform 885">
                  <a:extLst>
                    <a:ext uri="{FF2B5EF4-FFF2-40B4-BE49-F238E27FC236}">
                      <a16:creationId xmlns:a16="http://schemas.microsoft.com/office/drawing/2014/main" id="{ADB1AD58-E3CA-42E1-A7BA-94061F526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5" y="3305"/>
                  <a:ext cx="32" cy="37"/>
                </a:xfrm>
                <a:custGeom>
                  <a:avLst/>
                  <a:gdLst>
                    <a:gd name="T0" fmla="*/ 30 w 32"/>
                    <a:gd name="T1" fmla="*/ 5 h 37"/>
                    <a:gd name="T2" fmla="*/ 27 w 32"/>
                    <a:gd name="T3" fmla="*/ 2 h 37"/>
                    <a:gd name="T4" fmla="*/ 24 w 32"/>
                    <a:gd name="T5" fmla="*/ 3 h 37"/>
                    <a:gd name="T6" fmla="*/ 22 w 32"/>
                    <a:gd name="T7" fmla="*/ 1 h 37"/>
                    <a:gd name="T8" fmla="*/ 21 w 32"/>
                    <a:gd name="T9" fmla="*/ 2 h 37"/>
                    <a:gd name="T10" fmla="*/ 20 w 32"/>
                    <a:gd name="T11" fmla="*/ 0 h 37"/>
                    <a:gd name="T12" fmla="*/ 18 w 32"/>
                    <a:gd name="T13" fmla="*/ 0 h 37"/>
                    <a:gd name="T14" fmla="*/ 17 w 32"/>
                    <a:gd name="T15" fmla="*/ 2 h 37"/>
                    <a:gd name="T16" fmla="*/ 16 w 32"/>
                    <a:gd name="T17" fmla="*/ 3 h 37"/>
                    <a:gd name="T18" fmla="*/ 14 w 32"/>
                    <a:gd name="T19" fmla="*/ 5 h 37"/>
                    <a:gd name="T20" fmla="*/ 10 w 32"/>
                    <a:gd name="T21" fmla="*/ 6 h 37"/>
                    <a:gd name="T22" fmla="*/ 7 w 32"/>
                    <a:gd name="T23" fmla="*/ 9 h 37"/>
                    <a:gd name="T24" fmla="*/ 5 w 32"/>
                    <a:gd name="T25" fmla="*/ 13 h 37"/>
                    <a:gd name="T26" fmla="*/ 1 w 32"/>
                    <a:gd name="T27" fmla="*/ 17 h 37"/>
                    <a:gd name="T28" fmla="*/ 0 w 32"/>
                    <a:gd name="T29" fmla="*/ 19 h 37"/>
                    <a:gd name="T30" fmla="*/ 0 w 32"/>
                    <a:gd name="T31" fmla="*/ 22 h 37"/>
                    <a:gd name="T32" fmla="*/ 2 w 32"/>
                    <a:gd name="T33" fmla="*/ 24 h 37"/>
                    <a:gd name="T34" fmla="*/ 3 w 32"/>
                    <a:gd name="T35" fmla="*/ 26 h 37"/>
                    <a:gd name="T36" fmla="*/ 4 w 32"/>
                    <a:gd name="T37" fmla="*/ 28 h 37"/>
                    <a:gd name="T38" fmla="*/ 4 w 32"/>
                    <a:gd name="T39" fmla="*/ 31 h 37"/>
                    <a:gd name="T40" fmla="*/ 7 w 32"/>
                    <a:gd name="T41" fmla="*/ 34 h 37"/>
                    <a:gd name="T42" fmla="*/ 8 w 32"/>
                    <a:gd name="T43" fmla="*/ 36 h 37"/>
                    <a:gd name="T44" fmla="*/ 11 w 32"/>
                    <a:gd name="T45" fmla="*/ 37 h 37"/>
                    <a:gd name="T46" fmla="*/ 14 w 32"/>
                    <a:gd name="T47" fmla="*/ 37 h 37"/>
                    <a:gd name="T48" fmla="*/ 14 w 32"/>
                    <a:gd name="T49" fmla="*/ 36 h 37"/>
                    <a:gd name="T50" fmla="*/ 15 w 32"/>
                    <a:gd name="T51" fmla="*/ 34 h 37"/>
                    <a:gd name="T52" fmla="*/ 17 w 32"/>
                    <a:gd name="T53" fmla="*/ 30 h 37"/>
                    <a:gd name="T54" fmla="*/ 19 w 32"/>
                    <a:gd name="T55" fmla="*/ 29 h 37"/>
                    <a:gd name="T56" fmla="*/ 21 w 32"/>
                    <a:gd name="T57" fmla="*/ 27 h 37"/>
                    <a:gd name="T58" fmla="*/ 24 w 32"/>
                    <a:gd name="T59" fmla="*/ 27 h 37"/>
                    <a:gd name="T60" fmla="*/ 25 w 32"/>
                    <a:gd name="T61" fmla="*/ 27 h 37"/>
                    <a:gd name="T62" fmla="*/ 28 w 32"/>
                    <a:gd name="T63" fmla="*/ 26 h 37"/>
                    <a:gd name="T64" fmla="*/ 28 w 32"/>
                    <a:gd name="T65" fmla="*/ 23 h 37"/>
                    <a:gd name="T66" fmla="*/ 28 w 32"/>
                    <a:gd name="T67" fmla="*/ 22 h 37"/>
                    <a:gd name="T68" fmla="*/ 27 w 32"/>
                    <a:gd name="T69" fmla="*/ 20 h 37"/>
                    <a:gd name="T70" fmla="*/ 30 w 32"/>
                    <a:gd name="T71" fmla="*/ 18 h 37"/>
                    <a:gd name="T72" fmla="*/ 32 w 32"/>
                    <a:gd name="T73" fmla="*/ 16 h 37"/>
                    <a:gd name="T74" fmla="*/ 32 w 32"/>
                    <a:gd name="T75" fmla="*/ 11 h 37"/>
                    <a:gd name="T76" fmla="*/ 30 w 32"/>
                    <a:gd name="T77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2" h="37">
                      <a:moveTo>
                        <a:pt x="30" y="5"/>
                      </a:move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2" y="1"/>
                      </a:lnTo>
                      <a:lnTo>
                        <a:pt x="21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7" y="2"/>
                      </a:lnTo>
                      <a:lnTo>
                        <a:pt x="16" y="3"/>
                      </a:lnTo>
                      <a:lnTo>
                        <a:pt x="14" y="5"/>
                      </a:lnTo>
                      <a:lnTo>
                        <a:pt x="10" y="6"/>
                      </a:lnTo>
                      <a:lnTo>
                        <a:pt x="7" y="9"/>
                      </a:lnTo>
                      <a:lnTo>
                        <a:pt x="5" y="13"/>
                      </a:lnTo>
                      <a:lnTo>
                        <a:pt x="1" y="17"/>
                      </a:lnTo>
                      <a:lnTo>
                        <a:pt x="0" y="19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3" y="26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7" y="34"/>
                      </a:lnTo>
                      <a:lnTo>
                        <a:pt x="8" y="36"/>
                      </a:lnTo>
                      <a:lnTo>
                        <a:pt x="11" y="37"/>
                      </a:lnTo>
                      <a:lnTo>
                        <a:pt x="14" y="37"/>
                      </a:lnTo>
                      <a:lnTo>
                        <a:pt x="14" y="36"/>
                      </a:lnTo>
                      <a:lnTo>
                        <a:pt x="15" y="34"/>
                      </a:lnTo>
                      <a:lnTo>
                        <a:pt x="17" y="30"/>
                      </a:lnTo>
                      <a:lnTo>
                        <a:pt x="19" y="29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5" y="27"/>
                      </a:lnTo>
                      <a:lnTo>
                        <a:pt x="28" y="26"/>
                      </a:lnTo>
                      <a:lnTo>
                        <a:pt x="28" y="23"/>
                      </a:lnTo>
                      <a:lnTo>
                        <a:pt x="28" y="22"/>
                      </a:lnTo>
                      <a:lnTo>
                        <a:pt x="27" y="20"/>
                      </a:lnTo>
                      <a:lnTo>
                        <a:pt x="30" y="18"/>
                      </a:lnTo>
                      <a:lnTo>
                        <a:pt x="32" y="16"/>
                      </a:lnTo>
                      <a:lnTo>
                        <a:pt x="32" y="11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6" name="Freeform 886">
                  <a:extLst>
                    <a:ext uri="{FF2B5EF4-FFF2-40B4-BE49-F238E27FC236}">
                      <a16:creationId xmlns:a16="http://schemas.microsoft.com/office/drawing/2014/main" id="{58C221F5-A2C6-464C-9926-3F0BEDE2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7" name="Freeform 887">
                  <a:extLst>
                    <a:ext uri="{FF2B5EF4-FFF2-40B4-BE49-F238E27FC236}">
                      <a16:creationId xmlns:a16="http://schemas.microsoft.com/office/drawing/2014/main" id="{0E806E5B-70E8-49A3-A772-7449F9D65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5" y="372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8" name="Freeform 888">
                  <a:extLst>
                    <a:ext uri="{FF2B5EF4-FFF2-40B4-BE49-F238E27FC236}">
                      <a16:creationId xmlns:a16="http://schemas.microsoft.com/office/drawing/2014/main" id="{A294E3BD-EBA4-41F4-86AD-F08C425FE8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56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3 w 7"/>
                    <a:gd name="T3" fmla="*/ 8 h 9"/>
                    <a:gd name="T4" fmla="*/ 7 w 7"/>
                    <a:gd name="T5" fmla="*/ 9 h 9"/>
                    <a:gd name="T6" fmla="*/ 7 w 7"/>
                    <a:gd name="T7" fmla="*/ 6 h 9"/>
                    <a:gd name="T8" fmla="*/ 6 w 7"/>
                    <a:gd name="T9" fmla="*/ 6 h 9"/>
                    <a:gd name="T10" fmla="*/ 5 w 7"/>
                    <a:gd name="T11" fmla="*/ 6 h 9"/>
                    <a:gd name="T12" fmla="*/ 4 w 7"/>
                    <a:gd name="T13" fmla="*/ 5 h 9"/>
                    <a:gd name="T14" fmla="*/ 7 w 7"/>
                    <a:gd name="T15" fmla="*/ 2 h 9"/>
                    <a:gd name="T16" fmla="*/ 7 w 7"/>
                    <a:gd name="T17" fmla="*/ 1 h 9"/>
                    <a:gd name="T18" fmla="*/ 4 w 7"/>
                    <a:gd name="T19" fmla="*/ 3 h 9"/>
                    <a:gd name="T20" fmla="*/ 4 w 7"/>
                    <a:gd name="T21" fmla="*/ 0 h 9"/>
                    <a:gd name="T22" fmla="*/ 3 w 7"/>
                    <a:gd name="T23" fmla="*/ 0 h 9"/>
                    <a:gd name="T24" fmla="*/ 2 w 7"/>
                    <a:gd name="T25" fmla="*/ 2 h 9"/>
                    <a:gd name="T26" fmla="*/ 0 w 7"/>
                    <a:gd name="T27" fmla="*/ 2 h 9"/>
                    <a:gd name="T28" fmla="*/ 0 w 7"/>
                    <a:gd name="T29" fmla="*/ 3 h 9"/>
                    <a:gd name="T30" fmla="*/ 0 w 7"/>
                    <a:gd name="T31" fmla="*/ 3 h 9"/>
                    <a:gd name="T32" fmla="*/ 1 w 7"/>
                    <a:gd name="T33" fmla="*/ 7 h 9"/>
                    <a:gd name="T34" fmla="*/ 0 w 7"/>
                    <a:gd name="T35" fmla="*/ 9 h 9"/>
                    <a:gd name="T36" fmla="*/ 0 w 7"/>
                    <a:gd name="T37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9">
                      <a:moveTo>
                        <a:pt x="0" y="9"/>
                      </a:moveTo>
                      <a:lnTo>
                        <a:pt x="3" y="8"/>
                      </a:lnTo>
                      <a:lnTo>
                        <a:pt x="7" y="9"/>
                      </a:lnTo>
                      <a:lnTo>
                        <a:pt x="7" y="6"/>
                      </a:lnTo>
                      <a:lnTo>
                        <a:pt x="6" y="6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7" y="2"/>
                      </a:lnTo>
                      <a:lnTo>
                        <a:pt x="7" y="1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9" name="Freeform 889">
                  <a:extLst>
                    <a:ext uri="{FF2B5EF4-FFF2-40B4-BE49-F238E27FC236}">
                      <a16:creationId xmlns:a16="http://schemas.microsoft.com/office/drawing/2014/main" id="{053D2120-58F7-428A-8140-35EC9880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03"/>
                  <a:ext cx="565" cy="606"/>
                </a:xfrm>
                <a:custGeom>
                  <a:avLst/>
                  <a:gdLst>
                    <a:gd name="T0" fmla="*/ 563 w 565"/>
                    <a:gd name="T1" fmla="*/ 296 h 606"/>
                    <a:gd name="T2" fmla="*/ 546 w 565"/>
                    <a:gd name="T3" fmla="*/ 259 h 606"/>
                    <a:gd name="T4" fmla="*/ 538 w 565"/>
                    <a:gd name="T5" fmla="*/ 225 h 606"/>
                    <a:gd name="T6" fmla="*/ 523 w 565"/>
                    <a:gd name="T7" fmla="*/ 210 h 606"/>
                    <a:gd name="T8" fmla="*/ 515 w 565"/>
                    <a:gd name="T9" fmla="*/ 178 h 606"/>
                    <a:gd name="T10" fmla="*/ 497 w 565"/>
                    <a:gd name="T11" fmla="*/ 163 h 606"/>
                    <a:gd name="T12" fmla="*/ 483 w 565"/>
                    <a:gd name="T13" fmla="*/ 116 h 606"/>
                    <a:gd name="T14" fmla="*/ 472 w 565"/>
                    <a:gd name="T15" fmla="*/ 68 h 606"/>
                    <a:gd name="T16" fmla="*/ 453 w 565"/>
                    <a:gd name="T17" fmla="*/ 39 h 606"/>
                    <a:gd name="T18" fmla="*/ 445 w 565"/>
                    <a:gd name="T19" fmla="*/ 2 h 606"/>
                    <a:gd name="T20" fmla="*/ 433 w 565"/>
                    <a:gd name="T21" fmla="*/ 34 h 606"/>
                    <a:gd name="T22" fmla="*/ 426 w 565"/>
                    <a:gd name="T23" fmla="*/ 79 h 606"/>
                    <a:gd name="T24" fmla="*/ 393 w 565"/>
                    <a:gd name="T25" fmla="*/ 127 h 606"/>
                    <a:gd name="T26" fmla="*/ 360 w 565"/>
                    <a:gd name="T27" fmla="*/ 98 h 606"/>
                    <a:gd name="T28" fmla="*/ 341 w 565"/>
                    <a:gd name="T29" fmla="*/ 66 h 606"/>
                    <a:gd name="T30" fmla="*/ 355 w 565"/>
                    <a:gd name="T31" fmla="*/ 43 h 606"/>
                    <a:gd name="T32" fmla="*/ 353 w 565"/>
                    <a:gd name="T33" fmla="*/ 18 h 606"/>
                    <a:gd name="T34" fmla="*/ 342 w 565"/>
                    <a:gd name="T35" fmla="*/ 21 h 606"/>
                    <a:gd name="T36" fmla="*/ 321 w 565"/>
                    <a:gd name="T37" fmla="*/ 18 h 606"/>
                    <a:gd name="T38" fmla="*/ 293 w 565"/>
                    <a:gd name="T39" fmla="*/ 5 h 606"/>
                    <a:gd name="T40" fmla="*/ 296 w 565"/>
                    <a:gd name="T41" fmla="*/ 23 h 606"/>
                    <a:gd name="T42" fmla="*/ 271 w 565"/>
                    <a:gd name="T43" fmla="*/ 32 h 606"/>
                    <a:gd name="T44" fmla="*/ 256 w 565"/>
                    <a:gd name="T45" fmla="*/ 51 h 606"/>
                    <a:gd name="T46" fmla="*/ 251 w 565"/>
                    <a:gd name="T47" fmla="*/ 73 h 606"/>
                    <a:gd name="T48" fmla="*/ 236 w 565"/>
                    <a:gd name="T49" fmla="*/ 76 h 606"/>
                    <a:gd name="T50" fmla="*/ 230 w 565"/>
                    <a:gd name="T51" fmla="*/ 74 h 606"/>
                    <a:gd name="T52" fmla="*/ 210 w 565"/>
                    <a:gd name="T53" fmla="*/ 57 h 606"/>
                    <a:gd name="T54" fmla="*/ 196 w 565"/>
                    <a:gd name="T55" fmla="*/ 64 h 606"/>
                    <a:gd name="T56" fmla="*/ 188 w 565"/>
                    <a:gd name="T57" fmla="*/ 84 h 606"/>
                    <a:gd name="T58" fmla="*/ 182 w 565"/>
                    <a:gd name="T59" fmla="*/ 101 h 606"/>
                    <a:gd name="T60" fmla="*/ 168 w 565"/>
                    <a:gd name="T61" fmla="*/ 109 h 606"/>
                    <a:gd name="T62" fmla="*/ 156 w 565"/>
                    <a:gd name="T63" fmla="*/ 102 h 606"/>
                    <a:gd name="T64" fmla="*/ 141 w 565"/>
                    <a:gd name="T65" fmla="*/ 139 h 606"/>
                    <a:gd name="T66" fmla="*/ 93 w 565"/>
                    <a:gd name="T67" fmla="*/ 169 h 606"/>
                    <a:gd name="T68" fmla="*/ 51 w 565"/>
                    <a:gd name="T69" fmla="*/ 184 h 606"/>
                    <a:gd name="T70" fmla="*/ 23 w 565"/>
                    <a:gd name="T71" fmla="*/ 198 h 606"/>
                    <a:gd name="T72" fmla="*/ 16 w 565"/>
                    <a:gd name="T73" fmla="*/ 282 h 606"/>
                    <a:gd name="T74" fmla="*/ 11 w 565"/>
                    <a:gd name="T75" fmla="*/ 295 h 606"/>
                    <a:gd name="T76" fmla="*/ 16 w 565"/>
                    <a:gd name="T77" fmla="*/ 359 h 606"/>
                    <a:gd name="T78" fmla="*/ 15 w 565"/>
                    <a:gd name="T79" fmla="*/ 429 h 606"/>
                    <a:gd name="T80" fmla="*/ 19 w 565"/>
                    <a:gd name="T81" fmla="*/ 471 h 606"/>
                    <a:gd name="T82" fmla="*/ 47 w 565"/>
                    <a:gd name="T83" fmla="*/ 466 h 606"/>
                    <a:gd name="T84" fmla="*/ 80 w 565"/>
                    <a:gd name="T85" fmla="*/ 450 h 606"/>
                    <a:gd name="T86" fmla="*/ 113 w 565"/>
                    <a:gd name="T87" fmla="*/ 454 h 606"/>
                    <a:gd name="T88" fmla="*/ 154 w 565"/>
                    <a:gd name="T89" fmla="*/ 423 h 606"/>
                    <a:gd name="T90" fmla="*/ 203 w 565"/>
                    <a:gd name="T91" fmla="*/ 408 h 606"/>
                    <a:gd name="T92" fmla="*/ 258 w 565"/>
                    <a:gd name="T93" fmla="*/ 418 h 606"/>
                    <a:gd name="T94" fmla="*/ 279 w 565"/>
                    <a:gd name="T95" fmla="*/ 445 h 606"/>
                    <a:gd name="T96" fmla="*/ 287 w 565"/>
                    <a:gd name="T97" fmla="*/ 486 h 606"/>
                    <a:gd name="T98" fmla="*/ 310 w 565"/>
                    <a:gd name="T99" fmla="*/ 459 h 606"/>
                    <a:gd name="T100" fmla="*/ 325 w 565"/>
                    <a:gd name="T101" fmla="*/ 458 h 606"/>
                    <a:gd name="T102" fmla="*/ 310 w 565"/>
                    <a:gd name="T103" fmla="*/ 493 h 606"/>
                    <a:gd name="T104" fmla="*/ 323 w 565"/>
                    <a:gd name="T105" fmla="*/ 507 h 606"/>
                    <a:gd name="T106" fmla="*/ 337 w 565"/>
                    <a:gd name="T107" fmla="*/ 522 h 606"/>
                    <a:gd name="T108" fmla="*/ 354 w 565"/>
                    <a:gd name="T109" fmla="*/ 578 h 606"/>
                    <a:gd name="T110" fmla="*/ 386 w 565"/>
                    <a:gd name="T111" fmla="*/ 586 h 606"/>
                    <a:gd name="T112" fmla="*/ 402 w 565"/>
                    <a:gd name="T113" fmla="*/ 586 h 606"/>
                    <a:gd name="T114" fmla="*/ 417 w 565"/>
                    <a:gd name="T115" fmla="*/ 602 h 606"/>
                    <a:gd name="T116" fmla="*/ 436 w 565"/>
                    <a:gd name="T117" fmla="*/ 580 h 606"/>
                    <a:gd name="T118" fmla="*/ 475 w 565"/>
                    <a:gd name="T119" fmla="*/ 553 h 606"/>
                    <a:gd name="T120" fmla="*/ 507 w 565"/>
                    <a:gd name="T121" fmla="*/ 481 h 606"/>
                    <a:gd name="T122" fmla="*/ 534 w 565"/>
                    <a:gd name="T123" fmla="*/ 446 h 606"/>
                    <a:gd name="T124" fmla="*/ 551 w 565"/>
                    <a:gd name="T125" fmla="*/ 391 h 6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5" h="606">
                      <a:moveTo>
                        <a:pt x="563" y="343"/>
                      </a:moveTo>
                      <a:lnTo>
                        <a:pt x="563" y="339"/>
                      </a:lnTo>
                      <a:lnTo>
                        <a:pt x="561" y="333"/>
                      </a:lnTo>
                      <a:lnTo>
                        <a:pt x="560" y="331"/>
                      </a:lnTo>
                      <a:lnTo>
                        <a:pt x="560" y="327"/>
                      </a:lnTo>
                      <a:lnTo>
                        <a:pt x="561" y="326"/>
                      </a:lnTo>
                      <a:lnTo>
                        <a:pt x="562" y="322"/>
                      </a:lnTo>
                      <a:lnTo>
                        <a:pt x="564" y="316"/>
                      </a:lnTo>
                      <a:lnTo>
                        <a:pt x="564" y="315"/>
                      </a:lnTo>
                      <a:lnTo>
                        <a:pt x="563" y="305"/>
                      </a:lnTo>
                      <a:lnTo>
                        <a:pt x="565" y="301"/>
                      </a:lnTo>
                      <a:lnTo>
                        <a:pt x="564" y="300"/>
                      </a:lnTo>
                      <a:lnTo>
                        <a:pt x="563" y="296"/>
                      </a:lnTo>
                      <a:lnTo>
                        <a:pt x="563" y="290"/>
                      </a:lnTo>
                      <a:lnTo>
                        <a:pt x="562" y="289"/>
                      </a:lnTo>
                      <a:lnTo>
                        <a:pt x="563" y="285"/>
                      </a:lnTo>
                      <a:lnTo>
                        <a:pt x="561" y="284"/>
                      </a:lnTo>
                      <a:lnTo>
                        <a:pt x="560" y="281"/>
                      </a:lnTo>
                      <a:lnTo>
                        <a:pt x="560" y="277"/>
                      </a:lnTo>
                      <a:lnTo>
                        <a:pt x="556" y="274"/>
                      </a:lnTo>
                      <a:lnTo>
                        <a:pt x="554" y="269"/>
                      </a:lnTo>
                      <a:lnTo>
                        <a:pt x="553" y="264"/>
                      </a:lnTo>
                      <a:lnTo>
                        <a:pt x="552" y="260"/>
                      </a:lnTo>
                      <a:lnTo>
                        <a:pt x="550" y="260"/>
                      </a:lnTo>
                      <a:lnTo>
                        <a:pt x="548" y="261"/>
                      </a:lnTo>
                      <a:lnTo>
                        <a:pt x="546" y="259"/>
                      </a:lnTo>
                      <a:lnTo>
                        <a:pt x="546" y="254"/>
                      </a:lnTo>
                      <a:lnTo>
                        <a:pt x="544" y="253"/>
                      </a:lnTo>
                      <a:lnTo>
                        <a:pt x="544" y="251"/>
                      </a:lnTo>
                      <a:lnTo>
                        <a:pt x="540" y="247"/>
                      </a:lnTo>
                      <a:lnTo>
                        <a:pt x="539" y="246"/>
                      </a:lnTo>
                      <a:lnTo>
                        <a:pt x="539" y="243"/>
                      </a:lnTo>
                      <a:lnTo>
                        <a:pt x="538" y="239"/>
                      </a:lnTo>
                      <a:lnTo>
                        <a:pt x="540" y="235"/>
                      </a:lnTo>
                      <a:lnTo>
                        <a:pt x="541" y="230"/>
                      </a:lnTo>
                      <a:lnTo>
                        <a:pt x="540" y="227"/>
                      </a:lnTo>
                      <a:lnTo>
                        <a:pt x="540" y="224"/>
                      </a:lnTo>
                      <a:lnTo>
                        <a:pt x="539" y="222"/>
                      </a:lnTo>
                      <a:lnTo>
                        <a:pt x="538" y="225"/>
                      </a:lnTo>
                      <a:lnTo>
                        <a:pt x="539" y="226"/>
                      </a:lnTo>
                      <a:lnTo>
                        <a:pt x="538" y="228"/>
                      </a:lnTo>
                      <a:lnTo>
                        <a:pt x="532" y="221"/>
                      </a:lnTo>
                      <a:lnTo>
                        <a:pt x="530" y="217"/>
                      </a:lnTo>
                      <a:lnTo>
                        <a:pt x="528" y="218"/>
                      </a:lnTo>
                      <a:lnTo>
                        <a:pt x="528" y="220"/>
                      </a:lnTo>
                      <a:lnTo>
                        <a:pt x="528" y="222"/>
                      </a:lnTo>
                      <a:lnTo>
                        <a:pt x="529" y="228"/>
                      </a:lnTo>
                      <a:lnTo>
                        <a:pt x="526" y="223"/>
                      </a:lnTo>
                      <a:lnTo>
                        <a:pt x="525" y="226"/>
                      </a:lnTo>
                      <a:lnTo>
                        <a:pt x="525" y="222"/>
                      </a:lnTo>
                      <a:lnTo>
                        <a:pt x="524" y="219"/>
                      </a:lnTo>
                      <a:lnTo>
                        <a:pt x="523" y="210"/>
                      </a:lnTo>
                      <a:lnTo>
                        <a:pt x="524" y="209"/>
                      </a:lnTo>
                      <a:lnTo>
                        <a:pt x="524" y="207"/>
                      </a:lnTo>
                      <a:lnTo>
                        <a:pt x="521" y="205"/>
                      </a:lnTo>
                      <a:lnTo>
                        <a:pt x="522" y="201"/>
                      </a:lnTo>
                      <a:lnTo>
                        <a:pt x="521" y="200"/>
                      </a:lnTo>
                      <a:lnTo>
                        <a:pt x="521" y="197"/>
                      </a:lnTo>
                      <a:lnTo>
                        <a:pt x="517" y="192"/>
                      </a:lnTo>
                      <a:lnTo>
                        <a:pt x="515" y="189"/>
                      </a:lnTo>
                      <a:lnTo>
                        <a:pt x="515" y="185"/>
                      </a:lnTo>
                      <a:lnTo>
                        <a:pt x="518" y="186"/>
                      </a:lnTo>
                      <a:lnTo>
                        <a:pt x="518" y="182"/>
                      </a:lnTo>
                      <a:lnTo>
                        <a:pt x="515" y="177"/>
                      </a:lnTo>
                      <a:lnTo>
                        <a:pt x="515" y="178"/>
                      </a:lnTo>
                      <a:lnTo>
                        <a:pt x="511" y="178"/>
                      </a:lnTo>
                      <a:lnTo>
                        <a:pt x="509" y="173"/>
                      </a:lnTo>
                      <a:lnTo>
                        <a:pt x="507" y="173"/>
                      </a:lnTo>
                      <a:lnTo>
                        <a:pt x="504" y="170"/>
                      </a:lnTo>
                      <a:lnTo>
                        <a:pt x="503" y="172"/>
                      </a:lnTo>
                      <a:lnTo>
                        <a:pt x="501" y="170"/>
                      </a:lnTo>
                      <a:lnTo>
                        <a:pt x="498" y="169"/>
                      </a:lnTo>
                      <a:lnTo>
                        <a:pt x="497" y="171"/>
                      </a:lnTo>
                      <a:lnTo>
                        <a:pt x="498" y="168"/>
                      </a:lnTo>
                      <a:lnTo>
                        <a:pt x="501" y="167"/>
                      </a:lnTo>
                      <a:lnTo>
                        <a:pt x="501" y="165"/>
                      </a:lnTo>
                      <a:lnTo>
                        <a:pt x="501" y="163"/>
                      </a:lnTo>
                      <a:lnTo>
                        <a:pt x="497" y="163"/>
                      </a:lnTo>
                      <a:lnTo>
                        <a:pt x="494" y="163"/>
                      </a:lnTo>
                      <a:lnTo>
                        <a:pt x="494" y="161"/>
                      </a:lnTo>
                      <a:lnTo>
                        <a:pt x="493" y="161"/>
                      </a:lnTo>
                      <a:lnTo>
                        <a:pt x="487" y="157"/>
                      </a:lnTo>
                      <a:lnTo>
                        <a:pt x="484" y="151"/>
                      </a:lnTo>
                      <a:lnTo>
                        <a:pt x="483" y="145"/>
                      </a:lnTo>
                      <a:lnTo>
                        <a:pt x="482" y="140"/>
                      </a:lnTo>
                      <a:lnTo>
                        <a:pt x="482" y="137"/>
                      </a:lnTo>
                      <a:lnTo>
                        <a:pt x="483" y="137"/>
                      </a:lnTo>
                      <a:lnTo>
                        <a:pt x="484" y="130"/>
                      </a:lnTo>
                      <a:lnTo>
                        <a:pt x="483" y="121"/>
                      </a:lnTo>
                      <a:lnTo>
                        <a:pt x="481" y="117"/>
                      </a:lnTo>
                      <a:lnTo>
                        <a:pt x="483" y="116"/>
                      </a:lnTo>
                      <a:lnTo>
                        <a:pt x="481" y="114"/>
                      </a:lnTo>
                      <a:lnTo>
                        <a:pt x="479" y="114"/>
                      </a:lnTo>
                      <a:lnTo>
                        <a:pt x="476" y="107"/>
                      </a:lnTo>
                      <a:lnTo>
                        <a:pt x="476" y="99"/>
                      </a:lnTo>
                      <a:lnTo>
                        <a:pt x="477" y="98"/>
                      </a:lnTo>
                      <a:lnTo>
                        <a:pt x="477" y="96"/>
                      </a:lnTo>
                      <a:lnTo>
                        <a:pt x="476" y="94"/>
                      </a:lnTo>
                      <a:lnTo>
                        <a:pt x="475" y="84"/>
                      </a:lnTo>
                      <a:lnTo>
                        <a:pt x="476" y="81"/>
                      </a:lnTo>
                      <a:lnTo>
                        <a:pt x="475" y="77"/>
                      </a:lnTo>
                      <a:lnTo>
                        <a:pt x="476" y="77"/>
                      </a:lnTo>
                      <a:lnTo>
                        <a:pt x="476" y="74"/>
                      </a:lnTo>
                      <a:lnTo>
                        <a:pt x="472" y="68"/>
                      </a:lnTo>
                      <a:lnTo>
                        <a:pt x="469" y="67"/>
                      </a:lnTo>
                      <a:lnTo>
                        <a:pt x="470" y="65"/>
                      </a:lnTo>
                      <a:lnTo>
                        <a:pt x="466" y="61"/>
                      </a:lnTo>
                      <a:lnTo>
                        <a:pt x="463" y="63"/>
                      </a:lnTo>
                      <a:lnTo>
                        <a:pt x="462" y="62"/>
                      </a:lnTo>
                      <a:lnTo>
                        <a:pt x="460" y="66"/>
                      </a:lnTo>
                      <a:lnTo>
                        <a:pt x="458" y="66"/>
                      </a:lnTo>
                      <a:lnTo>
                        <a:pt x="455" y="60"/>
                      </a:lnTo>
                      <a:lnTo>
                        <a:pt x="456" y="58"/>
                      </a:lnTo>
                      <a:lnTo>
                        <a:pt x="454" y="53"/>
                      </a:lnTo>
                      <a:lnTo>
                        <a:pt x="455" y="46"/>
                      </a:lnTo>
                      <a:lnTo>
                        <a:pt x="454" y="39"/>
                      </a:lnTo>
                      <a:lnTo>
                        <a:pt x="453" y="39"/>
                      </a:lnTo>
                      <a:lnTo>
                        <a:pt x="452" y="36"/>
                      </a:lnTo>
                      <a:lnTo>
                        <a:pt x="453" y="34"/>
                      </a:lnTo>
                      <a:lnTo>
                        <a:pt x="451" y="30"/>
                      </a:lnTo>
                      <a:lnTo>
                        <a:pt x="451" y="27"/>
                      </a:lnTo>
                      <a:lnTo>
                        <a:pt x="449" y="26"/>
                      </a:lnTo>
                      <a:lnTo>
                        <a:pt x="449" y="22"/>
                      </a:lnTo>
                      <a:lnTo>
                        <a:pt x="451" y="20"/>
                      </a:lnTo>
                      <a:lnTo>
                        <a:pt x="449" y="18"/>
                      </a:lnTo>
                      <a:lnTo>
                        <a:pt x="447" y="19"/>
                      </a:lnTo>
                      <a:lnTo>
                        <a:pt x="445" y="17"/>
                      </a:lnTo>
                      <a:lnTo>
                        <a:pt x="446" y="9"/>
                      </a:lnTo>
                      <a:lnTo>
                        <a:pt x="445" y="8"/>
                      </a:lnTo>
                      <a:lnTo>
                        <a:pt x="445" y="2"/>
                      </a:lnTo>
                      <a:lnTo>
                        <a:pt x="442" y="1"/>
                      </a:lnTo>
                      <a:lnTo>
                        <a:pt x="442" y="0"/>
                      </a:lnTo>
                      <a:lnTo>
                        <a:pt x="438" y="1"/>
                      </a:lnTo>
                      <a:lnTo>
                        <a:pt x="437" y="4"/>
                      </a:lnTo>
                      <a:lnTo>
                        <a:pt x="437" y="10"/>
                      </a:lnTo>
                      <a:lnTo>
                        <a:pt x="435" y="15"/>
                      </a:lnTo>
                      <a:lnTo>
                        <a:pt x="435" y="16"/>
                      </a:lnTo>
                      <a:lnTo>
                        <a:pt x="435" y="20"/>
                      </a:lnTo>
                      <a:lnTo>
                        <a:pt x="433" y="19"/>
                      </a:lnTo>
                      <a:lnTo>
                        <a:pt x="431" y="25"/>
                      </a:lnTo>
                      <a:lnTo>
                        <a:pt x="428" y="29"/>
                      </a:lnTo>
                      <a:lnTo>
                        <a:pt x="431" y="32"/>
                      </a:lnTo>
                      <a:lnTo>
                        <a:pt x="433" y="34"/>
                      </a:lnTo>
                      <a:lnTo>
                        <a:pt x="431" y="36"/>
                      </a:lnTo>
                      <a:lnTo>
                        <a:pt x="430" y="36"/>
                      </a:lnTo>
                      <a:lnTo>
                        <a:pt x="428" y="39"/>
                      </a:lnTo>
                      <a:lnTo>
                        <a:pt x="428" y="42"/>
                      </a:lnTo>
                      <a:lnTo>
                        <a:pt x="429" y="46"/>
                      </a:lnTo>
                      <a:lnTo>
                        <a:pt x="430" y="49"/>
                      </a:lnTo>
                      <a:lnTo>
                        <a:pt x="428" y="48"/>
                      </a:lnTo>
                      <a:lnTo>
                        <a:pt x="426" y="50"/>
                      </a:lnTo>
                      <a:lnTo>
                        <a:pt x="424" y="57"/>
                      </a:lnTo>
                      <a:lnTo>
                        <a:pt x="426" y="63"/>
                      </a:lnTo>
                      <a:lnTo>
                        <a:pt x="424" y="69"/>
                      </a:lnTo>
                      <a:lnTo>
                        <a:pt x="426" y="74"/>
                      </a:lnTo>
                      <a:lnTo>
                        <a:pt x="426" y="79"/>
                      </a:lnTo>
                      <a:lnTo>
                        <a:pt x="423" y="81"/>
                      </a:lnTo>
                      <a:lnTo>
                        <a:pt x="423" y="84"/>
                      </a:lnTo>
                      <a:lnTo>
                        <a:pt x="421" y="91"/>
                      </a:lnTo>
                      <a:lnTo>
                        <a:pt x="420" y="101"/>
                      </a:lnTo>
                      <a:lnTo>
                        <a:pt x="418" y="104"/>
                      </a:lnTo>
                      <a:lnTo>
                        <a:pt x="418" y="108"/>
                      </a:lnTo>
                      <a:lnTo>
                        <a:pt x="417" y="112"/>
                      </a:lnTo>
                      <a:lnTo>
                        <a:pt x="414" y="115"/>
                      </a:lnTo>
                      <a:lnTo>
                        <a:pt x="414" y="122"/>
                      </a:lnTo>
                      <a:lnTo>
                        <a:pt x="409" y="126"/>
                      </a:lnTo>
                      <a:lnTo>
                        <a:pt x="400" y="130"/>
                      </a:lnTo>
                      <a:lnTo>
                        <a:pt x="397" y="127"/>
                      </a:lnTo>
                      <a:lnTo>
                        <a:pt x="393" y="127"/>
                      </a:lnTo>
                      <a:lnTo>
                        <a:pt x="391" y="124"/>
                      </a:lnTo>
                      <a:lnTo>
                        <a:pt x="388" y="121"/>
                      </a:lnTo>
                      <a:lnTo>
                        <a:pt x="387" y="119"/>
                      </a:lnTo>
                      <a:lnTo>
                        <a:pt x="386" y="117"/>
                      </a:lnTo>
                      <a:lnTo>
                        <a:pt x="386" y="113"/>
                      </a:lnTo>
                      <a:lnTo>
                        <a:pt x="383" y="112"/>
                      </a:lnTo>
                      <a:lnTo>
                        <a:pt x="379" y="112"/>
                      </a:lnTo>
                      <a:lnTo>
                        <a:pt x="376" y="111"/>
                      </a:lnTo>
                      <a:lnTo>
                        <a:pt x="371" y="108"/>
                      </a:lnTo>
                      <a:lnTo>
                        <a:pt x="370" y="105"/>
                      </a:lnTo>
                      <a:lnTo>
                        <a:pt x="367" y="100"/>
                      </a:lnTo>
                      <a:lnTo>
                        <a:pt x="364" y="100"/>
                      </a:lnTo>
                      <a:lnTo>
                        <a:pt x="360" y="98"/>
                      </a:lnTo>
                      <a:lnTo>
                        <a:pt x="360" y="95"/>
                      </a:lnTo>
                      <a:lnTo>
                        <a:pt x="359" y="94"/>
                      </a:lnTo>
                      <a:lnTo>
                        <a:pt x="357" y="93"/>
                      </a:lnTo>
                      <a:lnTo>
                        <a:pt x="354" y="94"/>
                      </a:lnTo>
                      <a:lnTo>
                        <a:pt x="351" y="93"/>
                      </a:lnTo>
                      <a:lnTo>
                        <a:pt x="352" y="91"/>
                      </a:lnTo>
                      <a:lnTo>
                        <a:pt x="348" y="87"/>
                      </a:lnTo>
                      <a:lnTo>
                        <a:pt x="348" y="84"/>
                      </a:lnTo>
                      <a:lnTo>
                        <a:pt x="344" y="80"/>
                      </a:lnTo>
                      <a:lnTo>
                        <a:pt x="341" y="80"/>
                      </a:lnTo>
                      <a:lnTo>
                        <a:pt x="338" y="75"/>
                      </a:lnTo>
                      <a:lnTo>
                        <a:pt x="338" y="71"/>
                      </a:lnTo>
                      <a:lnTo>
                        <a:pt x="341" y="66"/>
                      </a:lnTo>
                      <a:lnTo>
                        <a:pt x="341" y="62"/>
                      </a:lnTo>
                      <a:lnTo>
                        <a:pt x="345" y="60"/>
                      </a:lnTo>
                      <a:lnTo>
                        <a:pt x="345" y="55"/>
                      </a:lnTo>
                      <a:lnTo>
                        <a:pt x="347" y="52"/>
                      </a:lnTo>
                      <a:lnTo>
                        <a:pt x="344" y="53"/>
                      </a:lnTo>
                      <a:lnTo>
                        <a:pt x="342" y="50"/>
                      </a:lnTo>
                      <a:lnTo>
                        <a:pt x="345" y="47"/>
                      </a:lnTo>
                      <a:lnTo>
                        <a:pt x="345" y="43"/>
                      </a:lnTo>
                      <a:lnTo>
                        <a:pt x="346" y="43"/>
                      </a:lnTo>
                      <a:lnTo>
                        <a:pt x="348" y="43"/>
                      </a:lnTo>
                      <a:lnTo>
                        <a:pt x="348" y="44"/>
                      </a:lnTo>
                      <a:lnTo>
                        <a:pt x="351" y="44"/>
                      </a:lnTo>
                      <a:lnTo>
                        <a:pt x="355" y="43"/>
                      </a:lnTo>
                      <a:lnTo>
                        <a:pt x="355" y="39"/>
                      </a:lnTo>
                      <a:lnTo>
                        <a:pt x="353" y="36"/>
                      </a:lnTo>
                      <a:lnTo>
                        <a:pt x="355" y="34"/>
                      </a:lnTo>
                      <a:lnTo>
                        <a:pt x="357" y="35"/>
                      </a:lnTo>
                      <a:lnTo>
                        <a:pt x="359" y="29"/>
                      </a:lnTo>
                      <a:lnTo>
                        <a:pt x="360" y="28"/>
                      </a:lnTo>
                      <a:lnTo>
                        <a:pt x="362" y="25"/>
                      </a:lnTo>
                      <a:lnTo>
                        <a:pt x="362" y="23"/>
                      </a:lnTo>
                      <a:lnTo>
                        <a:pt x="359" y="22"/>
                      </a:lnTo>
                      <a:lnTo>
                        <a:pt x="358" y="24"/>
                      </a:lnTo>
                      <a:lnTo>
                        <a:pt x="355" y="23"/>
                      </a:lnTo>
                      <a:lnTo>
                        <a:pt x="355" y="18"/>
                      </a:lnTo>
                      <a:lnTo>
                        <a:pt x="353" y="18"/>
                      </a:lnTo>
                      <a:lnTo>
                        <a:pt x="350" y="24"/>
                      </a:lnTo>
                      <a:lnTo>
                        <a:pt x="352" y="25"/>
                      </a:lnTo>
                      <a:lnTo>
                        <a:pt x="352" y="27"/>
                      </a:lnTo>
                      <a:lnTo>
                        <a:pt x="349" y="29"/>
                      </a:lnTo>
                      <a:lnTo>
                        <a:pt x="347" y="26"/>
                      </a:lnTo>
                      <a:lnTo>
                        <a:pt x="346" y="25"/>
                      </a:lnTo>
                      <a:lnTo>
                        <a:pt x="345" y="22"/>
                      </a:lnTo>
                      <a:lnTo>
                        <a:pt x="344" y="25"/>
                      </a:lnTo>
                      <a:lnTo>
                        <a:pt x="342" y="25"/>
                      </a:lnTo>
                      <a:lnTo>
                        <a:pt x="342" y="23"/>
                      </a:lnTo>
                      <a:lnTo>
                        <a:pt x="344" y="21"/>
                      </a:lnTo>
                      <a:lnTo>
                        <a:pt x="345" y="19"/>
                      </a:lnTo>
                      <a:lnTo>
                        <a:pt x="342" y="21"/>
                      </a:lnTo>
                      <a:lnTo>
                        <a:pt x="341" y="22"/>
                      </a:lnTo>
                      <a:lnTo>
                        <a:pt x="338" y="24"/>
                      </a:lnTo>
                      <a:lnTo>
                        <a:pt x="338" y="25"/>
                      </a:lnTo>
                      <a:lnTo>
                        <a:pt x="336" y="25"/>
                      </a:lnTo>
                      <a:lnTo>
                        <a:pt x="335" y="24"/>
                      </a:lnTo>
                      <a:lnTo>
                        <a:pt x="332" y="24"/>
                      </a:lnTo>
                      <a:lnTo>
                        <a:pt x="332" y="22"/>
                      </a:lnTo>
                      <a:lnTo>
                        <a:pt x="330" y="18"/>
                      </a:lnTo>
                      <a:lnTo>
                        <a:pt x="329" y="18"/>
                      </a:lnTo>
                      <a:lnTo>
                        <a:pt x="325" y="21"/>
                      </a:lnTo>
                      <a:lnTo>
                        <a:pt x="323" y="19"/>
                      </a:lnTo>
                      <a:lnTo>
                        <a:pt x="322" y="21"/>
                      </a:lnTo>
                      <a:lnTo>
                        <a:pt x="321" y="18"/>
                      </a:lnTo>
                      <a:lnTo>
                        <a:pt x="320" y="18"/>
                      </a:lnTo>
                      <a:lnTo>
                        <a:pt x="317" y="14"/>
                      </a:lnTo>
                      <a:lnTo>
                        <a:pt x="314" y="16"/>
                      </a:lnTo>
                      <a:lnTo>
                        <a:pt x="311" y="15"/>
                      </a:lnTo>
                      <a:lnTo>
                        <a:pt x="308" y="14"/>
                      </a:lnTo>
                      <a:lnTo>
                        <a:pt x="308" y="11"/>
                      </a:lnTo>
                      <a:lnTo>
                        <a:pt x="306" y="8"/>
                      </a:lnTo>
                      <a:lnTo>
                        <a:pt x="305" y="8"/>
                      </a:lnTo>
                      <a:lnTo>
                        <a:pt x="305" y="10"/>
                      </a:lnTo>
                      <a:lnTo>
                        <a:pt x="301" y="12"/>
                      </a:lnTo>
                      <a:lnTo>
                        <a:pt x="300" y="8"/>
                      </a:lnTo>
                      <a:lnTo>
                        <a:pt x="297" y="7"/>
                      </a:lnTo>
                      <a:lnTo>
                        <a:pt x="293" y="5"/>
                      </a:lnTo>
                      <a:lnTo>
                        <a:pt x="293" y="6"/>
                      </a:lnTo>
                      <a:lnTo>
                        <a:pt x="291" y="5"/>
                      </a:lnTo>
                      <a:lnTo>
                        <a:pt x="289" y="6"/>
                      </a:lnTo>
                      <a:lnTo>
                        <a:pt x="292" y="9"/>
                      </a:lnTo>
                      <a:lnTo>
                        <a:pt x="291" y="10"/>
                      </a:lnTo>
                      <a:lnTo>
                        <a:pt x="293" y="11"/>
                      </a:lnTo>
                      <a:lnTo>
                        <a:pt x="296" y="9"/>
                      </a:lnTo>
                      <a:lnTo>
                        <a:pt x="300" y="13"/>
                      </a:lnTo>
                      <a:lnTo>
                        <a:pt x="300" y="15"/>
                      </a:lnTo>
                      <a:lnTo>
                        <a:pt x="300" y="21"/>
                      </a:lnTo>
                      <a:lnTo>
                        <a:pt x="297" y="22"/>
                      </a:lnTo>
                      <a:lnTo>
                        <a:pt x="296" y="25"/>
                      </a:lnTo>
                      <a:lnTo>
                        <a:pt x="296" y="23"/>
                      </a:lnTo>
                      <a:lnTo>
                        <a:pt x="293" y="22"/>
                      </a:lnTo>
                      <a:lnTo>
                        <a:pt x="291" y="24"/>
                      </a:lnTo>
                      <a:lnTo>
                        <a:pt x="283" y="25"/>
                      </a:lnTo>
                      <a:lnTo>
                        <a:pt x="280" y="22"/>
                      </a:lnTo>
                      <a:lnTo>
                        <a:pt x="279" y="22"/>
                      </a:lnTo>
                      <a:lnTo>
                        <a:pt x="276" y="24"/>
                      </a:lnTo>
                      <a:lnTo>
                        <a:pt x="276" y="27"/>
                      </a:lnTo>
                      <a:lnTo>
                        <a:pt x="274" y="27"/>
                      </a:lnTo>
                      <a:lnTo>
                        <a:pt x="275" y="31"/>
                      </a:lnTo>
                      <a:lnTo>
                        <a:pt x="274" y="29"/>
                      </a:lnTo>
                      <a:lnTo>
                        <a:pt x="271" y="29"/>
                      </a:lnTo>
                      <a:lnTo>
                        <a:pt x="269" y="30"/>
                      </a:lnTo>
                      <a:lnTo>
                        <a:pt x="271" y="32"/>
                      </a:lnTo>
                      <a:lnTo>
                        <a:pt x="270" y="34"/>
                      </a:lnTo>
                      <a:lnTo>
                        <a:pt x="267" y="32"/>
                      </a:lnTo>
                      <a:lnTo>
                        <a:pt x="265" y="35"/>
                      </a:lnTo>
                      <a:lnTo>
                        <a:pt x="266" y="37"/>
                      </a:lnTo>
                      <a:lnTo>
                        <a:pt x="265" y="38"/>
                      </a:lnTo>
                      <a:lnTo>
                        <a:pt x="262" y="39"/>
                      </a:lnTo>
                      <a:lnTo>
                        <a:pt x="263" y="42"/>
                      </a:lnTo>
                      <a:lnTo>
                        <a:pt x="265" y="44"/>
                      </a:lnTo>
                      <a:lnTo>
                        <a:pt x="265" y="46"/>
                      </a:lnTo>
                      <a:lnTo>
                        <a:pt x="263" y="44"/>
                      </a:lnTo>
                      <a:lnTo>
                        <a:pt x="261" y="46"/>
                      </a:lnTo>
                      <a:lnTo>
                        <a:pt x="258" y="46"/>
                      </a:lnTo>
                      <a:lnTo>
                        <a:pt x="256" y="51"/>
                      </a:lnTo>
                      <a:lnTo>
                        <a:pt x="254" y="56"/>
                      </a:lnTo>
                      <a:lnTo>
                        <a:pt x="252" y="57"/>
                      </a:lnTo>
                      <a:lnTo>
                        <a:pt x="251" y="62"/>
                      </a:lnTo>
                      <a:lnTo>
                        <a:pt x="249" y="63"/>
                      </a:lnTo>
                      <a:lnTo>
                        <a:pt x="251" y="66"/>
                      </a:lnTo>
                      <a:lnTo>
                        <a:pt x="255" y="67"/>
                      </a:lnTo>
                      <a:lnTo>
                        <a:pt x="254" y="67"/>
                      </a:lnTo>
                      <a:lnTo>
                        <a:pt x="253" y="70"/>
                      </a:lnTo>
                      <a:lnTo>
                        <a:pt x="258" y="72"/>
                      </a:lnTo>
                      <a:lnTo>
                        <a:pt x="256" y="74"/>
                      </a:lnTo>
                      <a:lnTo>
                        <a:pt x="252" y="73"/>
                      </a:lnTo>
                      <a:lnTo>
                        <a:pt x="251" y="70"/>
                      </a:lnTo>
                      <a:lnTo>
                        <a:pt x="251" y="73"/>
                      </a:lnTo>
                      <a:lnTo>
                        <a:pt x="254" y="75"/>
                      </a:lnTo>
                      <a:lnTo>
                        <a:pt x="254" y="79"/>
                      </a:lnTo>
                      <a:lnTo>
                        <a:pt x="256" y="83"/>
                      </a:lnTo>
                      <a:lnTo>
                        <a:pt x="252" y="79"/>
                      </a:lnTo>
                      <a:lnTo>
                        <a:pt x="251" y="74"/>
                      </a:lnTo>
                      <a:lnTo>
                        <a:pt x="248" y="74"/>
                      </a:lnTo>
                      <a:lnTo>
                        <a:pt x="248" y="76"/>
                      </a:lnTo>
                      <a:lnTo>
                        <a:pt x="247" y="78"/>
                      </a:lnTo>
                      <a:lnTo>
                        <a:pt x="246" y="75"/>
                      </a:lnTo>
                      <a:lnTo>
                        <a:pt x="240" y="70"/>
                      </a:lnTo>
                      <a:lnTo>
                        <a:pt x="236" y="72"/>
                      </a:lnTo>
                      <a:lnTo>
                        <a:pt x="238" y="74"/>
                      </a:lnTo>
                      <a:lnTo>
                        <a:pt x="236" y="76"/>
                      </a:lnTo>
                      <a:lnTo>
                        <a:pt x="234" y="74"/>
                      </a:lnTo>
                      <a:lnTo>
                        <a:pt x="233" y="74"/>
                      </a:lnTo>
                      <a:lnTo>
                        <a:pt x="232" y="76"/>
                      </a:lnTo>
                      <a:lnTo>
                        <a:pt x="234" y="79"/>
                      </a:lnTo>
                      <a:lnTo>
                        <a:pt x="234" y="81"/>
                      </a:lnTo>
                      <a:lnTo>
                        <a:pt x="233" y="80"/>
                      </a:lnTo>
                      <a:lnTo>
                        <a:pt x="231" y="81"/>
                      </a:lnTo>
                      <a:lnTo>
                        <a:pt x="231" y="82"/>
                      </a:lnTo>
                      <a:lnTo>
                        <a:pt x="229" y="84"/>
                      </a:lnTo>
                      <a:lnTo>
                        <a:pt x="224" y="84"/>
                      </a:lnTo>
                      <a:lnTo>
                        <a:pt x="228" y="83"/>
                      </a:lnTo>
                      <a:lnTo>
                        <a:pt x="230" y="80"/>
                      </a:lnTo>
                      <a:lnTo>
                        <a:pt x="230" y="74"/>
                      </a:lnTo>
                      <a:lnTo>
                        <a:pt x="232" y="70"/>
                      </a:lnTo>
                      <a:lnTo>
                        <a:pt x="231" y="69"/>
                      </a:lnTo>
                      <a:lnTo>
                        <a:pt x="228" y="68"/>
                      </a:lnTo>
                      <a:lnTo>
                        <a:pt x="224" y="60"/>
                      </a:lnTo>
                      <a:lnTo>
                        <a:pt x="222" y="56"/>
                      </a:lnTo>
                      <a:lnTo>
                        <a:pt x="218" y="54"/>
                      </a:lnTo>
                      <a:lnTo>
                        <a:pt x="216" y="53"/>
                      </a:lnTo>
                      <a:lnTo>
                        <a:pt x="213" y="53"/>
                      </a:lnTo>
                      <a:lnTo>
                        <a:pt x="215" y="55"/>
                      </a:lnTo>
                      <a:lnTo>
                        <a:pt x="213" y="56"/>
                      </a:lnTo>
                      <a:lnTo>
                        <a:pt x="212" y="60"/>
                      </a:lnTo>
                      <a:lnTo>
                        <a:pt x="210" y="59"/>
                      </a:lnTo>
                      <a:lnTo>
                        <a:pt x="210" y="57"/>
                      </a:lnTo>
                      <a:lnTo>
                        <a:pt x="208" y="58"/>
                      </a:lnTo>
                      <a:lnTo>
                        <a:pt x="207" y="60"/>
                      </a:lnTo>
                      <a:lnTo>
                        <a:pt x="205" y="55"/>
                      </a:lnTo>
                      <a:lnTo>
                        <a:pt x="203" y="55"/>
                      </a:lnTo>
                      <a:lnTo>
                        <a:pt x="203" y="57"/>
                      </a:lnTo>
                      <a:lnTo>
                        <a:pt x="205" y="59"/>
                      </a:lnTo>
                      <a:lnTo>
                        <a:pt x="203" y="61"/>
                      </a:lnTo>
                      <a:lnTo>
                        <a:pt x="201" y="65"/>
                      </a:lnTo>
                      <a:lnTo>
                        <a:pt x="203" y="67"/>
                      </a:lnTo>
                      <a:lnTo>
                        <a:pt x="199" y="69"/>
                      </a:lnTo>
                      <a:lnTo>
                        <a:pt x="198" y="67"/>
                      </a:lnTo>
                      <a:lnTo>
                        <a:pt x="196" y="67"/>
                      </a:lnTo>
                      <a:lnTo>
                        <a:pt x="196" y="64"/>
                      </a:lnTo>
                      <a:lnTo>
                        <a:pt x="198" y="62"/>
                      </a:lnTo>
                      <a:lnTo>
                        <a:pt x="196" y="62"/>
                      </a:lnTo>
                      <a:lnTo>
                        <a:pt x="195" y="66"/>
                      </a:lnTo>
                      <a:lnTo>
                        <a:pt x="192" y="67"/>
                      </a:lnTo>
                      <a:lnTo>
                        <a:pt x="191" y="68"/>
                      </a:lnTo>
                      <a:lnTo>
                        <a:pt x="190" y="72"/>
                      </a:lnTo>
                      <a:lnTo>
                        <a:pt x="195" y="74"/>
                      </a:lnTo>
                      <a:lnTo>
                        <a:pt x="191" y="77"/>
                      </a:lnTo>
                      <a:lnTo>
                        <a:pt x="188" y="75"/>
                      </a:lnTo>
                      <a:lnTo>
                        <a:pt x="185" y="78"/>
                      </a:lnTo>
                      <a:lnTo>
                        <a:pt x="186" y="81"/>
                      </a:lnTo>
                      <a:lnTo>
                        <a:pt x="189" y="81"/>
                      </a:lnTo>
                      <a:lnTo>
                        <a:pt x="188" y="84"/>
                      </a:lnTo>
                      <a:lnTo>
                        <a:pt x="186" y="84"/>
                      </a:lnTo>
                      <a:lnTo>
                        <a:pt x="183" y="81"/>
                      </a:lnTo>
                      <a:lnTo>
                        <a:pt x="181" y="84"/>
                      </a:lnTo>
                      <a:lnTo>
                        <a:pt x="178" y="84"/>
                      </a:lnTo>
                      <a:lnTo>
                        <a:pt x="179" y="87"/>
                      </a:lnTo>
                      <a:lnTo>
                        <a:pt x="179" y="89"/>
                      </a:lnTo>
                      <a:lnTo>
                        <a:pt x="179" y="91"/>
                      </a:lnTo>
                      <a:lnTo>
                        <a:pt x="181" y="91"/>
                      </a:lnTo>
                      <a:lnTo>
                        <a:pt x="179" y="94"/>
                      </a:lnTo>
                      <a:lnTo>
                        <a:pt x="180" y="96"/>
                      </a:lnTo>
                      <a:lnTo>
                        <a:pt x="178" y="98"/>
                      </a:lnTo>
                      <a:lnTo>
                        <a:pt x="177" y="100"/>
                      </a:lnTo>
                      <a:lnTo>
                        <a:pt x="182" y="101"/>
                      </a:lnTo>
                      <a:lnTo>
                        <a:pt x="179" y="103"/>
                      </a:lnTo>
                      <a:lnTo>
                        <a:pt x="178" y="105"/>
                      </a:lnTo>
                      <a:lnTo>
                        <a:pt x="175" y="104"/>
                      </a:lnTo>
                      <a:lnTo>
                        <a:pt x="174" y="101"/>
                      </a:lnTo>
                      <a:lnTo>
                        <a:pt x="172" y="99"/>
                      </a:lnTo>
                      <a:lnTo>
                        <a:pt x="169" y="101"/>
                      </a:lnTo>
                      <a:lnTo>
                        <a:pt x="168" y="99"/>
                      </a:lnTo>
                      <a:lnTo>
                        <a:pt x="165" y="97"/>
                      </a:lnTo>
                      <a:lnTo>
                        <a:pt x="164" y="99"/>
                      </a:lnTo>
                      <a:lnTo>
                        <a:pt x="167" y="102"/>
                      </a:lnTo>
                      <a:lnTo>
                        <a:pt x="166" y="103"/>
                      </a:lnTo>
                      <a:lnTo>
                        <a:pt x="165" y="106"/>
                      </a:lnTo>
                      <a:lnTo>
                        <a:pt x="168" y="109"/>
                      </a:lnTo>
                      <a:lnTo>
                        <a:pt x="170" y="109"/>
                      </a:lnTo>
                      <a:lnTo>
                        <a:pt x="169" y="112"/>
                      </a:lnTo>
                      <a:lnTo>
                        <a:pt x="168" y="115"/>
                      </a:lnTo>
                      <a:lnTo>
                        <a:pt x="168" y="114"/>
                      </a:lnTo>
                      <a:lnTo>
                        <a:pt x="166" y="114"/>
                      </a:lnTo>
                      <a:lnTo>
                        <a:pt x="167" y="117"/>
                      </a:lnTo>
                      <a:lnTo>
                        <a:pt x="165" y="121"/>
                      </a:lnTo>
                      <a:lnTo>
                        <a:pt x="165" y="125"/>
                      </a:lnTo>
                      <a:lnTo>
                        <a:pt x="161" y="114"/>
                      </a:lnTo>
                      <a:lnTo>
                        <a:pt x="158" y="107"/>
                      </a:lnTo>
                      <a:lnTo>
                        <a:pt x="156" y="104"/>
                      </a:lnTo>
                      <a:lnTo>
                        <a:pt x="157" y="100"/>
                      </a:lnTo>
                      <a:lnTo>
                        <a:pt x="156" y="102"/>
                      </a:lnTo>
                      <a:lnTo>
                        <a:pt x="153" y="105"/>
                      </a:lnTo>
                      <a:lnTo>
                        <a:pt x="152" y="109"/>
                      </a:lnTo>
                      <a:lnTo>
                        <a:pt x="150" y="110"/>
                      </a:lnTo>
                      <a:lnTo>
                        <a:pt x="149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3" y="116"/>
                      </a:lnTo>
                      <a:lnTo>
                        <a:pt x="143" y="121"/>
                      </a:lnTo>
                      <a:lnTo>
                        <a:pt x="143" y="129"/>
                      </a:lnTo>
                      <a:lnTo>
                        <a:pt x="144" y="130"/>
                      </a:lnTo>
                      <a:lnTo>
                        <a:pt x="144" y="133"/>
                      </a:lnTo>
                      <a:lnTo>
                        <a:pt x="142" y="136"/>
                      </a:lnTo>
                      <a:lnTo>
                        <a:pt x="141" y="139"/>
                      </a:lnTo>
                      <a:lnTo>
                        <a:pt x="137" y="139"/>
                      </a:lnTo>
                      <a:lnTo>
                        <a:pt x="137" y="142"/>
                      </a:lnTo>
                      <a:lnTo>
                        <a:pt x="134" y="144"/>
                      </a:lnTo>
                      <a:lnTo>
                        <a:pt x="134" y="149"/>
                      </a:lnTo>
                      <a:lnTo>
                        <a:pt x="132" y="151"/>
                      </a:lnTo>
                      <a:lnTo>
                        <a:pt x="127" y="158"/>
                      </a:lnTo>
                      <a:lnTo>
                        <a:pt x="119" y="164"/>
                      </a:lnTo>
                      <a:lnTo>
                        <a:pt x="112" y="165"/>
                      </a:lnTo>
                      <a:lnTo>
                        <a:pt x="109" y="166"/>
                      </a:lnTo>
                      <a:lnTo>
                        <a:pt x="105" y="167"/>
                      </a:lnTo>
                      <a:lnTo>
                        <a:pt x="101" y="167"/>
                      </a:lnTo>
                      <a:lnTo>
                        <a:pt x="98" y="167"/>
                      </a:lnTo>
                      <a:lnTo>
                        <a:pt x="93" y="169"/>
                      </a:lnTo>
                      <a:lnTo>
                        <a:pt x="93" y="172"/>
                      </a:lnTo>
                      <a:lnTo>
                        <a:pt x="90" y="174"/>
                      </a:lnTo>
                      <a:lnTo>
                        <a:pt x="81" y="173"/>
                      </a:lnTo>
                      <a:lnTo>
                        <a:pt x="78" y="174"/>
                      </a:lnTo>
                      <a:lnTo>
                        <a:pt x="78" y="177"/>
                      </a:lnTo>
                      <a:lnTo>
                        <a:pt x="72" y="181"/>
                      </a:lnTo>
                      <a:lnTo>
                        <a:pt x="68" y="181"/>
                      </a:lnTo>
                      <a:lnTo>
                        <a:pt x="65" y="179"/>
                      </a:lnTo>
                      <a:lnTo>
                        <a:pt x="63" y="180"/>
                      </a:lnTo>
                      <a:lnTo>
                        <a:pt x="62" y="177"/>
                      </a:lnTo>
                      <a:lnTo>
                        <a:pt x="60" y="179"/>
                      </a:lnTo>
                      <a:lnTo>
                        <a:pt x="57" y="183"/>
                      </a:lnTo>
                      <a:lnTo>
                        <a:pt x="51" y="184"/>
                      </a:lnTo>
                      <a:lnTo>
                        <a:pt x="51" y="186"/>
                      </a:lnTo>
                      <a:lnTo>
                        <a:pt x="49" y="186"/>
                      </a:lnTo>
                      <a:lnTo>
                        <a:pt x="44" y="191"/>
                      </a:lnTo>
                      <a:lnTo>
                        <a:pt x="39" y="194"/>
                      </a:lnTo>
                      <a:lnTo>
                        <a:pt x="30" y="198"/>
                      </a:lnTo>
                      <a:lnTo>
                        <a:pt x="27" y="203"/>
                      </a:lnTo>
                      <a:lnTo>
                        <a:pt x="27" y="208"/>
                      </a:lnTo>
                      <a:lnTo>
                        <a:pt x="23" y="212"/>
                      </a:lnTo>
                      <a:lnTo>
                        <a:pt x="22" y="210"/>
                      </a:lnTo>
                      <a:lnTo>
                        <a:pt x="23" y="208"/>
                      </a:lnTo>
                      <a:lnTo>
                        <a:pt x="22" y="205"/>
                      </a:lnTo>
                      <a:lnTo>
                        <a:pt x="23" y="201"/>
                      </a:lnTo>
                      <a:lnTo>
                        <a:pt x="23" y="198"/>
                      </a:lnTo>
                      <a:lnTo>
                        <a:pt x="19" y="202"/>
                      </a:lnTo>
                      <a:lnTo>
                        <a:pt x="18" y="208"/>
                      </a:lnTo>
                      <a:lnTo>
                        <a:pt x="15" y="215"/>
                      </a:lnTo>
                      <a:lnTo>
                        <a:pt x="17" y="220"/>
                      </a:lnTo>
                      <a:lnTo>
                        <a:pt x="16" y="224"/>
                      </a:lnTo>
                      <a:lnTo>
                        <a:pt x="16" y="232"/>
                      </a:lnTo>
                      <a:lnTo>
                        <a:pt x="10" y="240"/>
                      </a:lnTo>
                      <a:lnTo>
                        <a:pt x="8" y="251"/>
                      </a:lnTo>
                      <a:lnTo>
                        <a:pt x="9" y="257"/>
                      </a:lnTo>
                      <a:lnTo>
                        <a:pt x="9" y="265"/>
                      </a:lnTo>
                      <a:lnTo>
                        <a:pt x="13" y="275"/>
                      </a:lnTo>
                      <a:lnTo>
                        <a:pt x="14" y="279"/>
                      </a:lnTo>
                      <a:lnTo>
                        <a:pt x="16" y="282"/>
                      </a:lnTo>
                      <a:lnTo>
                        <a:pt x="14" y="287"/>
                      </a:lnTo>
                      <a:lnTo>
                        <a:pt x="15" y="291"/>
                      </a:lnTo>
                      <a:lnTo>
                        <a:pt x="12" y="293"/>
                      </a:lnTo>
                      <a:lnTo>
                        <a:pt x="11" y="290"/>
                      </a:lnTo>
                      <a:lnTo>
                        <a:pt x="11" y="284"/>
                      </a:lnTo>
                      <a:lnTo>
                        <a:pt x="9" y="288"/>
                      </a:lnTo>
                      <a:lnTo>
                        <a:pt x="8" y="286"/>
                      </a:lnTo>
                      <a:lnTo>
                        <a:pt x="8" y="281"/>
                      </a:lnTo>
                      <a:lnTo>
                        <a:pt x="5" y="274"/>
                      </a:lnTo>
                      <a:lnTo>
                        <a:pt x="3" y="277"/>
                      </a:lnTo>
                      <a:lnTo>
                        <a:pt x="4" y="284"/>
                      </a:lnTo>
                      <a:lnTo>
                        <a:pt x="8" y="289"/>
                      </a:lnTo>
                      <a:lnTo>
                        <a:pt x="11" y="295"/>
                      </a:lnTo>
                      <a:lnTo>
                        <a:pt x="7" y="296"/>
                      </a:lnTo>
                      <a:lnTo>
                        <a:pt x="3" y="291"/>
                      </a:lnTo>
                      <a:lnTo>
                        <a:pt x="2" y="285"/>
                      </a:lnTo>
                      <a:lnTo>
                        <a:pt x="2" y="288"/>
                      </a:lnTo>
                      <a:lnTo>
                        <a:pt x="0" y="289"/>
                      </a:lnTo>
                      <a:lnTo>
                        <a:pt x="2" y="295"/>
                      </a:lnTo>
                      <a:lnTo>
                        <a:pt x="7" y="301"/>
                      </a:lnTo>
                      <a:lnTo>
                        <a:pt x="10" y="312"/>
                      </a:lnTo>
                      <a:lnTo>
                        <a:pt x="9" y="329"/>
                      </a:lnTo>
                      <a:lnTo>
                        <a:pt x="12" y="332"/>
                      </a:lnTo>
                      <a:lnTo>
                        <a:pt x="13" y="341"/>
                      </a:lnTo>
                      <a:lnTo>
                        <a:pt x="17" y="354"/>
                      </a:lnTo>
                      <a:lnTo>
                        <a:pt x="16" y="359"/>
                      </a:lnTo>
                      <a:lnTo>
                        <a:pt x="16" y="377"/>
                      </a:lnTo>
                      <a:lnTo>
                        <a:pt x="16" y="380"/>
                      </a:lnTo>
                      <a:lnTo>
                        <a:pt x="17" y="385"/>
                      </a:lnTo>
                      <a:lnTo>
                        <a:pt x="17" y="391"/>
                      </a:lnTo>
                      <a:lnTo>
                        <a:pt x="20" y="399"/>
                      </a:lnTo>
                      <a:lnTo>
                        <a:pt x="20" y="404"/>
                      </a:lnTo>
                      <a:lnTo>
                        <a:pt x="17" y="406"/>
                      </a:lnTo>
                      <a:lnTo>
                        <a:pt x="19" y="408"/>
                      </a:lnTo>
                      <a:lnTo>
                        <a:pt x="18" y="412"/>
                      </a:lnTo>
                      <a:lnTo>
                        <a:pt x="17" y="419"/>
                      </a:lnTo>
                      <a:lnTo>
                        <a:pt x="15" y="422"/>
                      </a:lnTo>
                      <a:lnTo>
                        <a:pt x="16" y="425"/>
                      </a:lnTo>
                      <a:lnTo>
                        <a:pt x="15" y="429"/>
                      </a:lnTo>
                      <a:lnTo>
                        <a:pt x="12" y="431"/>
                      </a:lnTo>
                      <a:lnTo>
                        <a:pt x="13" y="436"/>
                      </a:lnTo>
                      <a:lnTo>
                        <a:pt x="9" y="439"/>
                      </a:lnTo>
                      <a:lnTo>
                        <a:pt x="6" y="438"/>
                      </a:lnTo>
                      <a:lnTo>
                        <a:pt x="3" y="444"/>
                      </a:lnTo>
                      <a:lnTo>
                        <a:pt x="3" y="454"/>
                      </a:lnTo>
                      <a:lnTo>
                        <a:pt x="5" y="457"/>
                      </a:lnTo>
                      <a:lnTo>
                        <a:pt x="7" y="457"/>
                      </a:lnTo>
                      <a:lnTo>
                        <a:pt x="13" y="464"/>
                      </a:lnTo>
                      <a:lnTo>
                        <a:pt x="13" y="467"/>
                      </a:lnTo>
                      <a:lnTo>
                        <a:pt x="14" y="468"/>
                      </a:lnTo>
                      <a:lnTo>
                        <a:pt x="17" y="469"/>
                      </a:lnTo>
                      <a:lnTo>
                        <a:pt x="19" y="471"/>
                      </a:lnTo>
                      <a:lnTo>
                        <a:pt x="23" y="472"/>
                      </a:lnTo>
                      <a:lnTo>
                        <a:pt x="24" y="471"/>
                      </a:lnTo>
                      <a:lnTo>
                        <a:pt x="25" y="473"/>
                      </a:lnTo>
                      <a:lnTo>
                        <a:pt x="28" y="474"/>
                      </a:lnTo>
                      <a:lnTo>
                        <a:pt x="32" y="472"/>
                      </a:lnTo>
                      <a:lnTo>
                        <a:pt x="33" y="475"/>
                      </a:lnTo>
                      <a:lnTo>
                        <a:pt x="34" y="474"/>
                      </a:lnTo>
                      <a:lnTo>
                        <a:pt x="35" y="474"/>
                      </a:lnTo>
                      <a:lnTo>
                        <a:pt x="40" y="473"/>
                      </a:lnTo>
                      <a:lnTo>
                        <a:pt x="43" y="473"/>
                      </a:lnTo>
                      <a:lnTo>
                        <a:pt x="44" y="471"/>
                      </a:lnTo>
                      <a:lnTo>
                        <a:pt x="45" y="471"/>
                      </a:lnTo>
                      <a:lnTo>
                        <a:pt x="47" y="466"/>
                      </a:lnTo>
                      <a:lnTo>
                        <a:pt x="52" y="467"/>
                      </a:lnTo>
                      <a:lnTo>
                        <a:pt x="52" y="464"/>
                      </a:lnTo>
                      <a:lnTo>
                        <a:pt x="54" y="462"/>
                      </a:lnTo>
                      <a:lnTo>
                        <a:pt x="57" y="462"/>
                      </a:lnTo>
                      <a:lnTo>
                        <a:pt x="59" y="464"/>
                      </a:lnTo>
                      <a:lnTo>
                        <a:pt x="61" y="461"/>
                      </a:lnTo>
                      <a:lnTo>
                        <a:pt x="62" y="461"/>
                      </a:lnTo>
                      <a:lnTo>
                        <a:pt x="64" y="460"/>
                      </a:lnTo>
                      <a:lnTo>
                        <a:pt x="64" y="457"/>
                      </a:lnTo>
                      <a:lnTo>
                        <a:pt x="72" y="451"/>
                      </a:lnTo>
                      <a:lnTo>
                        <a:pt x="75" y="451"/>
                      </a:lnTo>
                      <a:lnTo>
                        <a:pt x="77" y="453"/>
                      </a:lnTo>
                      <a:lnTo>
                        <a:pt x="80" y="450"/>
                      </a:lnTo>
                      <a:lnTo>
                        <a:pt x="87" y="449"/>
                      </a:lnTo>
                      <a:lnTo>
                        <a:pt x="88" y="450"/>
                      </a:lnTo>
                      <a:lnTo>
                        <a:pt x="93" y="450"/>
                      </a:lnTo>
                      <a:lnTo>
                        <a:pt x="94" y="450"/>
                      </a:lnTo>
                      <a:lnTo>
                        <a:pt x="96" y="450"/>
                      </a:lnTo>
                      <a:lnTo>
                        <a:pt x="99" y="450"/>
                      </a:lnTo>
                      <a:lnTo>
                        <a:pt x="100" y="453"/>
                      </a:lnTo>
                      <a:lnTo>
                        <a:pt x="102" y="453"/>
                      </a:lnTo>
                      <a:lnTo>
                        <a:pt x="105" y="452"/>
                      </a:lnTo>
                      <a:lnTo>
                        <a:pt x="106" y="453"/>
                      </a:lnTo>
                      <a:lnTo>
                        <a:pt x="108" y="452"/>
                      </a:lnTo>
                      <a:lnTo>
                        <a:pt x="113" y="452"/>
                      </a:lnTo>
                      <a:lnTo>
                        <a:pt x="113" y="454"/>
                      </a:lnTo>
                      <a:lnTo>
                        <a:pt x="114" y="455"/>
                      </a:lnTo>
                      <a:lnTo>
                        <a:pt x="117" y="451"/>
                      </a:lnTo>
                      <a:lnTo>
                        <a:pt x="120" y="453"/>
                      </a:lnTo>
                      <a:lnTo>
                        <a:pt x="124" y="450"/>
                      </a:lnTo>
                      <a:lnTo>
                        <a:pt x="126" y="445"/>
                      </a:lnTo>
                      <a:lnTo>
                        <a:pt x="127" y="445"/>
                      </a:lnTo>
                      <a:lnTo>
                        <a:pt x="130" y="441"/>
                      </a:lnTo>
                      <a:lnTo>
                        <a:pt x="132" y="435"/>
                      </a:lnTo>
                      <a:lnTo>
                        <a:pt x="135" y="432"/>
                      </a:lnTo>
                      <a:lnTo>
                        <a:pt x="139" y="430"/>
                      </a:lnTo>
                      <a:lnTo>
                        <a:pt x="141" y="432"/>
                      </a:lnTo>
                      <a:lnTo>
                        <a:pt x="147" y="429"/>
                      </a:lnTo>
                      <a:lnTo>
                        <a:pt x="154" y="423"/>
                      </a:lnTo>
                      <a:lnTo>
                        <a:pt x="158" y="419"/>
                      </a:lnTo>
                      <a:lnTo>
                        <a:pt x="161" y="418"/>
                      </a:lnTo>
                      <a:lnTo>
                        <a:pt x="163" y="418"/>
                      </a:lnTo>
                      <a:lnTo>
                        <a:pt x="165" y="418"/>
                      </a:lnTo>
                      <a:lnTo>
                        <a:pt x="169" y="419"/>
                      </a:lnTo>
                      <a:lnTo>
                        <a:pt x="173" y="420"/>
                      </a:lnTo>
                      <a:lnTo>
                        <a:pt x="176" y="419"/>
                      </a:lnTo>
                      <a:lnTo>
                        <a:pt x="182" y="419"/>
                      </a:lnTo>
                      <a:lnTo>
                        <a:pt x="189" y="415"/>
                      </a:lnTo>
                      <a:lnTo>
                        <a:pt x="194" y="415"/>
                      </a:lnTo>
                      <a:lnTo>
                        <a:pt x="197" y="412"/>
                      </a:lnTo>
                      <a:lnTo>
                        <a:pt x="199" y="412"/>
                      </a:lnTo>
                      <a:lnTo>
                        <a:pt x="203" y="408"/>
                      </a:lnTo>
                      <a:lnTo>
                        <a:pt x="210" y="408"/>
                      </a:lnTo>
                      <a:lnTo>
                        <a:pt x="225" y="406"/>
                      </a:lnTo>
                      <a:lnTo>
                        <a:pt x="230" y="408"/>
                      </a:lnTo>
                      <a:lnTo>
                        <a:pt x="234" y="408"/>
                      </a:lnTo>
                      <a:lnTo>
                        <a:pt x="238" y="406"/>
                      </a:lnTo>
                      <a:lnTo>
                        <a:pt x="241" y="407"/>
                      </a:lnTo>
                      <a:lnTo>
                        <a:pt x="245" y="412"/>
                      </a:lnTo>
                      <a:lnTo>
                        <a:pt x="248" y="419"/>
                      </a:lnTo>
                      <a:lnTo>
                        <a:pt x="251" y="419"/>
                      </a:lnTo>
                      <a:lnTo>
                        <a:pt x="253" y="418"/>
                      </a:lnTo>
                      <a:lnTo>
                        <a:pt x="255" y="417"/>
                      </a:lnTo>
                      <a:lnTo>
                        <a:pt x="256" y="419"/>
                      </a:lnTo>
                      <a:lnTo>
                        <a:pt x="258" y="418"/>
                      </a:lnTo>
                      <a:lnTo>
                        <a:pt x="261" y="419"/>
                      </a:lnTo>
                      <a:lnTo>
                        <a:pt x="263" y="422"/>
                      </a:lnTo>
                      <a:lnTo>
                        <a:pt x="267" y="423"/>
                      </a:lnTo>
                      <a:lnTo>
                        <a:pt x="269" y="422"/>
                      </a:lnTo>
                      <a:lnTo>
                        <a:pt x="275" y="428"/>
                      </a:lnTo>
                      <a:lnTo>
                        <a:pt x="274" y="431"/>
                      </a:lnTo>
                      <a:lnTo>
                        <a:pt x="276" y="431"/>
                      </a:lnTo>
                      <a:lnTo>
                        <a:pt x="278" y="433"/>
                      </a:lnTo>
                      <a:lnTo>
                        <a:pt x="277" y="436"/>
                      </a:lnTo>
                      <a:lnTo>
                        <a:pt x="275" y="436"/>
                      </a:lnTo>
                      <a:lnTo>
                        <a:pt x="274" y="438"/>
                      </a:lnTo>
                      <a:lnTo>
                        <a:pt x="277" y="445"/>
                      </a:lnTo>
                      <a:lnTo>
                        <a:pt x="279" y="445"/>
                      </a:lnTo>
                      <a:lnTo>
                        <a:pt x="283" y="449"/>
                      </a:lnTo>
                      <a:lnTo>
                        <a:pt x="283" y="453"/>
                      </a:lnTo>
                      <a:lnTo>
                        <a:pt x="283" y="457"/>
                      </a:lnTo>
                      <a:lnTo>
                        <a:pt x="286" y="465"/>
                      </a:lnTo>
                      <a:lnTo>
                        <a:pt x="285" y="469"/>
                      </a:lnTo>
                      <a:lnTo>
                        <a:pt x="286" y="471"/>
                      </a:lnTo>
                      <a:lnTo>
                        <a:pt x="286" y="475"/>
                      </a:lnTo>
                      <a:lnTo>
                        <a:pt x="284" y="478"/>
                      </a:lnTo>
                      <a:lnTo>
                        <a:pt x="283" y="477"/>
                      </a:lnTo>
                      <a:lnTo>
                        <a:pt x="282" y="477"/>
                      </a:lnTo>
                      <a:lnTo>
                        <a:pt x="284" y="481"/>
                      </a:lnTo>
                      <a:lnTo>
                        <a:pt x="286" y="483"/>
                      </a:lnTo>
                      <a:lnTo>
                        <a:pt x="287" y="486"/>
                      </a:lnTo>
                      <a:lnTo>
                        <a:pt x="289" y="485"/>
                      </a:lnTo>
                      <a:lnTo>
                        <a:pt x="292" y="488"/>
                      </a:lnTo>
                      <a:lnTo>
                        <a:pt x="292" y="484"/>
                      </a:lnTo>
                      <a:lnTo>
                        <a:pt x="290" y="482"/>
                      </a:lnTo>
                      <a:lnTo>
                        <a:pt x="293" y="480"/>
                      </a:lnTo>
                      <a:lnTo>
                        <a:pt x="293" y="477"/>
                      </a:lnTo>
                      <a:lnTo>
                        <a:pt x="296" y="476"/>
                      </a:lnTo>
                      <a:lnTo>
                        <a:pt x="297" y="473"/>
                      </a:lnTo>
                      <a:lnTo>
                        <a:pt x="300" y="472"/>
                      </a:lnTo>
                      <a:lnTo>
                        <a:pt x="300" y="469"/>
                      </a:lnTo>
                      <a:lnTo>
                        <a:pt x="303" y="465"/>
                      </a:lnTo>
                      <a:lnTo>
                        <a:pt x="309" y="461"/>
                      </a:lnTo>
                      <a:lnTo>
                        <a:pt x="310" y="459"/>
                      </a:lnTo>
                      <a:lnTo>
                        <a:pt x="310" y="459"/>
                      </a:lnTo>
                      <a:lnTo>
                        <a:pt x="315" y="457"/>
                      </a:lnTo>
                      <a:lnTo>
                        <a:pt x="317" y="452"/>
                      </a:lnTo>
                      <a:lnTo>
                        <a:pt x="321" y="445"/>
                      </a:lnTo>
                      <a:lnTo>
                        <a:pt x="324" y="443"/>
                      </a:lnTo>
                      <a:lnTo>
                        <a:pt x="326" y="441"/>
                      </a:lnTo>
                      <a:lnTo>
                        <a:pt x="325" y="437"/>
                      </a:lnTo>
                      <a:lnTo>
                        <a:pt x="326" y="433"/>
                      </a:lnTo>
                      <a:lnTo>
                        <a:pt x="328" y="438"/>
                      </a:lnTo>
                      <a:lnTo>
                        <a:pt x="328" y="443"/>
                      </a:lnTo>
                      <a:lnTo>
                        <a:pt x="328" y="446"/>
                      </a:lnTo>
                      <a:lnTo>
                        <a:pt x="326" y="450"/>
                      </a:lnTo>
                      <a:lnTo>
                        <a:pt x="325" y="458"/>
                      </a:lnTo>
                      <a:lnTo>
                        <a:pt x="319" y="463"/>
                      </a:lnTo>
                      <a:lnTo>
                        <a:pt x="318" y="466"/>
                      </a:lnTo>
                      <a:lnTo>
                        <a:pt x="317" y="469"/>
                      </a:lnTo>
                      <a:lnTo>
                        <a:pt x="317" y="473"/>
                      </a:lnTo>
                      <a:lnTo>
                        <a:pt x="314" y="478"/>
                      </a:lnTo>
                      <a:lnTo>
                        <a:pt x="314" y="480"/>
                      </a:lnTo>
                      <a:lnTo>
                        <a:pt x="312" y="488"/>
                      </a:lnTo>
                      <a:lnTo>
                        <a:pt x="305" y="488"/>
                      </a:lnTo>
                      <a:lnTo>
                        <a:pt x="303" y="492"/>
                      </a:lnTo>
                      <a:lnTo>
                        <a:pt x="302" y="495"/>
                      </a:lnTo>
                      <a:lnTo>
                        <a:pt x="302" y="497"/>
                      </a:lnTo>
                      <a:lnTo>
                        <a:pt x="306" y="495"/>
                      </a:lnTo>
                      <a:lnTo>
                        <a:pt x="310" y="493"/>
                      </a:lnTo>
                      <a:lnTo>
                        <a:pt x="315" y="495"/>
                      </a:lnTo>
                      <a:lnTo>
                        <a:pt x="320" y="486"/>
                      </a:lnTo>
                      <a:lnTo>
                        <a:pt x="321" y="477"/>
                      </a:lnTo>
                      <a:lnTo>
                        <a:pt x="325" y="472"/>
                      </a:lnTo>
                      <a:lnTo>
                        <a:pt x="326" y="474"/>
                      </a:lnTo>
                      <a:lnTo>
                        <a:pt x="326" y="482"/>
                      </a:lnTo>
                      <a:lnTo>
                        <a:pt x="328" y="487"/>
                      </a:lnTo>
                      <a:lnTo>
                        <a:pt x="326" y="488"/>
                      </a:lnTo>
                      <a:lnTo>
                        <a:pt x="327" y="495"/>
                      </a:lnTo>
                      <a:lnTo>
                        <a:pt x="324" y="502"/>
                      </a:lnTo>
                      <a:lnTo>
                        <a:pt x="318" y="505"/>
                      </a:lnTo>
                      <a:lnTo>
                        <a:pt x="319" y="507"/>
                      </a:lnTo>
                      <a:lnTo>
                        <a:pt x="323" y="507"/>
                      </a:lnTo>
                      <a:lnTo>
                        <a:pt x="326" y="507"/>
                      </a:lnTo>
                      <a:lnTo>
                        <a:pt x="328" y="505"/>
                      </a:lnTo>
                      <a:lnTo>
                        <a:pt x="331" y="504"/>
                      </a:lnTo>
                      <a:lnTo>
                        <a:pt x="333" y="501"/>
                      </a:lnTo>
                      <a:lnTo>
                        <a:pt x="336" y="502"/>
                      </a:lnTo>
                      <a:lnTo>
                        <a:pt x="338" y="502"/>
                      </a:lnTo>
                      <a:lnTo>
                        <a:pt x="336" y="505"/>
                      </a:lnTo>
                      <a:lnTo>
                        <a:pt x="334" y="507"/>
                      </a:lnTo>
                      <a:lnTo>
                        <a:pt x="332" y="507"/>
                      </a:lnTo>
                      <a:lnTo>
                        <a:pt x="331" y="509"/>
                      </a:lnTo>
                      <a:lnTo>
                        <a:pt x="334" y="513"/>
                      </a:lnTo>
                      <a:lnTo>
                        <a:pt x="335" y="517"/>
                      </a:lnTo>
                      <a:lnTo>
                        <a:pt x="337" y="522"/>
                      </a:lnTo>
                      <a:lnTo>
                        <a:pt x="337" y="529"/>
                      </a:lnTo>
                      <a:lnTo>
                        <a:pt x="337" y="536"/>
                      </a:lnTo>
                      <a:lnTo>
                        <a:pt x="333" y="541"/>
                      </a:lnTo>
                      <a:lnTo>
                        <a:pt x="334" y="543"/>
                      </a:lnTo>
                      <a:lnTo>
                        <a:pt x="333" y="549"/>
                      </a:lnTo>
                      <a:lnTo>
                        <a:pt x="335" y="552"/>
                      </a:lnTo>
                      <a:lnTo>
                        <a:pt x="338" y="556"/>
                      </a:lnTo>
                      <a:lnTo>
                        <a:pt x="338" y="562"/>
                      </a:lnTo>
                      <a:lnTo>
                        <a:pt x="343" y="570"/>
                      </a:lnTo>
                      <a:lnTo>
                        <a:pt x="347" y="571"/>
                      </a:lnTo>
                      <a:lnTo>
                        <a:pt x="350" y="573"/>
                      </a:lnTo>
                      <a:lnTo>
                        <a:pt x="351" y="578"/>
                      </a:lnTo>
                      <a:lnTo>
                        <a:pt x="354" y="578"/>
                      </a:lnTo>
                      <a:lnTo>
                        <a:pt x="355" y="576"/>
                      </a:lnTo>
                      <a:lnTo>
                        <a:pt x="356" y="575"/>
                      </a:lnTo>
                      <a:lnTo>
                        <a:pt x="360" y="577"/>
                      </a:lnTo>
                      <a:lnTo>
                        <a:pt x="363" y="581"/>
                      </a:lnTo>
                      <a:lnTo>
                        <a:pt x="366" y="581"/>
                      </a:lnTo>
                      <a:lnTo>
                        <a:pt x="370" y="585"/>
                      </a:lnTo>
                      <a:lnTo>
                        <a:pt x="370" y="589"/>
                      </a:lnTo>
                      <a:lnTo>
                        <a:pt x="373" y="590"/>
                      </a:lnTo>
                      <a:lnTo>
                        <a:pt x="376" y="594"/>
                      </a:lnTo>
                      <a:lnTo>
                        <a:pt x="378" y="594"/>
                      </a:lnTo>
                      <a:lnTo>
                        <a:pt x="379" y="591"/>
                      </a:lnTo>
                      <a:lnTo>
                        <a:pt x="384" y="588"/>
                      </a:lnTo>
                      <a:lnTo>
                        <a:pt x="386" y="586"/>
                      </a:lnTo>
                      <a:lnTo>
                        <a:pt x="390" y="586"/>
                      </a:lnTo>
                      <a:lnTo>
                        <a:pt x="393" y="581"/>
                      </a:lnTo>
                      <a:lnTo>
                        <a:pt x="396" y="582"/>
                      </a:lnTo>
                      <a:lnTo>
                        <a:pt x="397" y="581"/>
                      </a:lnTo>
                      <a:lnTo>
                        <a:pt x="397" y="578"/>
                      </a:lnTo>
                      <a:lnTo>
                        <a:pt x="393" y="578"/>
                      </a:lnTo>
                      <a:lnTo>
                        <a:pt x="394" y="575"/>
                      </a:lnTo>
                      <a:lnTo>
                        <a:pt x="400" y="571"/>
                      </a:lnTo>
                      <a:lnTo>
                        <a:pt x="404" y="574"/>
                      </a:lnTo>
                      <a:lnTo>
                        <a:pt x="404" y="578"/>
                      </a:lnTo>
                      <a:lnTo>
                        <a:pt x="399" y="582"/>
                      </a:lnTo>
                      <a:lnTo>
                        <a:pt x="400" y="585"/>
                      </a:lnTo>
                      <a:lnTo>
                        <a:pt x="402" y="586"/>
                      </a:lnTo>
                      <a:lnTo>
                        <a:pt x="404" y="583"/>
                      </a:lnTo>
                      <a:lnTo>
                        <a:pt x="406" y="581"/>
                      </a:lnTo>
                      <a:lnTo>
                        <a:pt x="409" y="583"/>
                      </a:lnTo>
                      <a:lnTo>
                        <a:pt x="409" y="586"/>
                      </a:lnTo>
                      <a:lnTo>
                        <a:pt x="407" y="586"/>
                      </a:lnTo>
                      <a:lnTo>
                        <a:pt x="404" y="589"/>
                      </a:lnTo>
                      <a:lnTo>
                        <a:pt x="408" y="595"/>
                      </a:lnTo>
                      <a:lnTo>
                        <a:pt x="409" y="600"/>
                      </a:lnTo>
                      <a:lnTo>
                        <a:pt x="411" y="599"/>
                      </a:lnTo>
                      <a:lnTo>
                        <a:pt x="412" y="599"/>
                      </a:lnTo>
                      <a:lnTo>
                        <a:pt x="413" y="602"/>
                      </a:lnTo>
                      <a:lnTo>
                        <a:pt x="414" y="606"/>
                      </a:lnTo>
                      <a:lnTo>
                        <a:pt x="417" y="602"/>
                      </a:lnTo>
                      <a:lnTo>
                        <a:pt x="417" y="598"/>
                      </a:lnTo>
                      <a:lnTo>
                        <a:pt x="414" y="599"/>
                      </a:lnTo>
                      <a:lnTo>
                        <a:pt x="414" y="598"/>
                      </a:lnTo>
                      <a:lnTo>
                        <a:pt x="415" y="595"/>
                      </a:lnTo>
                      <a:lnTo>
                        <a:pt x="422" y="595"/>
                      </a:lnTo>
                      <a:lnTo>
                        <a:pt x="423" y="597"/>
                      </a:lnTo>
                      <a:lnTo>
                        <a:pt x="424" y="595"/>
                      </a:lnTo>
                      <a:lnTo>
                        <a:pt x="428" y="589"/>
                      </a:lnTo>
                      <a:lnTo>
                        <a:pt x="435" y="584"/>
                      </a:lnTo>
                      <a:lnTo>
                        <a:pt x="439" y="580"/>
                      </a:lnTo>
                      <a:lnTo>
                        <a:pt x="437" y="580"/>
                      </a:lnTo>
                      <a:lnTo>
                        <a:pt x="435" y="581"/>
                      </a:lnTo>
                      <a:lnTo>
                        <a:pt x="436" y="580"/>
                      </a:lnTo>
                      <a:lnTo>
                        <a:pt x="434" y="579"/>
                      </a:lnTo>
                      <a:lnTo>
                        <a:pt x="436" y="579"/>
                      </a:lnTo>
                      <a:lnTo>
                        <a:pt x="440" y="579"/>
                      </a:lnTo>
                      <a:lnTo>
                        <a:pt x="445" y="577"/>
                      </a:lnTo>
                      <a:lnTo>
                        <a:pt x="456" y="574"/>
                      </a:lnTo>
                      <a:lnTo>
                        <a:pt x="465" y="576"/>
                      </a:lnTo>
                      <a:lnTo>
                        <a:pt x="469" y="574"/>
                      </a:lnTo>
                      <a:lnTo>
                        <a:pt x="469" y="571"/>
                      </a:lnTo>
                      <a:lnTo>
                        <a:pt x="471" y="571"/>
                      </a:lnTo>
                      <a:lnTo>
                        <a:pt x="473" y="569"/>
                      </a:lnTo>
                      <a:lnTo>
                        <a:pt x="476" y="563"/>
                      </a:lnTo>
                      <a:lnTo>
                        <a:pt x="475" y="556"/>
                      </a:lnTo>
                      <a:lnTo>
                        <a:pt x="475" y="553"/>
                      </a:lnTo>
                      <a:lnTo>
                        <a:pt x="480" y="546"/>
                      </a:lnTo>
                      <a:lnTo>
                        <a:pt x="480" y="536"/>
                      </a:lnTo>
                      <a:lnTo>
                        <a:pt x="482" y="533"/>
                      </a:lnTo>
                      <a:lnTo>
                        <a:pt x="483" y="526"/>
                      </a:lnTo>
                      <a:lnTo>
                        <a:pt x="486" y="525"/>
                      </a:lnTo>
                      <a:lnTo>
                        <a:pt x="486" y="521"/>
                      </a:lnTo>
                      <a:lnTo>
                        <a:pt x="494" y="509"/>
                      </a:lnTo>
                      <a:lnTo>
                        <a:pt x="497" y="508"/>
                      </a:lnTo>
                      <a:lnTo>
                        <a:pt x="498" y="501"/>
                      </a:lnTo>
                      <a:lnTo>
                        <a:pt x="501" y="495"/>
                      </a:lnTo>
                      <a:lnTo>
                        <a:pt x="504" y="488"/>
                      </a:lnTo>
                      <a:lnTo>
                        <a:pt x="507" y="484"/>
                      </a:lnTo>
                      <a:lnTo>
                        <a:pt x="507" y="481"/>
                      </a:lnTo>
                      <a:lnTo>
                        <a:pt x="509" y="479"/>
                      </a:lnTo>
                      <a:lnTo>
                        <a:pt x="511" y="472"/>
                      </a:lnTo>
                      <a:lnTo>
                        <a:pt x="510" y="471"/>
                      </a:lnTo>
                      <a:lnTo>
                        <a:pt x="514" y="468"/>
                      </a:lnTo>
                      <a:lnTo>
                        <a:pt x="517" y="463"/>
                      </a:lnTo>
                      <a:lnTo>
                        <a:pt x="518" y="460"/>
                      </a:lnTo>
                      <a:lnTo>
                        <a:pt x="521" y="455"/>
                      </a:lnTo>
                      <a:lnTo>
                        <a:pt x="525" y="453"/>
                      </a:lnTo>
                      <a:lnTo>
                        <a:pt x="528" y="452"/>
                      </a:lnTo>
                      <a:lnTo>
                        <a:pt x="523" y="452"/>
                      </a:lnTo>
                      <a:lnTo>
                        <a:pt x="525" y="450"/>
                      </a:lnTo>
                      <a:lnTo>
                        <a:pt x="529" y="450"/>
                      </a:lnTo>
                      <a:lnTo>
                        <a:pt x="534" y="446"/>
                      </a:lnTo>
                      <a:lnTo>
                        <a:pt x="535" y="442"/>
                      </a:lnTo>
                      <a:lnTo>
                        <a:pt x="534" y="439"/>
                      </a:lnTo>
                      <a:lnTo>
                        <a:pt x="535" y="436"/>
                      </a:lnTo>
                      <a:lnTo>
                        <a:pt x="539" y="432"/>
                      </a:lnTo>
                      <a:lnTo>
                        <a:pt x="539" y="429"/>
                      </a:lnTo>
                      <a:lnTo>
                        <a:pt x="542" y="427"/>
                      </a:lnTo>
                      <a:lnTo>
                        <a:pt x="546" y="421"/>
                      </a:lnTo>
                      <a:lnTo>
                        <a:pt x="546" y="418"/>
                      </a:lnTo>
                      <a:lnTo>
                        <a:pt x="547" y="412"/>
                      </a:lnTo>
                      <a:lnTo>
                        <a:pt x="546" y="411"/>
                      </a:lnTo>
                      <a:lnTo>
                        <a:pt x="546" y="408"/>
                      </a:lnTo>
                      <a:lnTo>
                        <a:pt x="550" y="397"/>
                      </a:lnTo>
                      <a:lnTo>
                        <a:pt x="551" y="391"/>
                      </a:lnTo>
                      <a:lnTo>
                        <a:pt x="556" y="380"/>
                      </a:lnTo>
                      <a:lnTo>
                        <a:pt x="556" y="376"/>
                      </a:lnTo>
                      <a:lnTo>
                        <a:pt x="559" y="368"/>
                      </a:lnTo>
                      <a:lnTo>
                        <a:pt x="563" y="364"/>
                      </a:lnTo>
                      <a:lnTo>
                        <a:pt x="564" y="360"/>
                      </a:lnTo>
                      <a:lnTo>
                        <a:pt x="563" y="354"/>
                      </a:lnTo>
                      <a:lnTo>
                        <a:pt x="565" y="351"/>
                      </a:lnTo>
                      <a:lnTo>
                        <a:pt x="563" y="34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0" name="Freeform 890">
                  <a:extLst>
                    <a:ext uri="{FF2B5EF4-FFF2-40B4-BE49-F238E27FC236}">
                      <a16:creationId xmlns:a16="http://schemas.microsoft.com/office/drawing/2014/main" id="{0D0ACC36-7A96-41EA-926C-D640B4A0E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9" y="3587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1 h 3"/>
                    <a:gd name="T6" fmla="*/ 1 w 2"/>
                    <a:gd name="T7" fmla="*/ 3 h 3"/>
                    <a:gd name="T8" fmla="*/ 2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1" name="Freeform 891">
                  <a:extLst>
                    <a:ext uri="{FF2B5EF4-FFF2-40B4-BE49-F238E27FC236}">
                      <a16:creationId xmlns:a16="http://schemas.microsoft.com/office/drawing/2014/main" id="{601E554C-F943-48F6-90CE-9EC1670BB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41"/>
                  <a:ext cx="7" cy="5"/>
                </a:xfrm>
                <a:custGeom>
                  <a:avLst/>
                  <a:gdLst>
                    <a:gd name="T0" fmla="*/ 1 w 7"/>
                    <a:gd name="T1" fmla="*/ 0 h 5"/>
                    <a:gd name="T2" fmla="*/ 0 w 7"/>
                    <a:gd name="T3" fmla="*/ 2 h 5"/>
                    <a:gd name="T4" fmla="*/ 0 w 7"/>
                    <a:gd name="T5" fmla="*/ 4 h 5"/>
                    <a:gd name="T6" fmla="*/ 5 w 7"/>
                    <a:gd name="T7" fmla="*/ 4 h 5"/>
                    <a:gd name="T8" fmla="*/ 7 w 7"/>
                    <a:gd name="T9" fmla="*/ 5 h 5"/>
                    <a:gd name="T10" fmla="*/ 7 w 7"/>
                    <a:gd name="T11" fmla="*/ 3 h 5"/>
                    <a:gd name="T12" fmla="*/ 4 w 7"/>
                    <a:gd name="T13" fmla="*/ 0 h 5"/>
                    <a:gd name="T14" fmla="*/ 1 w 7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5" y="4"/>
                      </a:lnTo>
                      <a:lnTo>
                        <a:pt x="7" y="5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2" name="Freeform 892">
                  <a:extLst>
                    <a:ext uri="{FF2B5EF4-FFF2-40B4-BE49-F238E27FC236}">
                      <a16:creationId xmlns:a16="http://schemas.microsoft.com/office/drawing/2014/main" id="{893E3CFC-8C0F-4724-86C7-A19BAE038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0" y="3005"/>
                  <a:ext cx="4" cy="7"/>
                </a:xfrm>
                <a:custGeom>
                  <a:avLst/>
                  <a:gdLst>
                    <a:gd name="T0" fmla="*/ 0 w 4"/>
                    <a:gd name="T1" fmla="*/ 6 h 7"/>
                    <a:gd name="T2" fmla="*/ 2 w 4"/>
                    <a:gd name="T3" fmla="*/ 7 h 7"/>
                    <a:gd name="T4" fmla="*/ 2 w 4"/>
                    <a:gd name="T5" fmla="*/ 5 h 7"/>
                    <a:gd name="T6" fmla="*/ 4 w 4"/>
                    <a:gd name="T7" fmla="*/ 2 h 7"/>
                    <a:gd name="T8" fmla="*/ 4 w 4"/>
                    <a:gd name="T9" fmla="*/ 0 h 7"/>
                    <a:gd name="T10" fmla="*/ 0 w 4"/>
                    <a:gd name="T11" fmla="*/ 4 h 7"/>
                    <a:gd name="T12" fmla="*/ 0 w 4"/>
                    <a:gd name="T13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7">
                      <a:moveTo>
                        <a:pt x="0" y="6"/>
                      </a:move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3" name="Freeform 893">
                  <a:extLst>
                    <a:ext uri="{FF2B5EF4-FFF2-40B4-BE49-F238E27FC236}">
                      <a16:creationId xmlns:a16="http://schemas.microsoft.com/office/drawing/2014/main" id="{A557A8F3-7569-4500-8C91-884E5F2994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3118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2 h 3"/>
                    <a:gd name="T4" fmla="*/ 3 w 3"/>
                    <a:gd name="T5" fmla="*/ 0 h 3"/>
                    <a:gd name="T6" fmla="*/ 0 w 3"/>
                    <a:gd name="T7" fmla="*/ 1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4" name="Freeform 894">
                  <a:extLst>
                    <a:ext uri="{FF2B5EF4-FFF2-40B4-BE49-F238E27FC236}">
                      <a16:creationId xmlns:a16="http://schemas.microsoft.com/office/drawing/2014/main" id="{A9AEFF61-71CE-4D27-B13F-61B32F7C8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7" y="3013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5" name="Freeform 895">
                  <a:extLst>
                    <a:ext uri="{FF2B5EF4-FFF2-40B4-BE49-F238E27FC236}">
                      <a16:creationId xmlns:a16="http://schemas.microsoft.com/office/drawing/2014/main" id="{E0D68464-68A0-4D64-B083-7E1C38F661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42" y="309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4 h 6"/>
                    <a:gd name="T6" fmla="*/ 2 w 3"/>
                    <a:gd name="T7" fmla="*/ 6 h 6"/>
                    <a:gd name="T8" fmla="*/ 3 w 3"/>
                    <a:gd name="T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6" name="Freeform 896">
                  <a:extLst>
                    <a:ext uri="{FF2B5EF4-FFF2-40B4-BE49-F238E27FC236}">
                      <a16:creationId xmlns:a16="http://schemas.microsoft.com/office/drawing/2014/main" id="{80A1C764-59D1-4753-B50B-8AF48019E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2" y="3108"/>
                  <a:ext cx="8" cy="6"/>
                </a:xfrm>
                <a:custGeom>
                  <a:avLst/>
                  <a:gdLst>
                    <a:gd name="T0" fmla="*/ 10 w 10"/>
                    <a:gd name="T1" fmla="*/ 1 h 8"/>
                    <a:gd name="T2" fmla="*/ 5 w 10"/>
                    <a:gd name="T3" fmla="*/ 0 h 8"/>
                    <a:gd name="T4" fmla="*/ 1 w 10"/>
                    <a:gd name="T5" fmla="*/ 3 h 8"/>
                    <a:gd name="T6" fmla="*/ 0 w 10"/>
                    <a:gd name="T7" fmla="*/ 6 h 8"/>
                    <a:gd name="T8" fmla="*/ 2 w 10"/>
                    <a:gd name="T9" fmla="*/ 8 h 8"/>
                    <a:gd name="T10" fmla="*/ 4 w 10"/>
                    <a:gd name="T11" fmla="*/ 7 h 8"/>
                    <a:gd name="T12" fmla="*/ 6 w 10"/>
                    <a:gd name="T13" fmla="*/ 3 h 8"/>
                    <a:gd name="T14" fmla="*/ 10 w 10"/>
                    <a:gd name="T15" fmla="*/ 3 h 8"/>
                    <a:gd name="T16" fmla="*/ 10 w 10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8">
                      <a:moveTo>
                        <a:pt x="1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6"/>
                        <a:pt x="0" y="6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lnTo>
                        <a:pt x="1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7" name="Freeform 897">
                  <a:extLst>
                    <a:ext uri="{FF2B5EF4-FFF2-40B4-BE49-F238E27FC236}">
                      <a16:creationId xmlns:a16="http://schemas.microsoft.com/office/drawing/2014/main" id="{4EE2CE2B-2C71-4EE7-8EBD-37A505B8D2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6" y="3637"/>
                  <a:ext cx="3" cy="6"/>
                </a:xfrm>
                <a:custGeom>
                  <a:avLst/>
                  <a:gdLst>
                    <a:gd name="T0" fmla="*/ 1 w 3"/>
                    <a:gd name="T1" fmla="*/ 2 h 6"/>
                    <a:gd name="T2" fmla="*/ 0 w 3"/>
                    <a:gd name="T3" fmla="*/ 4 h 6"/>
                    <a:gd name="T4" fmla="*/ 2 w 3"/>
                    <a:gd name="T5" fmla="*/ 6 h 6"/>
                    <a:gd name="T6" fmla="*/ 3 w 3"/>
                    <a:gd name="T7" fmla="*/ 3 h 6"/>
                    <a:gd name="T8" fmla="*/ 3 w 3"/>
                    <a:gd name="T9" fmla="*/ 0 h 6"/>
                    <a:gd name="T10" fmla="*/ 1 w 3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8" name="Freeform 898">
                  <a:extLst>
                    <a:ext uri="{FF2B5EF4-FFF2-40B4-BE49-F238E27FC236}">
                      <a16:creationId xmlns:a16="http://schemas.microsoft.com/office/drawing/2014/main" id="{11ADF239-5961-427B-9C94-9C87B1F3E6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4" y="30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9" name="Freeform 899">
                  <a:extLst>
                    <a:ext uri="{FF2B5EF4-FFF2-40B4-BE49-F238E27FC236}">
                      <a16:creationId xmlns:a16="http://schemas.microsoft.com/office/drawing/2014/main" id="{2142C034-9732-41CF-8EC9-637922A00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9" y="3644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2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1 h 4"/>
                    <a:gd name="T10" fmla="*/ 1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1" y="3"/>
                      </a:move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0" name="Freeform 900">
                  <a:extLst>
                    <a:ext uri="{FF2B5EF4-FFF2-40B4-BE49-F238E27FC236}">
                      <a16:creationId xmlns:a16="http://schemas.microsoft.com/office/drawing/2014/main" id="{8A8CD8B0-E769-4D86-885C-7D625E811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1" y="2997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4 h 4"/>
                    <a:gd name="T4" fmla="*/ 2 w 2"/>
                    <a:gd name="T5" fmla="*/ 4 h 4"/>
                    <a:gd name="T6" fmla="*/ 2 w 2"/>
                    <a:gd name="T7" fmla="*/ 4 h 4"/>
                    <a:gd name="T8" fmla="*/ 2 w 2"/>
                    <a:gd name="T9" fmla="*/ 0 h 4"/>
                    <a:gd name="T10" fmla="*/ 0 w 2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1" name="Freeform 901">
                  <a:extLst>
                    <a:ext uri="{FF2B5EF4-FFF2-40B4-BE49-F238E27FC236}">
                      <a16:creationId xmlns:a16="http://schemas.microsoft.com/office/drawing/2014/main" id="{2A2B0D43-4132-445B-B6BD-B78B13AF7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3" y="3600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0 w 3"/>
                    <a:gd name="T3" fmla="*/ 0 h 1"/>
                    <a:gd name="T4" fmla="*/ 1 w 3"/>
                    <a:gd name="T5" fmla="*/ 1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2" name="Freeform 902">
                  <a:extLst>
                    <a:ext uri="{FF2B5EF4-FFF2-40B4-BE49-F238E27FC236}">
                      <a16:creationId xmlns:a16="http://schemas.microsoft.com/office/drawing/2014/main" id="{C8AAA5FE-C069-4C21-801F-6A9EFEDC42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1" y="3638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3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3" name="Freeform 903">
                  <a:extLst>
                    <a:ext uri="{FF2B5EF4-FFF2-40B4-BE49-F238E27FC236}">
                      <a16:creationId xmlns:a16="http://schemas.microsoft.com/office/drawing/2014/main" id="{2B62D93A-57AF-4742-BB55-C752827A5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1" y="3646"/>
                  <a:ext cx="54" cy="83"/>
                </a:xfrm>
                <a:custGeom>
                  <a:avLst/>
                  <a:gdLst>
                    <a:gd name="T0" fmla="*/ 61 w 69"/>
                    <a:gd name="T1" fmla="*/ 15 h 107"/>
                    <a:gd name="T2" fmla="*/ 58 w 69"/>
                    <a:gd name="T3" fmla="*/ 14 h 107"/>
                    <a:gd name="T4" fmla="*/ 53 w 69"/>
                    <a:gd name="T5" fmla="*/ 18 h 107"/>
                    <a:gd name="T6" fmla="*/ 40 w 69"/>
                    <a:gd name="T7" fmla="*/ 19 h 107"/>
                    <a:gd name="T8" fmla="*/ 38 w 69"/>
                    <a:gd name="T9" fmla="*/ 19 h 107"/>
                    <a:gd name="T10" fmla="*/ 32 w 69"/>
                    <a:gd name="T11" fmla="*/ 22 h 107"/>
                    <a:gd name="T12" fmla="*/ 23 w 69"/>
                    <a:gd name="T13" fmla="*/ 13 h 107"/>
                    <a:gd name="T14" fmla="*/ 17 w 69"/>
                    <a:gd name="T15" fmla="*/ 3 h 107"/>
                    <a:gd name="T16" fmla="*/ 15 w 69"/>
                    <a:gd name="T17" fmla="*/ 7 h 107"/>
                    <a:gd name="T18" fmla="*/ 9 w 69"/>
                    <a:gd name="T19" fmla="*/ 3 h 107"/>
                    <a:gd name="T20" fmla="*/ 4 w 69"/>
                    <a:gd name="T21" fmla="*/ 2 h 107"/>
                    <a:gd name="T22" fmla="*/ 3 w 69"/>
                    <a:gd name="T23" fmla="*/ 8 h 107"/>
                    <a:gd name="T24" fmla="*/ 4 w 69"/>
                    <a:gd name="T25" fmla="*/ 21 h 107"/>
                    <a:gd name="T26" fmla="*/ 3 w 69"/>
                    <a:gd name="T27" fmla="*/ 36 h 107"/>
                    <a:gd name="T28" fmla="*/ 3 w 69"/>
                    <a:gd name="T29" fmla="*/ 50 h 107"/>
                    <a:gd name="T30" fmla="*/ 5 w 69"/>
                    <a:gd name="T31" fmla="*/ 54 h 107"/>
                    <a:gd name="T32" fmla="*/ 4 w 69"/>
                    <a:gd name="T33" fmla="*/ 58 h 107"/>
                    <a:gd name="T34" fmla="*/ 0 w 69"/>
                    <a:gd name="T35" fmla="*/ 58 h 107"/>
                    <a:gd name="T36" fmla="*/ 2 w 69"/>
                    <a:gd name="T37" fmla="*/ 68 h 107"/>
                    <a:gd name="T38" fmla="*/ 2 w 69"/>
                    <a:gd name="T39" fmla="*/ 82 h 107"/>
                    <a:gd name="T40" fmla="*/ 3 w 69"/>
                    <a:gd name="T41" fmla="*/ 86 h 107"/>
                    <a:gd name="T42" fmla="*/ 7 w 69"/>
                    <a:gd name="T43" fmla="*/ 93 h 107"/>
                    <a:gd name="T44" fmla="*/ 5 w 69"/>
                    <a:gd name="T45" fmla="*/ 101 h 107"/>
                    <a:gd name="T46" fmla="*/ 10 w 69"/>
                    <a:gd name="T47" fmla="*/ 101 h 107"/>
                    <a:gd name="T48" fmla="*/ 15 w 69"/>
                    <a:gd name="T49" fmla="*/ 99 h 107"/>
                    <a:gd name="T50" fmla="*/ 17 w 69"/>
                    <a:gd name="T51" fmla="*/ 107 h 107"/>
                    <a:gd name="T52" fmla="*/ 23 w 69"/>
                    <a:gd name="T53" fmla="*/ 100 h 107"/>
                    <a:gd name="T54" fmla="*/ 25 w 69"/>
                    <a:gd name="T55" fmla="*/ 89 h 107"/>
                    <a:gd name="T56" fmla="*/ 29 w 69"/>
                    <a:gd name="T57" fmla="*/ 90 h 107"/>
                    <a:gd name="T58" fmla="*/ 34 w 69"/>
                    <a:gd name="T59" fmla="*/ 82 h 107"/>
                    <a:gd name="T60" fmla="*/ 36 w 69"/>
                    <a:gd name="T61" fmla="*/ 88 h 107"/>
                    <a:gd name="T62" fmla="*/ 41 w 69"/>
                    <a:gd name="T63" fmla="*/ 83 h 107"/>
                    <a:gd name="T64" fmla="*/ 42 w 69"/>
                    <a:gd name="T65" fmla="*/ 89 h 107"/>
                    <a:gd name="T66" fmla="*/ 39 w 69"/>
                    <a:gd name="T67" fmla="*/ 93 h 107"/>
                    <a:gd name="T68" fmla="*/ 44 w 69"/>
                    <a:gd name="T69" fmla="*/ 92 h 107"/>
                    <a:gd name="T70" fmla="*/ 48 w 69"/>
                    <a:gd name="T71" fmla="*/ 82 h 107"/>
                    <a:gd name="T72" fmla="*/ 47 w 69"/>
                    <a:gd name="T73" fmla="*/ 76 h 107"/>
                    <a:gd name="T74" fmla="*/ 50 w 69"/>
                    <a:gd name="T75" fmla="*/ 71 h 107"/>
                    <a:gd name="T76" fmla="*/ 52 w 69"/>
                    <a:gd name="T77" fmla="*/ 60 h 107"/>
                    <a:gd name="T78" fmla="*/ 56 w 69"/>
                    <a:gd name="T79" fmla="*/ 54 h 107"/>
                    <a:gd name="T80" fmla="*/ 58 w 69"/>
                    <a:gd name="T81" fmla="*/ 63 h 107"/>
                    <a:gd name="T82" fmla="*/ 60 w 69"/>
                    <a:gd name="T83" fmla="*/ 54 h 107"/>
                    <a:gd name="T84" fmla="*/ 60 w 69"/>
                    <a:gd name="T85" fmla="*/ 47 h 107"/>
                    <a:gd name="T86" fmla="*/ 63 w 69"/>
                    <a:gd name="T87" fmla="*/ 34 h 107"/>
                    <a:gd name="T88" fmla="*/ 68 w 69"/>
                    <a:gd name="T89" fmla="*/ 18 h 107"/>
                    <a:gd name="T90" fmla="*/ 65 w 69"/>
                    <a:gd name="T91" fmla="*/ 11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9" h="107">
                      <a:moveTo>
                        <a:pt x="63" y="11"/>
                      </a:moveTo>
                      <a:cubicBezTo>
                        <a:pt x="61" y="15"/>
                        <a:pt x="61" y="15"/>
                        <a:pt x="61" y="15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58" y="14"/>
                        <a:pt x="58" y="14"/>
                        <a:pt x="58" y="14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5" y="54"/>
                        <a:pt x="5" y="54"/>
                        <a:pt x="5" y="54"/>
                      </a:cubicBezTo>
                      <a:cubicBezTo>
                        <a:pt x="8" y="58"/>
                        <a:pt x="8" y="58"/>
                        <a:pt x="8" y="58"/>
                      </a:cubicBezTo>
                      <a:cubicBezTo>
                        <a:pt x="4" y="58"/>
                        <a:pt x="4" y="58"/>
                        <a:pt x="4" y="58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5"/>
                        <a:pt x="0" y="65"/>
                        <a:pt x="0" y="65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2" y="70"/>
                        <a:pt x="2" y="70"/>
                        <a:pt x="2" y="70"/>
                      </a:cubicBezTo>
                      <a:cubicBezTo>
                        <a:pt x="2" y="82"/>
                        <a:pt x="2" y="82"/>
                        <a:pt x="2" y="82"/>
                      </a:cubicBezTo>
                      <a:cubicBezTo>
                        <a:pt x="4" y="84"/>
                        <a:pt x="4" y="84"/>
                        <a:pt x="4" y="84"/>
                      </a:cubicBezTo>
                      <a:cubicBezTo>
                        <a:pt x="3" y="86"/>
                        <a:pt x="3" y="86"/>
                        <a:pt x="3" y="86"/>
                      </a:cubicBezTo>
                      <a:cubicBezTo>
                        <a:pt x="4" y="92"/>
                        <a:pt x="4" y="92"/>
                        <a:pt x="4" y="92"/>
                      </a:cubicBezTo>
                      <a:cubicBezTo>
                        <a:pt x="7" y="93"/>
                        <a:pt x="7" y="93"/>
                        <a:pt x="7" y="93"/>
                      </a:cubicBezTo>
                      <a:cubicBezTo>
                        <a:pt x="5" y="96"/>
                        <a:pt x="5" y="96"/>
                        <a:pt x="5" y="96"/>
                      </a:cubicBezTo>
                      <a:cubicBezTo>
                        <a:pt x="5" y="101"/>
                        <a:pt x="5" y="101"/>
                        <a:pt x="5" y="101"/>
                      </a:cubicBezTo>
                      <a:cubicBezTo>
                        <a:pt x="5" y="101"/>
                        <a:pt x="7" y="101"/>
                        <a:pt x="7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2" y="104"/>
                        <a:pt x="12" y="104"/>
                        <a:pt x="12" y="104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103"/>
                        <a:pt x="15" y="103"/>
                        <a:pt x="15" y="103"/>
                      </a:cubicBezTo>
                      <a:cubicBezTo>
                        <a:pt x="17" y="107"/>
                        <a:pt x="17" y="107"/>
                        <a:pt x="17" y="107"/>
                      </a:cubicBez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3" y="100"/>
                        <a:pt x="23" y="100"/>
                        <a:pt x="23" y="100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8" y="92"/>
                        <a:pt x="28" y="92"/>
                        <a:pt x="28" y="92"/>
                      </a:cubicBezTo>
                      <a:cubicBezTo>
                        <a:pt x="29" y="90"/>
                        <a:pt x="29" y="90"/>
                        <a:pt x="29" y="90"/>
                      </a:cubicBezTo>
                      <a:cubicBezTo>
                        <a:pt x="32" y="87"/>
                        <a:pt x="32" y="87"/>
                        <a:pt x="32" y="87"/>
                      </a:cubicBezTo>
                      <a:cubicBezTo>
                        <a:pt x="34" y="82"/>
                        <a:pt x="34" y="82"/>
                        <a:pt x="34" y="82"/>
                      </a:cubicBezTo>
                      <a:cubicBezTo>
                        <a:pt x="34" y="87"/>
                        <a:pt x="34" y="87"/>
                        <a:pt x="34" y="87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3" y="85"/>
                        <a:pt x="43" y="85"/>
                        <a:pt x="43" y="85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9" y="93"/>
                        <a:pt x="39" y="93"/>
                        <a:pt x="39" y="93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4" y="92"/>
                        <a:pt x="44" y="92"/>
                        <a:pt x="44" y="92"/>
                      </a:cubicBezTo>
                      <a:cubicBezTo>
                        <a:pt x="48" y="85"/>
                        <a:pt x="48" y="85"/>
                        <a:pt x="48" y="85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5" y="80"/>
                        <a:pt x="45" y="80"/>
                        <a:pt x="45" y="80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3"/>
                        <a:pt x="58" y="63"/>
                        <a:pt x="58" y="63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34"/>
                        <a:pt x="63" y="34"/>
                        <a:pt x="63" y="34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9" y="15"/>
                        <a:pt x="69" y="15"/>
                        <a:pt x="69" y="15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lnTo>
                        <a:pt x="63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4" name="Freeform 904">
                  <a:extLst>
                    <a:ext uri="{FF2B5EF4-FFF2-40B4-BE49-F238E27FC236}">
                      <a16:creationId xmlns:a16="http://schemas.microsoft.com/office/drawing/2014/main" id="{28AB4ABF-BB0D-48E4-96AF-8FBCFDBCFC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82" y="3717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2 w 4"/>
                    <a:gd name="T3" fmla="*/ 3 h 8"/>
                    <a:gd name="T4" fmla="*/ 0 w 4"/>
                    <a:gd name="T5" fmla="*/ 7 h 8"/>
                    <a:gd name="T6" fmla="*/ 2 w 4"/>
                    <a:gd name="T7" fmla="*/ 8 h 8"/>
                    <a:gd name="T8" fmla="*/ 3 w 4"/>
                    <a:gd name="T9" fmla="*/ 4 h 8"/>
                    <a:gd name="T10" fmla="*/ 4 w 4"/>
                    <a:gd name="T11" fmla="*/ 2 h 8"/>
                    <a:gd name="T12" fmla="*/ 3 w 4"/>
                    <a:gd name="T13" fmla="*/ 0 h 8"/>
                    <a:gd name="T14" fmla="*/ 2 w 4"/>
                    <a:gd name="T1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2" y="3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5" name="Freeform 905">
                  <a:extLst>
                    <a:ext uri="{FF2B5EF4-FFF2-40B4-BE49-F238E27FC236}">
                      <a16:creationId xmlns:a16="http://schemas.microsoft.com/office/drawing/2014/main" id="{D0CF058D-CCBA-4CC1-B52F-91EEF16D3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59" y="3615"/>
                  <a:ext cx="7" cy="17"/>
                </a:xfrm>
                <a:custGeom>
                  <a:avLst/>
                  <a:gdLst>
                    <a:gd name="T0" fmla="*/ 5 w 7"/>
                    <a:gd name="T1" fmla="*/ 13 h 17"/>
                    <a:gd name="T2" fmla="*/ 7 w 7"/>
                    <a:gd name="T3" fmla="*/ 9 h 17"/>
                    <a:gd name="T4" fmla="*/ 5 w 7"/>
                    <a:gd name="T5" fmla="*/ 7 h 17"/>
                    <a:gd name="T6" fmla="*/ 6 w 7"/>
                    <a:gd name="T7" fmla="*/ 1 h 17"/>
                    <a:gd name="T8" fmla="*/ 5 w 7"/>
                    <a:gd name="T9" fmla="*/ 0 h 17"/>
                    <a:gd name="T10" fmla="*/ 3 w 7"/>
                    <a:gd name="T11" fmla="*/ 1 h 17"/>
                    <a:gd name="T12" fmla="*/ 2 w 7"/>
                    <a:gd name="T13" fmla="*/ 4 h 17"/>
                    <a:gd name="T14" fmla="*/ 2 w 7"/>
                    <a:gd name="T15" fmla="*/ 7 h 17"/>
                    <a:gd name="T16" fmla="*/ 0 w 7"/>
                    <a:gd name="T17" fmla="*/ 10 h 17"/>
                    <a:gd name="T18" fmla="*/ 0 w 7"/>
                    <a:gd name="T19" fmla="*/ 13 h 17"/>
                    <a:gd name="T20" fmla="*/ 0 w 7"/>
                    <a:gd name="T21" fmla="*/ 15 h 17"/>
                    <a:gd name="T22" fmla="*/ 2 w 7"/>
                    <a:gd name="T23" fmla="*/ 17 h 17"/>
                    <a:gd name="T24" fmla="*/ 5 w 7"/>
                    <a:gd name="T25" fmla="*/ 14 h 17"/>
                    <a:gd name="T26" fmla="*/ 5 w 7"/>
                    <a:gd name="T27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" h="17">
                      <a:moveTo>
                        <a:pt x="5" y="13"/>
                      </a:moveTo>
                      <a:lnTo>
                        <a:pt x="7" y="9"/>
                      </a:lnTo>
                      <a:lnTo>
                        <a:pt x="5" y="7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2" y="4"/>
                      </a:lnTo>
                      <a:lnTo>
                        <a:pt x="2" y="7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5"/>
                      </a:lnTo>
                      <a:lnTo>
                        <a:pt x="2" y="17"/>
                      </a:lnTo>
                      <a:lnTo>
                        <a:pt x="5" y="14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6" name="Freeform 906">
                  <a:extLst>
                    <a:ext uri="{FF2B5EF4-FFF2-40B4-BE49-F238E27FC236}">
                      <a16:creationId xmlns:a16="http://schemas.microsoft.com/office/drawing/2014/main" id="{75E53436-2E0A-479E-A4B2-2BF75D287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00" y="3702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3 h 3"/>
                    <a:gd name="T4" fmla="*/ 0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7" name="Freeform 907">
                  <a:extLst>
                    <a:ext uri="{FF2B5EF4-FFF2-40B4-BE49-F238E27FC236}">
                      <a16:creationId xmlns:a16="http://schemas.microsoft.com/office/drawing/2014/main" id="{0EF3E49A-700E-4313-ADD5-39F71B599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2" y="322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0 h 3"/>
                    <a:gd name="T4" fmla="*/ 0 w 1"/>
                    <a:gd name="T5" fmla="*/ 2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8" name="Freeform 908">
                  <a:extLst>
                    <a:ext uri="{FF2B5EF4-FFF2-40B4-BE49-F238E27FC236}">
                      <a16:creationId xmlns:a16="http://schemas.microsoft.com/office/drawing/2014/main" id="{CFAEEC91-DE28-4326-953C-3549C5911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" y="30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9" name="Freeform 909">
                  <a:extLst>
                    <a:ext uri="{FF2B5EF4-FFF2-40B4-BE49-F238E27FC236}">
                      <a16:creationId xmlns:a16="http://schemas.microsoft.com/office/drawing/2014/main" id="{F1F1F512-AEE7-466A-A7DC-7485E1F23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275"/>
                  <a:ext cx="6" cy="25"/>
                </a:xfrm>
                <a:custGeom>
                  <a:avLst/>
                  <a:gdLst>
                    <a:gd name="T0" fmla="*/ 5 w 6"/>
                    <a:gd name="T1" fmla="*/ 0 h 25"/>
                    <a:gd name="T2" fmla="*/ 4 w 6"/>
                    <a:gd name="T3" fmla="*/ 3 h 25"/>
                    <a:gd name="T4" fmla="*/ 5 w 6"/>
                    <a:gd name="T5" fmla="*/ 5 h 25"/>
                    <a:gd name="T6" fmla="*/ 3 w 6"/>
                    <a:gd name="T7" fmla="*/ 9 h 25"/>
                    <a:gd name="T8" fmla="*/ 1 w 6"/>
                    <a:gd name="T9" fmla="*/ 12 h 25"/>
                    <a:gd name="T10" fmla="*/ 1 w 6"/>
                    <a:gd name="T11" fmla="*/ 16 h 25"/>
                    <a:gd name="T12" fmla="*/ 0 w 6"/>
                    <a:gd name="T13" fmla="*/ 19 h 25"/>
                    <a:gd name="T14" fmla="*/ 2 w 6"/>
                    <a:gd name="T15" fmla="*/ 24 h 25"/>
                    <a:gd name="T16" fmla="*/ 3 w 6"/>
                    <a:gd name="T17" fmla="*/ 25 h 25"/>
                    <a:gd name="T18" fmla="*/ 2 w 6"/>
                    <a:gd name="T19" fmla="*/ 21 h 25"/>
                    <a:gd name="T20" fmla="*/ 3 w 6"/>
                    <a:gd name="T21" fmla="*/ 15 h 25"/>
                    <a:gd name="T22" fmla="*/ 6 w 6"/>
                    <a:gd name="T23" fmla="*/ 9 h 25"/>
                    <a:gd name="T24" fmla="*/ 6 w 6"/>
                    <a:gd name="T25" fmla="*/ 5 h 25"/>
                    <a:gd name="T26" fmla="*/ 6 w 6"/>
                    <a:gd name="T27" fmla="*/ 1 h 25"/>
                    <a:gd name="T28" fmla="*/ 5 w 6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25">
                      <a:moveTo>
                        <a:pt x="5" y="0"/>
                      </a:moveTo>
                      <a:lnTo>
                        <a:pt x="4" y="3"/>
                      </a:lnTo>
                      <a:lnTo>
                        <a:pt x="5" y="5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1" y="16"/>
                      </a:lnTo>
                      <a:lnTo>
                        <a:pt x="0" y="19"/>
                      </a:lnTo>
                      <a:lnTo>
                        <a:pt x="2" y="24"/>
                      </a:lnTo>
                      <a:lnTo>
                        <a:pt x="3" y="25"/>
                      </a:lnTo>
                      <a:lnTo>
                        <a:pt x="2" y="21"/>
                      </a:lnTo>
                      <a:lnTo>
                        <a:pt x="3" y="15"/>
                      </a:lnTo>
                      <a:lnTo>
                        <a:pt x="6" y="9"/>
                      </a:lnTo>
                      <a:lnTo>
                        <a:pt x="6" y="5"/>
                      </a:lnTo>
                      <a:lnTo>
                        <a:pt x="6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0" name="Freeform 910">
                  <a:extLst>
                    <a:ext uri="{FF2B5EF4-FFF2-40B4-BE49-F238E27FC236}">
                      <a16:creationId xmlns:a16="http://schemas.microsoft.com/office/drawing/2014/main" id="{9FBAACDB-6BEB-4617-BCE7-8349A9EC8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" y="3628"/>
                  <a:ext cx="7" cy="11"/>
                </a:xfrm>
                <a:custGeom>
                  <a:avLst/>
                  <a:gdLst>
                    <a:gd name="T0" fmla="*/ 0 w 7"/>
                    <a:gd name="T1" fmla="*/ 1 h 11"/>
                    <a:gd name="T2" fmla="*/ 2 w 7"/>
                    <a:gd name="T3" fmla="*/ 3 h 11"/>
                    <a:gd name="T4" fmla="*/ 0 w 7"/>
                    <a:gd name="T5" fmla="*/ 6 h 11"/>
                    <a:gd name="T6" fmla="*/ 1 w 7"/>
                    <a:gd name="T7" fmla="*/ 8 h 11"/>
                    <a:gd name="T8" fmla="*/ 2 w 7"/>
                    <a:gd name="T9" fmla="*/ 11 h 11"/>
                    <a:gd name="T10" fmla="*/ 7 w 7"/>
                    <a:gd name="T11" fmla="*/ 8 h 11"/>
                    <a:gd name="T12" fmla="*/ 7 w 7"/>
                    <a:gd name="T13" fmla="*/ 5 h 11"/>
                    <a:gd name="T14" fmla="*/ 3 w 7"/>
                    <a:gd name="T15" fmla="*/ 0 h 11"/>
                    <a:gd name="T16" fmla="*/ 0 w 7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1">
                      <a:moveTo>
                        <a:pt x="0" y="1"/>
                      </a:move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7" y="8"/>
                      </a:lnTo>
                      <a:lnTo>
                        <a:pt x="7" y="5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1" name="Freeform 911">
                  <a:extLst>
                    <a:ext uri="{FF2B5EF4-FFF2-40B4-BE49-F238E27FC236}">
                      <a16:creationId xmlns:a16="http://schemas.microsoft.com/office/drawing/2014/main" id="{FC036D25-8A21-4FA6-9923-E915EFCE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6" y="3019"/>
                  <a:ext cx="4" cy="5"/>
                </a:xfrm>
                <a:custGeom>
                  <a:avLst/>
                  <a:gdLst>
                    <a:gd name="T0" fmla="*/ 0 w 4"/>
                    <a:gd name="T1" fmla="*/ 2 h 5"/>
                    <a:gd name="T2" fmla="*/ 0 w 4"/>
                    <a:gd name="T3" fmla="*/ 5 h 5"/>
                    <a:gd name="T4" fmla="*/ 1 w 4"/>
                    <a:gd name="T5" fmla="*/ 2 h 5"/>
                    <a:gd name="T6" fmla="*/ 4 w 4"/>
                    <a:gd name="T7" fmla="*/ 2 h 5"/>
                    <a:gd name="T8" fmla="*/ 4 w 4"/>
                    <a:gd name="T9" fmla="*/ 0 h 5"/>
                    <a:gd name="T10" fmla="*/ 2 w 4"/>
                    <a:gd name="T11" fmla="*/ 1 h 5"/>
                    <a:gd name="T12" fmla="*/ 0 w 4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0" y="2"/>
                      </a:move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2" name="Freeform 912">
                  <a:extLst>
                    <a:ext uri="{FF2B5EF4-FFF2-40B4-BE49-F238E27FC236}">
                      <a16:creationId xmlns:a16="http://schemas.microsoft.com/office/drawing/2014/main" id="{06BF0A13-A910-494F-8061-7F2881862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21" y="3024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0 w 4"/>
                    <a:gd name="T7" fmla="*/ 1 h 1"/>
                    <a:gd name="T8" fmla="*/ 2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3" name="Freeform 913">
                  <a:extLst>
                    <a:ext uri="{FF2B5EF4-FFF2-40B4-BE49-F238E27FC236}">
                      <a16:creationId xmlns:a16="http://schemas.microsoft.com/office/drawing/2014/main" id="{FF016400-692E-4B30-9925-63798C805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4" y="3004"/>
                  <a:ext cx="3" cy="7"/>
                </a:xfrm>
                <a:custGeom>
                  <a:avLst/>
                  <a:gdLst>
                    <a:gd name="T0" fmla="*/ 0 w 3"/>
                    <a:gd name="T1" fmla="*/ 4 h 7"/>
                    <a:gd name="T2" fmla="*/ 1 w 3"/>
                    <a:gd name="T3" fmla="*/ 7 h 7"/>
                    <a:gd name="T4" fmla="*/ 1 w 3"/>
                    <a:gd name="T5" fmla="*/ 4 h 7"/>
                    <a:gd name="T6" fmla="*/ 3 w 3"/>
                    <a:gd name="T7" fmla="*/ 0 h 7"/>
                    <a:gd name="T8" fmla="*/ 1 w 3"/>
                    <a:gd name="T9" fmla="*/ 1 h 7"/>
                    <a:gd name="T10" fmla="*/ 0 w 3"/>
                    <a:gd name="T1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7">
                      <a:moveTo>
                        <a:pt x="0" y="4"/>
                      </a:moveTo>
                      <a:lnTo>
                        <a:pt x="1" y="7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4" name="Freeform 914">
                  <a:extLst>
                    <a:ext uri="{FF2B5EF4-FFF2-40B4-BE49-F238E27FC236}">
                      <a16:creationId xmlns:a16="http://schemas.microsoft.com/office/drawing/2014/main" id="{0702D397-07E2-44C8-9766-E842692BF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49" y="3336"/>
                  <a:ext cx="2" cy="6"/>
                </a:xfrm>
                <a:custGeom>
                  <a:avLst/>
                  <a:gdLst>
                    <a:gd name="T0" fmla="*/ 0 w 2"/>
                    <a:gd name="T1" fmla="*/ 6 h 6"/>
                    <a:gd name="T2" fmla="*/ 2 w 2"/>
                    <a:gd name="T3" fmla="*/ 3 h 6"/>
                    <a:gd name="T4" fmla="*/ 1 w 2"/>
                    <a:gd name="T5" fmla="*/ 0 h 6"/>
                    <a:gd name="T6" fmla="*/ 0 w 2"/>
                    <a:gd name="T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lnTo>
                        <a:pt x="2" y="3"/>
                      </a:lnTo>
                      <a:lnTo>
                        <a:pt x="1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5" name="Freeform 915">
                  <a:extLst>
                    <a:ext uri="{FF2B5EF4-FFF2-40B4-BE49-F238E27FC236}">
                      <a16:creationId xmlns:a16="http://schemas.microsoft.com/office/drawing/2014/main" id="{3700CE13-F855-44A2-BBC1-9FDFD0421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7" y="3248"/>
                  <a:ext cx="4" cy="8"/>
                </a:xfrm>
                <a:custGeom>
                  <a:avLst/>
                  <a:gdLst>
                    <a:gd name="T0" fmla="*/ 2 w 4"/>
                    <a:gd name="T1" fmla="*/ 1 h 8"/>
                    <a:gd name="T2" fmla="*/ 0 w 4"/>
                    <a:gd name="T3" fmla="*/ 0 h 8"/>
                    <a:gd name="T4" fmla="*/ 0 w 4"/>
                    <a:gd name="T5" fmla="*/ 1 h 8"/>
                    <a:gd name="T6" fmla="*/ 2 w 4"/>
                    <a:gd name="T7" fmla="*/ 5 h 8"/>
                    <a:gd name="T8" fmla="*/ 4 w 4"/>
                    <a:gd name="T9" fmla="*/ 8 h 8"/>
                    <a:gd name="T10" fmla="*/ 4 w 4"/>
                    <a:gd name="T11" fmla="*/ 5 h 8"/>
                    <a:gd name="T12" fmla="*/ 4 w 4"/>
                    <a:gd name="T13" fmla="*/ 3 h 8"/>
                    <a:gd name="T14" fmla="*/ 4 w 4"/>
                    <a:gd name="T15" fmla="*/ 1 h 8"/>
                    <a:gd name="T16" fmla="*/ 2 w 4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8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4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6" name="Freeform 916">
                  <a:extLst>
                    <a:ext uri="{FF2B5EF4-FFF2-40B4-BE49-F238E27FC236}">
                      <a16:creationId xmlns:a16="http://schemas.microsoft.com/office/drawing/2014/main" id="{0B4CA12E-451C-42AC-B719-105025FD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4" y="306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7" name="Freeform 917">
                  <a:extLst>
                    <a:ext uri="{FF2B5EF4-FFF2-40B4-BE49-F238E27FC236}">
                      <a16:creationId xmlns:a16="http://schemas.microsoft.com/office/drawing/2014/main" id="{B88F4A84-90E5-4921-AA02-492A0915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4" y="3648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8" name="Freeform 918">
                  <a:extLst>
                    <a:ext uri="{FF2B5EF4-FFF2-40B4-BE49-F238E27FC236}">
                      <a16:creationId xmlns:a16="http://schemas.microsoft.com/office/drawing/2014/main" id="{1344CEF6-889A-4FF8-9C10-2E105DBE1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23" y="2988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9" name="Freeform 919">
                  <a:extLst>
                    <a:ext uri="{FF2B5EF4-FFF2-40B4-BE49-F238E27FC236}">
                      <a16:creationId xmlns:a16="http://schemas.microsoft.com/office/drawing/2014/main" id="{95C51B64-3024-4E1B-B02C-1796F00FDE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8" y="3142"/>
                  <a:ext cx="4" cy="10"/>
                </a:xfrm>
                <a:custGeom>
                  <a:avLst/>
                  <a:gdLst>
                    <a:gd name="T0" fmla="*/ 3 w 4"/>
                    <a:gd name="T1" fmla="*/ 10 h 10"/>
                    <a:gd name="T2" fmla="*/ 4 w 4"/>
                    <a:gd name="T3" fmla="*/ 6 h 10"/>
                    <a:gd name="T4" fmla="*/ 4 w 4"/>
                    <a:gd name="T5" fmla="*/ 0 h 10"/>
                    <a:gd name="T6" fmla="*/ 3 w 4"/>
                    <a:gd name="T7" fmla="*/ 1 h 10"/>
                    <a:gd name="T8" fmla="*/ 0 w 4"/>
                    <a:gd name="T9" fmla="*/ 2 h 10"/>
                    <a:gd name="T10" fmla="*/ 2 w 4"/>
                    <a:gd name="T11" fmla="*/ 5 h 10"/>
                    <a:gd name="T12" fmla="*/ 1 w 4"/>
                    <a:gd name="T13" fmla="*/ 7 h 10"/>
                    <a:gd name="T14" fmla="*/ 3 w 4"/>
                    <a:gd name="T1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0">
                      <a:moveTo>
                        <a:pt x="3" y="10"/>
                      </a:move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3" y="1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1" y="7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0" name="Freeform 920">
                  <a:extLst>
                    <a:ext uri="{FF2B5EF4-FFF2-40B4-BE49-F238E27FC236}">
                      <a16:creationId xmlns:a16="http://schemas.microsoft.com/office/drawing/2014/main" id="{0342B6C9-B743-4F20-9796-D85908EDE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3" y="3055"/>
                  <a:ext cx="3" cy="4"/>
                </a:xfrm>
                <a:custGeom>
                  <a:avLst/>
                  <a:gdLst>
                    <a:gd name="T0" fmla="*/ 0 w 3"/>
                    <a:gd name="T1" fmla="*/ 3 h 4"/>
                    <a:gd name="T2" fmla="*/ 0 w 3"/>
                    <a:gd name="T3" fmla="*/ 3 h 4"/>
                    <a:gd name="T4" fmla="*/ 1 w 3"/>
                    <a:gd name="T5" fmla="*/ 4 h 4"/>
                    <a:gd name="T6" fmla="*/ 3 w 3"/>
                    <a:gd name="T7" fmla="*/ 2 h 4"/>
                    <a:gd name="T8" fmla="*/ 1 w 3"/>
                    <a:gd name="T9" fmla="*/ 0 h 4"/>
                    <a:gd name="T10" fmla="*/ 0 w 3"/>
                    <a:gd name="T11" fmla="*/ 1 h 4"/>
                    <a:gd name="T12" fmla="*/ 0 w 3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1" name="Freeform 921">
                  <a:extLst>
                    <a:ext uri="{FF2B5EF4-FFF2-40B4-BE49-F238E27FC236}">
                      <a16:creationId xmlns:a16="http://schemas.microsoft.com/office/drawing/2014/main" id="{1DC6D3BE-369A-4679-83EE-1BBE2C817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1" y="3277"/>
                  <a:ext cx="3" cy="10"/>
                </a:xfrm>
                <a:custGeom>
                  <a:avLst/>
                  <a:gdLst>
                    <a:gd name="T0" fmla="*/ 0 w 3"/>
                    <a:gd name="T1" fmla="*/ 4 h 10"/>
                    <a:gd name="T2" fmla="*/ 3 w 3"/>
                    <a:gd name="T3" fmla="*/ 10 h 10"/>
                    <a:gd name="T4" fmla="*/ 3 w 3"/>
                    <a:gd name="T5" fmla="*/ 6 h 10"/>
                    <a:gd name="T6" fmla="*/ 2 w 3"/>
                    <a:gd name="T7" fmla="*/ 0 h 10"/>
                    <a:gd name="T8" fmla="*/ 0 w 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0">
                      <a:moveTo>
                        <a:pt x="0" y="4"/>
                      </a:move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2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2" name="Freeform 922">
                  <a:extLst>
                    <a:ext uri="{FF2B5EF4-FFF2-40B4-BE49-F238E27FC236}">
                      <a16:creationId xmlns:a16="http://schemas.microsoft.com/office/drawing/2014/main" id="{545359CF-EC45-421E-A1A4-098972B16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3180"/>
                  <a:ext cx="3" cy="7"/>
                </a:xfrm>
                <a:custGeom>
                  <a:avLst/>
                  <a:gdLst>
                    <a:gd name="T0" fmla="*/ 0 w 3"/>
                    <a:gd name="T1" fmla="*/ 7 h 7"/>
                    <a:gd name="T2" fmla="*/ 2 w 3"/>
                    <a:gd name="T3" fmla="*/ 4 h 7"/>
                    <a:gd name="T4" fmla="*/ 3 w 3"/>
                    <a:gd name="T5" fmla="*/ 0 h 7"/>
                    <a:gd name="T6" fmla="*/ 0 w 3"/>
                    <a:gd name="T7" fmla="*/ 5 h 7"/>
                    <a:gd name="T8" fmla="*/ 0 w 3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0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3" name="Freeform 923">
                  <a:extLst>
                    <a:ext uri="{FF2B5EF4-FFF2-40B4-BE49-F238E27FC236}">
                      <a16:creationId xmlns:a16="http://schemas.microsoft.com/office/drawing/2014/main" id="{A7031EDF-E08F-4DD6-A461-42CB40979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4" y="3008"/>
                  <a:ext cx="17" cy="13"/>
                </a:xfrm>
                <a:custGeom>
                  <a:avLst/>
                  <a:gdLst>
                    <a:gd name="T0" fmla="*/ 9 w 17"/>
                    <a:gd name="T1" fmla="*/ 13 h 13"/>
                    <a:gd name="T2" fmla="*/ 14 w 17"/>
                    <a:gd name="T3" fmla="*/ 7 h 13"/>
                    <a:gd name="T4" fmla="*/ 15 w 17"/>
                    <a:gd name="T5" fmla="*/ 8 h 13"/>
                    <a:gd name="T6" fmla="*/ 15 w 17"/>
                    <a:gd name="T7" fmla="*/ 6 h 13"/>
                    <a:gd name="T8" fmla="*/ 17 w 17"/>
                    <a:gd name="T9" fmla="*/ 5 h 13"/>
                    <a:gd name="T10" fmla="*/ 15 w 17"/>
                    <a:gd name="T11" fmla="*/ 3 h 13"/>
                    <a:gd name="T12" fmla="*/ 14 w 17"/>
                    <a:gd name="T13" fmla="*/ 1 h 13"/>
                    <a:gd name="T14" fmla="*/ 13 w 17"/>
                    <a:gd name="T15" fmla="*/ 1 h 13"/>
                    <a:gd name="T16" fmla="*/ 11 w 17"/>
                    <a:gd name="T17" fmla="*/ 3 h 13"/>
                    <a:gd name="T18" fmla="*/ 7 w 17"/>
                    <a:gd name="T19" fmla="*/ 3 h 13"/>
                    <a:gd name="T20" fmla="*/ 6 w 17"/>
                    <a:gd name="T21" fmla="*/ 5 h 13"/>
                    <a:gd name="T22" fmla="*/ 4 w 17"/>
                    <a:gd name="T23" fmla="*/ 3 h 13"/>
                    <a:gd name="T24" fmla="*/ 4 w 17"/>
                    <a:gd name="T25" fmla="*/ 3 h 13"/>
                    <a:gd name="T26" fmla="*/ 2 w 17"/>
                    <a:gd name="T27" fmla="*/ 3 h 13"/>
                    <a:gd name="T28" fmla="*/ 0 w 17"/>
                    <a:gd name="T29" fmla="*/ 0 h 13"/>
                    <a:gd name="T30" fmla="*/ 0 w 17"/>
                    <a:gd name="T31" fmla="*/ 0 h 13"/>
                    <a:gd name="T32" fmla="*/ 0 w 17"/>
                    <a:gd name="T33" fmla="*/ 1 h 13"/>
                    <a:gd name="T34" fmla="*/ 0 w 17"/>
                    <a:gd name="T35" fmla="*/ 5 h 13"/>
                    <a:gd name="T36" fmla="*/ 3 w 17"/>
                    <a:gd name="T37" fmla="*/ 9 h 13"/>
                    <a:gd name="T38" fmla="*/ 5 w 17"/>
                    <a:gd name="T39" fmla="*/ 12 h 13"/>
                    <a:gd name="T40" fmla="*/ 9 w 17"/>
                    <a:gd name="T4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" h="13">
                      <a:moveTo>
                        <a:pt x="9" y="13"/>
                      </a:moveTo>
                      <a:lnTo>
                        <a:pt x="14" y="7"/>
                      </a:lnTo>
                      <a:lnTo>
                        <a:pt x="15" y="8"/>
                      </a:lnTo>
                      <a:lnTo>
                        <a:pt x="15" y="6"/>
                      </a:lnTo>
                      <a:lnTo>
                        <a:pt x="17" y="5"/>
                      </a:lnTo>
                      <a:lnTo>
                        <a:pt x="15" y="3"/>
                      </a:lnTo>
                      <a:lnTo>
                        <a:pt x="14" y="1"/>
                      </a:lnTo>
                      <a:lnTo>
                        <a:pt x="13" y="1"/>
                      </a:lnTo>
                      <a:lnTo>
                        <a:pt x="11" y="3"/>
                      </a:lnTo>
                      <a:lnTo>
                        <a:pt x="7" y="3"/>
                      </a:lnTo>
                      <a:lnTo>
                        <a:pt x="6" y="5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5"/>
                      </a:lnTo>
                      <a:lnTo>
                        <a:pt x="3" y="9"/>
                      </a:lnTo>
                      <a:lnTo>
                        <a:pt x="5" y="12"/>
                      </a:lnTo>
                      <a:lnTo>
                        <a:pt x="9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4" name="Freeform 924">
                  <a:extLst>
                    <a:ext uri="{FF2B5EF4-FFF2-40B4-BE49-F238E27FC236}">
                      <a16:creationId xmlns:a16="http://schemas.microsoft.com/office/drawing/2014/main" id="{D9B56307-C8CA-4D93-96A5-B5809C17B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81" y="3508"/>
                  <a:ext cx="22" cy="10"/>
                </a:xfrm>
                <a:custGeom>
                  <a:avLst/>
                  <a:gdLst>
                    <a:gd name="T0" fmla="*/ 19 w 22"/>
                    <a:gd name="T1" fmla="*/ 6 h 10"/>
                    <a:gd name="T2" fmla="*/ 17 w 22"/>
                    <a:gd name="T3" fmla="*/ 6 h 10"/>
                    <a:gd name="T4" fmla="*/ 18 w 22"/>
                    <a:gd name="T5" fmla="*/ 4 h 10"/>
                    <a:gd name="T6" fmla="*/ 16 w 22"/>
                    <a:gd name="T7" fmla="*/ 4 h 10"/>
                    <a:gd name="T8" fmla="*/ 15 w 22"/>
                    <a:gd name="T9" fmla="*/ 3 h 10"/>
                    <a:gd name="T10" fmla="*/ 15 w 22"/>
                    <a:gd name="T11" fmla="*/ 0 h 10"/>
                    <a:gd name="T12" fmla="*/ 14 w 22"/>
                    <a:gd name="T13" fmla="*/ 0 h 10"/>
                    <a:gd name="T14" fmla="*/ 11 w 22"/>
                    <a:gd name="T15" fmla="*/ 0 h 10"/>
                    <a:gd name="T16" fmla="*/ 4 w 22"/>
                    <a:gd name="T17" fmla="*/ 3 h 10"/>
                    <a:gd name="T18" fmla="*/ 0 w 22"/>
                    <a:gd name="T19" fmla="*/ 5 h 10"/>
                    <a:gd name="T20" fmla="*/ 0 w 22"/>
                    <a:gd name="T21" fmla="*/ 7 h 10"/>
                    <a:gd name="T22" fmla="*/ 2 w 22"/>
                    <a:gd name="T23" fmla="*/ 8 h 10"/>
                    <a:gd name="T24" fmla="*/ 5 w 22"/>
                    <a:gd name="T25" fmla="*/ 9 h 10"/>
                    <a:gd name="T26" fmla="*/ 6 w 22"/>
                    <a:gd name="T27" fmla="*/ 8 h 10"/>
                    <a:gd name="T28" fmla="*/ 8 w 22"/>
                    <a:gd name="T29" fmla="*/ 9 h 10"/>
                    <a:gd name="T30" fmla="*/ 11 w 22"/>
                    <a:gd name="T31" fmla="*/ 8 h 10"/>
                    <a:gd name="T32" fmla="*/ 11 w 22"/>
                    <a:gd name="T33" fmla="*/ 10 h 10"/>
                    <a:gd name="T34" fmla="*/ 13 w 22"/>
                    <a:gd name="T35" fmla="*/ 10 h 10"/>
                    <a:gd name="T36" fmla="*/ 13 w 22"/>
                    <a:gd name="T37" fmla="*/ 9 h 10"/>
                    <a:gd name="T38" fmla="*/ 14 w 22"/>
                    <a:gd name="T39" fmla="*/ 9 h 10"/>
                    <a:gd name="T40" fmla="*/ 15 w 22"/>
                    <a:gd name="T41" fmla="*/ 7 h 10"/>
                    <a:gd name="T42" fmla="*/ 21 w 22"/>
                    <a:gd name="T43" fmla="*/ 8 h 10"/>
                    <a:gd name="T44" fmla="*/ 22 w 22"/>
                    <a:gd name="T45" fmla="*/ 6 h 10"/>
                    <a:gd name="T46" fmla="*/ 21 w 22"/>
                    <a:gd name="T47" fmla="*/ 5 h 10"/>
                    <a:gd name="T48" fmla="*/ 19 w 22"/>
                    <a:gd name="T49" fmla="*/ 6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" h="10">
                      <a:moveTo>
                        <a:pt x="19" y="6"/>
                      </a:move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5" y="3"/>
                      </a:ln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8" y="9"/>
                      </a:lnTo>
                      <a:lnTo>
                        <a:pt x="11" y="8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7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1" y="5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5" name="Freeform 925">
                  <a:extLst>
                    <a:ext uri="{FF2B5EF4-FFF2-40B4-BE49-F238E27FC236}">
                      <a16:creationId xmlns:a16="http://schemas.microsoft.com/office/drawing/2014/main" id="{82BA64B4-CF6B-490F-95FC-1B3F6A02A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4" y="3267"/>
                  <a:ext cx="1" cy="7"/>
                </a:xfrm>
                <a:custGeom>
                  <a:avLst/>
                  <a:gdLst>
                    <a:gd name="T0" fmla="*/ 2 w 2"/>
                    <a:gd name="T1" fmla="*/ 6 h 9"/>
                    <a:gd name="T2" fmla="*/ 1 w 2"/>
                    <a:gd name="T3" fmla="*/ 0 h 9"/>
                    <a:gd name="T4" fmla="*/ 0 w 2"/>
                    <a:gd name="T5" fmla="*/ 9 h 9"/>
                    <a:gd name="T6" fmla="*/ 2 w 2"/>
                    <a:gd name="T7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9">
                      <a:moveTo>
                        <a:pt x="2" y="6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2" y="6"/>
                        <a:pt x="2" y="6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6" name="Freeform 926">
                  <a:extLst>
                    <a:ext uri="{FF2B5EF4-FFF2-40B4-BE49-F238E27FC236}">
                      <a16:creationId xmlns:a16="http://schemas.microsoft.com/office/drawing/2014/main" id="{7A695DDC-E8C9-4E7F-9057-8DDC88F8C2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3" y="3081"/>
                  <a:ext cx="3" cy="4"/>
                </a:xfrm>
                <a:custGeom>
                  <a:avLst/>
                  <a:gdLst>
                    <a:gd name="T0" fmla="*/ 0 w 4"/>
                    <a:gd name="T1" fmla="*/ 3 h 5"/>
                    <a:gd name="T2" fmla="*/ 1 w 4"/>
                    <a:gd name="T3" fmla="*/ 5 h 5"/>
                    <a:gd name="T4" fmla="*/ 4 w 4"/>
                    <a:gd name="T5" fmla="*/ 4 h 5"/>
                    <a:gd name="T6" fmla="*/ 2 w 4"/>
                    <a:gd name="T7" fmla="*/ 0 h 5"/>
                    <a:gd name="T8" fmla="*/ 0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0" y="3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7" name="Freeform 927">
                  <a:extLst>
                    <a:ext uri="{FF2B5EF4-FFF2-40B4-BE49-F238E27FC236}">
                      <a16:creationId xmlns:a16="http://schemas.microsoft.com/office/drawing/2014/main" id="{1C6C4293-B0C0-4D4C-B659-F80D1C847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3089"/>
                  <a:ext cx="2" cy="6"/>
                </a:xfrm>
                <a:custGeom>
                  <a:avLst/>
                  <a:gdLst>
                    <a:gd name="T0" fmla="*/ 2 w 2"/>
                    <a:gd name="T1" fmla="*/ 6 h 6"/>
                    <a:gd name="T2" fmla="*/ 2 w 2"/>
                    <a:gd name="T3" fmla="*/ 2 h 6"/>
                    <a:gd name="T4" fmla="*/ 0 w 2"/>
                    <a:gd name="T5" fmla="*/ 0 h 6"/>
                    <a:gd name="T6" fmla="*/ 0 w 2"/>
                    <a:gd name="T7" fmla="*/ 5 h 6"/>
                    <a:gd name="T8" fmla="*/ 2 w 2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8" name="Freeform 928">
                  <a:extLst>
                    <a:ext uri="{FF2B5EF4-FFF2-40B4-BE49-F238E27FC236}">
                      <a16:creationId xmlns:a16="http://schemas.microsoft.com/office/drawing/2014/main" id="{7DE7C9B9-DA72-4C01-B5BF-2632E3CFEA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0" y="3010"/>
                  <a:ext cx="7" cy="8"/>
                </a:xfrm>
                <a:custGeom>
                  <a:avLst/>
                  <a:gdLst>
                    <a:gd name="T0" fmla="*/ 4 w 7"/>
                    <a:gd name="T1" fmla="*/ 8 h 8"/>
                    <a:gd name="T2" fmla="*/ 7 w 7"/>
                    <a:gd name="T3" fmla="*/ 8 h 8"/>
                    <a:gd name="T4" fmla="*/ 7 w 7"/>
                    <a:gd name="T5" fmla="*/ 7 h 8"/>
                    <a:gd name="T6" fmla="*/ 4 w 7"/>
                    <a:gd name="T7" fmla="*/ 6 h 8"/>
                    <a:gd name="T8" fmla="*/ 4 w 7"/>
                    <a:gd name="T9" fmla="*/ 0 h 8"/>
                    <a:gd name="T10" fmla="*/ 1 w 7"/>
                    <a:gd name="T11" fmla="*/ 1 h 8"/>
                    <a:gd name="T12" fmla="*/ 1 w 7"/>
                    <a:gd name="T13" fmla="*/ 2 h 8"/>
                    <a:gd name="T14" fmla="*/ 1 w 7"/>
                    <a:gd name="T15" fmla="*/ 4 h 8"/>
                    <a:gd name="T16" fmla="*/ 2 w 7"/>
                    <a:gd name="T17" fmla="*/ 4 h 8"/>
                    <a:gd name="T18" fmla="*/ 2 w 7"/>
                    <a:gd name="T19" fmla="*/ 5 h 8"/>
                    <a:gd name="T20" fmla="*/ 0 w 7"/>
                    <a:gd name="T21" fmla="*/ 5 h 8"/>
                    <a:gd name="T22" fmla="*/ 0 w 7"/>
                    <a:gd name="T23" fmla="*/ 5 h 8"/>
                    <a:gd name="T24" fmla="*/ 0 w 7"/>
                    <a:gd name="T25" fmla="*/ 7 h 8"/>
                    <a:gd name="T26" fmla="*/ 3 w 7"/>
                    <a:gd name="T27" fmla="*/ 8 h 8"/>
                    <a:gd name="T28" fmla="*/ 4 w 7"/>
                    <a:gd name="T2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8">
                      <a:moveTo>
                        <a:pt x="4" y="8"/>
                      </a:moveTo>
                      <a:lnTo>
                        <a:pt x="7" y="8"/>
                      </a:lnTo>
                      <a:lnTo>
                        <a:pt x="7" y="7"/>
                      </a:lnTo>
                      <a:lnTo>
                        <a:pt x="4" y="6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2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" y="8"/>
                      </a:lnTo>
                      <a:lnTo>
                        <a:pt x="4" y="8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9" name="Freeform 929">
                  <a:extLst>
                    <a:ext uri="{FF2B5EF4-FFF2-40B4-BE49-F238E27FC236}">
                      <a16:creationId xmlns:a16="http://schemas.microsoft.com/office/drawing/2014/main" id="{54C628CD-8736-4720-AF15-D08134BCD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09" y="3594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0" name="Freeform 930">
                  <a:extLst>
                    <a:ext uri="{FF2B5EF4-FFF2-40B4-BE49-F238E27FC236}">
                      <a16:creationId xmlns:a16="http://schemas.microsoft.com/office/drawing/2014/main" id="{165AC941-81D7-4F4A-B72D-A2BD38F37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7" y="3822"/>
                  <a:ext cx="3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3 h 4"/>
                    <a:gd name="T4" fmla="*/ 3 w 3"/>
                    <a:gd name="T5" fmla="*/ 1 h 4"/>
                    <a:gd name="T6" fmla="*/ 1 w 3"/>
                    <a:gd name="T7" fmla="*/ 0 h 4"/>
                    <a:gd name="T8" fmla="*/ 0 w 3"/>
                    <a:gd name="T9" fmla="*/ 2 h 4"/>
                    <a:gd name="T10" fmla="*/ 1 w 3"/>
                    <a:gd name="T11" fmla="*/ 2 h 4"/>
                    <a:gd name="T12" fmla="*/ 1 w 3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1" name="Freeform 931">
                  <a:extLst>
                    <a:ext uri="{FF2B5EF4-FFF2-40B4-BE49-F238E27FC236}">
                      <a16:creationId xmlns:a16="http://schemas.microsoft.com/office/drawing/2014/main" id="{6BF0D6B7-1F60-4209-9854-592A32908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5" y="3691"/>
                  <a:ext cx="143" cy="168"/>
                </a:xfrm>
                <a:custGeom>
                  <a:avLst/>
                  <a:gdLst>
                    <a:gd name="T0" fmla="*/ 141 w 143"/>
                    <a:gd name="T1" fmla="*/ 12 h 168"/>
                    <a:gd name="T2" fmla="*/ 138 w 143"/>
                    <a:gd name="T3" fmla="*/ 20 h 168"/>
                    <a:gd name="T4" fmla="*/ 134 w 143"/>
                    <a:gd name="T5" fmla="*/ 15 h 168"/>
                    <a:gd name="T6" fmla="*/ 127 w 143"/>
                    <a:gd name="T7" fmla="*/ 14 h 168"/>
                    <a:gd name="T8" fmla="*/ 129 w 143"/>
                    <a:gd name="T9" fmla="*/ 9 h 168"/>
                    <a:gd name="T10" fmla="*/ 126 w 143"/>
                    <a:gd name="T11" fmla="*/ 7 h 168"/>
                    <a:gd name="T12" fmla="*/ 124 w 143"/>
                    <a:gd name="T13" fmla="*/ 0 h 168"/>
                    <a:gd name="T14" fmla="*/ 116 w 143"/>
                    <a:gd name="T15" fmla="*/ 10 h 168"/>
                    <a:gd name="T16" fmla="*/ 107 w 143"/>
                    <a:gd name="T17" fmla="*/ 28 h 168"/>
                    <a:gd name="T18" fmla="*/ 98 w 143"/>
                    <a:gd name="T19" fmla="*/ 33 h 168"/>
                    <a:gd name="T20" fmla="*/ 93 w 143"/>
                    <a:gd name="T21" fmla="*/ 43 h 168"/>
                    <a:gd name="T22" fmla="*/ 86 w 143"/>
                    <a:gd name="T23" fmla="*/ 59 h 168"/>
                    <a:gd name="T24" fmla="*/ 74 w 143"/>
                    <a:gd name="T25" fmla="*/ 69 h 168"/>
                    <a:gd name="T26" fmla="*/ 59 w 143"/>
                    <a:gd name="T27" fmla="*/ 78 h 168"/>
                    <a:gd name="T28" fmla="*/ 55 w 143"/>
                    <a:gd name="T29" fmla="*/ 90 h 168"/>
                    <a:gd name="T30" fmla="*/ 47 w 143"/>
                    <a:gd name="T31" fmla="*/ 88 h 168"/>
                    <a:gd name="T32" fmla="*/ 37 w 143"/>
                    <a:gd name="T33" fmla="*/ 94 h 168"/>
                    <a:gd name="T34" fmla="*/ 29 w 143"/>
                    <a:gd name="T35" fmla="*/ 106 h 168"/>
                    <a:gd name="T36" fmla="*/ 23 w 143"/>
                    <a:gd name="T37" fmla="*/ 106 h 168"/>
                    <a:gd name="T38" fmla="*/ 17 w 143"/>
                    <a:gd name="T39" fmla="*/ 116 h 168"/>
                    <a:gd name="T40" fmla="*/ 13 w 143"/>
                    <a:gd name="T41" fmla="*/ 126 h 168"/>
                    <a:gd name="T42" fmla="*/ 9 w 143"/>
                    <a:gd name="T43" fmla="*/ 125 h 168"/>
                    <a:gd name="T44" fmla="*/ 10 w 143"/>
                    <a:gd name="T45" fmla="*/ 136 h 168"/>
                    <a:gd name="T46" fmla="*/ 0 w 143"/>
                    <a:gd name="T47" fmla="*/ 141 h 168"/>
                    <a:gd name="T48" fmla="*/ 1 w 143"/>
                    <a:gd name="T49" fmla="*/ 147 h 168"/>
                    <a:gd name="T50" fmla="*/ 9 w 143"/>
                    <a:gd name="T51" fmla="*/ 152 h 168"/>
                    <a:gd name="T52" fmla="*/ 13 w 143"/>
                    <a:gd name="T53" fmla="*/ 151 h 168"/>
                    <a:gd name="T54" fmla="*/ 17 w 143"/>
                    <a:gd name="T55" fmla="*/ 156 h 168"/>
                    <a:gd name="T56" fmla="*/ 23 w 143"/>
                    <a:gd name="T57" fmla="*/ 165 h 168"/>
                    <a:gd name="T58" fmla="*/ 26 w 143"/>
                    <a:gd name="T59" fmla="*/ 167 h 168"/>
                    <a:gd name="T60" fmla="*/ 41 w 143"/>
                    <a:gd name="T61" fmla="*/ 161 h 168"/>
                    <a:gd name="T62" fmla="*/ 44 w 143"/>
                    <a:gd name="T63" fmla="*/ 156 h 168"/>
                    <a:gd name="T64" fmla="*/ 50 w 143"/>
                    <a:gd name="T65" fmla="*/ 150 h 168"/>
                    <a:gd name="T66" fmla="*/ 58 w 143"/>
                    <a:gd name="T67" fmla="*/ 146 h 168"/>
                    <a:gd name="T68" fmla="*/ 58 w 143"/>
                    <a:gd name="T69" fmla="*/ 144 h 168"/>
                    <a:gd name="T70" fmla="*/ 66 w 143"/>
                    <a:gd name="T71" fmla="*/ 127 h 168"/>
                    <a:gd name="T72" fmla="*/ 77 w 143"/>
                    <a:gd name="T73" fmla="*/ 110 h 168"/>
                    <a:gd name="T74" fmla="*/ 83 w 143"/>
                    <a:gd name="T75" fmla="*/ 100 h 168"/>
                    <a:gd name="T76" fmla="*/ 88 w 143"/>
                    <a:gd name="T77" fmla="*/ 96 h 168"/>
                    <a:gd name="T78" fmla="*/ 93 w 143"/>
                    <a:gd name="T79" fmla="*/ 90 h 168"/>
                    <a:gd name="T80" fmla="*/ 96 w 143"/>
                    <a:gd name="T81" fmla="*/ 93 h 168"/>
                    <a:gd name="T82" fmla="*/ 101 w 143"/>
                    <a:gd name="T83" fmla="*/ 90 h 168"/>
                    <a:gd name="T84" fmla="*/ 104 w 143"/>
                    <a:gd name="T85" fmla="*/ 93 h 168"/>
                    <a:gd name="T86" fmla="*/ 107 w 143"/>
                    <a:gd name="T87" fmla="*/ 89 h 168"/>
                    <a:gd name="T88" fmla="*/ 109 w 143"/>
                    <a:gd name="T89" fmla="*/ 87 h 168"/>
                    <a:gd name="T90" fmla="*/ 106 w 143"/>
                    <a:gd name="T91" fmla="*/ 79 h 168"/>
                    <a:gd name="T92" fmla="*/ 117 w 143"/>
                    <a:gd name="T93" fmla="*/ 68 h 168"/>
                    <a:gd name="T94" fmla="*/ 124 w 143"/>
                    <a:gd name="T95" fmla="*/ 55 h 168"/>
                    <a:gd name="T96" fmla="*/ 131 w 143"/>
                    <a:gd name="T97" fmla="*/ 45 h 168"/>
                    <a:gd name="T98" fmla="*/ 140 w 143"/>
                    <a:gd name="T99" fmla="*/ 32 h 168"/>
                    <a:gd name="T100" fmla="*/ 140 w 143"/>
                    <a:gd name="T101" fmla="*/ 24 h 168"/>
                    <a:gd name="T102" fmla="*/ 141 w 143"/>
                    <a:gd name="T103" fmla="*/ 1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3" h="168">
                      <a:moveTo>
                        <a:pt x="143" y="14"/>
                      </a:moveTo>
                      <a:lnTo>
                        <a:pt x="143" y="14"/>
                      </a:lnTo>
                      <a:lnTo>
                        <a:pt x="142" y="13"/>
                      </a:lnTo>
                      <a:lnTo>
                        <a:pt x="141" y="12"/>
                      </a:lnTo>
                      <a:lnTo>
                        <a:pt x="138" y="16"/>
                      </a:lnTo>
                      <a:lnTo>
                        <a:pt x="139" y="17"/>
                      </a:lnTo>
                      <a:lnTo>
                        <a:pt x="141" y="17"/>
                      </a:lnTo>
                      <a:lnTo>
                        <a:pt x="138" y="20"/>
                      </a:lnTo>
                      <a:lnTo>
                        <a:pt x="137" y="17"/>
                      </a:lnTo>
                      <a:lnTo>
                        <a:pt x="137" y="16"/>
                      </a:lnTo>
                      <a:lnTo>
                        <a:pt x="136" y="16"/>
                      </a:lnTo>
                      <a:lnTo>
                        <a:pt x="134" y="15"/>
                      </a:lnTo>
                      <a:lnTo>
                        <a:pt x="132" y="17"/>
                      </a:lnTo>
                      <a:lnTo>
                        <a:pt x="131" y="20"/>
                      </a:lnTo>
                      <a:lnTo>
                        <a:pt x="128" y="19"/>
                      </a:lnTo>
                      <a:lnTo>
                        <a:pt x="127" y="14"/>
                      </a:lnTo>
                      <a:lnTo>
                        <a:pt x="128" y="13"/>
                      </a:lnTo>
                      <a:lnTo>
                        <a:pt x="130" y="10"/>
                      </a:lnTo>
                      <a:lnTo>
                        <a:pt x="130" y="9"/>
                      </a:lnTo>
                      <a:lnTo>
                        <a:pt x="129" y="9"/>
                      </a:lnTo>
                      <a:lnTo>
                        <a:pt x="130" y="7"/>
                      </a:lnTo>
                      <a:lnTo>
                        <a:pt x="129" y="7"/>
                      </a:lnTo>
                      <a:lnTo>
                        <a:pt x="127" y="7"/>
                      </a:lnTo>
                      <a:lnTo>
                        <a:pt x="126" y="7"/>
                      </a:lnTo>
                      <a:lnTo>
                        <a:pt x="125" y="5"/>
                      </a:lnTo>
                      <a:lnTo>
                        <a:pt x="125" y="3"/>
                      </a:lnTo>
                      <a:lnTo>
                        <a:pt x="127" y="0"/>
                      </a:lnTo>
                      <a:lnTo>
                        <a:pt x="124" y="0"/>
                      </a:lnTo>
                      <a:lnTo>
                        <a:pt x="121" y="3"/>
                      </a:lnTo>
                      <a:lnTo>
                        <a:pt x="119" y="3"/>
                      </a:lnTo>
                      <a:lnTo>
                        <a:pt x="117" y="7"/>
                      </a:lnTo>
                      <a:lnTo>
                        <a:pt x="116" y="10"/>
                      </a:lnTo>
                      <a:lnTo>
                        <a:pt x="113" y="18"/>
                      </a:lnTo>
                      <a:lnTo>
                        <a:pt x="111" y="22"/>
                      </a:lnTo>
                      <a:lnTo>
                        <a:pt x="110" y="23"/>
                      </a:lnTo>
                      <a:lnTo>
                        <a:pt x="107" y="28"/>
                      </a:lnTo>
                      <a:lnTo>
                        <a:pt x="106" y="30"/>
                      </a:lnTo>
                      <a:lnTo>
                        <a:pt x="103" y="31"/>
                      </a:lnTo>
                      <a:lnTo>
                        <a:pt x="100" y="31"/>
                      </a:lnTo>
                      <a:lnTo>
                        <a:pt x="98" y="33"/>
                      </a:lnTo>
                      <a:lnTo>
                        <a:pt x="97" y="36"/>
                      </a:lnTo>
                      <a:lnTo>
                        <a:pt x="97" y="39"/>
                      </a:lnTo>
                      <a:lnTo>
                        <a:pt x="96" y="40"/>
                      </a:lnTo>
                      <a:lnTo>
                        <a:pt x="93" y="43"/>
                      </a:lnTo>
                      <a:lnTo>
                        <a:pt x="93" y="47"/>
                      </a:lnTo>
                      <a:lnTo>
                        <a:pt x="92" y="49"/>
                      </a:lnTo>
                      <a:lnTo>
                        <a:pt x="92" y="52"/>
                      </a:lnTo>
                      <a:lnTo>
                        <a:pt x="86" y="59"/>
                      </a:lnTo>
                      <a:lnTo>
                        <a:pt x="81" y="64"/>
                      </a:lnTo>
                      <a:lnTo>
                        <a:pt x="78" y="64"/>
                      </a:lnTo>
                      <a:lnTo>
                        <a:pt x="75" y="66"/>
                      </a:lnTo>
                      <a:lnTo>
                        <a:pt x="74" y="69"/>
                      </a:lnTo>
                      <a:lnTo>
                        <a:pt x="72" y="69"/>
                      </a:lnTo>
                      <a:lnTo>
                        <a:pt x="66" y="72"/>
                      </a:lnTo>
                      <a:lnTo>
                        <a:pt x="62" y="77"/>
                      </a:lnTo>
                      <a:lnTo>
                        <a:pt x="59" y="78"/>
                      </a:lnTo>
                      <a:lnTo>
                        <a:pt x="54" y="82"/>
                      </a:lnTo>
                      <a:lnTo>
                        <a:pt x="54" y="83"/>
                      </a:lnTo>
                      <a:lnTo>
                        <a:pt x="55" y="86"/>
                      </a:lnTo>
                      <a:lnTo>
                        <a:pt x="55" y="90"/>
                      </a:lnTo>
                      <a:lnTo>
                        <a:pt x="52" y="87"/>
                      </a:lnTo>
                      <a:lnTo>
                        <a:pt x="51" y="86"/>
                      </a:lnTo>
                      <a:lnTo>
                        <a:pt x="49" y="87"/>
                      </a:lnTo>
                      <a:lnTo>
                        <a:pt x="47" y="88"/>
                      </a:lnTo>
                      <a:lnTo>
                        <a:pt x="45" y="86"/>
                      </a:lnTo>
                      <a:lnTo>
                        <a:pt x="44" y="87"/>
                      </a:lnTo>
                      <a:lnTo>
                        <a:pt x="39" y="92"/>
                      </a:lnTo>
                      <a:lnTo>
                        <a:pt x="37" y="94"/>
                      </a:lnTo>
                      <a:lnTo>
                        <a:pt x="34" y="97"/>
                      </a:lnTo>
                      <a:lnTo>
                        <a:pt x="31" y="98"/>
                      </a:lnTo>
                      <a:lnTo>
                        <a:pt x="29" y="102"/>
                      </a:lnTo>
                      <a:lnTo>
                        <a:pt x="29" y="106"/>
                      </a:lnTo>
                      <a:lnTo>
                        <a:pt x="28" y="104"/>
                      </a:lnTo>
                      <a:lnTo>
                        <a:pt x="27" y="103"/>
                      </a:lnTo>
                      <a:lnTo>
                        <a:pt x="25" y="104"/>
                      </a:lnTo>
                      <a:lnTo>
                        <a:pt x="23" y="106"/>
                      </a:lnTo>
                      <a:lnTo>
                        <a:pt x="23" y="110"/>
                      </a:lnTo>
                      <a:lnTo>
                        <a:pt x="22" y="111"/>
                      </a:lnTo>
                      <a:lnTo>
                        <a:pt x="21" y="110"/>
                      </a:lnTo>
                      <a:lnTo>
                        <a:pt x="17" y="116"/>
                      </a:lnTo>
                      <a:lnTo>
                        <a:pt x="16" y="116"/>
                      </a:lnTo>
                      <a:lnTo>
                        <a:pt x="14" y="118"/>
                      </a:lnTo>
                      <a:lnTo>
                        <a:pt x="14" y="124"/>
                      </a:lnTo>
                      <a:lnTo>
                        <a:pt x="13" y="126"/>
                      </a:lnTo>
                      <a:lnTo>
                        <a:pt x="12" y="123"/>
                      </a:lnTo>
                      <a:lnTo>
                        <a:pt x="11" y="122"/>
                      </a:lnTo>
                      <a:lnTo>
                        <a:pt x="10" y="124"/>
                      </a:lnTo>
                      <a:lnTo>
                        <a:pt x="9" y="125"/>
                      </a:lnTo>
                      <a:lnTo>
                        <a:pt x="6" y="130"/>
                      </a:lnTo>
                      <a:lnTo>
                        <a:pt x="6" y="132"/>
                      </a:lnTo>
                      <a:lnTo>
                        <a:pt x="9" y="135"/>
                      </a:lnTo>
                      <a:lnTo>
                        <a:pt x="10" y="136"/>
                      </a:lnTo>
                      <a:lnTo>
                        <a:pt x="9" y="137"/>
                      </a:lnTo>
                      <a:lnTo>
                        <a:pt x="6" y="137"/>
                      </a:lnTo>
                      <a:lnTo>
                        <a:pt x="3" y="138"/>
                      </a:lnTo>
                      <a:lnTo>
                        <a:pt x="0" y="141"/>
                      </a:lnTo>
                      <a:lnTo>
                        <a:pt x="2" y="142"/>
                      </a:lnTo>
                      <a:lnTo>
                        <a:pt x="3" y="142"/>
                      </a:lnTo>
                      <a:lnTo>
                        <a:pt x="2" y="144"/>
                      </a:lnTo>
                      <a:lnTo>
                        <a:pt x="1" y="147"/>
                      </a:lnTo>
                      <a:lnTo>
                        <a:pt x="3" y="149"/>
                      </a:lnTo>
                      <a:lnTo>
                        <a:pt x="5" y="150"/>
                      </a:lnTo>
                      <a:lnTo>
                        <a:pt x="8" y="151"/>
                      </a:lnTo>
                      <a:lnTo>
                        <a:pt x="9" y="152"/>
                      </a:lnTo>
                      <a:lnTo>
                        <a:pt x="10" y="152"/>
                      </a:lnTo>
                      <a:lnTo>
                        <a:pt x="10" y="149"/>
                      </a:lnTo>
                      <a:lnTo>
                        <a:pt x="11" y="149"/>
                      </a:lnTo>
                      <a:lnTo>
                        <a:pt x="13" y="151"/>
                      </a:lnTo>
                      <a:lnTo>
                        <a:pt x="14" y="153"/>
                      </a:lnTo>
                      <a:lnTo>
                        <a:pt x="13" y="155"/>
                      </a:lnTo>
                      <a:lnTo>
                        <a:pt x="15" y="156"/>
                      </a:lnTo>
                      <a:lnTo>
                        <a:pt x="17" y="156"/>
                      </a:lnTo>
                      <a:lnTo>
                        <a:pt x="18" y="157"/>
                      </a:lnTo>
                      <a:lnTo>
                        <a:pt x="19" y="161"/>
                      </a:lnTo>
                      <a:lnTo>
                        <a:pt x="21" y="163"/>
                      </a:lnTo>
                      <a:lnTo>
                        <a:pt x="23" y="165"/>
                      </a:lnTo>
                      <a:lnTo>
                        <a:pt x="20" y="167"/>
                      </a:lnTo>
                      <a:lnTo>
                        <a:pt x="22" y="167"/>
                      </a:lnTo>
                      <a:lnTo>
                        <a:pt x="26" y="166"/>
                      </a:lnTo>
                      <a:lnTo>
                        <a:pt x="26" y="167"/>
                      </a:lnTo>
                      <a:lnTo>
                        <a:pt x="28" y="168"/>
                      </a:lnTo>
                      <a:lnTo>
                        <a:pt x="31" y="167"/>
                      </a:lnTo>
                      <a:lnTo>
                        <a:pt x="37" y="165"/>
                      </a:lnTo>
                      <a:lnTo>
                        <a:pt x="41" y="161"/>
                      </a:lnTo>
                      <a:lnTo>
                        <a:pt x="43" y="159"/>
                      </a:lnTo>
                      <a:lnTo>
                        <a:pt x="43" y="158"/>
                      </a:lnTo>
                      <a:lnTo>
                        <a:pt x="43" y="155"/>
                      </a:lnTo>
                      <a:lnTo>
                        <a:pt x="44" y="156"/>
                      </a:lnTo>
                      <a:lnTo>
                        <a:pt x="44" y="159"/>
                      </a:lnTo>
                      <a:lnTo>
                        <a:pt x="47" y="157"/>
                      </a:lnTo>
                      <a:lnTo>
                        <a:pt x="48" y="153"/>
                      </a:lnTo>
                      <a:lnTo>
                        <a:pt x="50" y="150"/>
                      </a:lnTo>
                      <a:lnTo>
                        <a:pt x="54" y="148"/>
                      </a:lnTo>
                      <a:lnTo>
                        <a:pt x="58" y="148"/>
                      </a:lnTo>
                      <a:lnTo>
                        <a:pt x="59" y="147"/>
                      </a:lnTo>
                      <a:lnTo>
                        <a:pt x="58" y="146"/>
                      </a:lnTo>
                      <a:lnTo>
                        <a:pt x="56" y="146"/>
                      </a:lnTo>
                      <a:lnTo>
                        <a:pt x="58" y="145"/>
                      </a:lnTo>
                      <a:lnTo>
                        <a:pt x="58" y="145"/>
                      </a:lnTo>
                      <a:lnTo>
                        <a:pt x="58" y="144"/>
                      </a:lnTo>
                      <a:lnTo>
                        <a:pt x="61" y="140"/>
                      </a:lnTo>
                      <a:lnTo>
                        <a:pt x="63" y="135"/>
                      </a:lnTo>
                      <a:lnTo>
                        <a:pt x="64" y="130"/>
                      </a:lnTo>
                      <a:lnTo>
                        <a:pt x="66" y="127"/>
                      </a:lnTo>
                      <a:lnTo>
                        <a:pt x="72" y="121"/>
                      </a:lnTo>
                      <a:lnTo>
                        <a:pt x="73" y="119"/>
                      </a:lnTo>
                      <a:lnTo>
                        <a:pt x="74" y="115"/>
                      </a:lnTo>
                      <a:lnTo>
                        <a:pt x="77" y="110"/>
                      </a:lnTo>
                      <a:lnTo>
                        <a:pt x="78" y="107"/>
                      </a:lnTo>
                      <a:lnTo>
                        <a:pt x="79" y="104"/>
                      </a:lnTo>
                      <a:lnTo>
                        <a:pt x="81" y="100"/>
                      </a:lnTo>
                      <a:lnTo>
                        <a:pt x="83" y="100"/>
                      </a:lnTo>
                      <a:lnTo>
                        <a:pt x="83" y="97"/>
                      </a:lnTo>
                      <a:lnTo>
                        <a:pt x="86" y="98"/>
                      </a:lnTo>
                      <a:lnTo>
                        <a:pt x="87" y="98"/>
                      </a:lnTo>
                      <a:lnTo>
                        <a:pt x="88" y="96"/>
                      </a:lnTo>
                      <a:lnTo>
                        <a:pt x="90" y="96"/>
                      </a:lnTo>
                      <a:lnTo>
                        <a:pt x="92" y="95"/>
                      </a:lnTo>
                      <a:lnTo>
                        <a:pt x="93" y="92"/>
                      </a:lnTo>
                      <a:lnTo>
                        <a:pt x="93" y="90"/>
                      </a:lnTo>
                      <a:lnTo>
                        <a:pt x="92" y="87"/>
                      </a:lnTo>
                      <a:lnTo>
                        <a:pt x="94" y="89"/>
                      </a:lnTo>
                      <a:lnTo>
                        <a:pt x="95" y="92"/>
                      </a:lnTo>
                      <a:lnTo>
                        <a:pt x="96" y="93"/>
                      </a:lnTo>
                      <a:lnTo>
                        <a:pt x="97" y="92"/>
                      </a:lnTo>
                      <a:lnTo>
                        <a:pt x="98" y="90"/>
                      </a:lnTo>
                      <a:lnTo>
                        <a:pt x="100" y="89"/>
                      </a:lnTo>
                      <a:lnTo>
                        <a:pt x="101" y="90"/>
                      </a:lnTo>
                      <a:lnTo>
                        <a:pt x="101" y="91"/>
                      </a:lnTo>
                      <a:lnTo>
                        <a:pt x="99" y="92"/>
                      </a:lnTo>
                      <a:lnTo>
                        <a:pt x="102" y="92"/>
                      </a:lnTo>
                      <a:lnTo>
                        <a:pt x="104" y="93"/>
                      </a:lnTo>
                      <a:lnTo>
                        <a:pt x="105" y="91"/>
                      </a:lnTo>
                      <a:lnTo>
                        <a:pt x="105" y="89"/>
                      </a:lnTo>
                      <a:lnTo>
                        <a:pt x="106" y="88"/>
                      </a:lnTo>
                      <a:lnTo>
                        <a:pt x="107" y="89"/>
                      </a:lnTo>
                      <a:lnTo>
                        <a:pt x="106" y="92"/>
                      </a:lnTo>
                      <a:lnTo>
                        <a:pt x="107" y="93"/>
                      </a:lnTo>
                      <a:lnTo>
                        <a:pt x="108" y="92"/>
                      </a:lnTo>
                      <a:lnTo>
                        <a:pt x="109" y="87"/>
                      </a:lnTo>
                      <a:lnTo>
                        <a:pt x="107" y="85"/>
                      </a:lnTo>
                      <a:lnTo>
                        <a:pt x="106" y="84"/>
                      </a:lnTo>
                      <a:lnTo>
                        <a:pt x="107" y="83"/>
                      </a:lnTo>
                      <a:lnTo>
                        <a:pt x="106" y="79"/>
                      </a:lnTo>
                      <a:lnTo>
                        <a:pt x="107" y="74"/>
                      </a:lnTo>
                      <a:lnTo>
                        <a:pt x="109" y="72"/>
                      </a:lnTo>
                      <a:lnTo>
                        <a:pt x="113" y="71"/>
                      </a:lnTo>
                      <a:lnTo>
                        <a:pt x="117" y="68"/>
                      </a:lnTo>
                      <a:lnTo>
                        <a:pt x="117" y="66"/>
                      </a:lnTo>
                      <a:lnTo>
                        <a:pt x="120" y="62"/>
                      </a:lnTo>
                      <a:lnTo>
                        <a:pt x="121" y="59"/>
                      </a:lnTo>
                      <a:lnTo>
                        <a:pt x="124" y="55"/>
                      </a:lnTo>
                      <a:lnTo>
                        <a:pt x="127" y="55"/>
                      </a:lnTo>
                      <a:lnTo>
                        <a:pt x="126" y="54"/>
                      </a:lnTo>
                      <a:lnTo>
                        <a:pt x="131" y="48"/>
                      </a:lnTo>
                      <a:lnTo>
                        <a:pt x="131" y="45"/>
                      </a:lnTo>
                      <a:lnTo>
                        <a:pt x="139" y="38"/>
                      </a:lnTo>
                      <a:lnTo>
                        <a:pt x="141" y="36"/>
                      </a:lnTo>
                      <a:lnTo>
                        <a:pt x="140" y="35"/>
                      </a:lnTo>
                      <a:lnTo>
                        <a:pt x="140" y="32"/>
                      </a:lnTo>
                      <a:lnTo>
                        <a:pt x="138" y="29"/>
                      </a:lnTo>
                      <a:lnTo>
                        <a:pt x="138" y="26"/>
                      </a:lnTo>
                      <a:lnTo>
                        <a:pt x="139" y="23"/>
                      </a:lnTo>
                      <a:lnTo>
                        <a:pt x="140" y="24"/>
                      </a:lnTo>
                      <a:lnTo>
                        <a:pt x="143" y="19"/>
                      </a:lnTo>
                      <a:lnTo>
                        <a:pt x="141" y="20"/>
                      </a:lnTo>
                      <a:lnTo>
                        <a:pt x="139" y="21"/>
                      </a:lnTo>
                      <a:lnTo>
                        <a:pt x="141" y="18"/>
                      </a:lnTo>
                      <a:lnTo>
                        <a:pt x="143" y="1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2" name="Freeform 932">
                  <a:extLst>
                    <a:ext uri="{FF2B5EF4-FFF2-40B4-BE49-F238E27FC236}">
                      <a16:creationId xmlns:a16="http://schemas.microsoft.com/office/drawing/2014/main" id="{A22EAAF6-3BB6-4E75-96EF-CC082B87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72" y="3521"/>
                  <a:ext cx="81" cy="201"/>
                </a:xfrm>
                <a:custGeom>
                  <a:avLst/>
                  <a:gdLst>
                    <a:gd name="T0" fmla="*/ 77 w 81"/>
                    <a:gd name="T1" fmla="*/ 96 h 201"/>
                    <a:gd name="T2" fmla="*/ 62 w 81"/>
                    <a:gd name="T3" fmla="*/ 104 h 201"/>
                    <a:gd name="T4" fmla="*/ 50 w 81"/>
                    <a:gd name="T5" fmla="*/ 97 h 201"/>
                    <a:gd name="T6" fmla="*/ 50 w 81"/>
                    <a:gd name="T7" fmla="*/ 85 h 201"/>
                    <a:gd name="T8" fmla="*/ 46 w 81"/>
                    <a:gd name="T9" fmla="*/ 73 h 201"/>
                    <a:gd name="T10" fmla="*/ 45 w 81"/>
                    <a:gd name="T11" fmla="*/ 64 h 201"/>
                    <a:gd name="T12" fmla="*/ 43 w 81"/>
                    <a:gd name="T13" fmla="*/ 66 h 201"/>
                    <a:gd name="T14" fmla="*/ 41 w 81"/>
                    <a:gd name="T15" fmla="*/ 76 h 201"/>
                    <a:gd name="T16" fmla="*/ 39 w 81"/>
                    <a:gd name="T17" fmla="*/ 80 h 201"/>
                    <a:gd name="T18" fmla="*/ 34 w 81"/>
                    <a:gd name="T19" fmla="*/ 73 h 201"/>
                    <a:gd name="T20" fmla="*/ 35 w 81"/>
                    <a:gd name="T21" fmla="*/ 68 h 201"/>
                    <a:gd name="T22" fmla="*/ 37 w 81"/>
                    <a:gd name="T23" fmla="*/ 58 h 201"/>
                    <a:gd name="T24" fmla="*/ 36 w 81"/>
                    <a:gd name="T25" fmla="*/ 47 h 201"/>
                    <a:gd name="T26" fmla="*/ 37 w 81"/>
                    <a:gd name="T27" fmla="*/ 44 h 201"/>
                    <a:gd name="T28" fmla="*/ 38 w 81"/>
                    <a:gd name="T29" fmla="*/ 29 h 201"/>
                    <a:gd name="T30" fmla="*/ 31 w 81"/>
                    <a:gd name="T31" fmla="*/ 26 h 201"/>
                    <a:gd name="T32" fmla="*/ 31 w 81"/>
                    <a:gd name="T33" fmla="*/ 21 h 201"/>
                    <a:gd name="T34" fmla="*/ 29 w 81"/>
                    <a:gd name="T35" fmla="*/ 15 h 201"/>
                    <a:gd name="T36" fmla="*/ 29 w 81"/>
                    <a:gd name="T37" fmla="*/ 11 h 201"/>
                    <a:gd name="T38" fmla="*/ 25 w 81"/>
                    <a:gd name="T39" fmla="*/ 16 h 201"/>
                    <a:gd name="T40" fmla="*/ 22 w 81"/>
                    <a:gd name="T41" fmla="*/ 5 h 201"/>
                    <a:gd name="T42" fmla="*/ 21 w 81"/>
                    <a:gd name="T43" fmla="*/ 0 h 201"/>
                    <a:gd name="T44" fmla="*/ 18 w 81"/>
                    <a:gd name="T45" fmla="*/ 4 h 201"/>
                    <a:gd name="T46" fmla="*/ 19 w 81"/>
                    <a:gd name="T47" fmla="*/ 23 h 201"/>
                    <a:gd name="T48" fmla="*/ 20 w 81"/>
                    <a:gd name="T49" fmla="*/ 32 h 201"/>
                    <a:gd name="T50" fmla="*/ 22 w 81"/>
                    <a:gd name="T51" fmla="*/ 33 h 201"/>
                    <a:gd name="T52" fmla="*/ 25 w 81"/>
                    <a:gd name="T53" fmla="*/ 56 h 201"/>
                    <a:gd name="T54" fmla="*/ 25 w 81"/>
                    <a:gd name="T55" fmla="*/ 53 h 201"/>
                    <a:gd name="T56" fmla="*/ 29 w 81"/>
                    <a:gd name="T57" fmla="*/ 57 h 201"/>
                    <a:gd name="T58" fmla="*/ 30 w 81"/>
                    <a:gd name="T59" fmla="*/ 57 h 201"/>
                    <a:gd name="T60" fmla="*/ 27 w 81"/>
                    <a:gd name="T61" fmla="*/ 65 h 201"/>
                    <a:gd name="T62" fmla="*/ 27 w 81"/>
                    <a:gd name="T63" fmla="*/ 74 h 201"/>
                    <a:gd name="T64" fmla="*/ 31 w 81"/>
                    <a:gd name="T65" fmla="*/ 78 h 201"/>
                    <a:gd name="T66" fmla="*/ 30 w 81"/>
                    <a:gd name="T67" fmla="*/ 84 h 201"/>
                    <a:gd name="T68" fmla="*/ 27 w 81"/>
                    <a:gd name="T69" fmla="*/ 96 h 201"/>
                    <a:gd name="T70" fmla="*/ 25 w 81"/>
                    <a:gd name="T71" fmla="*/ 102 h 201"/>
                    <a:gd name="T72" fmla="*/ 22 w 81"/>
                    <a:gd name="T73" fmla="*/ 107 h 201"/>
                    <a:gd name="T74" fmla="*/ 17 w 81"/>
                    <a:gd name="T75" fmla="*/ 127 h 201"/>
                    <a:gd name="T76" fmla="*/ 5 w 81"/>
                    <a:gd name="T77" fmla="*/ 130 h 201"/>
                    <a:gd name="T78" fmla="*/ 5 w 81"/>
                    <a:gd name="T79" fmla="*/ 145 h 201"/>
                    <a:gd name="T80" fmla="*/ 16 w 81"/>
                    <a:gd name="T81" fmla="*/ 156 h 201"/>
                    <a:gd name="T82" fmla="*/ 16 w 81"/>
                    <a:gd name="T83" fmla="*/ 168 h 201"/>
                    <a:gd name="T84" fmla="*/ 1 w 81"/>
                    <a:gd name="T85" fmla="*/ 189 h 201"/>
                    <a:gd name="T86" fmla="*/ 4 w 81"/>
                    <a:gd name="T87" fmla="*/ 192 h 201"/>
                    <a:gd name="T88" fmla="*/ 5 w 81"/>
                    <a:gd name="T89" fmla="*/ 197 h 201"/>
                    <a:gd name="T90" fmla="*/ 8 w 81"/>
                    <a:gd name="T91" fmla="*/ 201 h 201"/>
                    <a:gd name="T92" fmla="*/ 24 w 81"/>
                    <a:gd name="T93" fmla="*/ 187 h 201"/>
                    <a:gd name="T94" fmla="*/ 37 w 81"/>
                    <a:gd name="T95" fmla="*/ 172 h 201"/>
                    <a:gd name="T96" fmla="*/ 42 w 81"/>
                    <a:gd name="T97" fmla="*/ 164 h 201"/>
                    <a:gd name="T98" fmla="*/ 48 w 81"/>
                    <a:gd name="T99" fmla="*/ 149 h 201"/>
                    <a:gd name="T100" fmla="*/ 43 w 81"/>
                    <a:gd name="T101" fmla="*/ 145 h 201"/>
                    <a:gd name="T102" fmla="*/ 59 w 81"/>
                    <a:gd name="T103" fmla="*/ 136 h 201"/>
                    <a:gd name="T104" fmla="*/ 63 w 81"/>
                    <a:gd name="T105" fmla="*/ 138 h 201"/>
                    <a:gd name="T106" fmla="*/ 64 w 81"/>
                    <a:gd name="T107" fmla="*/ 127 h 201"/>
                    <a:gd name="T108" fmla="*/ 70 w 81"/>
                    <a:gd name="T109" fmla="*/ 125 h 201"/>
                    <a:gd name="T110" fmla="*/ 75 w 81"/>
                    <a:gd name="T111" fmla="*/ 110 h 201"/>
                    <a:gd name="T112" fmla="*/ 81 w 81"/>
                    <a:gd name="T113" fmla="*/ 1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1" h="201">
                      <a:moveTo>
                        <a:pt x="77" y="99"/>
                      </a:moveTo>
                      <a:lnTo>
                        <a:pt x="76" y="97"/>
                      </a:lnTo>
                      <a:lnTo>
                        <a:pt x="77" y="97"/>
                      </a:lnTo>
                      <a:lnTo>
                        <a:pt x="77" y="96"/>
                      </a:lnTo>
                      <a:lnTo>
                        <a:pt x="74" y="95"/>
                      </a:lnTo>
                      <a:lnTo>
                        <a:pt x="70" y="98"/>
                      </a:lnTo>
                      <a:lnTo>
                        <a:pt x="66" y="104"/>
                      </a:lnTo>
                      <a:lnTo>
                        <a:pt x="62" y="104"/>
                      </a:lnTo>
                      <a:lnTo>
                        <a:pt x="60" y="105"/>
                      </a:lnTo>
                      <a:lnTo>
                        <a:pt x="58" y="104"/>
                      </a:lnTo>
                      <a:lnTo>
                        <a:pt x="52" y="97"/>
                      </a:lnTo>
                      <a:lnTo>
                        <a:pt x="50" y="97"/>
                      </a:lnTo>
                      <a:lnTo>
                        <a:pt x="48" y="94"/>
                      </a:lnTo>
                      <a:lnTo>
                        <a:pt x="47" y="91"/>
                      </a:lnTo>
                      <a:lnTo>
                        <a:pt x="49" y="89"/>
                      </a:lnTo>
                      <a:lnTo>
                        <a:pt x="50" y="85"/>
                      </a:lnTo>
                      <a:lnTo>
                        <a:pt x="47" y="80"/>
                      </a:lnTo>
                      <a:lnTo>
                        <a:pt x="47" y="77"/>
                      </a:lnTo>
                      <a:lnTo>
                        <a:pt x="46" y="76"/>
                      </a:lnTo>
                      <a:lnTo>
                        <a:pt x="46" y="73"/>
                      </a:lnTo>
                      <a:lnTo>
                        <a:pt x="47" y="70"/>
                      </a:lnTo>
                      <a:lnTo>
                        <a:pt x="46" y="70"/>
                      </a:lnTo>
                      <a:lnTo>
                        <a:pt x="46" y="66"/>
                      </a:lnTo>
                      <a:lnTo>
                        <a:pt x="45" y="64"/>
                      </a:lnTo>
                      <a:lnTo>
                        <a:pt x="44" y="65"/>
                      </a:lnTo>
                      <a:lnTo>
                        <a:pt x="42" y="63"/>
                      </a:lnTo>
                      <a:lnTo>
                        <a:pt x="41" y="64"/>
                      </a:lnTo>
                      <a:lnTo>
                        <a:pt x="43" y="66"/>
                      </a:lnTo>
                      <a:lnTo>
                        <a:pt x="43" y="70"/>
                      </a:lnTo>
                      <a:lnTo>
                        <a:pt x="43" y="71"/>
                      </a:lnTo>
                      <a:lnTo>
                        <a:pt x="41" y="73"/>
                      </a:lnTo>
                      <a:lnTo>
                        <a:pt x="41" y="76"/>
                      </a:lnTo>
                      <a:lnTo>
                        <a:pt x="43" y="79"/>
                      </a:lnTo>
                      <a:lnTo>
                        <a:pt x="43" y="81"/>
                      </a:lnTo>
                      <a:lnTo>
                        <a:pt x="41" y="82"/>
                      </a:lnTo>
                      <a:lnTo>
                        <a:pt x="39" y="80"/>
                      </a:lnTo>
                      <a:lnTo>
                        <a:pt x="39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3"/>
                      </a:lnTo>
                      <a:lnTo>
                        <a:pt x="32" y="72"/>
                      </a:lnTo>
                      <a:lnTo>
                        <a:pt x="34" y="70"/>
                      </a:lnTo>
                      <a:lnTo>
                        <a:pt x="35" y="68"/>
                      </a:lnTo>
                      <a:lnTo>
                        <a:pt x="32" y="66"/>
                      </a:lnTo>
                      <a:lnTo>
                        <a:pt x="34" y="63"/>
                      </a:lnTo>
                      <a:lnTo>
                        <a:pt x="36" y="62"/>
                      </a:lnTo>
                      <a:lnTo>
                        <a:pt x="37" y="58"/>
                      </a:lnTo>
                      <a:lnTo>
                        <a:pt x="36" y="56"/>
                      </a:lnTo>
                      <a:lnTo>
                        <a:pt x="36" y="54"/>
                      </a:lnTo>
                      <a:lnTo>
                        <a:pt x="36" y="51"/>
                      </a:lnTo>
                      <a:lnTo>
                        <a:pt x="36" y="47"/>
                      </a:lnTo>
                      <a:lnTo>
                        <a:pt x="33" y="45"/>
                      </a:lnTo>
                      <a:lnTo>
                        <a:pt x="33" y="43"/>
                      </a:lnTo>
                      <a:lnTo>
                        <a:pt x="35" y="44"/>
                      </a:lnTo>
                      <a:lnTo>
                        <a:pt x="37" y="44"/>
                      </a:lnTo>
                      <a:lnTo>
                        <a:pt x="38" y="40"/>
                      </a:lnTo>
                      <a:lnTo>
                        <a:pt x="39" y="39"/>
                      </a:lnTo>
                      <a:lnTo>
                        <a:pt x="39" y="34"/>
                      </a:lnTo>
                      <a:lnTo>
                        <a:pt x="38" y="29"/>
                      </a:lnTo>
                      <a:lnTo>
                        <a:pt x="38" y="27"/>
                      </a:lnTo>
                      <a:lnTo>
                        <a:pt x="37" y="28"/>
                      </a:lnTo>
                      <a:lnTo>
                        <a:pt x="33" y="29"/>
                      </a:lnTo>
                      <a:lnTo>
                        <a:pt x="31" y="26"/>
                      </a:lnTo>
                      <a:lnTo>
                        <a:pt x="32" y="25"/>
                      </a:lnTo>
                      <a:lnTo>
                        <a:pt x="31" y="23"/>
                      </a:lnTo>
                      <a:lnTo>
                        <a:pt x="30" y="22"/>
                      </a:lnTo>
                      <a:lnTo>
                        <a:pt x="31" y="21"/>
                      </a:lnTo>
                      <a:lnTo>
                        <a:pt x="33" y="19"/>
                      </a:lnTo>
                      <a:lnTo>
                        <a:pt x="32" y="18"/>
                      </a:lnTo>
                      <a:lnTo>
                        <a:pt x="30" y="17"/>
                      </a:lnTo>
                      <a:lnTo>
                        <a:pt x="29" y="15"/>
                      </a:lnTo>
                      <a:lnTo>
                        <a:pt x="27" y="15"/>
                      </a:lnTo>
                      <a:lnTo>
                        <a:pt x="26" y="13"/>
                      </a:lnTo>
                      <a:lnTo>
                        <a:pt x="27" y="13"/>
                      </a:lnTo>
                      <a:lnTo>
                        <a:pt x="29" y="11"/>
                      </a:lnTo>
                      <a:lnTo>
                        <a:pt x="27" y="11"/>
                      </a:lnTo>
                      <a:lnTo>
                        <a:pt x="25" y="11"/>
                      </a:lnTo>
                      <a:lnTo>
                        <a:pt x="25" y="14"/>
                      </a:lnTo>
                      <a:lnTo>
                        <a:pt x="25" y="16"/>
                      </a:lnTo>
                      <a:lnTo>
                        <a:pt x="22" y="15"/>
                      </a:lnTo>
                      <a:lnTo>
                        <a:pt x="23" y="12"/>
                      </a:lnTo>
                      <a:lnTo>
                        <a:pt x="22" y="10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1"/>
                      </a:lnTo>
                      <a:lnTo>
                        <a:pt x="22" y="1"/>
                      </a:lnTo>
                      <a:lnTo>
                        <a:pt x="21" y="0"/>
                      </a:lnTo>
                      <a:lnTo>
                        <a:pt x="19" y="1"/>
                      </a:lnTo>
                      <a:lnTo>
                        <a:pt x="16" y="1"/>
                      </a:lnTo>
                      <a:lnTo>
                        <a:pt x="15" y="1"/>
                      </a:lnTo>
                      <a:lnTo>
                        <a:pt x="18" y="4"/>
                      </a:lnTo>
                      <a:lnTo>
                        <a:pt x="21" y="12"/>
                      </a:lnTo>
                      <a:lnTo>
                        <a:pt x="21" y="16"/>
                      </a:lnTo>
                      <a:lnTo>
                        <a:pt x="21" y="22"/>
                      </a:lnTo>
                      <a:lnTo>
                        <a:pt x="19" y="23"/>
                      </a:lnTo>
                      <a:lnTo>
                        <a:pt x="18" y="23"/>
                      </a:lnTo>
                      <a:lnTo>
                        <a:pt x="18" y="24"/>
                      </a:lnTo>
                      <a:lnTo>
                        <a:pt x="19" y="31"/>
                      </a:lnTo>
                      <a:lnTo>
                        <a:pt x="20" y="32"/>
                      </a:lnTo>
                      <a:lnTo>
                        <a:pt x="22" y="30"/>
                      </a:lnTo>
                      <a:lnTo>
                        <a:pt x="25" y="30"/>
                      </a:lnTo>
                      <a:lnTo>
                        <a:pt x="23" y="31"/>
                      </a:lnTo>
                      <a:lnTo>
                        <a:pt x="22" y="33"/>
                      </a:lnTo>
                      <a:lnTo>
                        <a:pt x="22" y="38"/>
                      </a:lnTo>
                      <a:lnTo>
                        <a:pt x="24" y="42"/>
                      </a:lnTo>
                      <a:lnTo>
                        <a:pt x="25" y="51"/>
                      </a:lnTo>
                      <a:lnTo>
                        <a:pt x="25" y="56"/>
                      </a:lnTo>
                      <a:lnTo>
                        <a:pt x="25" y="60"/>
                      </a:lnTo>
                      <a:lnTo>
                        <a:pt x="26" y="59"/>
                      </a:lnTo>
                      <a:lnTo>
                        <a:pt x="26" y="56"/>
                      </a:lnTo>
                      <a:lnTo>
                        <a:pt x="25" y="53"/>
                      </a:lnTo>
                      <a:lnTo>
                        <a:pt x="27" y="53"/>
                      </a:lnTo>
                      <a:lnTo>
                        <a:pt x="28" y="55"/>
                      </a:lnTo>
                      <a:lnTo>
                        <a:pt x="28" y="57"/>
                      </a:lnTo>
                      <a:lnTo>
                        <a:pt x="29" y="57"/>
                      </a:lnTo>
                      <a:lnTo>
                        <a:pt x="29" y="56"/>
                      </a:lnTo>
                      <a:lnTo>
                        <a:pt x="29" y="55"/>
                      </a:lnTo>
                      <a:lnTo>
                        <a:pt x="30" y="55"/>
                      </a:lnTo>
                      <a:lnTo>
                        <a:pt x="30" y="57"/>
                      </a:lnTo>
                      <a:lnTo>
                        <a:pt x="29" y="60"/>
                      </a:lnTo>
                      <a:lnTo>
                        <a:pt x="28" y="63"/>
                      </a:lnTo>
                      <a:lnTo>
                        <a:pt x="28" y="64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5" y="63"/>
                      </a:lnTo>
                      <a:lnTo>
                        <a:pt x="25" y="68"/>
                      </a:lnTo>
                      <a:lnTo>
                        <a:pt x="27" y="74"/>
                      </a:lnTo>
                      <a:lnTo>
                        <a:pt x="29" y="75"/>
                      </a:lnTo>
                      <a:lnTo>
                        <a:pt x="29" y="74"/>
                      </a:lnTo>
                      <a:lnTo>
                        <a:pt x="30" y="77"/>
                      </a:lnTo>
                      <a:lnTo>
                        <a:pt x="31" y="78"/>
                      </a:lnTo>
                      <a:lnTo>
                        <a:pt x="32" y="80"/>
                      </a:lnTo>
                      <a:lnTo>
                        <a:pt x="29" y="82"/>
                      </a:lnTo>
                      <a:lnTo>
                        <a:pt x="29" y="83"/>
                      </a:lnTo>
                      <a:lnTo>
                        <a:pt x="30" y="84"/>
                      </a:lnTo>
                      <a:lnTo>
                        <a:pt x="29" y="87"/>
                      </a:lnTo>
                      <a:lnTo>
                        <a:pt x="28" y="92"/>
                      </a:lnTo>
                      <a:lnTo>
                        <a:pt x="28" y="95"/>
                      </a:lnTo>
                      <a:lnTo>
                        <a:pt x="27" y="96"/>
                      </a:lnTo>
                      <a:lnTo>
                        <a:pt x="28" y="98"/>
                      </a:lnTo>
                      <a:lnTo>
                        <a:pt x="28" y="99"/>
                      </a:lnTo>
                      <a:lnTo>
                        <a:pt x="25" y="100"/>
                      </a:lnTo>
                      <a:lnTo>
                        <a:pt x="25" y="102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5" y="107"/>
                      </a:lnTo>
                      <a:lnTo>
                        <a:pt x="22" y="107"/>
                      </a:lnTo>
                      <a:lnTo>
                        <a:pt x="22" y="111"/>
                      </a:lnTo>
                      <a:lnTo>
                        <a:pt x="19" y="122"/>
                      </a:lnTo>
                      <a:lnTo>
                        <a:pt x="19" y="125"/>
                      </a:lnTo>
                      <a:lnTo>
                        <a:pt x="17" y="127"/>
                      </a:lnTo>
                      <a:lnTo>
                        <a:pt x="15" y="128"/>
                      </a:lnTo>
                      <a:lnTo>
                        <a:pt x="13" y="126"/>
                      </a:lnTo>
                      <a:lnTo>
                        <a:pt x="10" y="127"/>
                      </a:lnTo>
                      <a:lnTo>
                        <a:pt x="5" y="130"/>
                      </a:lnTo>
                      <a:lnTo>
                        <a:pt x="2" y="133"/>
                      </a:lnTo>
                      <a:lnTo>
                        <a:pt x="1" y="137"/>
                      </a:lnTo>
                      <a:lnTo>
                        <a:pt x="2" y="142"/>
                      </a:lnTo>
                      <a:lnTo>
                        <a:pt x="5" y="145"/>
                      </a:lnTo>
                      <a:lnTo>
                        <a:pt x="8" y="148"/>
                      </a:lnTo>
                      <a:lnTo>
                        <a:pt x="11" y="152"/>
                      </a:lnTo>
                      <a:lnTo>
                        <a:pt x="15" y="153"/>
                      </a:lnTo>
                      <a:lnTo>
                        <a:pt x="16" y="156"/>
                      </a:lnTo>
                      <a:lnTo>
                        <a:pt x="16" y="163"/>
                      </a:lnTo>
                      <a:lnTo>
                        <a:pt x="17" y="163"/>
                      </a:lnTo>
                      <a:lnTo>
                        <a:pt x="16" y="164"/>
                      </a:lnTo>
                      <a:lnTo>
                        <a:pt x="16" y="168"/>
                      </a:lnTo>
                      <a:lnTo>
                        <a:pt x="15" y="171"/>
                      </a:lnTo>
                      <a:lnTo>
                        <a:pt x="9" y="180"/>
                      </a:lnTo>
                      <a:lnTo>
                        <a:pt x="5" y="185"/>
                      </a:lnTo>
                      <a:lnTo>
                        <a:pt x="1" y="189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3" y="194"/>
                      </a:lnTo>
                      <a:lnTo>
                        <a:pt x="4" y="192"/>
                      </a:lnTo>
                      <a:lnTo>
                        <a:pt x="5" y="192"/>
                      </a:lnTo>
                      <a:lnTo>
                        <a:pt x="5" y="194"/>
                      </a:lnTo>
                      <a:lnTo>
                        <a:pt x="5" y="196"/>
                      </a:lnTo>
                      <a:lnTo>
                        <a:pt x="5" y="197"/>
                      </a:lnTo>
                      <a:lnTo>
                        <a:pt x="6" y="196"/>
                      </a:lnTo>
                      <a:lnTo>
                        <a:pt x="7" y="198"/>
                      </a:lnTo>
                      <a:lnTo>
                        <a:pt x="7" y="200"/>
                      </a:lnTo>
                      <a:lnTo>
                        <a:pt x="8" y="201"/>
                      </a:lnTo>
                      <a:lnTo>
                        <a:pt x="10" y="201"/>
                      </a:lnTo>
                      <a:lnTo>
                        <a:pt x="15" y="197"/>
                      </a:lnTo>
                      <a:lnTo>
                        <a:pt x="19" y="192"/>
                      </a:lnTo>
                      <a:lnTo>
                        <a:pt x="24" y="187"/>
                      </a:lnTo>
                      <a:lnTo>
                        <a:pt x="28" y="181"/>
                      </a:lnTo>
                      <a:lnTo>
                        <a:pt x="32" y="174"/>
                      </a:lnTo>
                      <a:lnTo>
                        <a:pt x="35" y="172"/>
                      </a:lnTo>
                      <a:lnTo>
                        <a:pt x="37" y="172"/>
                      </a:lnTo>
                      <a:lnTo>
                        <a:pt x="38" y="170"/>
                      </a:lnTo>
                      <a:lnTo>
                        <a:pt x="38" y="167"/>
                      </a:lnTo>
                      <a:lnTo>
                        <a:pt x="39" y="166"/>
                      </a:lnTo>
                      <a:lnTo>
                        <a:pt x="42" y="164"/>
                      </a:lnTo>
                      <a:lnTo>
                        <a:pt x="44" y="158"/>
                      </a:lnTo>
                      <a:lnTo>
                        <a:pt x="46" y="153"/>
                      </a:lnTo>
                      <a:lnTo>
                        <a:pt x="46" y="151"/>
                      </a:lnTo>
                      <a:lnTo>
                        <a:pt x="48" y="149"/>
                      </a:lnTo>
                      <a:lnTo>
                        <a:pt x="46" y="147"/>
                      </a:lnTo>
                      <a:lnTo>
                        <a:pt x="43" y="146"/>
                      </a:lnTo>
                      <a:lnTo>
                        <a:pt x="42" y="147"/>
                      </a:lnTo>
                      <a:lnTo>
                        <a:pt x="43" y="145"/>
                      </a:lnTo>
                      <a:lnTo>
                        <a:pt x="46" y="145"/>
                      </a:lnTo>
                      <a:lnTo>
                        <a:pt x="52" y="136"/>
                      </a:lnTo>
                      <a:lnTo>
                        <a:pt x="54" y="135"/>
                      </a:lnTo>
                      <a:lnTo>
                        <a:pt x="59" y="136"/>
                      </a:lnTo>
                      <a:lnTo>
                        <a:pt x="61" y="136"/>
                      </a:lnTo>
                      <a:lnTo>
                        <a:pt x="61" y="139"/>
                      </a:lnTo>
                      <a:lnTo>
                        <a:pt x="61" y="141"/>
                      </a:lnTo>
                      <a:lnTo>
                        <a:pt x="63" y="138"/>
                      </a:lnTo>
                      <a:lnTo>
                        <a:pt x="65" y="137"/>
                      </a:lnTo>
                      <a:lnTo>
                        <a:pt x="62" y="135"/>
                      </a:lnTo>
                      <a:lnTo>
                        <a:pt x="62" y="132"/>
                      </a:lnTo>
                      <a:lnTo>
                        <a:pt x="64" y="127"/>
                      </a:lnTo>
                      <a:lnTo>
                        <a:pt x="66" y="125"/>
                      </a:lnTo>
                      <a:lnTo>
                        <a:pt x="68" y="125"/>
                      </a:lnTo>
                      <a:lnTo>
                        <a:pt x="69" y="126"/>
                      </a:lnTo>
                      <a:lnTo>
                        <a:pt x="70" y="125"/>
                      </a:lnTo>
                      <a:lnTo>
                        <a:pt x="71" y="122"/>
                      </a:lnTo>
                      <a:lnTo>
                        <a:pt x="75" y="115"/>
                      </a:lnTo>
                      <a:lnTo>
                        <a:pt x="75" y="112"/>
                      </a:lnTo>
                      <a:lnTo>
                        <a:pt x="75" y="110"/>
                      </a:lnTo>
                      <a:lnTo>
                        <a:pt x="76" y="106"/>
                      </a:lnTo>
                      <a:lnTo>
                        <a:pt x="78" y="103"/>
                      </a:lnTo>
                      <a:lnTo>
                        <a:pt x="81" y="101"/>
                      </a:lnTo>
                      <a:lnTo>
                        <a:pt x="81" y="101"/>
                      </a:lnTo>
                      <a:lnTo>
                        <a:pt x="77" y="99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3" name="Freeform 933">
                  <a:extLst>
                    <a:ext uri="{FF2B5EF4-FFF2-40B4-BE49-F238E27FC236}">
                      <a16:creationId xmlns:a16="http://schemas.microsoft.com/office/drawing/2014/main" id="{2DEE210B-EBC1-42A6-A06D-B5A46C6B81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3" y="3696"/>
                  <a:ext cx="3" cy="6"/>
                </a:xfrm>
                <a:custGeom>
                  <a:avLst/>
                  <a:gdLst>
                    <a:gd name="T0" fmla="*/ 3 w 3"/>
                    <a:gd name="T1" fmla="*/ 2 h 6"/>
                    <a:gd name="T2" fmla="*/ 3 w 3"/>
                    <a:gd name="T3" fmla="*/ 1 h 6"/>
                    <a:gd name="T4" fmla="*/ 1 w 3"/>
                    <a:gd name="T5" fmla="*/ 0 h 6"/>
                    <a:gd name="T6" fmla="*/ 0 w 3"/>
                    <a:gd name="T7" fmla="*/ 2 h 6"/>
                    <a:gd name="T8" fmla="*/ 0 w 3"/>
                    <a:gd name="T9" fmla="*/ 5 h 6"/>
                    <a:gd name="T10" fmla="*/ 0 w 3"/>
                    <a:gd name="T11" fmla="*/ 6 h 6"/>
                    <a:gd name="T12" fmla="*/ 0 w 3"/>
                    <a:gd name="T13" fmla="*/ 6 h 6"/>
                    <a:gd name="T14" fmla="*/ 1 w 3"/>
                    <a:gd name="T15" fmla="*/ 4 h 6"/>
                    <a:gd name="T16" fmla="*/ 3 w 3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3" y="2"/>
                      </a:move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4" name="Freeform 934">
                  <a:extLst>
                    <a:ext uri="{FF2B5EF4-FFF2-40B4-BE49-F238E27FC236}">
                      <a16:creationId xmlns:a16="http://schemas.microsoft.com/office/drawing/2014/main" id="{FAEF4CDD-72F9-42BB-BA6B-E93B87E7F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2" y="3704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5" name="Freeform 935">
                  <a:extLst>
                    <a:ext uri="{FF2B5EF4-FFF2-40B4-BE49-F238E27FC236}">
                      <a16:creationId xmlns:a16="http://schemas.microsoft.com/office/drawing/2014/main" id="{373589D9-8C5C-4E29-B0D4-2F32F8BD7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59" y="3703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0 w 4"/>
                    <a:gd name="T5" fmla="*/ 2 h 2"/>
                    <a:gd name="T6" fmla="*/ 2 w 4"/>
                    <a:gd name="T7" fmla="*/ 2 h 2"/>
                    <a:gd name="T8" fmla="*/ 4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6" name="Freeform 936">
                  <a:extLst>
                    <a:ext uri="{FF2B5EF4-FFF2-40B4-BE49-F238E27FC236}">
                      <a16:creationId xmlns:a16="http://schemas.microsoft.com/office/drawing/2014/main" id="{BFB27DCC-5900-4F76-8BF5-7C8385181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6" y="3574"/>
                  <a:ext cx="3" cy="7"/>
                </a:xfrm>
                <a:custGeom>
                  <a:avLst/>
                  <a:gdLst>
                    <a:gd name="T0" fmla="*/ 2 w 3"/>
                    <a:gd name="T1" fmla="*/ 7 h 7"/>
                    <a:gd name="T2" fmla="*/ 2 w 3"/>
                    <a:gd name="T3" fmla="*/ 5 h 7"/>
                    <a:gd name="T4" fmla="*/ 3 w 3"/>
                    <a:gd name="T5" fmla="*/ 4 h 7"/>
                    <a:gd name="T6" fmla="*/ 2 w 3"/>
                    <a:gd name="T7" fmla="*/ 3 h 7"/>
                    <a:gd name="T8" fmla="*/ 2 w 3"/>
                    <a:gd name="T9" fmla="*/ 0 h 7"/>
                    <a:gd name="T10" fmla="*/ 0 w 3"/>
                    <a:gd name="T11" fmla="*/ 5 h 7"/>
                    <a:gd name="T12" fmla="*/ 2 w 3"/>
                    <a:gd name="T13" fmla="*/ 7 h 7"/>
                    <a:gd name="T14" fmla="*/ 2 w 3"/>
                    <a:gd name="T1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7">
                      <a:moveTo>
                        <a:pt x="2" y="7"/>
                      </a:move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2" y="3"/>
                      </a:lnTo>
                      <a:lnTo>
                        <a:pt x="2" y="0"/>
                      </a:lnTo>
                      <a:lnTo>
                        <a:pt x="0" y="5"/>
                      </a:lnTo>
                      <a:lnTo>
                        <a:pt x="2" y="7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7" name="Freeform 937">
                  <a:extLst>
                    <a:ext uri="{FF2B5EF4-FFF2-40B4-BE49-F238E27FC236}">
                      <a16:creationId xmlns:a16="http://schemas.microsoft.com/office/drawing/2014/main" id="{ABCA7F66-7EA0-4CF0-8354-5C5057729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2" y="3578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8" name="Freeform 938">
                  <a:extLst>
                    <a:ext uri="{FF2B5EF4-FFF2-40B4-BE49-F238E27FC236}">
                      <a16:creationId xmlns:a16="http://schemas.microsoft.com/office/drawing/2014/main" id="{A81DB2B9-9105-4709-B1A7-702E63BD5B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2" y="1444"/>
                  <a:ext cx="125" cy="92"/>
                </a:xfrm>
                <a:custGeom>
                  <a:avLst/>
                  <a:gdLst>
                    <a:gd name="T0" fmla="*/ 51 w 125"/>
                    <a:gd name="T1" fmla="*/ 86 h 92"/>
                    <a:gd name="T2" fmla="*/ 67 w 125"/>
                    <a:gd name="T3" fmla="*/ 87 h 92"/>
                    <a:gd name="T4" fmla="*/ 75 w 125"/>
                    <a:gd name="T5" fmla="*/ 80 h 92"/>
                    <a:gd name="T6" fmla="*/ 82 w 125"/>
                    <a:gd name="T7" fmla="*/ 82 h 92"/>
                    <a:gd name="T8" fmla="*/ 89 w 125"/>
                    <a:gd name="T9" fmla="*/ 80 h 92"/>
                    <a:gd name="T10" fmla="*/ 106 w 125"/>
                    <a:gd name="T11" fmla="*/ 65 h 92"/>
                    <a:gd name="T12" fmla="*/ 111 w 125"/>
                    <a:gd name="T13" fmla="*/ 65 h 92"/>
                    <a:gd name="T14" fmla="*/ 115 w 125"/>
                    <a:gd name="T15" fmla="*/ 56 h 92"/>
                    <a:gd name="T16" fmla="*/ 120 w 125"/>
                    <a:gd name="T17" fmla="*/ 55 h 92"/>
                    <a:gd name="T18" fmla="*/ 120 w 125"/>
                    <a:gd name="T19" fmla="*/ 40 h 92"/>
                    <a:gd name="T20" fmla="*/ 123 w 125"/>
                    <a:gd name="T21" fmla="*/ 30 h 92"/>
                    <a:gd name="T22" fmla="*/ 113 w 125"/>
                    <a:gd name="T23" fmla="*/ 25 h 92"/>
                    <a:gd name="T24" fmla="*/ 116 w 125"/>
                    <a:gd name="T25" fmla="*/ 15 h 92"/>
                    <a:gd name="T26" fmla="*/ 111 w 125"/>
                    <a:gd name="T27" fmla="*/ 11 h 92"/>
                    <a:gd name="T28" fmla="*/ 110 w 125"/>
                    <a:gd name="T29" fmla="*/ 5 h 92"/>
                    <a:gd name="T30" fmla="*/ 102 w 125"/>
                    <a:gd name="T31" fmla="*/ 7 h 92"/>
                    <a:gd name="T32" fmla="*/ 94 w 125"/>
                    <a:gd name="T33" fmla="*/ 3 h 92"/>
                    <a:gd name="T34" fmla="*/ 88 w 125"/>
                    <a:gd name="T35" fmla="*/ 13 h 92"/>
                    <a:gd name="T36" fmla="*/ 80 w 125"/>
                    <a:gd name="T37" fmla="*/ 16 h 92"/>
                    <a:gd name="T38" fmla="*/ 71 w 125"/>
                    <a:gd name="T39" fmla="*/ 16 h 92"/>
                    <a:gd name="T40" fmla="*/ 69 w 125"/>
                    <a:gd name="T41" fmla="*/ 16 h 92"/>
                    <a:gd name="T42" fmla="*/ 59 w 125"/>
                    <a:gd name="T43" fmla="*/ 17 h 92"/>
                    <a:gd name="T44" fmla="*/ 54 w 125"/>
                    <a:gd name="T45" fmla="*/ 18 h 92"/>
                    <a:gd name="T46" fmla="*/ 50 w 125"/>
                    <a:gd name="T47" fmla="*/ 23 h 92"/>
                    <a:gd name="T48" fmla="*/ 43 w 125"/>
                    <a:gd name="T49" fmla="*/ 29 h 92"/>
                    <a:gd name="T50" fmla="*/ 36 w 125"/>
                    <a:gd name="T51" fmla="*/ 34 h 92"/>
                    <a:gd name="T52" fmla="*/ 36 w 125"/>
                    <a:gd name="T53" fmla="*/ 24 h 92"/>
                    <a:gd name="T54" fmla="*/ 36 w 125"/>
                    <a:gd name="T55" fmla="*/ 15 h 92"/>
                    <a:gd name="T56" fmla="*/ 30 w 125"/>
                    <a:gd name="T57" fmla="*/ 7 h 92"/>
                    <a:gd name="T58" fmla="*/ 18 w 125"/>
                    <a:gd name="T59" fmla="*/ 0 h 92"/>
                    <a:gd name="T60" fmla="*/ 23 w 125"/>
                    <a:gd name="T61" fmla="*/ 3 h 92"/>
                    <a:gd name="T62" fmla="*/ 21 w 125"/>
                    <a:gd name="T63" fmla="*/ 6 h 92"/>
                    <a:gd name="T64" fmla="*/ 26 w 125"/>
                    <a:gd name="T65" fmla="*/ 16 h 92"/>
                    <a:gd name="T66" fmla="*/ 20 w 125"/>
                    <a:gd name="T67" fmla="*/ 11 h 92"/>
                    <a:gd name="T68" fmla="*/ 14 w 125"/>
                    <a:gd name="T69" fmla="*/ 13 h 92"/>
                    <a:gd name="T70" fmla="*/ 13 w 125"/>
                    <a:gd name="T71" fmla="*/ 14 h 92"/>
                    <a:gd name="T72" fmla="*/ 14 w 125"/>
                    <a:gd name="T73" fmla="*/ 20 h 92"/>
                    <a:gd name="T74" fmla="*/ 7 w 125"/>
                    <a:gd name="T75" fmla="*/ 19 h 92"/>
                    <a:gd name="T76" fmla="*/ 6 w 125"/>
                    <a:gd name="T77" fmla="*/ 27 h 92"/>
                    <a:gd name="T78" fmla="*/ 6 w 125"/>
                    <a:gd name="T79" fmla="*/ 31 h 92"/>
                    <a:gd name="T80" fmla="*/ 16 w 125"/>
                    <a:gd name="T81" fmla="*/ 25 h 92"/>
                    <a:gd name="T82" fmla="*/ 21 w 125"/>
                    <a:gd name="T83" fmla="*/ 29 h 92"/>
                    <a:gd name="T84" fmla="*/ 28 w 125"/>
                    <a:gd name="T85" fmla="*/ 26 h 92"/>
                    <a:gd name="T86" fmla="*/ 33 w 125"/>
                    <a:gd name="T87" fmla="*/ 31 h 92"/>
                    <a:gd name="T88" fmla="*/ 22 w 125"/>
                    <a:gd name="T89" fmla="*/ 36 h 92"/>
                    <a:gd name="T90" fmla="*/ 32 w 125"/>
                    <a:gd name="T91" fmla="*/ 35 h 92"/>
                    <a:gd name="T92" fmla="*/ 21 w 125"/>
                    <a:gd name="T93" fmla="*/ 44 h 92"/>
                    <a:gd name="T94" fmla="*/ 17 w 125"/>
                    <a:gd name="T95" fmla="*/ 40 h 92"/>
                    <a:gd name="T96" fmla="*/ 9 w 125"/>
                    <a:gd name="T97" fmla="*/ 44 h 92"/>
                    <a:gd name="T98" fmla="*/ 6 w 125"/>
                    <a:gd name="T99" fmla="*/ 50 h 92"/>
                    <a:gd name="T100" fmla="*/ 23 w 125"/>
                    <a:gd name="T101" fmla="*/ 50 h 92"/>
                    <a:gd name="T102" fmla="*/ 23 w 125"/>
                    <a:gd name="T103" fmla="*/ 59 h 92"/>
                    <a:gd name="T104" fmla="*/ 24 w 125"/>
                    <a:gd name="T105" fmla="*/ 63 h 92"/>
                    <a:gd name="T106" fmla="*/ 32 w 125"/>
                    <a:gd name="T107" fmla="*/ 62 h 92"/>
                    <a:gd name="T108" fmla="*/ 23 w 125"/>
                    <a:gd name="T109" fmla="*/ 70 h 92"/>
                    <a:gd name="T110" fmla="*/ 16 w 125"/>
                    <a:gd name="T111" fmla="*/ 69 h 92"/>
                    <a:gd name="T112" fmla="*/ 16 w 125"/>
                    <a:gd name="T113" fmla="*/ 80 h 92"/>
                    <a:gd name="T114" fmla="*/ 30 w 125"/>
                    <a:gd name="T115" fmla="*/ 78 h 92"/>
                    <a:gd name="T116" fmla="*/ 40 w 125"/>
                    <a:gd name="T117" fmla="*/ 8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92">
                      <a:moveTo>
                        <a:pt x="40" y="83"/>
                      </a:moveTo>
                      <a:lnTo>
                        <a:pt x="44" y="87"/>
                      </a:lnTo>
                      <a:lnTo>
                        <a:pt x="46" y="88"/>
                      </a:lnTo>
                      <a:lnTo>
                        <a:pt x="48" y="86"/>
                      </a:lnTo>
                      <a:lnTo>
                        <a:pt x="51" y="86"/>
                      </a:lnTo>
                      <a:lnTo>
                        <a:pt x="55" y="91"/>
                      </a:lnTo>
                      <a:lnTo>
                        <a:pt x="61" y="90"/>
                      </a:lnTo>
                      <a:lnTo>
                        <a:pt x="64" y="92"/>
                      </a:lnTo>
                      <a:lnTo>
                        <a:pt x="67" y="90"/>
                      </a:lnTo>
                      <a:lnTo>
                        <a:pt x="67" y="87"/>
                      </a:lnTo>
                      <a:lnTo>
                        <a:pt x="68" y="85"/>
                      </a:lnTo>
                      <a:lnTo>
                        <a:pt x="68" y="87"/>
                      </a:lnTo>
                      <a:lnTo>
                        <a:pt x="71" y="88"/>
                      </a:lnTo>
                      <a:lnTo>
                        <a:pt x="75" y="85"/>
                      </a:lnTo>
                      <a:lnTo>
                        <a:pt x="75" y="80"/>
                      </a:lnTo>
                      <a:lnTo>
                        <a:pt x="78" y="80"/>
                      </a:lnTo>
                      <a:lnTo>
                        <a:pt x="77" y="82"/>
                      </a:lnTo>
                      <a:lnTo>
                        <a:pt x="78" y="83"/>
                      </a:lnTo>
                      <a:lnTo>
                        <a:pt x="79" y="82"/>
                      </a:lnTo>
                      <a:lnTo>
                        <a:pt x="82" y="82"/>
                      </a:lnTo>
                      <a:lnTo>
                        <a:pt x="84" y="77"/>
                      </a:lnTo>
                      <a:lnTo>
                        <a:pt x="85" y="79"/>
                      </a:lnTo>
                      <a:lnTo>
                        <a:pt x="86" y="78"/>
                      </a:lnTo>
                      <a:lnTo>
                        <a:pt x="89" y="78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96" y="72"/>
                      </a:lnTo>
                      <a:lnTo>
                        <a:pt x="98" y="69"/>
                      </a:lnTo>
                      <a:lnTo>
                        <a:pt x="105" y="67"/>
                      </a:lnTo>
                      <a:lnTo>
                        <a:pt x="106" y="65"/>
                      </a:lnTo>
                      <a:lnTo>
                        <a:pt x="106" y="63"/>
                      </a:lnTo>
                      <a:lnTo>
                        <a:pt x="106" y="61"/>
                      </a:lnTo>
                      <a:lnTo>
                        <a:pt x="107" y="61"/>
                      </a:lnTo>
                      <a:lnTo>
                        <a:pt x="108" y="63"/>
                      </a:lnTo>
                      <a:lnTo>
                        <a:pt x="111" y="65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6"/>
                      </a:lnTo>
                      <a:lnTo>
                        <a:pt x="113" y="52"/>
                      </a:lnTo>
                      <a:lnTo>
                        <a:pt x="115" y="51"/>
                      </a:lnTo>
                      <a:lnTo>
                        <a:pt x="117" y="52"/>
                      </a:lnTo>
                      <a:lnTo>
                        <a:pt x="117" y="56"/>
                      </a:lnTo>
                      <a:lnTo>
                        <a:pt x="120" y="55"/>
                      </a:lnTo>
                      <a:lnTo>
                        <a:pt x="121" y="51"/>
                      </a:lnTo>
                      <a:lnTo>
                        <a:pt x="120" y="49"/>
                      </a:lnTo>
                      <a:lnTo>
                        <a:pt x="118" y="45"/>
                      </a:lnTo>
                      <a:lnTo>
                        <a:pt x="118" y="42"/>
                      </a:lnTo>
                      <a:lnTo>
                        <a:pt x="120" y="40"/>
                      </a:lnTo>
                      <a:lnTo>
                        <a:pt x="120" y="37"/>
                      </a:lnTo>
                      <a:lnTo>
                        <a:pt x="122" y="35"/>
                      </a:lnTo>
                      <a:lnTo>
                        <a:pt x="124" y="35"/>
                      </a:lnTo>
                      <a:lnTo>
                        <a:pt x="125" y="33"/>
                      </a:lnTo>
                      <a:lnTo>
                        <a:pt x="123" y="30"/>
                      </a:lnTo>
                      <a:lnTo>
                        <a:pt x="117" y="30"/>
                      </a:lnTo>
                      <a:lnTo>
                        <a:pt x="116" y="31"/>
                      </a:lnTo>
                      <a:lnTo>
                        <a:pt x="117" y="28"/>
                      </a:lnTo>
                      <a:lnTo>
                        <a:pt x="116" y="26"/>
                      </a:lnTo>
                      <a:lnTo>
                        <a:pt x="113" y="25"/>
                      </a:lnTo>
                      <a:lnTo>
                        <a:pt x="113" y="26"/>
                      </a:lnTo>
                      <a:lnTo>
                        <a:pt x="112" y="23"/>
                      </a:lnTo>
                      <a:lnTo>
                        <a:pt x="113" y="21"/>
                      </a:lnTo>
                      <a:lnTo>
                        <a:pt x="116" y="20"/>
                      </a:lnTo>
                      <a:lnTo>
                        <a:pt x="116" y="15"/>
                      </a:lnTo>
                      <a:lnTo>
                        <a:pt x="114" y="14"/>
                      </a:lnTo>
                      <a:lnTo>
                        <a:pt x="112" y="16"/>
                      </a:lnTo>
                      <a:lnTo>
                        <a:pt x="109" y="14"/>
                      </a:lnTo>
                      <a:lnTo>
                        <a:pt x="109" y="11"/>
                      </a:lnTo>
                      <a:lnTo>
                        <a:pt x="111" y="11"/>
                      </a:lnTo>
                      <a:lnTo>
                        <a:pt x="112" y="7"/>
                      </a:lnTo>
                      <a:lnTo>
                        <a:pt x="113" y="7"/>
                      </a:lnTo>
                      <a:lnTo>
                        <a:pt x="116" y="6"/>
                      </a:lnTo>
                      <a:lnTo>
                        <a:pt x="113" y="4"/>
                      </a:lnTo>
                      <a:lnTo>
                        <a:pt x="110" y="5"/>
                      </a:lnTo>
                      <a:lnTo>
                        <a:pt x="106" y="10"/>
                      </a:lnTo>
                      <a:lnTo>
                        <a:pt x="105" y="13"/>
                      </a:lnTo>
                      <a:lnTo>
                        <a:pt x="103" y="13"/>
                      </a:lnTo>
                      <a:lnTo>
                        <a:pt x="102" y="10"/>
                      </a:lnTo>
                      <a:lnTo>
                        <a:pt x="102" y="7"/>
                      </a:lnTo>
                      <a:lnTo>
                        <a:pt x="101" y="6"/>
                      </a:lnTo>
                      <a:lnTo>
                        <a:pt x="101" y="3"/>
                      </a:lnTo>
                      <a:lnTo>
                        <a:pt x="98" y="2"/>
                      </a:lnTo>
                      <a:lnTo>
                        <a:pt x="96" y="4"/>
                      </a:lnTo>
                      <a:lnTo>
                        <a:pt x="94" y="3"/>
                      </a:lnTo>
                      <a:lnTo>
                        <a:pt x="93" y="6"/>
                      </a:lnTo>
                      <a:lnTo>
                        <a:pt x="94" y="9"/>
                      </a:lnTo>
                      <a:lnTo>
                        <a:pt x="93" y="11"/>
                      </a:lnTo>
                      <a:lnTo>
                        <a:pt x="90" y="11"/>
                      </a:lnTo>
                      <a:lnTo>
                        <a:pt x="88" y="13"/>
                      </a:lnTo>
                      <a:lnTo>
                        <a:pt x="88" y="11"/>
                      </a:lnTo>
                      <a:lnTo>
                        <a:pt x="86" y="9"/>
                      </a:lnTo>
                      <a:lnTo>
                        <a:pt x="85" y="12"/>
                      </a:lnTo>
                      <a:lnTo>
                        <a:pt x="83" y="16"/>
                      </a:lnTo>
                      <a:lnTo>
                        <a:pt x="80" y="16"/>
                      </a:lnTo>
                      <a:lnTo>
                        <a:pt x="78" y="11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2" y="11"/>
                      </a:lnTo>
                      <a:lnTo>
                        <a:pt x="71" y="16"/>
                      </a:lnTo>
                      <a:lnTo>
                        <a:pt x="74" y="22"/>
                      </a:lnTo>
                      <a:lnTo>
                        <a:pt x="71" y="31"/>
                      </a:lnTo>
                      <a:lnTo>
                        <a:pt x="72" y="24"/>
                      </a:lnTo>
                      <a:lnTo>
                        <a:pt x="69" y="18"/>
                      </a:lnTo>
                      <a:lnTo>
                        <a:pt x="69" y="16"/>
                      </a:lnTo>
                      <a:lnTo>
                        <a:pt x="68" y="14"/>
                      </a:lnTo>
                      <a:lnTo>
                        <a:pt x="68" y="11"/>
                      </a:lnTo>
                      <a:lnTo>
                        <a:pt x="66" y="9"/>
                      </a:lnTo>
                      <a:lnTo>
                        <a:pt x="60" y="13"/>
                      </a:lnTo>
                      <a:lnTo>
                        <a:pt x="59" y="17"/>
                      </a:lnTo>
                      <a:lnTo>
                        <a:pt x="61" y="20"/>
                      </a:lnTo>
                      <a:lnTo>
                        <a:pt x="58" y="25"/>
                      </a:lnTo>
                      <a:lnTo>
                        <a:pt x="56" y="25"/>
                      </a:lnTo>
                      <a:lnTo>
                        <a:pt x="55" y="19"/>
                      </a:lnTo>
                      <a:lnTo>
                        <a:pt x="54" y="18"/>
                      </a:lnTo>
                      <a:lnTo>
                        <a:pt x="53" y="11"/>
                      </a:lnTo>
                      <a:lnTo>
                        <a:pt x="51" y="9"/>
                      </a:lnTo>
                      <a:lnTo>
                        <a:pt x="47" y="13"/>
                      </a:lnTo>
                      <a:lnTo>
                        <a:pt x="48" y="21"/>
                      </a:lnTo>
                      <a:lnTo>
                        <a:pt x="50" y="23"/>
                      </a:lnTo>
                      <a:lnTo>
                        <a:pt x="50" y="28"/>
                      </a:lnTo>
                      <a:lnTo>
                        <a:pt x="47" y="31"/>
                      </a:lnTo>
                      <a:lnTo>
                        <a:pt x="45" y="31"/>
                      </a:lnTo>
                      <a:lnTo>
                        <a:pt x="45" y="27"/>
                      </a:lnTo>
                      <a:lnTo>
                        <a:pt x="43" y="29"/>
                      </a:lnTo>
                      <a:lnTo>
                        <a:pt x="41" y="33"/>
                      </a:lnTo>
                      <a:lnTo>
                        <a:pt x="40" y="34"/>
                      </a:lnTo>
                      <a:lnTo>
                        <a:pt x="40" y="39"/>
                      </a:lnTo>
                      <a:lnTo>
                        <a:pt x="37" y="35"/>
                      </a:lnTo>
                      <a:lnTo>
                        <a:pt x="36" y="34"/>
                      </a:lnTo>
                      <a:lnTo>
                        <a:pt x="36" y="31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5" y="26"/>
                      </a:lnTo>
                      <a:lnTo>
                        <a:pt x="36" y="24"/>
                      </a:lnTo>
                      <a:lnTo>
                        <a:pt x="34" y="20"/>
                      </a:lnTo>
                      <a:lnTo>
                        <a:pt x="37" y="21"/>
                      </a:lnTo>
                      <a:lnTo>
                        <a:pt x="39" y="18"/>
                      </a:lnTo>
                      <a:lnTo>
                        <a:pt x="38" y="17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6" y="10"/>
                      </a:lnTo>
                      <a:lnTo>
                        <a:pt x="34" y="11"/>
                      </a:lnTo>
                      <a:lnTo>
                        <a:pt x="33" y="9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28" y="0"/>
                      </a:lnTo>
                      <a:lnTo>
                        <a:pt x="25" y="1"/>
                      </a:lnTo>
                      <a:lnTo>
                        <a:pt x="23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4"/>
                      </a:lnTo>
                      <a:lnTo>
                        <a:pt x="21" y="4"/>
                      </a:lnTo>
                      <a:lnTo>
                        <a:pt x="21" y="3"/>
                      </a:lnTo>
                      <a:lnTo>
                        <a:pt x="23" y="3"/>
                      </a:lnTo>
                      <a:lnTo>
                        <a:pt x="25" y="4"/>
                      </a:lnTo>
                      <a:lnTo>
                        <a:pt x="27" y="5"/>
                      </a:lnTo>
                      <a:lnTo>
                        <a:pt x="26" y="7"/>
                      </a:lnTo>
                      <a:lnTo>
                        <a:pt x="23" y="5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5" y="10"/>
                      </a:lnTo>
                      <a:lnTo>
                        <a:pt x="27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4"/>
                      </a:lnTo>
                      <a:lnTo>
                        <a:pt x="23" y="11"/>
                      </a:lnTo>
                      <a:lnTo>
                        <a:pt x="21" y="14"/>
                      </a:lnTo>
                      <a:lnTo>
                        <a:pt x="19" y="13"/>
                      </a:lnTo>
                      <a:lnTo>
                        <a:pt x="20" y="11"/>
                      </a:lnTo>
                      <a:lnTo>
                        <a:pt x="18" y="7"/>
                      </a:lnTo>
                      <a:lnTo>
                        <a:pt x="15" y="6"/>
                      </a:lnTo>
                      <a:lnTo>
                        <a:pt x="13" y="7"/>
                      </a:lnTo>
                      <a:lnTo>
                        <a:pt x="15" y="11"/>
                      </a:lnTo>
                      <a:lnTo>
                        <a:pt x="14" y="13"/>
                      </a:lnTo>
                      <a:lnTo>
                        <a:pt x="12" y="10"/>
                      </a:lnTo>
                      <a:lnTo>
                        <a:pt x="10" y="9"/>
                      </a:lnTo>
                      <a:lnTo>
                        <a:pt x="9" y="11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4" y="16"/>
                      </a:lnTo>
                      <a:lnTo>
                        <a:pt x="11" y="15"/>
                      </a:lnTo>
                      <a:lnTo>
                        <a:pt x="9" y="16"/>
                      </a:lnTo>
                      <a:lnTo>
                        <a:pt x="10" y="19"/>
                      </a:lnTo>
                      <a:lnTo>
                        <a:pt x="14" y="20"/>
                      </a:lnTo>
                      <a:lnTo>
                        <a:pt x="12" y="21"/>
                      </a:lnTo>
                      <a:lnTo>
                        <a:pt x="12" y="21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7" y="19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6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3" y="28"/>
                      </a:lnTo>
                      <a:lnTo>
                        <a:pt x="6" y="31"/>
                      </a:lnTo>
                      <a:lnTo>
                        <a:pt x="9" y="31"/>
                      </a:lnTo>
                      <a:lnTo>
                        <a:pt x="11" y="28"/>
                      </a:lnTo>
                      <a:lnTo>
                        <a:pt x="14" y="27"/>
                      </a:lnTo>
                      <a:lnTo>
                        <a:pt x="15" y="24"/>
                      </a:lnTo>
                      <a:lnTo>
                        <a:pt x="16" y="25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20" y="29"/>
                      </a:lnTo>
                      <a:lnTo>
                        <a:pt x="21" y="29"/>
                      </a:lnTo>
                      <a:lnTo>
                        <a:pt x="23" y="27"/>
                      </a:lnTo>
                      <a:lnTo>
                        <a:pt x="24" y="25"/>
                      </a:lnTo>
                      <a:lnTo>
                        <a:pt x="24" y="28"/>
                      </a:lnTo>
                      <a:lnTo>
                        <a:pt x="25" y="28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7" y="30"/>
                      </a:lnTo>
                      <a:lnTo>
                        <a:pt x="28" y="31"/>
                      </a:lnTo>
                      <a:lnTo>
                        <a:pt x="30" y="29"/>
                      </a:lnTo>
                      <a:lnTo>
                        <a:pt x="33" y="31"/>
                      </a:lnTo>
                      <a:lnTo>
                        <a:pt x="31" y="32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26" y="34"/>
                      </a:lnTo>
                      <a:lnTo>
                        <a:pt x="22" y="36"/>
                      </a:lnTo>
                      <a:lnTo>
                        <a:pt x="22" y="38"/>
                      </a:lnTo>
                      <a:lnTo>
                        <a:pt x="26" y="39"/>
                      </a:lnTo>
                      <a:lnTo>
                        <a:pt x="29" y="38"/>
                      </a:lnTo>
                      <a:lnTo>
                        <a:pt x="30" y="36"/>
                      </a:lnTo>
                      <a:lnTo>
                        <a:pt x="32" y="35"/>
                      </a:lnTo>
                      <a:lnTo>
                        <a:pt x="31" y="38"/>
                      </a:lnTo>
                      <a:lnTo>
                        <a:pt x="30" y="41"/>
                      </a:lnTo>
                      <a:lnTo>
                        <a:pt x="25" y="42"/>
                      </a:lnTo>
                      <a:lnTo>
                        <a:pt x="23" y="41"/>
                      </a:lnTo>
                      <a:lnTo>
                        <a:pt x="21" y="44"/>
                      </a:lnTo>
                      <a:lnTo>
                        <a:pt x="20" y="42"/>
                      </a:lnTo>
                      <a:lnTo>
                        <a:pt x="19" y="41"/>
                      </a:lnTo>
                      <a:lnTo>
                        <a:pt x="19" y="39"/>
                      </a:lnTo>
                      <a:lnTo>
                        <a:pt x="18" y="39"/>
                      </a:lnTo>
                      <a:lnTo>
                        <a:pt x="17" y="40"/>
                      </a:lnTo>
                      <a:lnTo>
                        <a:pt x="18" y="42"/>
                      </a:lnTo>
                      <a:lnTo>
                        <a:pt x="16" y="43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9" y="44"/>
                      </a:lnTo>
                      <a:lnTo>
                        <a:pt x="6" y="42"/>
                      </a:lnTo>
                      <a:lnTo>
                        <a:pt x="4" y="43"/>
                      </a:lnTo>
                      <a:lnTo>
                        <a:pt x="3" y="43"/>
                      </a:lnTo>
                      <a:lnTo>
                        <a:pt x="5" y="47"/>
                      </a:lnTo>
                      <a:lnTo>
                        <a:pt x="6" y="50"/>
                      </a:lnTo>
                      <a:lnTo>
                        <a:pt x="9" y="50"/>
                      </a:lnTo>
                      <a:lnTo>
                        <a:pt x="9" y="49"/>
                      </a:lnTo>
                      <a:lnTo>
                        <a:pt x="14" y="50"/>
                      </a:lnTo>
                      <a:lnTo>
                        <a:pt x="19" y="50"/>
                      </a:lnTo>
                      <a:lnTo>
                        <a:pt x="23" y="50"/>
                      </a:lnTo>
                      <a:lnTo>
                        <a:pt x="23" y="52"/>
                      </a:lnTo>
                      <a:lnTo>
                        <a:pt x="20" y="53"/>
                      </a:lnTo>
                      <a:lnTo>
                        <a:pt x="20" y="55"/>
                      </a:lnTo>
                      <a:lnTo>
                        <a:pt x="23" y="57"/>
                      </a:lnTo>
                      <a:lnTo>
                        <a:pt x="23" y="59"/>
                      </a:lnTo>
                      <a:lnTo>
                        <a:pt x="25" y="59"/>
                      </a:lnTo>
                      <a:lnTo>
                        <a:pt x="29" y="56"/>
                      </a:lnTo>
                      <a:lnTo>
                        <a:pt x="28" y="59"/>
                      </a:lnTo>
                      <a:lnTo>
                        <a:pt x="26" y="60"/>
                      </a:lnTo>
                      <a:lnTo>
                        <a:pt x="24" y="63"/>
                      </a:lnTo>
                      <a:lnTo>
                        <a:pt x="26" y="65"/>
                      </a:lnTo>
                      <a:lnTo>
                        <a:pt x="30" y="61"/>
                      </a:lnTo>
                      <a:lnTo>
                        <a:pt x="33" y="62"/>
                      </a:lnTo>
                      <a:lnTo>
                        <a:pt x="34" y="64"/>
                      </a:lnTo>
                      <a:lnTo>
                        <a:pt x="32" y="62"/>
                      </a:lnTo>
                      <a:lnTo>
                        <a:pt x="30" y="64"/>
                      </a:lnTo>
                      <a:lnTo>
                        <a:pt x="27" y="66"/>
                      </a:lnTo>
                      <a:lnTo>
                        <a:pt x="25" y="66"/>
                      </a:lnTo>
                      <a:lnTo>
                        <a:pt x="25" y="69"/>
                      </a:lnTo>
                      <a:lnTo>
                        <a:pt x="23" y="70"/>
                      </a:lnTo>
                      <a:lnTo>
                        <a:pt x="22" y="70"/>
                      </a:lnTo>
                      <a:lnTo>
                        <a:pt x="20" y="71"/>
                      </a:lnTo>
                      <a:lnTo>
                        <a:pt x="19" y="69"/>
                      </a:lnTo>
                      <a:lnTo>
                        <a:pt x="16" y="67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6" y="73"/>
                      </a:lnTo>
                      <a:lnTo>
                        <a:pt x="17" y="73"/>
                      </a:lnTo>
                      <a:lnTo>
                        <a:pt x="16" y="74"/>
                      </a:lnTo>
                      <a:lnTo>
                        <a:pt x="16" y="80"/>
                      </a:lnTo>
                      <a:lnTo>
                        <a:pt x="19" y="80"/>
                      </a:lnTo>
                      <a:lnTo>
                        <a:pt x="20" y="79"/>
                      </a:lnTo>
                      <a:lnTo>
                        <a:pt x="23" y="80"/>
                      </a:lnTo>
                      <a:lnTo>
                        <a:pt x="27" y="80"/>
                      </a:lnTo>
                      <a:lnTo>
                        <a:pt x="30" y="78"/>
                      </a:lnTo>
                      <a:lnTo>
                        <a:pt x="33" y="80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7" y="80"/>
                      </a:lnTo>
                      <a:lnTo>
                        <a:pt x="40" y="80"/>
                      </a:lnTo>
                      <a:lnTo>
                        <a:pt x="40" y="8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9" name="Freeform 939">
                  <a:extLst>
                    <a:ext uri="{FF2B5EF4-FFF2-40B4-BE49-F238E27FC236}">
                      <a16:creationId xmlns:a16="http://schemas.microsoft.com/office/drawing/2014/main" id="{D86AF92E-6BB4-41EB-9BDC-FBC2AC789E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6" y="1534"/>
                  <a:ext cx="2" cy="5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3 h 5"/>
                    <a:gd name="T4" fmla="*/ 0 w 2"/>
                    <a:gd name="T5" fmla="*/ 5 h 5"/>
                    <a:gd name="T6" fmla="*/ 2 w 2"/>
                    <a:gd name="T7" fmla="*/ 4 h 5"/>
                    <a:gd name="T8" fmla="*/ 2 w 2"/>
                    <a:gd name="T9" fmla="*/ 0 h 5"/>
                    <a:gd name="T10" fmla="*/ 0 w 2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0" name="Freeform 940">
                  <a:extLst>
                    <a:ext uri="{FF2B5EF4-FFF2-40B4-BE49-F238E27FC236}">
                      <a16:creationId xmlns:a16="http://schemas.microsoft.com/office/drawing/2014/main" id="{8E22C302-E116-49FE-9D5C-05CDC672A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06" y="2493"/>
                  <a:ext cx="5" cy="3"/>
                </a:xfrm>
                <a:custGeom>
                  <a:avLst/>
                  <a:gdLst>
                    <a:gd name="T0" fmla="*/ 0 w 5"/>
                    <a:gd name="T1" fmla="*/ 3 h 3"/>
                    <a:gd name="T2" fmla="*/ 5 w 5"/>
                    <a:gd name="T3" fmla="*/ 3 h 3"/>
                    <a:gd name="T4" fmla="*/ 3 w 5"/>
                    <a:gd name="T5" fmla="*/ 0 h 3"/>
                    <a:gd name="T6" fmla="*/ 0 w 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0" y="3"/>
                      </a:moveTo>
                      <a:lnTo>
                        <a:pt x="5" y="3"/>
                      </a:lnTo>
                      <a:lnTo>
                        <a:pt x="3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1" name="Freeform 941">
                  <a:extLst>
                    <a:ext uri="{FF2B5EF4-FFF2-40B4-BE49-F238E27FC236}">
                      <a16:creationId xmlns:a16="http://schemas.microsoft.com/office/drawing/2014/main" id="{34D94BBF-0214-4395-B055-43DB285F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493"/>
                  <a:ext cx="3" cy="7"/>
                </a:xfrm>
                <a:custGeom>
                  <a:avLst/>
                  <a:gdLst>
                    <a:gd name="T0" fmla="*/ 2 w 3"/>
                    <a:gd name="T1" fmla="*/ 0 h 7"/>
                    <a:gd name="T2" fmla="*/ 0 w 3"/>
                    <a:gd name="T3" fmla="*/ 4 h 7"/>
                    <a:gd name="T4" fmla="*/ 2 w 3"/>
                    <a:gd name="T5" fmla="*/ 7 h 7"/>
                    <a:gd name="T6" fmla="*/ 3 w 3"/>
                    <a:gd name="T7" fmla="*/ 4 h 7"/>
                    <a:gd name="T8" fmla="*/ 2 w 3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7">
                      <a:moveTo>
                        <a:pt x="2" y="0"/>
                      </a:moveTo>
                      <a:lnTo>
                        <a:pt x="0" y="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2" name="Freeform 942">
                  <a:extLst>
                    <a:ext uri="{FF2B5EF4-FFF2-40B4-BE49-F238E27FC236}">
                      <a16:creationId xmlns:a16="http://schemas.microsoft.com/office/drawing/2014/main" id="{A7D7526C-6739-4C89-B6CA-BCB46E08F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32" y="250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2 w 4"/>
                    <a:gd name="T3" fmla="*/ 0 h 4"/>
                    <a:gd name="T4" fmla="*/ 0 w 4"/>
                    <a:gd name="T5" fmla="*/ 1 h 4"/>
                    <a:gd name="T6" fmla="*/ 2 w 4"/>
                    <a:gd name="T7" fmla="*/ 4 h 4"/>
                    <a:gd name="T8" fmla="*/ 4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3" name="Freeform 943">
                  <a:extLst>
                    <a:ext uri="{FF2B5EF4-FFF2-40B4-BE49-F238E27FC236}">
                      <a16:creationId xmlns:a16="http://schemas.microsoft.com/office/drawing/2014/main" id="{99778B61-BF1E-449A-B261-30FB6EB188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46" y="2504"/>
                  <a:ext cx="4" cy="4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3 h 4"/>
                    <a:gd name="T6" fmla="*/ 0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lnTo>
                        <a:pt x="1" y="4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4" name="Freeform 944">
                  <a:extLst>
                    <a:ext uri="{FF2B5EF4-FFF2-40B4-BE49-F238E27FC236}">
                      <a16:creationId xmlns:a16="http://schemas.microsoft.com/office/drawing/2014/main" id="{741DBD0F-65D6-4CAA-A7FD-1AE5EC068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8" y="2487"/>
                  <a:ext cx="5" cy="6"/>
                </a:xfrm>
                <a:custGeom>
                  <a:avLst/>
                  <a:gdLst>
                    <a:gd name="T0" fmla="*/ 0 w 5"/>
                    <a:gd name="T1" fmla="*/ 2 h 6"/>
                    <a:gd name="T2" fmla="*/ 0 w 5"/>
                    <a:gd name="T3" fmla="*/ 3 h 6"/>
                    <a:gd name="T4" fmla="*/ 3 w 5"/>
                    <a:gd name="T5" fmla="*/ 6 h 6"/>
                    <a:gd name="T6" fmla="*/ 4 w 5"/>
                    <a:gd name="T7" fmla="*/ 2 h 6"/>
                    <a:gd name="T8" fmla="*/ 5 w 5"/>
                    <a:gd name="T9" fmla="*/ 0 h 6"/>
                    <a:gd name="T10" fmla="*/ 2 w 5"/>
                    <a:gd name="T11" fmla="*/ 0 h 6"/>
                    <a:gd name="T12" fmla="*/ 0 w 5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3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5" name="Freeform 945">
                  <a:extLst>
                    <a:ext uri="{FF2B5EF4-FFF2-40B4-BE49-F238E27FC236}">
                      <a16:creationId xmlns:a16="http://schemas.microsoft.com/office/drawing/2014/main" id="{BCC0FCE7-A5E7-410F-B13C-A49E654AA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96" y="2490"/>
                  <a:ext cx="7" cy="2"/>
                </a:xfrm>
                <a:custGeom>
                  <a:avLst/>
                  <a:gdLst>
                    <a:gd name="T0" fmla="*/ 7 w 7"/>
                    <a:gd name="T1" fmla="*/ 0 h 2"/>
                    <a:gd name="T2" fmla="*/ 2 w 7"/>
                    <a:gd name="T3" fmla="*/ 0 h 2"/>
                    <a:gd name="T4" fmla="*/ 0 w 7"/>
                    <a:gd name="T5" fmla="*/ 2 h 2"/>
                    <a:gd name="T6" fmla="*/ 5 w 7"/>
                    <a:gd name="T7" fmla="*/ 2 h 2"/>
                    <a:gd name="T8" fmla="*/ 7 w 7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">
                      <a:moveTo>
                        <a:pt x="7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6" name="Freeform 946">
                  <a:extLst>
                    <a:ext uri="{FF2B5EF4-FFF2-40B4-BE49-F238E27FC236}">
                      <a16:creationId xmlns:a16="http://schemas.microsoft.com/office/drawing/2014/main" id="{D5B065EE-3FBB-41C9-8EFD-59E92D38D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72" y="2483"/>
                  <a:ext cx="25" cy="11"/>
                </a:xfrm>
                <a:custGeom>
                  <a:avLst/>
                  <a:gdLst>
                    <a:gd name="T0" fmla="*/ 1 w 25"/>
                    <a:gd name="T1" fmla="*/ 10 h 11"/>
                    <a:gd name="T2" fmla="*/ 8 w 25"/>
                    <a:gd name="T3" fmla="*/ 10 h 11"/>
                    <a:gd name="T4" fmla="*/ 10 w 25"/>
                    <a:gd name="T5" fmla="*/ 11 h 11"/>
                    <a:gd name="T6" fmla="*/ 15 w 25"/>
                    <a:gd name="T7" fmla="*/ 10 h 11"/>
                    <a:gd name="T8" fmla="*/ 16 w 25"/>
                    <a:gd name="T9" fmla="*/ 10 h 11"/>
                    <a:gd name="T10" fmla="*/ 21 w 25"/>
                    <a:gd name="T11" fmla="*/ 8 h 11"/>
                    <a:gd name="T12" fmla="*/ 25 w 25"/>
                    <a:gd name="T13" fmla="*/ 4 h 11"/>
                    <a:gd name="T14" fmla="*/ 22 w 25"/>
                    <a:gd name="T15" fmla="*/ 3 h 11"/>
                    <a:gd name="T16" fmla="*/ 22 w 25"/>
                    <a:gd name="T17" fmla="*/ 0 h 11"/>
                    <a:gd name="T18" fmla="*/ 20 w 25"/>
                    <a:gd name="T19" fmla="*/ 0 h 11"/>
                    <a:gd name="T20" fmla="*/ 14 w 25"/>
                    <a:gd name="T21" fmla="*/ 0 h 11"/>
                    <a:gd name="T22" fmla="*/ 4 w 25"/>
                    <a:gd name="T23" fmla="*/ 0 h 11"/>
                    <a:gd name="T24" fmla="*/ 2 w 25"/>
                    <a:gd name="T25" fmla="*/ 2 h 11"/>
                    <a:gd name="T26" fmla="*/ 0 w 25"/>
                    <a:gd name="T27" fmla="*/ 4 h 11"/>
                    <a:gd name="T28" fmla="*/ 1 w 25"/>
                    <a:gd name="T29" fmla="*/ 6 h 11"/>
                    <a:gd name="T30" fmla="*/ 0 w 25"/>
                    <a:gd name="T31" fmla="*/ 7 h 11"/>
                    <a:gd name="T32" fmla="*/ 1 w 25"/>
                    <a:gd name="T3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5" h="11">
                      <a:moveTo>
                        <a:pt x="1" y="10"/>
                      </a:moveTo>
                      <a:lnTo>
                        <a:pt x="8" y="10"/>
                      </a:lnTo>
                      <a:lnTo>
                        <a:pt x="10" y="11"/>
                      </a:lnTo>
                      <a:lnTo>
                        <a:pt x="15" y="10"/>
                      </a:lnTo>
                      <a:lnTo>
                        <a:pt x="16" y="10"/>
                      </a:lnTo>
                      <a:lnTo>
                        <a:pt x="21" y="8"/>
                      </a:lnTo>
                      <a:lnTo>
                        <a:pt x="25" y="4"/>
                      </a:lnTo>
                      <a:lnTo>
                        <a:pt x="22" y="3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0" y="7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7" name="Freeform 947">
                  <a:extLst>
                    <a:ext uri="{FF2B5EF4-FFF2-40B4-BE49-F238E27FC236}">
                      <a16:creationId xmlns:a16="http://schemas.microsoft.com/office/drawing/2014/main" id="{52230F25-C8BA-473B-861F-F90BDDD3C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2" y="2487"/>
                  <a:ext cx="5" cy="4"/>
                </a:xfrm>
                <a:custGeom>
                  <a:avLst/>
                  <a:gdLst>
                    <a:gd name="T0" fmla="*/ 4 w 5"/>
                    <a:gd name="T1" fmla="*/ 2 h 4"/>
                    <a:gd name="T2" fmla="*/ 1 w 5"/>
                    <a:gd name="T3" fmla="*/ 0 h 4"/>
                    <a:gd name="T4" fmla="*/ 0 w 5"/>
                    <a:gd name="T5" fmla="*/ 0 h 4"/>
                    <a:gd name="T6" fmla="*/ 2 w 5"/>
                    <a:gd name="T7" fmla="*/ 3 h 4"/>
                    <a:gd name="T8" fmla="*/ 4 w 5"/>
                    <a:gd name="T9" fmla="*/ 4 h 4"/>
                    <a:gd name="T10" fmla="*/ 5 w 5"/>
                    <a:gd name="T11" fmla="*/ 3 h 4"/>
                    <a:gd name="T12" fmla="*/ 4 w 5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4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5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8" name="Freeform 948">
                  <a:extLst>
                    <a:ext uri="{FF2B5EF4-FFF2-40B4-BE49-F238E27FC236}">
                      <a16:creationId xmlns:a16="http://schemas.microsoft.com/office/drawing/2014/main" id="{4D329443-C4DD-413A-AEC1-24225BC4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2456"/>
                  <a:ext cx="54" cy="44"/>
                </a:xfrm>
                <a:custGeom>
                  <a:avLst/>
                  <a:gdLst>
                    <a:gd name="T0" fmla="*/ 54 w 54"/>
                    <a:gd name="T1" fmla="*/ 24 h 44"/>
                    <a:gd name="T2" fmla="*/ 53 w 54"/>
                    <a:gd name="T3" fmla="*/ 22 h 44"/>
                    <a:gd name="T4" fmla="*/ 47 w 54"/>
                    <a:gd name="T5" fmla="*/ 18 h 44"/>
                    <a:gd name="T6" fmla="*/ 45 w 54"/>
                    <a:gd name="T7" fmla="*/ 18 h 44"/>
                    <a:gd name="T8" fmla="*/ 42 w 54"/>
                    <a:gd name="T9" fmla="*/ 17 h 44"/>
                    <a:gd name="T10" fmla="*/ 40 w 54"/>
                    <a:gd name="T11" fmla="*/ 17 h 44"/>
                    <a:gd name="T12" fmla="*/ 36 w 54"/>
                    <a:gd name="T13" fmla="*/ 15 h 44"/>
                    <a:gd name="T14" fmla="*/ 32 w 54"/>
                    <a:gd name="T15" fmla="*/ 12 h 44"/>
                    <a:gd name="T16" fmla="*/ 29 w 54"/>
                    <a:gd name="T17" fmla="*/ 12 h 44"/>
                    <a:gd name="T18" fmla="*/ 31 w 54"/>
                    <a:gd name="T19" fmla="*/ 11 h 44"/>
                    <a:gd name="T20" fmla="*/ 35 w 54"/>
                    <a:gd name="T21" fmla="*/ 13 h 44"/>
                    <a:gd name="T22" fmla="*/ 41 w 54"/>
                    <a:gd name="T23" fmla="*/ 13 h 44"/>
                    <a:gd name="T24" fmla="*/ 44 w 54"/>
                    <a:gd name="T25" fmla="*/ 12 h 44"/>
                    <a:gd name="T26" fmla="*/ 42 w 54"/>
                    <a:gd name="T27" fmla="*/ 10 h 44"/>
                    <a:gd name="T28" fmla="*/ 40 w 54"/>
                    <a:gd name="T29" fmla="*/ 11 h 44"/>
                    <a:gd name="T30" fmla="*/ 36 w 54"/>
                    <a:gd name="T31" fmla="*/ 10 h 44"/>
                    <a:gd name="T32" fmla="*/ 33 w 54"/>
                    <a:gd name="T33" fmla="*/ 4 h 44"/>
                    <a:gd name="T34" fmla="*/ 30 w 54"/>
                    <a:gd name="T35" fmla="*/ 4 h 44"/>
                    <a:gd name="T36" fmla="*/ 30 w 54"/>
                    <a:gd name="T37" fmla="*/ 5 h 44"/>
                    <a:gd name="T38" fmla="*/ 28 w 54"/>
                    <a:gd name="T39" fmla="*/ 3 h 44"/>
                    <a:gd name="T40" fmla="*/ 16 w 54"/>
                    <a:gd name="T41" fmla="*/ 0 h 44"/>
                    <a:gd name="T42" fmla="*/ 15 w 54"/>
                    <a:gd name="T43" fmla="*/ 1 h 44"/>
                    <a:gd name="T44" fmla="*/ 12 w 54"/>
                    <a:gd name="T45" fmla="*/ 0 h 44"/>
                    <a:gd name="T46" fmla="*/ 7 w 54"/>
                    <a:gd name="T47" fmla="*/ 2 h 44"/>
                    <a:gd name="T48" fmla="*/ 6 w 54"/>
                    <a:gd name="T49" fmla="*/ 5 h 44"/>
                    <a:gd name="T50" fmla="*/ 6 w 54"/>
                    <a:gd name="T51" fmla="*/ 6 h 44"/>
                    <a:gd name="T52" fmla="*/ 5 w 54"/>
                    <a:gd name="T53" fmla="*/ 10 h 44"/>
                    <a:gd name="T54" fmla="*/ 6 w 54"/>
                    <a:gd name="T55" fmla="*/ 13 h 44"/>
                    <a:gd name="T56" fmla="*/ 5 w 54"/>
                    <a:gd name="T57" fmla="*/ 16 h 44"/>
                    <a:gd name="T58" fmla="*/ 2 w 54"/>
                    <a:gd name="T59" fmla="*/ 17 h 44"/>
                    <a:gd name="T60" fmla="*/ 2 w 54"/>
                    <a:gd name="T61" fmla="*/ 19 h 44"/>
                    <a:gd name="T62" fmla="*/ 4 w 54"/>
                    <a:gd name="T63" fmla="*/ 22 h 44"/>
                    <a:gd name="T64" fmla="*/ 3 w 54"/>
                    <a:gd name="T65" fmla="*/ 25 h 44"/>
                    <a:gd name="T66" fmla="*/ 3 w 54"/>
                    <a:gd name="T67" fmla="*/ 27 h 44"/>
                    <a:gd name="T68" fmla="*/ 0 w 54"/>
                    <a:gd name="T69" fmla="*/ 31 h 44"/>
                    <a:gd name="T70" fmla="*/ 0 w 54"/>
                    <a:gd name="T71" fmla="*/ 34 h 44"/>
                    <a:gd name="T72" fmla="*/ 2 w 54"/>
                    <a:gd name="T73" fmla="*/ 34 h 44"/>
                    <a:gd name="T74" fmla="*/ 3 w 54"/>
                    <a:gd name="T75" fmla="*/ 37 h 44"/>
                    <a:gd name="T76" fmla="*/ 2 w 54"/>
                    <a:gd name="T77" fmla="*/ 40 h 44"/>
                    <a:gd name="T78" fmla="*/ 5 w 54"/>
                    <a:gd name="T79" fmla="*/ 41 h 44"/>
                    <a:gd name="T80" fmla="*/ 6 w 54"/>
                    <a:gd name="T81" fmla="*/ 43 h 44"/>
                    <a:gd name="T82" fmla="*/ 7 w 54"/>
                    <a:gd name="T83" fmla="*/ 44 h 44"/>
                    <a:gd name="T84" fmla="*/ 9 w 54"/>
                    <a:gd name="T85" fmla="*/ 39 h 44"/>
                    <a:gd name="T86" fmla="*/ 13 w 54"/>
                    <a:gd name="T87" fmla="*/ 34 h 44"/>
                    <a:gd name="T88" fmla="*/ 13 w 54"/>
                    <a:gd name="T89" fmla="*/ 32 h 44"/>
                    <a:gd name="T90" fmla="*/ 13 w 54"/>
                    <a:gd name="T91" fmla="*/ 30 h 44"/>
                    <a:gd name="T92" fmla="*/ 15 w 54"/>
                    <a:gd name="T93" fmla="*/ 31 h 44"/>
                    <a:gd name="T94" fmla="*/ 17 w 54"/>
                    <a:gd name="T95" fmla="*/ 31 h 44"/>
                    <a:gd name="T96" fmla="*/ 19 w 54"/>
                    <a:gd name="T97" fmla="*/ 27 h 44"/>
                    <a:gd name="T98" fmla="*/ 21 w 54"/>
                    <a:gd name="T99" fmla="*/ 29 h 44"/>
                    <a:gd name="T100" fmla="*/ 21 w 54"/>
                    <a:gd name="T101" fmla="*/ 32 h 44"/>
                    <a:gd name="T102" fmla="*/ 23 w 54"/>
                    <a:gd name="T103" fmla="*/ 34 h 44"/>
                    <a:gd name="T104" fmla="*/ 26 w 54"/>
                    <a:gd name="T105" fmla="*/ 32 h 44"/>
                    <a:gd name="T106" fmla="*/ 30 w 54"/>
                    <a:gd name="T107" fmla="*/ 28 h 44"/>
                    <a:gd name="T108" fmla="*/ 34 w 54"/>
                    <a:gd name="T109" fmla="*/ 27 h 44"/>
                    <a:gd name="T110" fmla="*/ 39 w 54"/>
                    <a:gd name="T111" fmla="*/ 28 h 44"/>
                    <a:gd name="T112" fmla="*/ 41 w 54"/>
                    <a:gd name="T113" fmla="*/ 27 h 44"/>
                    <a:gd name="T114" fmla="*/ 44 w 54"/>
                    <a:gd name="T115" fmla="*/ 28 h 44"/>
                    <a:gd name="T116" fmla="*/ 47 w 54"/>
                    <a:gd name="T117" fmla="*/ 29 h 44"/>
                    <a:gd name="T118" fmla="*/ 51 w 54"/>
                    <a:gd name="T119" fmla="*/ 30 h 44"/>
                    <a:gd name="T120" fmla="*/ 51 w 54"/>
                    <a:gd name="T121" fmla="*/ 27 h 44"/>
                    <a:gd name="T122" fmla="*/ 53 w 54"/>
                    <a:gd name="T123" fmla="*/ 27 h 44"/>
                    <a:gd name="T124" fmla="*/ 54 w 54"/>
                    <a:gd name="T125" fmla="*/ 2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4" h="44">
                      <a:moveTo>
                        <a:pt x="54" y="24"/>
                      </a:moveTo>
                      <a:lnTo>
                        <a:pt x="53" y="22"/>
                      </a:lnTo>
                      <a:lnTo>
                        <a:pt x="47" y="18"/>
                      </a:lnTo>
                      <a:lnTo>
                        <a:pt x="45" y="18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36" y="15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31" y="11"/>
                      </a:lnTo>
                      <a:lnTo>
                        <a:pt x="35" y="13"/>
                      </a:lnTo>
                      <a:lnTo>
                        <a:pt x="41" y="13"/>
                      </a:lnTo>
                      <a:lnTo>
                        <a:pt x="44" y="12"/>
                      </a:lnTo>
                      <a:lnTo>
                        <a:pt x="42" y="10"/>
                      </a:lnTo>
                      <a:lnTo>
                        <a:pt x="40" y="11"/>
                      </a:lnTo>
                      <a:lnTo>
                        <a:pt x="36" y="10"/>
                      </a:lnTo>
                      <a:lnTo>
                        <a:pt x="33" y="4"/>
                      </a:lnTo>
                      <a:lnTo>
                        <a:pt x="30" y="4"/>
                      </a:lnTo>
                      <a:lnTo>
                        <a:pt x="30" y="5"/>
                      </a:lnTo>
                      <a:lnTo>
                        <a:pt x="28" y="3"/>
                      </a:lnTo>
                      <a:lnTo>
                        <a:pt x="16" y="0"/>
                      </a:lnTo>
                      <a:lnTo>
                        <a:pt x="15" y="1"/>
                      </a:lnTo>
                      <a:lnTo>
                        <a:pt x="12" y="0"/>
                      </a:lnTo>
                      <a:lnTo>
                        <a:pt x="7" y="2"/>
                      </a:lnTo>
                      <a:lnTo>
                        <a:pt x="6" y="5"/>
                      </a:lnTo>
                      <a:lnTo>
                        <a:pt x="6" y="6"/>
                      </a:lnTo>
                      <a:lnTo>
                        <a:pt x="5" y="10"/>
                      </a:lnTo>
                      <a:lnTo>
                        <a:pt x="6" y="13"/>
                      </a:lnTo>
                      <a:lnTo>
                        <a:pt x="5" y="16"/>
                      </a:lnTo>
                      <a:lnTo>
                        <a:pt x="2" y="17"/>
                      </a:lnTo>
                      <a:lnTo>
                        <a:pt x="2" y="19"/>
                      </a:lnTo>
                      <a:lnTo>
                        <a:pt x="4" y="22"/>
                      </a:lnTo>
                      <a:lnTo>
                        <a:pt x="3" y="25"/>
                      </a:lnTo>
                      <a:lnTo>
                        <a:pt x="3" y="27"/>
                      </a:lnTo>
                      <a:lnTo>
                        <a:pt x="0" y="31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3" y="37"/>
                      </a:lnTo>
                      <a:lnTo>
                        <a:pt x="2" y="40"/>
                      </a:lnTo>
                      <a:lnTo>
                        <a:pt x="5" y="41"/>
                      </a:lnTo>
                      <a:lnTo>
                        <a:pt x="6" y="43"/>
                      </a:lnTo>
                      <a:lnTo>
                        <a:pt x="7" y="44"/>
                      </a:lnTo>
                      <a:lnTo>
                        <a:pt x="9" y="39"/>
                      </a:lnTo>
                      <a:lnTo>
                        <a:pt x="13" y="34"/>
                      </a:lnTo>
                      <a:lnTo>
                        <a:pt x="13" y="32"/>
                      </a:lnTo>
                      <a:lnTo>
                        <a:pt x="13" y="30"/>
                      </a:lnTo>
                      <a:lnTo>
                        <a:pt x="15" y="31"/>
                      </a:lnTo>
                      <a:lnTo>
                        <a:pt x="17" y="31"/>
                      </a:lnTo>
                      <a:lnTo>
                        <a:pt x="19" y="27"/>
                      </a:lnTo>
                      <a:lnTo>
                        <a:pt x="21" y="29"/>
                      </a:lnTo>
                      <a:lnTo>
                        <a:pt x="21" y="32"/>
                      </a:lnTo>
                      <a:lnTo>
                        <a:pt x="23" y="34"/>
                      </a:lnTo>
                      <a:lnTo>
                        <a:pt x="26" y="32"/>
                      </a:lnTo>
                      <a:lnTo>
                        <a:pt x="30" y="28"/>
                      </a:lnTo>
                      <a:lnTo>
                        <a:pt x="34" y="27"/>
                      </a:lnTo>
                      <a:lnTo>
                        <a:pt x="39" y="28"/>
                      </a:lnTo>
                      <a:lnTo>
                        <a:pt x="41" y="27"/>
                      </a:lnTo>
                      <a:lnTo>
                        <a:pt x="44" y="28"/>
                      </a:lnTo>
                      <a:lnTo>
                        <a:pt x="47" y="29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3" y="27"/>
                      </a:lnTo>
                      <a:lnTo>
                        <a:pt x="54" y="2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9" name="Freeform 949">
                  <a:extLst>
                    <a:ext uri="{FF2B5EF4-FFF2-40B4-BE49-F238E27FC236}">
                      <a16:creationId xmlns:a16="http://schemas.microsoft.com/office/drawing/2014/main" id="{D60E21B8-87C3-44DF-8EAF-973BB208F9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1" y="799"/>
                  <a:ext cx="6" cy="13"/>
                </a:xfrm>
                <a:custGeom>
                  <a:avLst/>
                  <a:gdLst>
                    <a:gd name="T0" fmla="*/ 5 w 6"/>
                    <a:gd name="T1" fmla="*/ 13 h 13"/>
                    <a:gd name="T2" fmla="*/ 6 w 6"/>
                    <a:gd name="T3" fmla="*/ 10 h 13"/>
                    <a:gd name="T4" fmla="*/ 6 w 6"/>
                    <a:gd name="T5" fmla="*/ 3 h 13"/>
                    <a:gd name="T6" fmla="*/ 4 w 6"/>
                    <a:gd name="T7" fmla="*/ 0 h 13"/>
                    <a:gd name="T8" fmla="*/ 2 w 6"/>
                    <a:gd name="T9" fmla="*/ 0 h 13"/>
                    <a:gd name="T10" fmla="*/ 0 w 6"/>
                    <a:gd name="T11" fmla="*/ 0 h 13"/>
                    <a:gd name="T12" fmla="*/ 0 w 6"/>
                    <a:gd name="T13" fmla="*/ 3 h 13"/>
                    <a:gd name="T14" fmla="*/ 1 w 6"/>
                    <a:gd name="T15" fmla="*/ 6 h 13"/>
                    <a:gd name="T16" fmla="*/ 0 w 6"/>
                    <a:gd name="T17" fmla="*/ 9 h 13"/>
                    <a:gd name="T18" fmla="*/ 5 w 6"/>
                    <a:gd name="T1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13">
                      <a:moveTo>
                        <a:pt x="5" y="13"/>
                      </a:moveTo>
                      <a:lnTo>
                        <a:pt x="6" y="10"/>
                      </a:lnTo>
                      <a:lnTo>
                        <a:pt x="6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5" y="1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0" name="Freeform 950">
                  <a:extLst>
                    <a:ext uri="{FF2B5EF4-FFF2-40B4-BE49-F238E27FC236}">
                      <a16:creationId xmlns:a16="http://schemas.microsoft.com/office/drawing/2014/main" id="{E26CA530-0514-421B-A98E-AA5C09DE7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9" y="785"/>
                  <a:ext cx="8" cy="11"/>
                </a:xfrm>
                <a:custGeom>
                  <a:avLst/>
                  <a:gdLst>
                    <a:gd name="T0" fmla="*/ 0 w 8"/>
                    <a:gd name="T1" fmla="*/ 4 h 11"/>
                    <a:gd name="T2" fmla="*/ 0 w 8"/>
                    <a:gd name="T3" fmla="*/ 7 h 11"/>
                    <a:gd name="T4" fmla="*/ 1 w 8"/>
                    <a:gd name="T5" fmla="*/ 10 h 11"/>
                    <a:gd name="T6" fmla="*/ 2 w 8"/>
                    <a:gd name="T7" fmla="*/ 11 h 11"/>
                    <a:gd name="T8" fmla="*/ 6 w 8"/>
                    <a:gd name="T9" fmla="*/ 10 h 11"/>
                    <a:gd name="T10" fmla="*/ 8 w 8"/>
                    <a:gd name="T11" fmla="*/ 8 h 11"/>
                    <a:gd name="T12" fmla="*/ 7 w 8"/>
                    <a:gd name="T13" fmla="*/ 5 h 11"/>
                    <a:gd name="T14" fmla="*/ 5 w 8"/>
                    <a:gd name="T15" fmla="*/ 4 h 11"/>
                    <a:gd name="T16" fmla="*/ 5 w 8"/>
                    <a:gd name="T17" fmla="*/ 1 h 11"/>
                    <a:gd name="T18" fmla="*/ 4 w 8"/>
                    <a:gd name="T19" fmla="*/ 0 h 11"/>
                    <a:gd name="T20" fmla="*/ 1 w 8"/>
                    <a:gd name="T21" fmla="*/ 1 h 11"/>
                    <a:gd name="T22" fmla="*/ 0 w 8"/>
                    <a:gd name="T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1">
                      <a:moveTo>
                        <a:pt x="0" y="4"/>
                      </a:move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2" y="11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7" y="5"/>
                      </a:lnTo>
                      <a:lnTo>
                        <a:pt x="5" y="4"/>
                      </a:lnTo>
                      <a:lnTo>
                        <a:pt x="5" y="1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1" name="Freeform 951">
                  <a:extLst>
                    <a:ext uri="{FF2B5EF4-FFF2-40B4-BE49-F238E27FC236}">
                      <a16:creationId xmlns:a16="http://schemas.microsoft.com/office/drawing/2014/main" id="{0E7E45CB-A153-409C-BE6A-81E87E252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6" y="727"/>
                  <a:ext cx="7" cy="9"/>
                </a:xfrm>
                <a:custGeom>
                  <a:avLst/>
                  <a:gdLst>
                    <a:gd name="T0" fmla="*/ 4 w 7"/>
                    <a:gd name="T1" fmla="*/ 7 h 9"/>
                    <a:gd name="T2" fmla="*/ 5 w 7"/>
                    <a:gd name="T3" fmla="*/ 9 h 9"/>
                    <a:gd name="T4" fmla="*/ 7 w 7"/>
                    <a:gd name="T5" fmla="*/ 9 h 9"/>
                    <a:gd name="T6" fmla="*/ 7 w 7"/>
                    <a:gd name="T7" fmla="*/ 7 h 9"/>
                    <a:gd name="T8" fmla="*/ 5 w 7"/>
                    <a:gd name="T9" fmla="*/ 5 h 9"/>
                    <a:gd name="T10" fmla="*/ 4 w 7"/>
                    <a:gd name="T11" fmla="*/ 5 h 9"/>
                    <a:gd name="T12" fmla="*/ 4 w 7"/>
                    <a:gd name="T13" fmla="*/ 2 h 9"/>
                    <a:gd name="T14" fmla="*/ 2 w 7"/>
                    <a:gd name="T15" fmla="*/ 0 h 9"/>
                    <a:gd name="T16" fmla="*/ 0 w 7"/>
                    <a:gd name="T17" fmla="*/ 3 h 9"/>
                    <a:gd name="T18" fmla="*/ 0 w 7"/>
                    <a:gd name="T19" fmla="*/ 4 h 9"/>
                    <a:gd name="T20" fmla="*/ 1 w 7"/>
                    <a:gd name="T21" fmla="*/ 6 h 9"/>
                    <a:gd name="T22" fmla="*/ 4 w 7"/>
                    <a:gd name="T23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lnTo>
                        <a:pt x="5" y="9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5" y="5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2" name="Freeform 952">
                  <a:extLst>
                    <a:ext uri="{FF2B5EF4-FFF2-40B4-BE49-F238E27FC236}">
                      <a16:creationId xmlns:a16="http://schemas.microsoft.com/office/drawing/2014/main" id="{448F8405-C2F1-4EAD-ADBD-10BB7FA23C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4" y="814"/>
                  <a:ext cx="3" cy="16"/>
                </a:xfrm>
                <a:custGeom>
                  <a:avLst/>
                  <a:gdLst>
                    <a:gd name="T0" fmla="*/ 1 w 3"/>
                    <a:gd name="T1" fmla="*/ 16 h 16"/>
                    <a:gd name="T2" fmla="*/ 2 w 3"/>
                    <a:gd name="T3" fmla="*/ 14 h 16"/>
                    <a:gd name="T4" fmla="*/ 3 w 3"/>
                    <a:gd name="T5" fmla="*/ 11 h 16"/>
                    <a:gd name="T6" fmla="*/ 2 w 3"/>
                    <a:gd name="T7" fmla="*/ 6 h 16"/>
                    <a:gd name="T8" fmla="*/ 3 w 3"/>
                    <a:gd name="T9" fmla="*/ 3 h 16"/>
                    <a:gd name="T10" fmla="*/ 2 w 3"/>
                    <a:gd name="T11" fmla="*/ 0 h 16"/>
                    <a:gd name="T12" fmla="*/ 0 w 3"/>
                    <a:gd name="T13" fmla="*/ 2 h 16"/>
                    <a:gd name="T14" fmla="*/ 0 w 3"/>
                    <a:gd name="T15" fmla="*/ 4 h 16"/>
                    <a:gd name="T16" fmla="*/ 1 w 3"/>
                    <a:gd name="T17" fmla="*/ 5 h 16"/>
                    <a:gd name="T18" fmla="*/ 1 w 3"/>
                    <a:gd name="T19" fmla="*/ 8 h 16"/>
                    <a:gd name="T20" fmla="*/ 0 w 3"/>
                    <a:gd name="T21" fmla="*/ 11 h 16"/>
                    <a:gd name="T22" fmla="*/ 1 w 3"/>
                    <a:gd name="T2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16">
                      <a:moveTo>
                        <a:pt x="1" y="16"/>
                      </a:moveTo>
                      <a:lnTo>
                        <a:pt x="2" y="14"/>
                      </a:lnTo>
                      <a:lnTo>
                        <a:pt x="3" y="11"/>
                      </a:lnTo>
                      <a:lnTo>
                        <a:pt x="2" y="6"/>
                      </a:lnTo>
                      <a:lnTo>
                        <a:pt x="3" y="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8"/>
                      </a:lnTo>
                      <a:lnTo>
                        <a:pt x="0" y="11"/>
                      </a:lnTo>
                      <a:lnTo>
                        <a:pt x="1" y="1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3" name="Freeform 953">
                  <a:extLst>
                    <a:ext uri="{FF2B5EF4-FFF2-40B4-BE49-F238E27FC236}">
                      <a16:creationId xmlns:a16="http://schemas.microsoft.com/office/drawing/2014/main" id="{38444EEC-03F3-4CA8-B88C-0DF149EA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0" y="751"/>
                  <a:ext cx="8" cy="38"/>
                </a:xfrm>
                <a:custGeom>
                  <a:avLst/>
                  <a:gdLst>
                    <a:gd name="T0" fmla="*/ 4 w 8"/>
                    <a:gd name="T1" fmla="*/ 31 h 38"/>
                    <a:gd name="T2" fmla="*/ 6 w 8"/>
                    <a:gd name="T3" fmla="*/ 37 h 38"/>
                    <a:gd name="T4" fmla="*/ 8 w 8"/>
                    <a:gd name="T5" fmla="*/ 38 h 38"/>
                    <a:gd name="T6" fmla="*/ 8 w 8"/>
                    <a:gd name="T7" fmla="*/ 34 h 38"/>
                    <a:gd name="T8" fmla="*/ 8 w 8"/>
                    <a:gd name="T9" fmla="*/ 31 h 38"/>
                    <a:gd name="T10" fmla="*/ 5 w 8"/>
                    <a:gd name="T11" fmla="*/ 27 h 38"/>
                    <a:gd name="T12" fmla="*/ 5 w 8"/>
                    <a:gd name="T13" fmla="*/ 21 h 38"/>
                    <a:gd name="T14" fmla="*/ 6 w 8"/>
                    <a:gd name="T15" fmla="*/ 16 h 38"/>
                    <a:gd name="T16" fmla="*/ 7 w 8"/>
                    <a:gd name="T17" fmla="*/ 11 h 38"/>
                    <a:gd name="T18" fmla="*/ 5 w 8"/>
                    <a:gd name="T19" fmla="*/ 7 h 38"/>
                    <a:gd name="T20" fmla="*/ 5 w 8"/>
                    <a:gd name="T21" fmla="*/ 3 h 38"/>
                    <a:gd name="T22" fmla="*/ 5 w 8"/>
                    <a:gd name="T23" fmla="*/ 0 h 38"/>
                    <a:gd name="T24" fmla="*/ 1 w 8"/>
                    <a:gd name="T25" fmla="*/ 3 h 38"/>
                    <a:gd name="T26" fmla="*/ 1 w 8"/>
                    <a:gd name="T27" fmla="*/ 12 h 38"/>
                    <a:gd name="T28" fmla="*/ 0 w 8"/>
                    <a:gd name="T29" fmla="*/ 15 h 38"/>
                    <a:gd name="T30" fmla="*/ 0 w 8"/>
                    <a:gd name="T31" fmla="*/ 19 h 38"/>
                    <a:gd name="T32" fmla="*/ 3 w 8"/>
                    <a:gd name="T33" fmla="*/ 27 h 38"/>
                    <a:gd name="T34" fmla="*/ 4 w 8"/>
                    <a:gd name="T35" fmla="*/ 3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" h="38">
                      <a:moveTo>
                        <a:pt x="4" y="31"/>
                      </a:moveTo>
                      <a:lnTo>
                        <a:pt x="6" y="37"/>
                      </a:lnTo>
                      <a:lnTo>
                        <a:pt x="8" y="38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5" y="27"/>
                      </a:lnTo>
                      <a:lnTo>
                        <a:pt x="5" y="21"/>
                      </a:lnTo>
                      <a:lnTo>
                        <a:pt x="6" y="16"/>
                      </a:lnTo>
                      <a:lnTo>
                        <a:pt x="7" y="11"/>
                      </a:lnTo>
                      <a:lnTo>
                        <a:pt x="5" y="7"/>
                      </a:lnTo>
                      <a:lnTo>
                        <a:pt x="5" y="3"/>
                      </a:lnTo>
                      <a:lnTo>
                        <a:pt x="5" y="0"/>
                      </a:lnTo>
                      <a:lnTo>
                        <a:pt x="1" y="3"/>
                      </a:lnTo>
                      <a:lnTo>
                        <a:pt x="1" y="12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4" name="Freeform 954">
                  <a:extLst>
                    <a:ext uri="{FF2B5EF4-FFF2-40B4-BE49-F238E27FC236}">
                      <a16:creationId xmlns:a16="http://schemas.microsoft.com/office/drawing/2014/main" id="{1ECA4049-933C-424D-B01F-ABCD377E48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3" y="815"/>
                  <a:ext cx="5" cy="6"/>
                </a:xfrm>
                <a:custGeom>
                  <a:avLst/>
                  <a:gdLst>
                    <a:gd name="T0" fmla="*/ 0 w 5"/>
                    <a:gd name="T1" fmla="*/ 1 h 6"/>
                    <a:gd name="T2" fmla="*/ 2 w 5"/>
                    <a:gd name="T3" fmla="*/ 2 h 6"/>
                    <a:gd name="T4" fmla="*/ 3 w 5"/>
                    <a:gd name="T5" fmla="*/ 5 h 6"/>
                    <a:gd name="T6" fmla="*/ 5 w 5"/>
                    <a:gd name="T7" fmla="*/ 6 h 6"/>
                    <a:gd name="T8" fmla="*/ 5 w 5"/>
                    <a:gd name="T9" fmla="*/ 2 h 6"/>
                    <a:gd name="T10" fmla="*/ 3 w 5"/>
                    <a:gd name="T11" fmla="*/ 0 h 6"/>
                    <a:gd name="T12" fmla="*/ 0 w 5"/>
                    <a:gd name="T13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3" y="5"/>
                      </a:lnTo>
                      <a:lnTo>
                        <a:pt x="5" y="6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5" name="Freeform 955">
                  <a:extLst>
                    <a:ext uri="{FF2B5EF4-FFF2-40B4-BE49-F238E27FC236}">
                      <a16:creationId xmlns:a16="http://schemas.microsoft.com/office/drawing/2014/main" id="{AB79D63F-7DD9-4351-B73D-6F0F3D6B1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0" y="731"/>
                  <a:ext cx="3" cy="6"/>
                </a:xfrm>
                <a:custGeom>
                  <a:avLst/>
                  <a:gdLst>
                    <a:gd name="T0" fmla="*/ 3 w 3"/>
                    <a:gd name="T1" fmla="*/ 6 h 6"/>
                    <a:gd name="T2" fmla="*/ 3 w 3"/>
                    <a:gd name="T3" fmla="*/ 2 h 6"/>
                    <a:gd name="T4" fmla="*/ 1 w 3"/>
                    <a:gd name="T5" fmla="*/ 0 h 6"/>
                    <a:gd name="T6" fmla="*/ 0 w 3"/>
                    <a:gd name="T7" fmla="*/ 1 h 6"/>
                    <a:gd name="T8" fmla="*/ 1 w 3"/>
                    <a:gd name="T9" fmla="*/ 6 h 6"/>
                    <a:gd name="T10" fmla="*/ 3 w 3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6">
                      <a:moveTo>
                        <a:pt x="3" y="6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6" name="Freeform 956">
                  <a:extLst>
                    <a:ext uri="{FF2B5EF4-FFF2-40B4-BE49-F238E27FC236}">
                      <a16:creationId xmlns:a16="http://schemas.microsoft.com/office/drawing/2014/main" id="{67B8E730-1CD6-40D5-A628-924C58EDD8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2" y="723"/>
                  <a:ext cx="11" cy="16"/>
                </a:xfrm>
                <a:custGeom>
                  <a:avLst/>
                  <a:gdLst>
                    <a:gd name="T0" fmla="*/ 4 w 11"/>
                    <a:gd name="T1" fmla="*/ 10 h 16"/>
                    <a:gd name="T2" fmla="*/ 7 w 11"/>
                    <a:gd name="T3" fmla="*/ 15 h 16"/>
                    <a:gd name="T4" fmla="*/ 9 w 11"/>
                    <a:gd name="T5" fmla="*/ 16 h 16"/>
                    <a:gd name="T6" fmla="*/ 10 w 11"/>
                    <a:gd name="T7" fmla="*/ 12 h 16"/>
                    <a:gd name="T8" fmla="*/ 10 w 11"/>
                    <a:gd name="T9" fmla="*/ 8 h 16"/>
                    <a:gd name="T10" fmla="*/ 11 w 11"/>
                    <a:gd name="T11" fmla="*/ 7 h 16"/>
                    <a:gd name="T12" fmla="*/ 11 w 11"/>
                    <a:gd name="T13" fmla="*/ 5 h 16"/>
                    <a:gd name="T14" fmla="*/ 9 w 11"/>
                    <a:gd name="T15" fmla="*/ 4 h 16"/>
                    <a:gd name="T16" fmla="*/ 7 w 11"/>
                    <a:gd name="T17" fmla="*/ 0 h 16"/>
                    <a:gd name="T18" fmla="*/ 5 w 11"/>
                    <a:gd name="T19" fmla="*/ 0 h 16"/>
                    <a:gd name="T20" fmla="*/ 4 w 11"/>
                    <a:gd name="T21" fmla="*/ 2 h 16"/>
                    <a:gd name="T22" fmla="*/ 4 w 11"/>
                    <a:gd name="T23" fmla="*/ 5 h 16"/>
                    <a:gd name="T24" fmla="*/ 5 w 11"/>
                    <a:gd name="T25" fmla="*/ 7 h 16"/>
                    <a:gd name="T26" fmla="*/ 3 w 11"/>
                    <a:gd name="T27" fmla="*/ 8 h 16"/>
                    <a:gd name="T28" fmla="*/ 2 w 11"/>
                    <a:gd name="T29" fmla="*/ 6 h 16"/>
                    <a:gd name="T30" fmla="*/ 0 w 11"/>
                    <a:gd name="T31" fmla="*/ 7 h 16"/>
                    <a:gd name="T32" fmla="*/ 2 w 11"/>
                    <a:gd name="T33" fmla="*/ 10 h 16"/>
                    <a:gd name="T34" fmla="*/ 4 w 11"/>
                    <a:gd name="T3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" h="16">
                      <a:moveTo>
                        <a:pt x="4" y="10"/>
                      </a:moveTo>
                      <a:lnTo>
                        <a:pt x="7" y="15"/>
                      </a:lnTo>
                      <a:lnTo>
                        <a:pt x="9" y="16"/>
                      </a:lnTo>
                      <a:lnTo>
                        <a:pt x="10" y="12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1" y="5"/>
                      </a:lnTo>
                      <a:lnTo>
                        <a:pt x="9" y="4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4" y="2"/>
                      </a:lnTo>
                      <a:lnTo>
                        <a:pt x="4" y="5"/>
                      </a:lnTo>
                      <a:lnTo>
                        <a:pt x="5" y="7"/>
                      </a:lnTo>
                      <a:lnTo>
                        <a:pt x="3" y="8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2" y="1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7" name="Freeform 957">
                  <a:extLst>
                    <a:ext uri="{FF2B5EF4-FFF2-40B4-BE49-F238E27FC236}">
                      <a16:creationId xmlns:a16="http://schemas.microsoft.com/office/drawing/2014/main" id="{55ABD736-D14E-4050-B2D0-F58490B54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5" y="71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3 h 4"/>
                    <a:gd name="T4" fmla="*/ 2 w 2"/>
                    <a:gd name="T5" fmla="*/ 1 h 4"/>
                    <a:gd name="T6" fmla="*/ 1 w 2"/>
                    <a:gd name="T7" fmla="*/ 0 h 4"/>
                    <a:gd name="T8" fmla="*/ 0 w 2"/>
                    <a:gd name="T9" fmla="*/ 1 h 4"/>
                    <a:gd name="T10" fmla="*/ 0 w 2"/>
                    <a:gd name="T11" fmla="*/ 3 h 4"/>
                    <a:gd name="T12" fmla="*/ 1 w 2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8" name="Freeform 958">
                  <a:extLst>
                    <a:ext uri="{FF2B5EF4-FFF2-40B4-BE49-F238E27FC236}">
                      <a16:creationId xmlns:a16="http://schemas.microsoft.com/office/drawing/2014/main" id="{2EC39EF2-9D38-4EAC-9601-6C218579E3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3" y="700"/>
                  <a:ext cx="3" cy="6"/>
                </a:xfrm>
                <a:custGeom>
                  <a:avLst/>
                  <a:gdLst>
                    <a:gd name="T0" fmla="*/ 1 w 3"/>
                    <a:gd name="T1" fmla="*/ 6 h 6"/>
                    <a:gd name="T2" fmla="*/ 2 w 3"/>
                    <a:gd name="T3" fmla="*/ 6 h 6"/>
                    <a:gd name="T4" fmla="*/ 3 w 3"/>
                    <a:gd name="T5" fmla="*/ 2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0 w 3"/>
                    <a:gd name="T13" fmla="*/ 6 h 6"/>
                    <a:gd name="T14" fmla="*/ 1 w 3"/>
                    <a:gd name="T1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1" y="6"/>
                      </a:moveTo>
                      <a:lnTo>
                        <a:pt x="2" y="6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9" name="Freeform 959">
                  <a:extLst>
                    <a:ext uri="{FF2B5EF4-FFF2-40B4-BE49-F238E27FC236}">
                      <a16:creationId xmlns:a16="http://schemas.microsoft.com/office/drawing/2014/main" id="{5CA90F2A-F77A-41BD-9232-881E67BCB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94" y="708"/>
                  <a:ext cx="4" cy="5"/>
                </a:xfrm>
                <a:custGeom>
                  <a:avLst/>
                  <a:gdLst>
                    <a:gd name="T0" fmla="*/ 0 w 4"/>
                    <a:gd name="T1" fmla="*/ 4 h 5"/>
                    <a:gd name="T2" fmla="*/ 0 w 4"/>
                    <a:gd name="T3" fmla="*/ 5 h 5"/>
                    <a:gd name="T4" fmla="*/ 2 w 4"/>
                    <a:gd name="T5" fmla="*/ 5 h 5"/>
                    <a:gd name="T6" fmla="*/ 4 w 4"/>
                    <a:gd name="T7" fmla="*/ 3 h 5"/>
                    <a:gd name="T8" fmla="*/ 4 w 4"/>
                    <a:gd name="T9" fmla="*/ 0 h 5"/>
                    <a:gd name="T10" fmla="*/ 2 w 4"/>
                    <a:gd name="T11" fmla="*/ 0 h 5"/>
                    <a:gd name="T12" fmla="*/ 0 w 4"/>
                    <a:gd name="T13" fmla="*/ 2 h 5"/>
                    <a:gd name="T14" fmla="*/ 0 w 4"/>
                    <a:gd name="T15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5">
                      <a:moveTo>
                        <a:pt x="0" y="4"/>
                      </a:moveTo>
                      <a:lnTo>
                        <a:pt x="0" y="5"/>
                      </a:lnTo>
                      <a:lnTo>
                        <a:pt x="2" y="5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0" name="Freeform 960">
                  <a:extLst>
                    <a:ext uri="{FF2B5EF4-FFF2-40B4-BE49-F238E27FC236}">
                      <a16:creationId xmlns:a16="http://schemas.microsoft.com/office/drawing/2014/main" id="{8303AB57-89EB-4916-BC65-1585FFE57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2" y="706"/>
                  <a:ext cx="7" cy="13"/>
                </a:xfrm>
                <a:custGeom>
                  <a:avLst/>
                  <a:gdLst>
                    <a:gd name="T0" fmla="*/ 2 w 7"/>
                    <a:gd name="T1" fmla="*/ 10 h 13"/>
                    <a:gd name="T2" fmla="*/ 3 w 7"/>
                    <a:gd name="T3" fmla="*/ 13 h 13"/>
                    <a:gd name="T4" fmla="*/ 4 w 7"/>
                    <a:gd name="T5" fmla="*/ 13 h 13"/>
                    <a:gd name="T6" fmla="*/ 6 w 7"/>
                    <a:gd name="T7" fmla="*/ 10 h 13"/>
                    <a:gd name="T8" fmla="*/ 7 w 7"/>
                    <a:gd name="T9" fmla="*/ 9 h 13"/>
                    <a:gd name="T10" fmla="*/ 4 w 7"/>
                    <a:gd name="T11" fmla="*/ 5 h 13"/>
                    <a:gd name="T12" fmla="*/ 3 w 7"/>
                    <a:gd name="T13" fmla="*/ 2 h 13"/>
                    <a:gd name="T14" fmla="*/ 1 w 7"/>
                    <a:gd name="T15" fmla="*/ 0 h 13"/>
                    <a:gd name="T16" fmla="*/ 0 w 7"/>
                    <a:gd name="T17" fmla="*/ 2 h 13"/>
                    <a:gd name="T18" fmla="*/ 0 w 7"/>
                    <a:gd name="T19" fmla="*/ 4 h 13"/>
                    <a:gd name="T20" fmla="*/ 0 w 7"/>
                    <a:gd name="T21" fmla="*/ 5 h 13"/>
                    <a:gd name="T22" fmla="*/ 0 w 7"/>
                    <a:gd name="T23" fmla="*/ 7 h 13"/>
                    <a:gd name="T24" fmla="*/ 2 w 7"/>
                    <a:gd name="T2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3">
                      <a:moveTo>
                        <a:pt x="2" y="10"/>
                      </a:move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6" y="10"/>
                      </a:lnTo>
                      <a:lnTo>
                        <a:pt x="7" y="9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1" name="Freeform 961">
                  <a:extLst>
                    <a:ext uri="{FF2B5EF4-FFF2-40B4-BE49-F238E27FC236}">
                      <a16:creationId xmlns:a16="http://schemas.microsoft.com/office/drawing/2014/main" id="{9C8273BC-D319-4D42-B027-AC21C9E03F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2" y="820"/>
                  <a:ext cx="4" cy="12"/>
                </a:xfrm>
                <a:custGeom>
                  <a:avLst/>
                  <a:gdLst>
                    <a:gd name="T0" fmla="*/ 0 w 4"/>
                    <a:gd name="T1" fmla="*/ 11 h 12"/>
                    <a:gd name="T2" fmla="*/ 1 w 4"/>
                    <a:gd name="T3" fmla="*/ 12 h 12"/>
                    <a:gd name="T4" fmla="*/ 3 w 4"/>
                    <a:gd name="T5" fmla="*/ 10 h 12"/>
                    <a:gd name="T6" fmla="*/ 3 w 4"/>
                    <a:gd name="T7" fmla="*/ 6 h 12"/>
                    <a:gd name="T8" fmla="*/ 4 w 4"/>
                    <a:gd name="T9" fmla="*/ 5 h 12"/>
                    <a:gd name="T10" fmla="*/ 4 w 4"/>
                    <a:gd name="T11" fmla="*/ 2 h 12"/>
                    <a:gd name="T12" fmla="*/ 3 w 4"/>
                    <a:gd name="T13" fmla="*/ 0 h 12"/>
                    <a:gd name="T14" fmla="*/ 1 w 4"/>
                    <a:gd name="T15" fmla="*/ 1 h 12"/>
                    <a:gd name="T16" fmla="*/ 0 w 4"/>
                    <a:gd name="T17" fmla="*/ 4 h 12"/>
                    <a:gd name="T18" fmla="*/ 0 w 4"/>
                    <a:gd name="T19" fmla="*/ 7 h 12"/>
                    <a:gd name="T20" fmla="*/ 0 w 4"/>
                    <a:gd name="T2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12">
                      <a:moveTo>
                        <a:pt x="0" y="11"/>
                      </a:moveTo>
                      <a:lnTo>
                        <a:pt x="1" y="12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4" y="5"/>
                      </a:ln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2" name="Freeform 962">
                  <a:extLst>
                    <a:ext uri="{FF2B5EF4-FFF2-40B4-BE49-F238E27FC236}">
                      <a16:creationId xmlns:a16="http://schemas.microsoft.com/office/drawing/2014/main" id="{C22CD425-66AF-4160-9BFA-BCBD43F98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751"/>
                  <a:ext cx="6" cy="13"/>
                </a:xfrm>
                <a:custGeom>
                  <a:avLst/>
                  <a:gdLst>
                    <a:gd name="T0" fmla="*/ 1 w 6"/>
                    <a:gd name="T1" fmla="*/ 10 h 13"/>
                    <a:gd name="T2" fmla="*/ 2 w 6"/>
                    <a:gd name="T3" fmla="*/ 12 h 13"/>
                    <a:gd name="T4" fmla="*/ 4 w 6"/>
                    <a:gd name="T5" fmla="*/ 13 h 13"/>
                    <a:gd name="T6" fmla="*/ 5 w 6"/>
                    <a:gd name="T7" fmla="*/ 12 h 13"/>
                    <a:gd name="T8" fmla="*/ 6 w 6"/>
                    <a:gd name="T9" fmla="*/ 10 h 13"/>
                    <a:gd name="T10" fmla="*/ 5 w 6"/>
                    <a:gd name="T11" fmla="*/ 7 h 13"/>
                    <a:gd name="T12" fmla="*/ 4 w 6"/>
                    <a:gd name="T13" fmla="*/ 3 h 13"/>
                    <a:gd name="T14" fmla="*/ 1 w 6"/>
                    <a:gd name="T15" fmla="*/ 0 h 13"/>
                    <a:gd name="T16" fmla="*/ 0 w 6"/>
                    <a:gd name="T17" fmla="*/ 0 h 13"/>
                    <a:gd name="T18" fmla="*/ 0 w 6"/>
                    <a:gd name="T19" fmla="*/ 3 h 13"/>
                    <a:gd name="T20" fmla="*/ 1 w 6"/>
                    <a:gd name="T21" fmla="*/ 6 h 13"/>
                    <a:gd name="T22" fmla="*/ 1 w 6"/>
                    <a:gd name="T23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13">
                      <a:moveTo>
                        <a:pt x="1" y="10"/>
                      </a:move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5" y="12"/>
                      </a:lnTo>
                      <a:lnTo>
                        <a:pt x="6" y="10"/>
                      </a:lnTo>
                      <a:lnTo>
                        <a:pt x="5" y="7"/>
                      </a:lnTo>
                      <a:lnTo>
                        <a:pt x="4" y="3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1" y="6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3" name="Freeform 963">
                  <a:extLst>
                    <a:ext uri="{FF2B5EF4-FFF2-40B4-BE49-F238E27FC236}">
                      <a16:creationId xmlns:a16="http://schemas.microsoft.com/office/drawing/2014/main" id="{DCC47DAA-7669-425D-9B8A-E7AF745E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0" y="761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4 h 6"/>
                    <a:gd name="T4" fmla="*/ 2 w 3"/>
                    <a:gd name="T5" fmla="*/ 1 h 6"/>
                    <a:gd name="T6" fmla="*/ 2 w 3"/>
                    <a:gd name="T7" fmla="*/ 0 h 6"/>
                    <a:gd name="T8" fmla="*/ 0 w 3"/>
                    <a:gd name="T9" fmla="*/ 0 h 6"/>
                    <a:gd name="T10" fmla="*/ 0 w 3"/>
                    <a:gd name="T11" fmla="*/ 3 h 6"/>
                    <a:gd name="T12" fmla="*/ 2 w 3"/>
                    <a:gd name="T13" fmla="*/ 6 h 6"/>
                    <a:gd name="T14" fmla="*/ 3 w 3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lnTo>
                        <a:pt x="2" y="4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4" name="Freeform 964">
                  <a:extLst>
                    <a:ext uri="{FF2B5EF4-FFF2-40B4-BE49-F238E27FC236}">
                      <a16:creationId xmlns:a16="http://schemas.microsoft.com/office/drawing/2014/main" id="{BB87CD66-825A-49CB-83B5-C1471C3B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45" y="832"/>
                  <a:ext cx="4" cy="9"/>
                </a:xfrm>
                <a:custGeom>
                  <a:avLst/>
                  <a:gdLst>
                    <a:gd name="T0" fmla="*/ 0 w 4"/>
                    <a:gd name="T1" fmla="*/ 6 h 12"/>
                    <a:gd name="T2" fmla="*/ 2 w 4"/>
                    <a:gd name="T3" fmla="*/ 11 h 12"/>
                    <a:gd name="T4" fmla="*/ 3 w 4"/>
                    <a:gd name="T5" fmla="*/ 12 h 12"/>
                    <a:gd name="T6" fmla="*/ 4 w 4"/>
                    <a:gd name="T7" fmla="*/ 9 h 12"/>
                    <a:gd name="T8" fmla="*/ 4 w 4"/>
                    <a:gd name="T9" fmla="*/ 1 h 12"/>
                    <a:gd name="T10" fmla="*/ 3 w 4"/>
                    <a:gd name="T11" fmla="*/ 0 h 12"/>
                    <a:gd name="T12" fmla="*/ 1 w 4"/>
                    <a:gd name="T13" fmla="*/ 2 h 12"/>
                    <a:gd name="T14" fmla="*/ 0 w 4"/>
                    <a:gd name="T1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2">
                      <a:moveTo>
                        <a:pt x="0" y="6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5" name="Freeform 965">
                  <a:extLst>
                    <a:ext uri="{FF2B5EF4-FFF2-40B4-BE49-F238E27FC236}">
                      <a16:creationId xmlns:a16="http://schemas.microsoft.com/office/drawing/2014/main" id="{AAA29AB9-5790-4BFB-A309-529E13064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401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2 h 2"/>
                    <a:gd name="T4" fmla="*/ 1 w 5"/>
                    <a:gd name="T5" fmla="*/ 0 h 2"/>
                    <a:gd name="T6" fmla="*/ 0 w 5"/>
                    <a:gd name="T7" fmla="*/ 1 h 2"/>
                    <a:gd name="T8" fmla="*/ 0 w 5"/>
                    <a:gd name="T9" fmla="*/ 2 h 2"/>
                    <a:gd name="T10" fmla="*/ 1 w 5"/>
                    <a:gd name="T11" fmla="*/ 2 h 2"/>
                    <a:gd name="T12" fmla="*/ 3 w 5"/>
                    <a:gd name="T13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6" name="Freeform 966">
                  <a:extLst>
                    <a:ext uri="{FF2B5EF4-FFF2-40B4-BE49-F238E27FC236}">
                      <a16:creationId xmlns:a16="http://schemas.microsoft.com/office/drawing/2014/main" id="{77739873-5F22-4A46-975B-588D40B443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9" y="1283"/>
                  <a:ext cx="32" cy="40"/>
                </a:xfrm>
                <a:custGeom>
                  <a:avLst/>
                  <a:gdLst>
                    <a:gd name="T0" fmla="*/ 1 w 32"/>
                    <a:gd name="T1" fmla="*/ 15 h 40"/>
                    <a:gd name="T2" fmla="*/ 1 w 32"/>
                    <a:gd name="T3" fmla="*/ 17 h 40"/>
                    <a:gd name="T4" fmla="*/ 0 w 32"/>
                    <a:gd name="T5" fmla="*/ 20 h 40"/>
                    <a:gd name="T6" fmla="*/ 4 w 32"/>
                    <a:gd name="T7" fmla="*/ 23 h 40"/>
                    <a:gd name="T8" fmla="*/ 2 w 32"/>
                    <a:gd name="T9" fmla="*/ 23 h 40"/>
                    <a:gd name="T10" fmla="*/ 1 w 32"/>
                    <a:gd name="T11" fmla="*/ 24 h 40"/>
                    <a:gd name="T12" fmla="*/ 2 w 32"/>
                    <a:gd name="T13" fmla="*/ 27 h 40"/>
                    <a:gd name="T14" fmla="*/ 9 w 32"/>
                    <a:gd name="T15" fmla="*/ 30 h 40"/>
                    <a:gd name="T16" fmla="*/ 10 w 32"/>
                    <a:gd name="T17" fmla="*/ 31 h 40"/>
                    <a:gd name="T18" fmla="*/ 11 w 32"/>
                    <a:gd name="T19" fmla="*/ 32 h 40"/>
                    <a:gd name="T20" fmla="*/ 16 w 32"/>
                    <a:gd name="T21" fmla="*/ 28 h 40"/>
                    <a:gd name="T22" fmla="*/ 13 w 32"/>
                    <a:gd name="T23" fmla="*/ 33 h 40"/>
                    <a:gd name="T24" fmla="*/ 10 w 32"/>
                    <a:gd name="T25" fmla="*/ 34 h 40"/>
                    <a:gd name="T26" fmla="*/ 6 w 32"/>
                    <a:gd name="T27" fmla="*/ 31 h 40"/>
                    <a:gd name="T28" fmla="*/ 5 w 32"/>
                    <a:gd name="T29" fmla="*/ 32 h 40"/>
                    <a:gd name="T30" fmla="*/ 4 w 32"/>
                    <a:gd name="T31" fmla="*/ 35 h 40"/>
                    <a:gd name="T32" fmla="*/ 6 w 32"/>
                    <a:gd name="T33" fmla="*/ 37 h 40"/>
                    <a:gd name="T34" fmla="*/ 10 w 32"/>
                    <a:gd name="T35" fmla="*/ 37 h 40"/>
                    <a:gd name="T36" fmla="*/ 11 w 32"/>
                    <a:gd name="T37" fmla="*/ 40 h 40"/>
                    <a:gd name="T38" fmla="*/ 13 w 32"/>
                    <a:gd name="T39" fmla="*/ 40 h 40"/>
                    <a:gd name="T40" fmla="*/ 15 w 32"/>
                    <a:gd name="T41" fmla="*/ 38 h 40"/>
                    <a:gd name="T42" fmla="*/ 23 w 32"/>
                    <a:gd name="T43" fmla="*/ 37 h 40"/>
                    <a:gd name="T44" fmla="*/ 27 w 32"/>
                    <a:gd name="T45" fmla="*/ 37 h 40"/>
                    <a:gd name="T46" fmla="*/ 32 w 32"/>
                    <a:gd name="T47" fmla="*/ 32 h 40"/>
                    <a:gd name="T48" fmla="*/ 31 w 32"/>
                    <a:gd name="T49" fmla="*/ 27 h 40"/>
                    <a:gd name="T50" fmla="*/ 30 w 32"/>
                    <a:gd name="T51" fmla="*/ 23 h 40"/>
                    <a:gd name="T52" fmla="*/ 27 w 32"/>
                    <a:gd name="T53" fmla="*/ 22 h 40"/>
                    <a:gd name="T54" fmla="*/ 24 w 32"/>
                    <a:gd name="T55" fmla="*/ 20 h 40"/>
                    <a:gd name="T56" fmla="*/ 22 w 32"/>
                    <a:gd name="T57" fmla="*/ 13 h 40"/>
                    <a:gd name="T58" fmla="*/ 20 w 32"/>
                    <a:gd name="T59" fmla="*/ 7 h 40"/>
                    <a:gd name="T60" fmla="*/ 15 w 32"/>
                    <a:gd name="T61" fmla="*/ 6 h 40"/>
                    <a:gd name="T62" fmla="*/ 13 w 32"/>
                    <a:gd name="T63" fmla="*/ 3 h 40"/>
                    <a:gd name="T64" fmla="*/ 8 w 32"/>
                    <a:gd name="T65" fmla="*/ 2 h 40"/>
                    <a:gd name="T66" fmla="*/ 5 w 32"/>
                    <a:gd name="T67" fmla="*/ 0 h 40"/>
                    <a:gd name="T68" fmla="*/ 5 w 32"/>
                    <a:gd name="T69" fmla="*/ 3 h 40"/>
                    <a:gd name="T70" fmla="*/ 2 w 32"/>
                    <a:gd name="T71" fmla="*/ 6 h 40"/>
                    <a:gd name="T72" fmla="*/ 2 w 32"/>
                    <a:gd name="T73" fmla="*/ 10 h 40"/>
                    <a:gd name="T74" fmla="*/ 5 w 32"/>
                    <a:gd name="T75" fmla="*/ 13 h 40"/>
                    <a:gd name="T76" fmla="*/ 6 w 32"/>
                    <a:gd name="T77" fmla="*/ 16 h 40"/>
                    <a:gd name="T78" fmla="*/ 3 w 32"/>
                    <a:gd name="T79" fmla="*/ 13 h 40"/>
                    <a:gd name="T80" fmla="*/ 1 w 32"/>
                    <a:gd name="T8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" h="40">
                      <a:moveTo>
                        <a:pt x="1" y="15"/>
                      </a:moveTo>
                      <a:lnTo>
                        <a:pt x="1" y="17"/>
                      </a:lnTo>
                      <a:lnTo>
                        <a:pt x="0" y="20"/>
                      </a:lnTo>
                      <a:lnTo>
                        <a:pt x="4" y="23"/>
                      </a:lnTo>
                      <a:lnTo>
                        <a:pt x="2" y="23"/>
                      </a:lnTo>
                      <a:lnTo>
                        <a:pt x="1" y="24"/>
                      </a:lnTo>
                      <a:lnTo>
                        <a:pt x="2" y="27"/>
                      </a:lnTo>
                      <a:lnTo>
                        <a:pt x="9" y="30"/>
                      </a:lnTo>
                      <a:lnTo>
                        <a:pt x="10" y="31"/>
                      </a:lnTo>
                      <a:lnTo>
                        <a:pt x="11" y="32"/>
                      </a:lnTo>
                      <a:lnTo>
                        <a:pt x="16" y="28"/>
                      </a:lnTo>
                      <a:lnTo>
                        <a:pt x="13" y="33"/>
                      </a:lnTo>
                      <a:lnTo>
                        <a:pt x="10" y="34"/>
                      </a:lnTo>
                      <a:lnTo>
                        <a:pt x="6" y="31"/>
                      </a:lnTo>
                      <a:lnTo>
                        <a:pt x="5" y="32"/>
                      </a:lnTo>
                      <a:lnTo>
                        <a:pt x="4" y="35"/>
                      </a:lnTo>
                      <a:lnTo>
                        <a:pt x="6" y="37"/>
                      </a:lnTo>
                      <a:lnTo>
                        <a:pt x="10" y="37"/>
                      </a:lnTo>
                      <a:lnTo>
                        <a:pt x="11" y="40"/>
                      </a:lnTo>
                      <a:lnTo>
                        <a:pt x="13" y="40"/>
                      </a:lnTo>
                      <a:lnTo>
                        <a:pt x="15" y="38"/>
                      </a:lnTo>
                      <a:lnTo>
                        <a:pt x="23" y="37"/>
                      </a:lnTo>
                      <a:lnTo>
                        <a:pt x="27" y="37"/>
                      </a:lnTo>
                      <a:lnTo>
                        <a:pt x="32" y="32"/>
                      </a:lnTo>
                      <a:lnTo>
                        <a:pt x="31" y="27"/>
                      </a:lnTo>
                      <a:lnTo>
                        <a:pt x="30" y="23"/>
                      </a:lnTo>
                      <a:lnTo>
                        <a:pt x="27" y="22"/>
                      </a:lnTo>
                      <a:lnTo>
                        <a:pt x="24" y="20"/>
                      </a:lnTo>
                      <a:lnTo>
                        <a:pt x="22" y="13"/>
                      </a:lnTo>
                      <a:lnTo>
                        <a:pt x="20" y="7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8" y="2"/>
                      </a:lnTo>
                      <a:lnTo>
                        <a:pt x="5" y="0"/>
                      </a:lnTo>
                      <a:lnTo>
                        <a:pt x="5" y="3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5" y="13"/>
                      </a:lnTo>
                      <a:lnTo>
                        <a:pt x="6" y="16"/>
                      </a:lnTo>
                      <a:lnTo>
                        <a:pt x="3" y="13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7" name="Freeform 967">
                  <a:extLst>
                    <a:ext uri="{FF2B5EF4-FFF2-40B4-BE49-F238E27FC236}">
                      <a16:creationId xmlns:a16="http://schemas.microsoft.com/office/drawing/2014/main" id="{74AA5928-A16B-4D23-8626-2E1614500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5" y="1370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3 w 4"/>
                    <a:gd name="T5" fmla="*/ 0 h 4"/>
                    <a:gd name="T6" fmla="*/ 0 w 4"/>
                    <a:gd name="T7" fmla="*/ 2 h 4"/>
                    <a:gd name="T8" fmla="*/ 0 w 4"/>
                    <a:gd name="T9" fmla="*/ 3 h 4"/>
                    <a:gd name="T10" fmla="*/ 0 w 4"/>
                    <a:gd name="T11" fmla="*/ 4 h 4"/>
                    <a:gd name="T12" fmla="*/ 2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8" name="Freeform 968">
                  <a:extLst>
                    <a:ext uri="{FF2B5EF4-FFF2-40B4-BE49-F238E27FC236}">
                      <a16:creationId xmlns:a16="http://schemas.microsoft.com/office/drawing/2014/main" id="{C6A2566D-B213-4639-ABB7-2A73F0C29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3" y="1275"/>
                  <a:ext cx="4" cy="5"/>
                </a:xfrm>
                <a:custGeom>
                  <a:avLst/>
                  <a:gdLst>
                    <a:gd name="T0" fmla="*/ 3 w 4"/>
                    <a:gd name="T1" fmla="*/ 5 h 5"/>
                    <a:gd name="T2" fmla="*/ 4 w 4"/>
                    <a:gd name="T3" fmla="*/ 3 h 5"/>
                    <a:gd name="T4" fmla="*/ 2 w 4"/>
                    <a:gd name="T5" fmla="*/ 0 h 5"/>
                    <a:gd name="T6" fmla="*/ 1 w 4"/>
                    <a:gd name="T7" fmla="*/ 0 h 5"/>
                    <a:gd name="T8" fmla="*/ 0 w 4"/>
                    <a:gd name="T9" fmla="*/ 1 h 5"/>
                    <a:gd name="T10" fmla="*/ 2 w 4"/>
                    <a:gd name="T11" fmla="*/ 4 h 5"/>
                    <a:gd name="T12" fmla="*/ 3 w 4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9" name="Freeform 969">
                  <a:extLst>
                    <a:ext uri="{FF2B5EF4-FFF2-40B4-BE49-F238E27FC236}">
                      <a16:creationId xmlns:a16="http://schemas.microsoft.com/office/drawing/2014/main" id="{D2350E8A-B863-42AF-91FD-CE206AC6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5"/>
                  <a:ext cx="3" cy="4"/>
                </a:xfrm>
                <a:custGeom>
                  <a:avLst/>
                  <a:gdLst>
                    <a:gd name="T0" fmla="*/ 1 w 4"/>
                    <a:gd name="T1" fmla="*/ 5 h 6"/>
                    <a:gd name="T2" fmla="*/ 3 w 4"/>
                    <a:gd name="T3" fmla="*/ 3 h 6"/>
                    <a:gd name="T4" fmla="*/ 4 w 4"/>
                    <a:gd name="T5" fmla="*/ 1 h 6"/>
                    <a:gd name="T6" fmla="*/ 3 w 4"/>
                    <a:gd name="T7" fmla="*/ 0 h 6"/>
                    <a:gd name="T8" fmla="*/ 0 w 4"/>
                    <a:gd name="T9" fmla="*/ 4 h 6"/>
                    <a:gd name="T10" fmla="*/ 0 w 4"/>
                    <a:gd name="T11" fmla="*/ 6 h 6"/>
                    <a:gd name="T12" fmla="*/ 1 w 4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6"/>
                        <a:pt x="0" y="6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0" name="Freeform 970">
                  <a:extLst>
                    <a:ext uri="{FF2B5EF4-FFF2-40B4-BE49-F238E27FC236}">
                      <a16:creationId xmlns:a16="http://schemas.microsoft.com/office/drawing/2014/main" id="{E11C37CF-B18B-4E25-A358-F2C811D1D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9" y="1344"/>
                  <a:ext cx="5" cy="4"/>
                </a:xfrm>
                <a:custGeom>
                  <a:avLst/>
                  <a:gdLst>
                    <a:gd name="T0" fmla="*/ 0 w 5"/>
                    <a:gd name="T1" fmla="*/ 1 h 4"/>
                    <a:gd name="T2" fmla="*/ 0 w 5"/>
                    <a:gd name="T3" fmla="*/ 3 h 4"/>
                    <a:gd name="T4" fmla="*/ 1 w 5"/>
                    <a:gd name="T5" fmla="*/ 4 h 4"/>
                    <a:gd name="T6" fmla="*/ 5 w 5"/>
                    <a:gd name="T7" fmla="*/ 3 h 4"/>
                    <a:gd name="T8" fmla="*/ 4 w 5"/>
                    <a:gd name="T9" fmla="*/ 1 h 4"/>
                    <a:gd name="T10" fmla="*/ 2 w 5"/>
                    <a:gd name="T11" fmla="*/ 0 h 4"/>
                    <a:gd name="T12" fmla="*/ 0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1" name="Freeform 971">
                  <a:extLst>
                    <a:ext uri="{FF2B5EF4-FFF2-40B4-BE49-F238E27FC236}">
                      <a16:creationId xmlns:a16="http://schemas.microsoft.com/office/drawing/2014/main" id="{B762BFF9-D628-4127-9ABB-FE56FFC7C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0" y="1343"/>
                  <a:ext cx="5" cy="2"/>
                </a:xfrm>
                <a:custGeom>
                  <a:avLst/>
                  <a:gdLst>
                    <a:gd name="T0" fmla="*/ 3 w 5"/>
                    <a:gd name="T1" fmla="*/ 2 h 2"/>
                    <a:gd name="T2" fmla="*/ 5 w 5"/>
                    <a:gd name="T3" fmla="*/ 1 h 2"/>
                    <a:gd name="T4" fmla="*/ 3 w 5"/>
                    <a:gd name="T5" fmla="*/ 0 h 2"/>
                    <a:gd name="T6" fmla="*/ 0 w 5"/>
                    <a:gd name="T7" fmla="*/ 1 h 2"/>
                    <a:gd name="T8" fmla="*/ 1 w 5"/>
                    <a:gd name="T9" fmla="*/ 2 h 2"/>
                    <a:gd name="T10" fmla="*/ 3 w 5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2" name="Freeform 972">
                  <a:extLst>
                    <a:ext uri="{FF2B5EF4-FFF2-40B4-BE49-F238E27FC236}">
                      <a16:creationId xmlns:a16="http://schemas.microsoft.com/office/drawing/2014/main" id="{15880E54-2D76-44BB-A8F8-53A83E24D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8" y="140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1 w 2"/>
                    <a:gd name="T5" fmla="*/ 0 h 2"/>
                    <a:gd name="T6" fmla="*/ 0 w 2"/>
                    <a:gd name="T7" fmla="*/ 0 h 2"/>
                    <a:gd name="T8" fmla="*/ 1 w 2"/>
                    <a:gd name="T9" fmla="*/ 2 h 2"/>
                    <a:gd name="T10" fmla="*/ 2 w 2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3" name="Freeform 973">
                  <a:extLst>
                    <a:ext uri="{FF2B5EF4-FFF2-40B4-BE49-F238E27FC236}">
                      <a16:creationId xmlns:a16="http://schemas.microsoft.com/office/drawing/2014/main" id="{C42F98C8-12A6-43D8-931A-2CD856280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3" y="1548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1 h 3"/>
                    <a:gd name="T4" fmla="*/ 0 w 1"/>
                    <a:gd name="T5" fmla="*/ 3 h 3"/>
                    <a:gd name="T6" fmla="*/ 1 w 1"/>
                    <a:gd name="T7" fmla="*/ 2 h 3"/>
                    <a:gd name="T8" fmla="*/ 1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4" name="Freeform 974">
                  <a:extLst>
                    <a:ext uri="{FF2B5EF4-FFF2-40B4-BE49-F238E27FC236}">
                      <a16:creationId xmlns:a16="http://schemas.microsoft.com/office/drawing/2014/main" id="{BCD7792E-F922-4449-9B8B-57225EB5D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4" y="1476"/>
                  <a:ext cx="5" cy="6"/>
                </a:xfrm>
                <a:custGeom>
                  <a:avLst/>
                  <a:gdLst>
                    <a:gd name="T0" fmla="*/ 1 w 5"/>
                    <a:gd name="T1" fmla="*/ 6 h 6"/>
                    <a:gd name="T2" fmla="*/ 3 w 5"/>
                    <a:gd name="T3" fmla="*/ 3 h 6"/>
                    <a:gd name="T4" fmla="*/ 5 w 5"/>
                    <a:gd name="T5" fmla="*/ 0 h 6"/>
                    <a:gd name="T6" fmla="*/ 4 w 5"/>
                    <a:gd name="T7" fmla="*/ 0 h 6"/>
                    <a:gd name="T8" fmla="*/ 3 w 5"/>
                    <a:gd name="T9" fmla="*/ 3 h 6"/>
                    <a:gd name="T10" fmla="*/ 0 w 5"/>
                    <a:gd name="T11" fmla="*/ 6 h 6"/>
                    <a:gd name="T12" fmla="*/ 1 w 5"/>
                    <a:gd name="T1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6">
                      <a:moveTo>
                        <a:pt x="1" y="6"/>
                      </a:moveTo>
                      <a:lnTo>
                        <a:pt x="3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5" name="Freeform 975">
                  <a:extLst>
                    <a:ext uri="{FF2B5EF4-FFF2-40B4-BE49-F238E27FC236}">
                      <a16:creationId xmlns:a16="http://schemas.microsoft.com/office/drawing/2014/main" id="{A2405C38-FE45-4D4A-86CB-D32C32CAF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2" y="1405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  <a:gd name="T8" fmla="*/ 3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6" name="Freeform 976">
                  <a:extLst>
                    <a:ext uri="{FF2B5EF4-FFF2-40B4-BE49-F238E27FC236}">
                      <a16:creationId xmlns:a16="http://schemas.microsoft.com/office/drawing/2014/main" id="{3A154955-90EA-4B91-828E-D94C2E46C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191"/>
                  <a:ext cx="9" cy="9"/>
                </a:xfrm>
                <a:custGeom>
                  <a:avLst/>
                  <a:gdLst>
                    <a:gd name="T0" fmla="*/ 2 w 9"/>
                    <a:gd name="T1" fmla="*/ 2 h 9"/>
                    <a:gd name="T2" fmla="*/ 1 w 9"/>
                    <a:gd name="T3" fmla="*/ 5 h 9"/>
                    <a:gd name="T4" fmla="*/ 0 w 9"/>
                    <a:gd name="T5" fmla="*/ 5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9 h 9"/>
                    <a:gd name="T12" fmla="*/ 2 w 9"/>
                    <a:gd name="T13" fmla="*/ 8 h 9"/>
                    <a:gd name="T14" fmla="*/ 6 w 9"/>
                    <a:gd name="T15" fmla="*/ 5 h 9"/>
                    <a:gd name="T16" fmla="*/ 9 w 9"/>
                    <a:gd name="T17" fmla="*/ 1 h 9"/>
                    <a:gd name="T18" fmla="*/ 9 w 9"/>
                    <a:gd name="T19" fmla="*/ 0 h 9"/>
                    <a:gd name="T20" fmla="*/ 6 w 9"/>
                    <a:gd name="T21" fmla="*/ 0 h 9"/>
                    <a:gd name="T22" fmla="*/ 4 w 9"/>
                    <a:gd name="T23" fmla="*/ 2 h 9"/>
                    <a:gd name="T24" fmla="*/ 2 w 9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" h="9">
                      <a:moveTo>
                        <a:pt x="2" y="2"/>
                      </a:move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8"/>
                      </a:lnTo>
                      <a:lnTo>
                        <a:pt x="6" y="5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7" name="Freeform 977">
                  <a:extLst>
                    <a:ext uri="{FF2B5EF4-FFF2-40B4-BE49-F238E27FC236}">
                      <a16:creationId xmlns:a16="http://schemas.microsoft.com/office/drawing/2014/main" id="{758C9424-9FDC-4064-B1A2-BE67B2ACD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9" y="1358"/>
                  <a:ext cx="5" cy="4"/>
                </a:xfrm>
                <a:custGeom>
                  <a:avLst/>
                  <a:gdLst>
                    <a:gd name="T0" fmla="*/ 5 w 5"/>
                    <a:gd name="T1" fmla="*/ 1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3 h 4"/>
                    <a:gd name="T8" fmla="*/ 1 w 5"/>
                    <a:gd name="T9" fmla="*/ 4 h 4"/>
                    <a:gd name="T10" fmla="*/ 5 w 5"/>
                    <a:gd name="T11" fmla="*/ 3 h 4"/>
                    <a:gd name="T12" fmla="*/ 5 w 5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1" y="4"/>
                      </a:lnTo>
                      <a:lnTo>
                        <a:pt x="5" y="3"/>
                      </a:lnTo>
                      <a:lnTo>
                        <a:pt x="5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8" name="Freeform 978">
                  <a:extLst>
                    <a:ext uri="{FF2B5EF4-FFF2-40B4-BE49-F238E27FC236}">
                      <a16:creationId xmlns:a16="http://schemas.microsoft.com/office/drawing/2014/main" id="{0FC317B4-363C-432A-9AB0-41EEB95260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268"/>
                  <a:ext cx="3" cy="4"/>
                </a:xfrm>
                <a:custGeom>
                  <a:avLst/>
                  <a:gdLst>
                    <a:gd name="T0" fmla="*/ 1 w 5"/>
                    <a:gd name="T1" fmla="*/ 0 h 5"/>
                    <a:gd name="T2" fmla="*/ 0 w 5"/>
                    <a:gd name="T3" fmla="*/ 2 h 5"/>
                    <a:gd name="T4" fmla="*/ 4 w 5"/>
                    <a:gd name="T5" fmla="*/ 5 h 5"/>
                    <a:gd name="T6" fmla="*/ 5 w 5"/>
                    <a:gd name="T7" fmla="*/ 5 h 5"/>
                    <a:gd name="T8" fmla="*/ 4 w 5"/>
                    <a:gd name="T9" fmla="*/ 1 h 5"/>
                    <a:gd name="T10" fmla="*/ 1 w 5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9" name="Freeform 979">
                  <a:extLst>
                    <a:ext uri="{FF2B5EF4-FFF2-40B4-BE49-F238E27FC236}">
                      <a16:creationId xmlns:a16="http://schemas.microsoft.com/office/drawing/2014/main" id="{10BB27D3-E1DD-4750-BE15-A5929203A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2" y="1117"/>
                  <a:ext cx="12" cy="6"/>
                </a:xfrm>
                <a:custGeom>
                  <a:avLst/>
                  <a:gdLst>
                    <a:gd name="T0" fmla="*/ 11 w 12"/>
                    <a:gd name="T1" fmla="*/ 5 h 6"/>
                    <a:gd name="T2" fmla="*/ 11 w 12"/>
                    <a:gd name="T3" fmla="*/ 6 h 6"/>
                    <a:gd name="T4" fmla="*/ 12 w 12"/>
                    <a:gd name="T5" fmla="*/ 3 h 6"/>
                    <a:gd name="T6" fmla="*/ 10 w 12"/>
                    <a:gd name="T7" fmla="*/ 1 h 6"/>
                    <a:gd name="T8" fmla="*/ 7 w 12"/>
                    <a:gd name="T9" fmla="*/ 0 h 6"/>
                    <a:gd name="T10" fmla="*/ 5 w 12"/>
                    <a:gd name="T11" fmla="*/ 1 h 6"/>
                    <a:gd name="T12" fmla="*/ 3 w 12"/>
                    <a:gd name="T13" fmla="*/ 0 h 6"/>
                    <a:gd name="T14" fmla="*/ 0 w 12"/>
                    <a:gd name="T15" fmla="*/ 0 h 6"/>
                    <a:gd name="T16" fmla="*/ 0 w 12"/>
                    <a:gd name="T17" fmla="*/ 1 h 6"/>
                    <a:gd name="T18" fmla="*/ 0 w 12"/>
                    <a:gd name="T19" fmla="*/ 3 h 6"/>
                    <a:gd name="T20" fmla="*/ 2 w 12"/>
                    <a:gd name="T21" fmla="*/ 3 h 6"/>
                    <a:gd name="T22" fmla="*/ 4 w 12"/>
                    <a:gd name="T23" fmla="*/ 4 h 6"/>
                    <a:gd name="T24" fmla="*/ 8 w 12"/>
                    <a:gd name="T25" fmla="*/ 3 h 6"/>
                    <a:gd name="T26" fmla="*/ 11 w 12"/>
                    <a:gd name="T27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6">
                      <a:moveTo>
                        <a:pt x="11" y="5"/>
                      </a:moveTo>
                      <a:lnTo>
                        <a:pt x="11" y="6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2" y="3"/>
                      </a:lnTo>
                      <a:lnTo>
                        <a:pt x="4" y="4"/>
                      </a:lnTo>
                      <a:lnTo>
                        <a:pt x="8" y="3"/>
                      </a:lnTo>
                      <a:lnTo>
                        <a:pt x="11" y="5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0" name="Rectangle 980">
                  <a:extLst>
                    <a:ext uri="{FF2B5EF4-FFF2-40B4-BE49-F238E27FC236}">
                      <a16:creationId xmlns:a16="http://schemas.microsoft.com/office/drawing/2014/main" id="{1E01285A-B222-4D9E-9B19-D7FB2875CA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6" y="1124"/>
                  <a:ext cx="1" cy="1"/>
                </a:xfrm>
                <a:prstGeom prst="rect">
                  <a:avLst/>
                </a:pr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1" name="Freeform 981">
                  <a:extLst>
                    <a:ext uri="{FF2B5EF4-FFF2-40B4-BE49-F238E27FC236}">
                      <a16:creationId xmlns:a16="http://schemas.microsoft.com/office/drawing/2014/main" id="{9C1A5F98-E990-4C16-B6B0-A127C469A8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04" y="962"/>
                  <a:ext cx="11" cy="7"/>
                </a:xfrm>
                <a:custGeom>
                  <a:avLst/>
                  <a:gdLst>
                    <a:gd name="T0" fmla="*/ 11 w 11"/>
                    <a:gd name="T1" fmla="*/ 6 h 7"/>
                    <a:gd name="T2" fmla="*/ 8 w 11"/>
                    <a:gd name="T3" fmla="*/ 2 h 7"/>
                    <a:gd name="T4" fmla="*/ 4 w 11"/>
                    <a:gd name="T5" fmla="*/ 0 h 7"/>
                    <a:gd name="T6" fmla="*/ 1 w 11"/>
                    <a:gd name="T7" fmla="*/ 0 h 7"/>
                    <a:gd name="T8" fmla="*/ 0 w 11"/>
                    <a:gd name="T9" fmla="*/ 2 h 7"/>
                    <a:gd name="T10" fmla="*/ 2 w 11"/>
                    <a:gd name="T11" fmla="*/ 6 h 7"/>
                    <a:gd name="T12" fmla="*/ 5 w 11"/>
                    <a:gd name="T13" fmla="*/ 6 h 7"/>
                    <a:gd name="T14" fmla="*/ 8 w 11"/>
                    <a:gd name="T15" fmla="*/ 7 h 7"/>
                    <a:gd name="T16" fmla="*/ 11 w 11"/>
                    <a:gd name="T17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11" y="6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5" y="6"/>
                      </a:lnTo>
                      <a:lnTo>
                        <a:pt x="8" y="7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2" name="Freeform 982">
                  <a:extLst>
                    <a:ext uri="{FF2B5EF4-FFF2-40B4-BE49-F238E27FC236}">
                      <a16:creationId xmlns:a16="http://schemas.microsoft.com/office/drawing/2014/main" id="{936B0059-9852-4289-B753-873050491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7" y="1304"/>
                  <a:ext cx="7" cy="10"/>
                </a:xfrm>
                <a:custGeom>
                  <a:avLst/>
                  <a:gdLst>
                    <a:gd name="T0" fmla="*/ 2 w 7"/>
                    <a:gd name="T1" fmla="*/ 10 h 10"/>
                    <a:gd name="T2" fmla="*/ 3 w 7"/>
                    <a:gd name="T3" fmla="*/ 9 h 10"/>
                    <a:gd name="T4" fmla="*/ 5 w 7"/>
                    <a:gd name="T5" fmla="*/ 4 h 10"/>
                    <a:gd name="T6" fmla="*/ 7 w 7"/>
                    <a:gd name="T7" fmla="*/ 2 h 10"/>
                    <a:gd name="T8" fmla="*/ 6 w 7"/>
                    <a:gd name="T9" fmla="*/ 0 h 10"/>
                    <a:gd name="T10" fmla="*/ 4 w 7"/>
                    <a:gd name="T11" fmla="*/ 1 h 10"/>
                    <a:gd name="T12" fmla="*/ 2 w 7"/>
                    <a:gd name="T13" fmla="*/ 1 h 10"/>
                    <a:gd name="T14" fmla="*/ 0 w 7"/>
                    <a:gd name="T15" fmla="*/ 2 h 10"/>
                    <a:gd name="T16" fmla="*/ 0 w 7"/>
                    <a:gd name="T17" fmla="*/ 4 h 10"/>
                    <a:gd name="T18" fmla="*/ 1 w 7"/>
                    <a:gd name="T19" fmla="*/ 3 h 10"/>
                    <a:gd name="T20" fmla="*/ 2 w 7"/>
                    <a:gd name="T21" fmla="*/ 6 h 10"/>
                    <a:gd name="T22" fmla="*/ 1 w 7"/>
                    <a:gd name="T23" fmla="*/ 9 h 10"/>
                    <a:gd name="T24" fmla="*/ 2 w 7"/>
                    <a:gd name="T2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" h="10">
                      <a:moveTo>
                        <a:pt x="2" y="10"/>
                      </a:moveTo>
                      <a:lnTo>
                        <a:pt x="3" y="9"/>
                      </a:lnTo>
                      <a:lnTo>
                        <a:pt x="5" y="4"/>
                      </a:lnTo>
                      <a:lnTo>
                        <a:pt x="7" y="2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3"/>
                      </a:lnTo>
                      <a:lnTo>
                        <a:pt x="2" y="6"/>
                      </a:lnTo>
                      <a:lnTo>
                        <a:pt x="1" y="9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3" name="Freeform 983">
                  <a:extLst>
                    <a:ext uri="{FF2B5EF4-FFF2-40B4-BE49-F238E27FC236}">
                      <a16:creationId xmlns:a16="http://schemas.microsoft.com/office/drawing/2014/main" id="{B7613528-A269-47CA-B325-2A61218DA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1" y="1251"/>
                  <a:ext cx="5" cy="9"/>
                </a:xfrm>
                <a:custGeom>
                  <a:avLst/>
                  <a:gdLst>
                    <a:gd name="T0" fmla="*/ 1 w 5"/>
                    <a:gd name="T1" fmla="*/ 2 h 9"/>
                    <a:gd name="T2" fmla="*/ 0 w 5"/>
                    <a:gd name="T3" fmla="*/ 4 h 9"/>
                    <a:gd name="T4" fmla="*/ 0 w 5"/>
                    <a:gd name="T5" fmla="*/ 7 h 9"/>
                    <a:gd name="T6" fmla="*/ 2 w 5"/>
                    <a:gd name="T7" fmla="*/ 9 h 9"/>
                    <a:gd name="T8" fmla="*/ 4 w 5"/>
                    <a:gd name="T9" fmla="*/ 7 h 9"/>
                    <a:gd name="T10" fmla="*/ 4 w 5"/>
                    <a:gd name="T11" fmla="*/ 4 h 9"/>
                    <a:gd name="T12" fmla="*/ 5 w 5"/>
                    <a:gd name="T13" fmla="*/ 0 h 9"/>
                    <a:gd name="T14" fmla="*/ 1 w 5"/>
                    <a:gd name="T1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1" y="2"/>
                      </a:move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2" y="9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5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4" name="Freeform 984">
                  <a:extLst>
                    <a:ext uri="{FF2B5EF4-FFF2-40B4-BE49-F238E27FC236}">
                      <a16:creationId xmlns:a16="http://schemas.microsoft.com/office/drawing/2014/main" id="{C252FDB7-08B1-44E4-9411-DBBEB95989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0" y="1251"/>
                  <a:ext cx="6" cy="8"/>
                </a:xfrm>
                <a:custGeom>
                  <a:avLst/>
                  <a:gdLst>
                    <a:gd name="T0" fmla="*/ 0 w 6"/>
                    <a:gd name="T1" fmla="*/ 7 h 8"/>
                    <a:gd name="T2" fmla="*/ 1 w 6"/>
                    <a:gd name="T3" fmla="*/ 8 h 8"/>
                    <a:gd name="T4" fmla="*/ 3 w 6"/>
                    <a:gd name="T5" fmla="*/ 7 h 8"/>
                    <a:gd name="T6" fmla="*/ 6 w 6"/>
                    <a:gd name="T7" fmla="*/ 5 h 8"/>
                    <a:gd name="T8" fmla="*/ 5 w 6"/>
                    <a:gd name="T9" fmla="*/ 1 h 8"/>
                    <a:gd name="T10" fmla="*/ 3 w 6"/>
                    <a:gd name="T11" fmla="*/ 0 h 8"/>
                    <a:gd name="T12" fmla="*/ 0 w 6"/>
                    <a:gd name="T13" fmla="*/ 1 h 8"/>
                    <a:gd name="T14" fmla="*/ 0 w 6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0" y="7"/>
                      </a:moveTo>
                      <a:lnTo>
                        <a:pt x="1" y="8"/>
                      </a:lnTo>
                      <a:lnTo>
                        <a:pt x="3" y="7"/>
                      </a:lnTo>
                      <a:lnTo>
                        <a:pt x="6" y="5"/>
                      </a:lnTo>
                      <a:lnTo>
                        <a:pt x="5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5" name="Freeform 985">
                  <a:extLst>
                    <a:ext uri="{FF2B5EF4-FFF2-40B4-BE49-F238E27FC236}">
                      <a16:creationId xmlns:a16="http://schemas.microsoft.com/office/drawing/2014/main" id="{AEE5E3CB-D33A-4111-8591-38E6CB680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9" y="1239"/>
                  <a:ext cx="7" cy="6"/>
                </a:xfrm>
                <a:custGeom>
                  <a:avLst/>
                  <a:gdLst>
                    <a:gd name="T0" fmla="*/ 7 w 7"/>
                    <a:gd name="T1" fmla="*/ 2 h 6"/>
                    <a:gd name="T2" fmla="*/ 4 w 7"/>
                    <a:gd name="T3" fmla="*/ 1 h 6"/>
                    <a:gd name="T4" fmla="*/ 2 w 7"/>
                    <a:gd name="T5" fmla="*/ 0 h 6"/>
                    <a:gd name="T6" fmla="*/ 1 w 7"/>
                    <a:gd name="T7" fmla="*/ 2 h 6"/>
                    <a:gd name="T8" fmla="*/ 0 w 7"/>
                    <a:gd name="T9" fmla="*/ 4 h 6"/>
                    <a:gd name="T10" fmla="*/ 1 w 7"/>
                    <a:gd name="T11" fmla="*/ 6 h 6"/>
                    <a:gd name="T12" fmla="*/ 2 w 7"/>
                    <a:gd name="T13" fmla="*/ 6 h 6"/>
                    <a:gd name="T14" fmla="*/ 4 w 7"/>
                    <a:gd name="T15" fmla="*/ 4 h 6"/>
                    <a:gd name="T16" fmla="*/ 7 w 7"/>
                    <a:gd name="T17" fmla="*/ 2 h 6"/>
                    <a:gd name="T18" fmla="*/ 7 w 7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6">
                      <a:moveTo>
                        <a:pt x="7" y="2"/>
                      </a:move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7" y="2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6" name="Freeform 986">
                  <a:extLst>
                    <a:ext uri="{FF2B5EF4-FFF2-40B4-BE49-F238E27FC236}">
                      <a16:creationId xmlns:a16="http://schemas.microsoft.com/office/drawing/2014/main" id="{63FB40A4-F8E7-4D21-814A-C153BC65D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4" y="1340"/>
                  <a:ext cx="7" cy="4"/>
                </a:xfrm>
                <a:custGeom>
                  <a:avLst/>
                  <a:gdLst>
                    <a:gd name="T0" fmla="*/ 3 w 7"/>
                    <a:gd name="T1" fmla="*/ 0 h 4"/>
                    <a:gd name="T2" fmla="*/ 0 w 7"/>
                    <a:gd name="T3" fmla="*/ 1 h 4"/>
                    <a:gd name="T4" fmla="*/ 0 w 7"/>
                    <a:gd name="T5" fmla="*/ 1 h 4"/>
                    <a:gd name="T6" fmla="*/ 3 w 7"/>
                    <a:gd name="T7" fmla="*/ 4 h 4"/>
                    <a:gd name="T8" fmla="*/ 5 w 7"/>
                    <a:gd name="T9" fmla="*/ 3 h 4"/>
                    <a:gd name="T10" fmla="*/ 7 w 7"/>
                    <a:gd name="T11" fmla="*/ 1 h 4"/>
                    <a:gd name="T12" fmla="*/ 5 w 7"/>
                    <a:gd name="T13" fmla="*/ 1 h 4"/>
                    <a:gd name="T14" fmla="*/ 3 w 7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3" y="4"/>
                      </a:lnTo>
                      <a:lnTo>
                        <a:pt x="5" y="3"/>
                      </a:lnTo>
                      <a:lnTo>
                        <a:pt x="7" y="1"/>
                      </a:lnTo>
                      <a:lnTo>
                        <a:pt x="5" y="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7" name="Freeform 987">
                  <a:extLst>
                    <a:ext uri="{FF2B5EF4-FFF2-40B4-BE49-F238E27FC236}">
                      <a16:creationId xmlns:a16="http://schemas.microsoft.com/office/drawing/2014/main" id="{1945763F-379A-41E2-9C37-F0FD62BB9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7" y="1448"/>
                  <a:ext cx="8" cy="10"/>
                </a:xfrm>
                <a:custGeom>
                  <a:avLst/>
                  <a:gdLst>
                    <a:gd name="T0" fmla="*/ 5 w 8"/>
                    <a:gd name="T1" fmla="*/ 2 h 10"/>
                    <a:gd name="T2" fmla="*/ 5 w 8"/>
                    <a:gd name="T3" fmla="*/ 0 h 10"/>
                    <a:gd name="T4" fmla="*/ 3 w 8"/>
                    <a:gd name="T5" fmla="*/ 0 h 10"/>
                    <a:gd name="T6" fmla="*/ 1 w 8"/>
                    <a:gd name="T7" fmla="*/ 3 h 10"/>
                    <a:gd name="T8" fmla="*/ 1 w 8"/>
                    <a:gd name="T9" fmla="*/ 4 h 10"/>
                    <a:gd name="T10" fmla="*/ 0 w 8"/>
                    <a:gd name="T11" fmla="*/ 7 h 10"/>
                    <a:gd name="T12" fmla="*/ 2 w 8"/>
                    <a:gd name="T13" fmla="*/ 8 h 10"/>
                    <a:gd name="T14" fmla="*/ 2 w 8"/>
                    <a:gd name="T15" fmla="*/ 10 h 10"/>
                    <a:gd name="T16" fmla="*/ 4 w 8"/>
                    <a:gd name="T17" fmla="*/ 10 h 10"/>
                    <a:gd name="T18" fmla="*/ 5 w 8"/>
                    <a:gd name="T19" fmla="*/ 8 h 10"/>
                    <a:gd name="T20" fmla="*/ 8 w 8"/>
                    <a:gd name="T21" fmla="*/ 8 h 10"/>
                    <a:gd name="T22" fmla="*/ 8 w 8"/>
                    <a:gd name="T23" fmla="*/ 7 h 10"/>
                    <a:gd name="T24" fmla="*/ 6 w 8"/>
                    <a:gd name="T25" fmla="*/ 3 h 10"/>
                    <a:gd name="T26" fmla="*/ 5 w 8"/>
                    <a:gd name="T2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8" h="10">
                      <a:moveTo>
                        <a:pt x="5" y="2"/>
                      </a:move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5" y="8"/>
                      </a:lnTo>
                      <a:lnTo>
                        <a:pt x="8" y="8"/>
                      </a:lnTo>
                      <a:lnTo>
                        <a:pt x="8" y="7"/>
                      </a:lnTo>
                      <a:lnTo>
                        <a:pt x="6" y="3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8" name="Freeform 988">
                  <a:extLst>
                    <a:ext uri="{FF2B5EF4-FFF2-40B4-BE49-F238E27FC236}">
                      <a16:creationId xmlns:a16="http://schemas.microsoft.com/office/drawing/2014/main" id="{53614B68-71F0-4F4E-AA6C-2D0E8B27F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8" y="1452"/>
                  <a:ext cx="1" cy="5"/>
                </a:xfrm>
                <a:custGeom>
                  <a:avLst/>
                  <a:gdLst>
                    <a:gd name="T0" fmla="*/ 1 w 1"/>
                    <a:gd name="T1" fmla="*/ 0 h 5"/>
                    <a:gd name="T2" fmla="*/ 0 w 1"/>
                    <a:gd name="T3" fmla="*/ 2 h 5"/>
                    <a:gd name="T4" fmla="*/ 0 w 1"/>
                    <a:gd name="T5" fmla="*/ 4 h 5"/>
                    <a:gd name="T6" fmla="*/ 1 w 1"/>
                    <a:gd name="T7" fmla="*/ 5 h 5"/>
                    <a:gd name="T8" fmla="*/ 1 w 1"/>
                    <a:gd name="T9" fmla="*/ 4 h 5"/>
                    <a:gd name="T10" fmla="*/ 1 w 1"/>
                    <a:gd name="T11" fmla="*/ 3 h 5"/>
                    <a:gd name="T12" fmla="*/ 1 w 1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5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1" y="4"/>
                      </a:lnTo>
                      <a:lnTo>
                        <a:pt x="1" y="3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9" name="Freeform 989">
                  <a:extLst>
                    <a:ext uri="{FF2B5EF4-FFF2-40B4-BE49-F238E27FC236}">
                      <a16:creationId xmlns:a16="http://schemas.microsoft.com/office/drawing/2014/main" id="{049373A3-6017-4D93-BF78-BDDA38B5E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459"/>
                  <a:ext cx="1" cy="3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1 h 3"/>
                    <a:gd name="T4" fmla="*/ 1 w 1"/>
                    <a:gd name="T5" fmla="*/ 3 h 3"/>
                    <a:gd name="T6" fmla="*/ 1 w 1"/>
                    <a:gd name="T7" fmla="*/ 2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0" name="Freeform 990">
                  <a:extLst>
                    <a:ext uri="{FF2B5EF4-FFF2-40B4-BE49-F238E27FC236}">
                      <a16:creationId xmlns:a16="http://schemas.microsoft.com/office/drawing/2014/main" id="{FC5BC012-89C4-4A36-BDBC-5B121DE2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2" y="695"/>
                  <a:ext cx="590" cy="915"/>
                </a:xfrm>
                <a:custGeom>
                  <a:avLst/>
                  <a:gdLst>
                    <a:gd name="T0" fmla="*/ 666 w 761"/>
                    <a:gd name="T1" fmla="*/ 204 h 1179"/>
                    <a:gd name="T2" fmla="*/ 642 w 761"/>
                    <a:gd name="T3" fmla="*/ 204 h 1179"/>
                    <a:gd name="T4" fmla="*/ 588 w 761"/>
                    <a:gd name="T5" fmla="*/ 147 h 1179"/>
                    <a:gd name="T6" fmla="*/ 558 w 761"/>
                    <a:gd name="T7" fmla="*/ 137 h 1179"/>
                    <a:gd name="T8" fmla="*/ 679 w 761"/>
                    <a:gd name="T9" fmla="*/ 106 h 1179"/>
                    <a:gd name="T10" fmla="*/ 612 w 761"/>
                    <a:gd name="T11" fmla="*/ 64 h 1179"/>
                    <a:gd name="T12" fmla="*/ 526 w 761"/>
                    <a:gd name="T13" fmla="*/ 52 h 1179"/>
                    <a:gd name="T14" fmla="*/ 595 w 761"/>
                    <a:gd name="T15" fmla="*/ 20 h 1179"/>
                    <a:gd name="T16" fmla="*/ 486 w 761"/>
                    <a:gd name="T17" fmla="*/ 41 h 1179"/>
                    <a:gd name="T18" fmla="*/ 436 w 761"/>
                    <a:gd name="T19" fmla="*/ 59 h 1179"/>
                    <a:gd name="T20" fmla="*/ 395 w 761"/>
                    <a:gd name="T21" fmla="*/ 78 h 1179"/>
                    <a:gd name="T22" fmla="*/ 374 w 761"/>
                    <a:gd name="T23" fmla="*/ 90 h 1179"/>
                    <a:gd name="T24" fmla="*/ 309 w 761"/>
                    <a:gd name="T25" fmla="*/ 122 h 1179"/>
                    <a:gd name="T26" fmla="*/ 255 w 761"/>
                    <a:gd name="T27" fmla="*/ 78 h 1179"/>
                    <a:gd name="T28" fmla="*/ 189 w 761"/>
                    <a:gd name="T29" fmla="*/ 141 h 1179"/>
                    <a:gd name="T30" fmla="*/ 117 w 761"/>
                    <a:gd name="T31" fmla="*/ 190 h 1179"/>
                    <a:gd name="T32" fmla="*/ 100 w 761"/>
                    <a:gd name="T33" fmla="*/ 258 h 1179"/>
                    <a:gd name="T34" fmla="*/ 16 w 761"/>
                    <a:gd name="T35" fmla="*/ 315 h 1179"/>
                    <a:gd name="T36" fmla="*/ 60 w 761"/>
                    <a:gd name="T37" fmla="*/ 364 h 1179"/>
                    <a:gd name="T38" fmla="*/ 27 w 761"/>
                    <a:gd name="T39" fmla="*/ 400 h 1179"/>
                    <a:gd name="T40" fmla="*/ 67 w 761"/>
                    <a:gd name="T41" fmla="*/ 436 h 1179"/>
                    <a:gd name="T42" fmla="*/ 132 w 761"/>
                    <a:gd name="T43" fmla="*/ 516 h 1179"/>
                    <a:gd name="T44" fmla="*/ 139 w 761"/>
                    <a:gd name="T45" fmla="*/ 622 h 1179"/>
                    <a:gd name="T46" fmla="*/ 121 w 761"/>
                    <a:gd name="T47" fmla="*/ 695 h 1179"/>
                    <a:gd name="T48" fmla="*/ 159 w 761"/>
                    <a:gd name="T49" fmla="*/ 698 h 1179"/>
                    <a:gd name="T50" fmla="*/ 166 w 761"/>
                    <a:gd name="T51" fmla="*/ 733 h 1179"/>
                    <a:gd name="T52" fmla="*/ 149 w 761"/>
                    <a:gd name="T53" fmla="*/ 773 h 1179"/>
                    <a:gd name="T54" fmla="*/ 171 w 761"/>
                    <a:gd name="T55" fmla="*/ 826 h 1179"/>
                    <a:gd name="T56" fmla="*/ 149 w 761"/>
                    <a:gd name="T57" fmla="*/ 858 h 1179"/>
                    <a:gd name="T58" fmla="*/ 138 w 761"/>
                    <a:gd name="T59" fmla="*/ 879 h 1179"/>
                    <a:gd name="T60" fmla="*/ 107 w 761"/>
                    <a:gd name="T61" fmla="*/ 889 h 1179"/>
                    <a:gd name="T62" fmla="*/ 113 w 761"/>
                    <a:gd name="T63" fmla="*/ 924 h 1179"/>
                    <a:gd name="T64" fmla="*/ 108 w 761"/>
                    <a:gd name="T65" fmla="*/ 951 h 1179"/>
                    <a:gd name="T66" fmla="*/ 113 w 761"/>
                    <a:gd name="T67" fmla="*/ 993 h 1179"/>
                    <a:gd name="T68" fmla="*/ 127 w 761"/>
                    <a:gd name="T69" fmla="*/ 1018 h 1179"/>
                    <a:gd name="T70" fmla="*/ 127 w 761"/>
                    <a:gd name="T71" fmla="*/ 1056 h 1179"/>
                    <a:gd name="T72" fmla="*/ 131 w 761"/>
                    <a:gd name="T73" fmla="*/ 1119 h 1179"/>
                    <a:gd name="T74" fmla="*/ 184 w 761"/>
                    <a:gd name="T75" fmla="*/ 1144 h 1179"/>
                    <a:gd name="T76" fmla="*/ 202 w 761"/>
                    <a:gd name="T77" fmla="*/ 1174 h 1179"/>
                    <a:gd name="T78" fmla="*/ 225 w 761"/>
                    <a:gd name="T79" fmla="*/ 1148 h 1179"/>
                    <a:gd name="T80" fmla="*/ 246 w 761"/>
                    <a:gd name="T81" fmla="*/ 1098 h 1179"/>
                    <a:gd name="T82" fmla="*/ 258 w 761"/>
                    <a:gd name="T83" fmla="*/ 1057 h 1179"/>
                    <a:gd name="T84" fmla="*/ 278 w 761"/>
                    <a:gd name="T85" fmla="*/ 1003 h 1179"/>
                    <a:gd name="T86" fmla="*/ 330 w 761"/>
                    <a:gd name="T87" fmla="*/ 952 h 1179"/>
                    <a:gd name="T88" fmla="*/ 384 w 761"/>
                    <a:gd name="T89" fmla="*/ 952 h 1179"/>
                    <a:gd name="T90" fmla="*/ 426 w 761"/>
                    <a:gd name="T91" fmla="*/ 867 h 1179"/>
                    <a:gd name="T92" fmla="*/ 498 w 761"/>
                    <a:gd name="T93" fmla="*/ 875 h 1179"/>
                    <a:gd name="T94" fmla="*/ 566 w 761"/>
                    <a:gd name="T95" fmla="*/ 831 h 1179"/>
                    <a:gd name="T96" fmla="*/ 522 w 761"/>
                    <a:gd name="T97" fmla="*/ 802 h 1179"/>
                    <a:gd name="T98" fmla="*/ 531 w 761"/>
                    <a:gd name="T99" fmla="*/ 753 h 1179"/>
                    <a:gd name="T100" fmla="*/ 558 w 761"/>
                    <a:gd name="T101" fmla="*/ 791 h 1179"/>
                    <a:gd name="T102" fmla="*/ 585 w 761"/>
                    <a:gd name="T103" fmla="*/ 761 h 1179"/>
                    <a:gd name="T104" fmla="*/ 536 w 761"/>
                    <a:gd name="T105" fmla="*/ 703 h 1179"/>
                    <a:gd name="T106" fmla="*/ 522 w 761"/>
                    <a:gd name="T107" fmla="*/ 675 h 1179"/>
                    <a:gd name="T108" fmla="*/ 586 w 761"/>
                    <a:gd name="T109" fmla="*/ 652 h 1179"/>
                    <a:gd name="T110" fmla="*/ 597 w 761"/>
                    <a:gd name="T111" fmla="*/ 614 h 1179"/>
                    <a:gd name="T112" fmla="*/ 608 w 761"/>
                    <a:gd name="T113" fmla="*/ 548 h 1179"/>
                    <a:gd name="T114" fmla="*/ 630 w 761"/>
                    <a:gd name="T115" fmla="*/ 521 h 1179"/>
                    <a:gd name="T116" fmla="*/ 649 w 761"/>
                    <a:gd name="T117" fmla="*/ 492 h 1179"/>
                    <a:gd name="T118" fmla="*/ 640 w 761"/>
                    <a:gd name="T119" fmla="*/ 428 h 1179"/>
                    <a:gd name="T120" fmla="*/ 672 w 761"/>
                    <a:gd name="T121" fmla="*/ 295 h 1179"/>
                    <a:gd name="T122" fmla="*/ 677 w 761"/>
                    <a:gd name="T123" fmla="*/ 260 h 1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61" h="1179">
                      <a:moveTo>
                        <a:pt x="759" y="203"/>
                      </a:moveTo>
                      <a:cubicBezTo>
                        <a:pt x="757" y="200"/>
                        <a:pt x="757" y="200"/>
                        <a:pt x="757" y="200"/>
                      </a:cubicBezTo>
                      <a:cubicBezTo>
                        <a:pt x="756" y="198"/>
                        <a:pt x="756" y="198"/>
                        <a:pt x="756" y="198"/>
                      </a:cubicBezTo>
                      <a:cubicBezTo>
                        <a:pt x="750" y="193"/>
                        <a:pt x="750" y="193"/>
                        <a:pt x="750" y="193"/>
                      </a:cubicBezTo>
                      <a:cubicBezTo>
                        <a:pt x="750" y="190"/>
                        <a:pt x="750" y="190"/>
                        <a:pt x="750" y="190"/>
                      </a:cubicBezTo>
                      <a:cubicBezTo>
                        <a:pt x="749" y="187"/>
                        <a:pt x="749" y="187"/>
                        <a:pt x="749" y="187"/>
                      </a:cubicBezTo>
                      <a:cubicBezTo>
                        <a:pt x="745" y="185"/>
                        <a:pt x="745" y="185"/>
                        <a:pt x="745" y="185"/>
                      </a:cubicBezTo>
                      <a:cubicBezTo>
                        <a:pt x="743" y="184"/>
                        <a:pt x="743" y="184"/>
                        <a:pt x="743" y="184"/>
                      </a:cubicBezTo>
                      <a:cubicBezTo>
                        <a:pt x="741" y="182"/>
                        <a:pt x="741" y="182"/>
                        <a:pt x="741" y="182"/>
                      </a:cubicBezTo>
                      <a:cubicBezTo>
                        <a:pt x="738" y="180"/>
                        <a:pt x="738" y="180"/>
                        <a:pt x="738" y="180"/>
                      </a:cubicBezTo>
                      <a:cubicBezTo>
                        <a:pt x="734" y="179"/>
                        <a:pt x="734" y="179"/>
                        <a:pt x="734" y="179"/>
                      </a:cubicBezTo>
                      <a:cubicBezTo>
                        <a:pt x="729" y="177"/>
                        <a:pt x="729" y="177"/>
                        <a:pt x="729" y="177"/>
                      </a:cubicBezTo>
                      <a:cubicBezTo>
                        <a:pt x="724" y="175"/>
                        <a:pt x="724" y="175"/>
                        <a:pt x="724" y="175"/>
                      </a:cubicBezTo>
                      <a:cubicBezTo>
                        <a:pt x="720" y="173"/>
                        <a:pt x="720" y="173"/>
                        <a:pt x="720" y="173"/>
                      </a:cubicBezTo>
                      <a:cubicBezTo>
                        <a:pt x="718" y="174"/>
                        <a:pt x="718" y="174"/>
                        <a:pt x="718" y="174"/>
                      </a:cubicBezTo>
                      <a:cubicBezTo>
                        <a:pt x="714" y="174"/>
                        <a:pt x="714" y="174"/>
                        <a:pt x="714" y="174"/>
                      </a:cubicBezTo>
                      <a:cubicBezTo>
                        <a:pt x="709" y="176"/>
                        <a:pt x="709" y="176"/>
                        <a:pt x="709" y="176"/>
                      </a:cubicBezTo>
                      <a:cubicBezTo>
                        <a:pt x="707" y="179"/>
                        <a:pt x="707" y="179"/>
                        <a:pt x="707" y="179"/>
                      </a:cubicBezTo>
                      <a:cubicBezTo>
                        <a:pt x="704" y="181"/>
                        <a:pt x="704" y="181"/>
                        <a:pt x="704" y="181"/>
                      </a:cubicBezTo>
                      <a:cubicBezTo>
                        <a:pt x="700" y="179"/>
                        <a:pt x="700" y="179"/>
                        <a:pt x="700" y="179"/>
                      </a:cubicBezTo>
                      <a:cubicBezTo>
                        <a:pt x="699" y="177"/>
                        <a:pt x="699" y="177"/>
                        <a:pt x="699" y="177"/>
                      </a:cubicBezTo>
                      <a:cubicBezTo>
                        <a:pt x="697" y="178"/>
                        <a:pt x="697" y="178"/>
                        <a:pt x="697" y="178"/>
                      </a:cubicBezTo>
                      <a:cubicBezTo>
                        <a:pt x="696" y="180"/>
                        <a:pt x="696" y="180"/>
                        <a:pt x="696" y="180"/>
                      </a:cubicBezTo>
                      <a:cubicBezTo>
                        <a:pt x="697" y="184"/>
                        <a:pt x="697" y="184"/>
                        <a:pt x="697" y="184"/>
                      </a:cubicBezTo>
                      <a:cubicBezTo>
                        <a:pt x="697" y="188"/>
                        <a:pt x="697" y="188"/>
                        <a:pt x="697" y="188"/>
                      </a:cubicBezTo>
                      <a:cubicBezTo>
                        <a:pt x="695" y="191"/>
                        <a:pt x="695" y="191"/>
                        <a:pt x="695" y="191"/>
                      </a:cubicBezTo>
                      <a:cubicBezTo>
                        <a:pt x="693" y="191"/>
                        <a:pt x="693" y="191"/>
                        <a:pt x="693" y="191"/>
                      </a:cubicBezTo>
                      <a:cubicBezTo>
                        <a:pt x="693" y="193"/>
                        <a:pt x="693" y="193"/>
                        <a:pt x="693" y="193"/>
                      </a:cubicBezTo>
                      <a:cubicBezTo>
                        <a:pt x="694" y="195"/>
                        <a:pt x="694" y="195"/>
                        <a:pt x="694" y="195"/>
                      </a:cubicBezTo>
                      <a:cubicBezTo>
                        <a:pt x="694" y="197"/>
                        <a:pt x="694" y="197"/>
                        <a:pt x="694" y="197"/>
                      </a:cubicBezTo>
                      <a:cubicBezTo>
                        <a:pt x="690" y="199"/>
                        <a:pt x="690" y="199"/>
                        <a:pt x="690" y="199"/>
                      </a:cubicBezTo>
                      <a:cubicBezTo>
                        <a:pt x="687" y="199"/>
                        <a:pt x="687" y="199"/>
                        <a:pt x="687" y="199"/>
                      </a:cubicBezTo>
                      <a:cubicBezTo>
                        <a:pt x="685" y="196"/>
                        <a:pt x="685" y="196"/>
                        <a:pt x="685" y="196"/>
                      </a:cubicBezTo>
                      <a:cubicBezTo>
                        <a:pt x="685" y="193"/>
                        <a:pt x="685" y="193"/>
                        <a:pt x="685" y="193"/>
                      </a:cubicBezTo>
                      <a:cubicBezTo>
                        <a:pt x="683" y="192"/>
                        <a:pt x="683" y="192"/>
                        <a:pt x="683" y="192"/>
                      </a:cubicBezTo>
                      <a:cubicBezTo>
                        <a:pt x="682" y="194"/>
                        <a:pt x="682" y="194"/>
                        <a:pt x="682" y="194"/>
                      </a:cubicBezTo>
                      <a:cubicBezTo>
                        <a:pt x="682" y="198"/>
                        <a:pt x="682" y="198"/>
                        <a:pt x="682" y="198"/>
                      </a:cubicBezTo>
                      <a:cubicBezTo>
                        <a:pt x="682" y="199"/>
                        <a:pt x="682" y="199"/>
                        <a:pt x="682" y="199"/>
                      </a:cubicBezTo>
                      <a:cubicBezTo>
                        <a:pt x="681" y="202"/>
                        <a:pt x="681" y="202"/>
                        <a:pt x="681" y="202"/>
                      </a:cubicBezTo>
                      <a:cubicBezTo>
                        <a:pt x="680" y="206"/>
                        <a:pt x="680" y="206"/>
                        <a:pt x="680" y="206"/>
                      </a:cubicBezTo>
                      <a:cubicBezTo>
                        <a:pt x="679" y="208"/>
                        <a:pt x="679" y="208"/>
                        <a:pt x="679" y="208"/>
                      </a:cubicBezTo>
                      <a:cubicBezTo>
                        <a:pt x="679" y="206"/>
                        <a:pt x="679" y="206"/>
                        <a:pt x="679" y="206"/>
                      </a:cubicBezTo>
                      <a:cubicBezTo>
                        <a:pt x="680" y="204"/>
                        <a:pt x="680" y="204"/>
                        <a:pt x="680" y="204"/>
                      </a:cubicBezTo>
                      <a:cubicBezTo>
                        <a:pt x="679" y="199"/>
                        <a:pt x="679" y="199"/>
                        <a:pt x="679" y="199"/>
                      </a:cubicBezTo>
                      <a:cubicBezTo>
                        <a:pt x="678" y="196"/>
                        <a:pt x="678" y="196"/>
                        <a:pt x="678" y="196"/>
                      </a:cubicBezTo>
                      <a:cubicBezTo>
                        <a:pt x="678" y="193"/>
                        <a:pt x="678" y="193"/>
                        <a:pt x="678" y="193"/>
                      </a:cubicBezTo>
                      <a:cubicBezTo>
                        <a:pt x="678" y="190"/>
                        <a:pt x="678" y="190"/>
                        <a:pt x="678" y="190"/>
                      </a:cubicBezTo>
                      <a:cubicBezTo>
                        <a:pt x="677" y="187"/>
                        <a:pt x="677" y="187"/>
                        <a:pt x="677" y="187"/>
                      </a:cubicBezTo>
                      <a:cubicBezTo>
                        <a:pt x="677" y="185"/>
                        <a:pt x="677" y="185"/>
                        <a:pt x="677" y="185"/>
                      </a:cubicBezTo>
                      <a:cubicBezTo>
                        <a:pt x="675" y="186"/>
                        <a:pt x="675" y="186"/>
                        <a:pt x="675" y="186"/>
                      </a:cubicBezTo>
                      <a:cubicBezTo>
                        <a:pt x="674" y="188"/>
                        <a:pt x="674" y="188"/>
                        <a:pt x="674" y="188"/>
                      </a:cubicBezTo>
                      <a:cubicBezTo>
                        <a:pt x="672" y="191"/>
                        <a:pt x="672" y="191"/>
                        <a:pt x="672" y="191"/>
                      </a:cubicBezTo>
                      <a:cubicBezTo>
                        <a:pt x="672" y="194"/>
                        <a:pt x="672" y="194"/>
                        <a:pt x="672" y="194"/>
                      </a:cubicBezTo>
                      <a:cubicBezTo>
                        <a:pt x="671" y="198"/>
                        <a:pt x="671" y="198"/>
                        <a:pt x="671" y="198"/>
                      </a:cubicBezTo>
                      <a:cubicBezTo>
                        <a:pt x="666" y="204"/>
                        <a:pt x="666" y="204"/>
                        <a:pt x="666" y="204"/>
                      </a:cubicBezTo>
                      <a:cubicBezTo>
                        <a:pt x="663" y="207"/>
                        <a:pt x="663" y="207"/>
                        <a:pt x="663" y="207"/>
                      </a:cubicBezTo>
                      <a:cubicBezTo>
                        <a:pt x="661" y="207"/>
                        <a:pt x="661" y="207"/>
                        <a:pt x="661" y="207"/>
                      </a:cubicBezTo>
                      <a:cubicBezTo>
                        <a:pt x="659" y="210"/>
                        <a:pt x="659" y="210"/>
                        <a:pt x="659" y="210"/>
                      </a:cubicBezTo>
                      <a:cubicBezTo>
                        <a:pt x="656" y="212"/>
                        <a:pt x="656" y="212"/>
                        <a:pt x="656" y="212"/>
                      </a:cubicBezTo>
                      <a:cubicBezTo>
                        <a:pt x="653" y="212"/>
                        <a:pt x="653" y="212"/>
                        <a:pt x="653" y="212"/>
                      </a:cubicBezTo>
                      <a:cubicBezTo>
                        <a:pt x="650" y="216"/>
                        <a:pt x="650" y="216"/>
                        <a:pt x="650" y="216"/>
                      </a:cubicBezTo>
                      <a:cubicBezTo>
                        <a:pt x="645" y="219"/>
                        <a:pt x="645" y="219"/>
                        <a:pt x="645" y="219"/>
                      </a:cubicBezTo>
                      <a:cubicBezTo>
                        <a:pt x="640" y="219"/>
                        <a:pt x="640" y="219"/>
                        <a:pt x="640" y="219"/>
                      </a:cubicBezTo>
                      <a:cubicBezTo>
                        <a:pt x="636" y="220"/>
                        <a:pt x="636" y="220"/>
                        <a:pt x="636" y="220"/>
                      </a:cubicBezTo>
                      <a:cubicBezTo>
                        <a:pt x="636" y="222"/>
                        <a:pt x="636" y="222"/>
                        <a:pt x="636" y="222"/>
                      </a:cubicBezTo>
                      <a:cubicBezTo>
                        <a:pt x="634" y="224"/>
                        <a:pt x="634" y="224"/>
                        <a:pt x="634" y="224"/>
                      </a:cubicBezTo>
                      <a:cubicBezTo>
                        <a:pt x="630" y="224"/>
                        <a:pt x="630" y="224"/>
                        <a:pt x="630" y="224"/>
                      </a:cubicBezTo>
                      <a:cubicBezTo>
                        <a:pt x="628" y="224"/>
                        <a:pt x="628" y="224"/>
                        <a:pt x="628" y="224"/>
                      </a:cubicBezTo>
                      <a:cubicBezTo>
                        <a:pt x="626" y="225"/>
                        <a:pt x="626" y="225"/>
                        <a:pt x="626" y="225"/>
                      </a:cubicBezTo>
                      <a:cubicBezTo>
                        <a:pt x="621" y="230"/>
                        <a:pt x="621" y="230"/>
                        <a:pt x="621" y="230"/>
                      </a:cubicBezTo>
                      <a:cubicBezTo>
                        <a:pt x="615" y="236"/>
                        <a:pt x="615" y="236"/>
                        <a:pt x="615" y="236"/>
                      </a:cubicBezTo>
                      <a:cubicBezTo>
                        <a:pt x="615" y="240"/>
                        <a:pt x="615" y="240"/>
                        <a:pt x="615" y="240"/>
                      </a:cubicBezTo>
                      <a:cubicBezTo>
                        <a:pt x="613" y="240"/>
                        <a:pt x="613" y="240"/>
                        <a:pt x="613" y="240"/>
                      </a:cubicBezTo>
                      <a:cubicBezTo>
                        <a:pt x="607" y="246"/>
                        <a:pt x="607" y="246"/>
                        <a:pt x="607" y="246"/>
                      </a:cubicBezTo>
                      <a:cubicBezTo>
                        <a:pt x="604" y="250"/>
                        <a:pt x="604" y="250"/>
                        <a:pt x="604" y="250"/>
                      </a:cubicBezTo>
                      <a:cubicBezTo>
                        <a:pt x="603" y="249"/>
                        <a:pt x="603" y="249"/>
                        <a:pt x="603" y="249"/>
                      </a:cubicBezTo>
                      <a:cubicBezTo>
                        <a:pt x="602" y="249"/>
                        <a:pt x="602" y="249"/>
                        <a:pt x="602" y="249"/>
                      </a:cubicBezTo>
                      <a:cubicBezTo>
                        <a:pt x="598" y="251"/>
                        <a:pt x="598" y="251"/>
                        <a:pt x="598" y="251"/>
                      </a:cubicBezTo>
                      <a:cubicBezTo>
                        <a:pt x="596" y="256"/>
                        <a:pt x="596" y="256"/>
                        <a:pt x="596" y="256"/>
                      </a:cubicBezTo>
                      <a:cubicBezTo>
                        <a:pt x="592" y="261"/>
                        <a:pt x="592" y="261"/>
                        <a:pt x="592" y="261"/>
                      </a:cubicBezTo>
                      <a:cubicBezTo>
                        <a:pt x="591" y="264"/>
                        <a:pt x="591" y="264"/>
                        <a:pt x="591" y="264"/>
                      </a:cubicBezTo>
                      <a:cubicBezTo>
                        <a:pt x="590" y="266"/>
                        <a:pt x="590" y="266"/>
                        <a:pt x="590" y="266"/>
                      </a:cubicBezTo>
                      <a:cubicBezTo>
                        <a:pt x="590" y="264"/>
                        <a:pt x="590" y="264"/>
                        <a:pt x="590" y="264"/>
                      </a:cubicBezTo>
                      <a:cubicBezTo>
                        <a:pt x="591" y="259"/>
                        <a:pt x="591" y="259"/>
                        <a:pt x="591" y="259"/>
                      </a:cubicBezTo>
                      <a:cubicBezTo>
                        <a:pt x="591" y="256"/>
                        <a:pt x="591" y="256"/>
                        <a:pt x="591" y="256"/>
                      </a:cubicBezTo>
                      <a:cubicBezTo>
                        <a:pt x="591" y="252"/>
                        <a:pt x="591" y="252"/>
                        <a:pt x="591" y="252"/>
                      </a:cubicBezTo>
                      <a:cubicBezTo>
                        <a:pt x="594" y="252"/>
                        <a:pt x="594" y="252"/>
                        <a:pt x="594" y="252"/>
                      </a:cubicBezTo>
                      <a:cubicBezTo>
                        <a:pt x="595" y="250"/>
                        <a:pt x="595" y="250"/>
                        <a:pt x="595" y="250"/>
                      </a:cubicBezTo>
                      <a:cubicBezTo>
                        <a:pt x="599" y="246"/>
                        <a:pt x="599" y="246"/>
                        <a:pt x="599" y="246"/>
                      </a:cubicBezTo>
                      <a:cubicBezTo>
                        <a:pt x="602" y="245"/>
                        <a:pt x="602" y="245"/>
                        <a:pt x="602" y="245"/>
                      </a:cubicBezTo>
                      <a:cubicBezTo>
                        <a:pt x="605" y="241"/>
                        <a:pt x="605" y="241"/>
                        <a:pt x="605" y="241"/>
                      </a:cubicBezTo>
                      <a:cubicBezTo>
                        <a:pt x="610" y="236"/>
                        <a:pt x="610" y="236"/>
                        <a:pt x="610" y="236"/>
                      </a:cubicBezTo>
                      <a:cubicBezTo>
                        <a:pt x="611" y="233"/>
                        <a:pt x="611" y="233"/>
                        <a:pt x="611" y="233"/>
                      </a:cubicBezTo>
                      <a:cubicBezTo>
                        <a:pt x="615" y="231"/>
                        <a:pt x="615" y="231"/>
                        <a:pt x="615" y="231"/>
                      </a:cubicBezTo>
                      <a:cubicBezTo>
                        <a:pt x="618" y="225"/>
                        <a:pt x="618" y="225"/>
                        <a:pt x="618" y="225"/>
                      </a:cubicBezTo>
                      <a:cubicBezTo>
                        <a:pt x="619" y="222"/>
                        <a:pt x="619" y="222"/>
                        <a:pt x="619" y="222"/>
                      </a:cubicBezTo>
                      <a:cubicBezTo>
                        <a:pt x="618" y="219"/>
                        <a:pt x="618" y="219"/>
                        <a:pt x="618" y="219"/>
                      </a:cubicBezTo>
                      <a:cubicBezTo>
                        <a:pt x="620" y="217"/>
                        <a:pt x="620" y="217"/>
                        <a:pt x="620" y="217"/>
                      </a:cubicBezTo>
                      <a:cubicBezTo>
                        <a:pt x="620" y="219"/>
                        <a:pt x="620" y="219"/>
                        <a:pt x="620" y="219"/>
                      </a:cubicBezTo>
                      <a:cubicBezTo>
                        <a:pt x="622" y="219"/>
                        <a:pt x="622" y="219"/>
                        <a:pt x="622" y="219"/>
                      </a:cubicBezTo>
                      <a:cubicBezTo>
                        <a:pt x="624" y="216"/>
                        <a:pt x="624" y="216"/>
                        <a:pt x="624" y="216"/>
                      </a:cubicBezTo>
                      <a:cubicBezTo>
                        <a:pt x="627" y="215"/>
                        <a:pt x="627" y="215"/>
                        <a:pt x="627" y="215"/>
                      </a:cubicBezTo>
                      <a:cubicBezTo>
                        <a:pt x="628" y="212"/>
                        <a:pt x="628" y="212"/>
                        <a:pt x="628" y="212"/>
                      </a:cubicBezTo>
                      <a:cubicBezTo>
                        <a:pt x="630" y="207"/>
                        <a:pt x="630" y="207"/>
                        <a:pt x="630" y="207"/>
                      </a:cubicBezTo>
                      <a:cubicBezTo>
                        <a:pt x="631" y="206"/>
                        <a:pt x="631" y="206"/>
                        <a:pt x="631" y="206"/>
                      </a:cubicBezTo>
                      <a:cubicBezTo>
                        <a:pt x="634" y="207"/>
                        <a:pt x="634" y="207"/>
                        <a:pt x="634" y="207"/>
                      </a:cubicBezTo>
                      <a:cubicBezTo>
                        <a:pt x="636" y="204"/>
                        <a:pt x="636" y="204"/>
                        <a:pt x="636" y="204"/>
                      </a:cubicBezTo>
                      <a:cubicBezTo>
                        <a:pt x="639" y="203"/>
                        <a:pt x="639" y="203"/>
                        <a:pt x="639" y="203"/>
                      </a:cubicBezTo>
                      <a:cubicBezTo>
                        <a:pt x="640" y="204"/>
                        <a:pt x="640" y="204"/>
                        <a:pt x="640" y="204"/>
                      </a:cubicBezTo>
                      <a:cubicBezTo>
                        <a:pt x="642" y="204"/>
                        <a:pt x="642" y="204"/>
                        <a:pt x="642" y="204"/>
                      </a:cubicBezTo>
                      <a:cubicBezTo>
                        <a:pt x="652" y="193"/>
                        <a:pt x="652" y="193"/>
                        <a:pt x="652" y="193"/>
                      </a:cubicBezTo>
                      <a:cubicBezTo>
                        <a:pt x="654" y="189"/>
                        <a:pt x="654" y="189"/>
                        <a:pt x="654" y="189"/>
                      </a:cubicBezTo>
                      <a:cubicBezTo>
                        <a:pt x="654" y="184"/>
                        <a:pt x="654" y="184"/>
                        <a:pt x="654" y="184"/>
                      </a:cubicBezTo>
                      <a:cubicBezTo>
                        <a:pt x="657" y="177"/>
                        <a:pt x="657" y="177"/>
                        <a:pt x="657" y="177"/>
                      </a:cubicBezTo>
                      <a:cubicBezTo>
                        <a:pt x="660" y="172"/>
                        <a:pt x="660" y="172"/>
                        <a:pt x="660" y="172"/>
                      </a:cubicBezTo>
                      <a:cubicBezTo>
                        <a:pt x="660" y="167"/>
                        <a:pt x="660" y="167"/>
                        <a:pt x="660" y="167"/>
                      </a:cubicBezTo>
                      <a:cubicBezTo>
                        <a:pt x="660" y="160"/>
                        <a:pt x="660" y="160"/>
                        <a:pt x="660" y="160"/>
                      </a:cubicBezTo>
                      <a:cubicBezTo>
                        <a:pt x="660" y="156"/>
                        <a:pt x="660" y="156"/>
                        <a:pt x="660" y="156"/>
                      </a:cubicBezTo>
                      <a:cubicBezTo>
                        <a:pt x="657" y="155"/>
                        <a:pt x="657" y="155"/>
                        <a:pt x="657" y="155"/>
                      </a:cubicBezTo>
                      <a:cubicBezTo>
                        <a:pt x="653" y="156"/>
                        <a:pt x="653" y="156"/>
                        <a:pt x="653" y="156"/>
                      </a:cubicBezTo>
                      <a:cubicBezTo>
                        <a:pt x="649" y="156"/>
                        <a:pt x="649" y="156"/>
                        <a:pt x="649" y="156"/>
                      </a:cubicBezTo>
                      <a:cubicBezTo>
                        <a:pt x="644" y="155"/>
                        <a:pt x="644" y="155"/>
                        <a:pt x="644" y="155"/>
                      </a:cubicBezTo>
                      <a:cubicBezTo>
                        <a:pt x="641" y="155"/>
                        <a:pt x="641" y="155"/>
                        <a:pt x="641" y="155"/>
                      </a:cubicBezTo>
                      <a:cubicBezTo>
                        <a:pt x="638" y="157"/>
                        <a:pt x="638" y="157"/>
                        <a:pt x="638" y="157"/>
                      </a:cubicBezTo>
                      <a:cubicBezTo>
                        <a:pt x="637" y="160"/>
                        <a:pt x="637" y="160"/>
                        <a:pt x="637" y="160"/>
                      </a:cubicBezTo>
                      <a:cubicBezTo>
                        <a:pt x="638" y="162"/>
                        <a:pt x="638" y="162"/>
                        <a:pt x="638" y="162"/>
                      </a:cubicBezTo>
                      <a:cubicBezTo>
                        <a:pt x="637" y="164"/>
                        <a:pt x="637" y="164"/>
                        <a:pt x="637" y="164"/>
                      </a:cubicBezTo>
                      <a:cubicBezTo>
                        <a:pt x="637" y="170"/>
                        <a:pt x="637" y="170"/>
                        <a:pt x="637" y="170"/>
                      </a:cubicBezTo>
                      <a:cubicBezTo>
                        <a:pt x="635" y="176"/>
                        <a:pt x="635" y="176"/>
                        <a:pt x="635" y="176"/>
                      </a:cubicBezTo>
                      <a:cubicBezTo>
                        <a:pt x="632" y="181"/>
                        <a:pt x="632" y="181"/>
                        <a:pt x="632" y="181"/>
                      </a:cubicBezTo>
                      <a:cubicBezTo>
                        <a:pt x="631" y="179"/>
                        <a:pt x="631" y="179"/>
                        <a:pt x="631" y="179"/>
                      </a:cubicBezTo>
                      <a:cubicBezTo>
                        <a:pt x="628" y="178"/>
                        <a:pt x="628" y="178"/>
                        <a:pt x="628" y="178"/>
                      </a:cubicBezTo>
                      <a:cubicBezTo>
                        <a:pt x="627" y="179"/>
                        <a:pt x="627" y="179"/>
                        <a:pt x="627" y="179"/>
                      </a:cubicBezTo>
                      <a:cubicBezTo>
                        <a:pt x="626" y="181"/>
                        <a:pt x="626" y="181"/>
                        <a:pt x="626" y="181"/>
                      </a:cubicBezTo>
                      <a:cubicBezTo>
                        <a:pt x="625" y="182"/>
                        <a:pt x="625" y="182"/>
                        <a:pt x="625" y="182"/>
                      </a:cubicBezTo>
                      <a:cubicBezTo>
                        <a:pt x="622" y="180"/>
                        <a:pt x="622" y="180"/>
                        <a:pt x="622" y="180"/>
                      </a:cubicBezTo>
                      <a:cubicBezTo>
                        <a:pt x="620" y="180"/>
                        <a:pt x="620" y="180"/>
                        <a:pt x="620" y="180"/>
                      </a:cubicBezTo>
                      <a:cubicBezTo>
                        <a:pt x="620" y="180"/>
                        <a:pt x="614" y="178"/>
                        <a:pt x="614" y="177"/>
                      </a:cubicBezTo>
                      <a:cubicBezTo>
                        <a:pt x="613" y="177"/>
                        <a:pt x="607" y="178"/>
                        <a:pt x="607" y="178"/>
                      </a:cubicBezTo>
                      <a:cubicBezTo>
                        <a:pt x="604" y="180"/>
                        <a:pt x="604" y="180"/>
                        <a:pt x="604" y="180"/>
                      </a:cubicBezTo>
                      <a:cubicBezTo>
                        <a:pt x="599" y="181"/>
                        <a:pt x="599" y="181"/>
                        <a:pt x="599" y="181"/>
                      </a:cubicBezTo>
                      <a:cubicBezTo>
                        <a:pt x="595" y="183"/>
                        <a:pt x="595" y="183"/>
                        <a:pt x="595" y="183"/>
                      </a:cubicBezTo>
                      <a:cubicBezTo>
                        <a:pt x="594" y="182"/>
                        <a:pt x="594" y="182"/>
                        <a:pt x="594" y="182"/>
                      </a:cubicBezTo>
                      <a:cubicBezTo>
                        <a:pt x="593" y="180"/>
                        <a:pt x="593" y="180"/>
                        <a:pt x="593" y="180"/>
                      </a:cubicBezTo>
                      <a:cubicBezTo>
                        <a:pt x="594" y="176"/>
                        <a:pt x="594" y="176"/>
                        <a:pt x="594" y="176"/>
                      </a:cubicBezTo>
                      <a:cubicBezTo>
                        <a:pt x="594" y="174"/>
                        <a:pt x="594" y="174"/>
                        <a:pt x="594" y="174"/>
                      </a:cubicBezTo>
                      <a:cubicBezTo>
                        <a:pt x="595" y="170"/>
                        <a:pt x="595" y="170"/>
                        <a:pt x="595" y="170"/>
                      </a:cubicBezTo>
                      <a:cubicBezTo>
                        <a:pt x="596" y="170"/>
                        <a:pt x="596" y="170"/>
                        <a:pt x="596" y="170"/>
                      </a:cubicBezTo>
                      <a:cubicBezTo>
                        <a:pt x="597" y="171"/>
                        <a:pt x="597" y="171"/>
                        <a:pt x="597" y="171"/>
                      </a:cubicBezTo>
                      <a:cubicBezTo>
                        <a:pt x="599" y="171"/>
                        <a:pt x="599" y="171"/>
                        <a:pt x="599" y="171"/>
                      </a:cubicBezTo>
                      <a:cubicBezTo>
                        <a:pt x="603" y="169"/>
                        <a:pt x="603" y="169"/>
                        <a:pt x="603" y="169"/>
                      </a:cubicBezTo>
                      <a:cubicBezTo>
                        <a:pt x="612" y="167"/>
                        <a:pt x="612" y="167"/>
                        <a:pt x="612" y="167"/>
                      </a:cubicBezTo>
                      <a:cubicBezTo>
                        <a:pt x="614" y="166"/>
                        <a:pt x="614" y="166"/>
                        <a:pt x="614" y="166"/>
                      </a:cubicBezTo>
                      <a:cubicBezTo>
                        <a:pt x="616" y="162"/>
                        <a:pt x="616" y="162"/>
                        <a:pt x="616" y="162"/>
                      </a:cubicBezTo>
                      <a:cubicBezTo>
                        <a:pt x="616" y="159"/>
                        <a:pt x="616" y="159"/>
                        <a:pt x="616" y="159"/>
                      </a:cubicBezTo>
                      <a:cubicBezTo>
                        <a:pt x="618" y="157"/>
                        <a:pt x="618" y="157"/>
                        <a:pt x="618" y="157"/>
                      </a:cubicBezTo>
                      <a:cubicBezTo>
                        <a:pt x="619" y="154"/>
                        <a:pt x="619" y="154"/>
                        <a:pt x="619" y="154"/>
                      </a:cubicBezTo>
                      <a:cubicBezTo>
                        <a:pt x="618" y="153"/>
                        <a:pt x="618" y="153"/>
                        <a:pt x="618" y="153"/>
                      </a:cubicBezTo>
                      <a:cubicBezTo>
                        <a:pt x="617" y="151"/>
                        <a:pt x="617" y="151"/>
                        <a:pt x="617" y="151"/>
                      </a:cubicBezTo>
                      <a:cubicBezTo>
                        <a:pt x="614" y="151"/>
                        <a:pt x="614" y="151"/>
                        <a:pt x="614" y="151"/>
                      </a:cubicBezTo>
                      <a:cubicBezTo>
                        <a:pt x="608" y="150"/>
                        <a:pt x="608" y="150"/>
                        <a:pt x="608" y="150"/>
                      </a:cubicBezTo>
                      <a:cubicBezTo>
                        <a:pt x="602" y="149"/>
                        <a:pt x="602" y="149"/>
                        <a:pt x="602" y="149"/>
                      </a:cubicBezTo>
                      <a:cubicBezTo>
                        <a:pt x="598" y="147"/>
                        <a:pt x="598" y="147"/>
                        <a:pt x="598" y="147"/>
                      </a:cubicBezTo>
                      <a:cubicBezTo>
                        <a:pt x="596" y="146"/>
                        <a:pt x="596" y="146"/>
                        <a:pt x="596" y="146"/>
                      </a:cubicBezTo>
                      <a:cubicBezTo>
                        <a:pt x="588" y="147"/>
                        <a:pt x="588" y="147"/>
                        <a:pt x="588" y="147"/>
                      </a:cubicBezTo>
                      <a:cubicBezTo>
                        <a:pt x="584" y="146"/>
                        <a:pt x="584" y="146"/>
                        <a:pt x="584" y="146"/>
                      </a:cubicBezTo>
                      <a:cubicBezTo>
                        <a:pt x="580" y="144"/>
                        <a:pt x="580" y="144"/>
                        <a:pt x="580" y="144"/>
                      </a:cubicBezTo>
                      <a:cubicBezTo>
                        <a:pt x="576" y="144"/>
                        <a:pt x="576" y="144"/>
                        <a:pt x="576" y="144"/>
                      </a:cubicBezTo>
                      <a:cubicBezTo>
                        <a:pt x="572" y="145"/>
                        <a:pt x="572" y="145"/>
                        <a:pt x="572" y="145"/>
                      </a:cubicBezTo>
                      <a:cubicBezTo>
                        <a:pt x="570" y="144"/>
                        <a:pt x="570" y="144"/>
                        <a:pt x="570" y="144"/>
                      </a:cubicBezTo>
                      <a:cubicBezTo>
                        <a:pt x="566" y="144"/>
                        <a:pt x="566" y="144"/>
                        <a:pt x="566" y="144"/>
                      </a:cubicBezTo>
                      <a:cubicBezTo>
                        <a:pt x="564" y="144"/>
                        <a:pt x="564" y="144"/>
                        <a:pt x="564" y="144"/>
                      </a:cubicBezTo>
                      <a:cubicBezTo>
                        <a:pt x="562" y="148"/>
                        <a:pt x="562" y="148"/>
                        <a:pt x="562" y="148"/>
                      </a:cubicBezTo>
                      <a:cubicBezTo>
                        <a:pt x="562" y="152"/>
                        <a:pt x="562" y="152"/>
                        <a:pt x="562" y="152"/>
                      </a:cubicBezTo>
                      <a:cubicBezTo>
                        <a:pt x="559" y="154"/>
                        <a:pt x="559" y="154"/>
                        <a:pt x="559" y="154"/>
                      </a:cubicBezTo>
                      <a:cubicBezTo>
                        <a:pt x="558" y="154"/>
                        <a:pt x="558" y="154"/>
                        <a:pt x="558" y="154"/>
                      </a:cubicBezTo>
                      <a:cubicBezTo>
                        <a:pt x="559" y="151"/>
                        <a:pt x="559" y="151"/>
                        <a:pt x="559" y="151"/>
                      </a:cubicBezTo>
                      <a:cubicBezTo>
                        <a:pt x="559" y="150"/>
                        <a:pt x="559" y="150"/>
                        <a:pt x="559" y="150"/>
                      </a:cubicBezTo>
                      <a:cubicBezTo>
                        <a:pt x="556" y="149"/>
                        <a:pt x="556" y="149"/>
                        <a:pt x="556" y="149"/>
                      </a:cubicBezTo>
                      <a:cubicBezTo>
                        <a:pt x="549" y="153"/>
                        <a:pt x="549" y="153"/>
                        <a:pt x="549" y="153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42" y="157"/>
                        <a:pt x="542" y="157"/>
                        <a:pt x="542" y="157"/>
                      </a:cubicBezTo>
                      <a:cubicBezTo>
                        <a:pt x="541" y="159"/>
                        <a:pt x="541" y="159"/>
                        <a:pt x="541" y="159"/>
                      </a:cubicBezTo>
                      <a:cubicBezTo>
                        <a:pt x="538" y="159"/>
                        <a:pt x="538" y="159"/>
                        <a:pt x="538" y="159"/>
                      </a:cubicBezTo>
                      <a:cubicBezTo>
                        <a:pt x="535" y="159"/>
                        <a:pt x="535" y="159"/>
                        <a:pt x="535" y="159"/>
                      </a:cubicBezTo>
                      <a:cubicBezTo>
                        <a:pt x="532" y="161"/>
                        <a:pt x="532" y="161"/>
                        <a:pt x="532" y="161"/>
                      </a:cubicBezTo>
                      <a:cubicBezTo>
                        <a:pt x="529" y="162"/>
                        <a:pt x="529" y="162"/>
                        <a:pt x="529" y="162"/>
                      </a:cubicBezTo>
                      <a:cubicBezTo>
                        <a:pt x="527" y="164"/>
                        <a:pt x="527" y="164"/>
                        <a:pt x="527" y="164"/>
                      </a:cubicBezTo>
                      <a:cubicBezTo>
                        <a:pt x="526" y="167"/>
                        <a:pt x="526" y="167"/>
                        <a:pt x="526" y="167"/>
                      </a:cubicBezTo>
                      <a:cubicBezTo>
                        <a:pt x="525" y="170"/>
                        <a:pt x="525" y="170"/>
                        <a:pt x="525" y="170"/>
                      </a:cubicBezTo>
                      <a:cubicBezTo>
                        <a:pt x="523" y="170"/>
                        <a:pt x="523" y="170"/>
                        <a:pt x="523" y="170"/>
                      </a:cubicBezTo>
                      <a:cubicBezTo>
                        <a:pt x="522" y="167"/>
                        <a:pt x="522" y="167"/>
                        <a:pt x="522" y="167"/>
                      </a:cubicBezTo>
                      <a:cubicBezTo>
                        <a:pt x="522" y="164"/>
                        <a:pt x="522" y="164"/>
                        <a:pt x="522" y="164"/>
                      </a:cubicBezTo>
                      <a:cubicBezTo>
                        <a:pt x="521" y="161"/>
                        <a:pt x="521" y="161"/>
                        <a:pt x="521" y="161"/>
                      </a:cubicBezTo>
                      <a:cubicBezTo>
                        <a:pt x="519" y="159"/>
                        <a:pt x="519" y="159"/>
                        <a:pt x="519" y="159"/>
                      </a:cubicBezTo>
                      <a:cubicBezTo>
                        <a:pt x="519" y="156"/>
                        <a:pt x="519" y="156"/>
                        <a:pt x="519" y="156"/>
                      </a:cubicBezTo>
                      <a:cubicBezTo>
                        <a:pt x="521" y="153"/>
                        <a:pt x="521" y="153"/>
                        <a:pt x="521" y="153"/>
                      </a:cubicBezTo>
                      <a:cubicBezTo>
                        <a:pt x="524" y="153"/>
                        <a:pt x="524" y="153"/>
                        <a:pt x="524" y="153"/>
                      </a:cubicBezTo>
                      <a:cubicBezTo>
                        <a:pt x="527" y="150"/>
                        <a:pt x="527" y="150"/>
                        <a:pt x="527" y="150"/>
                      </a:cubicBezTo>
                      <a:cubicBezTo>
                        <a:pt x="531" y="150"/>
                        <a:pt x="531" y="150"/>
                        <a:pt x="531" y="150"/>
                      </a:cubicBezTo>
                      <a:cubicBezTo>
                        <a:pt x="533" y="149"/>
                        <a:pt x="533" y="149"/>
                        <a:pt x="533" y="149"/>
                      </a:cubicBezTo>
                      <a:cubicBezTo>
                        <a:pt x="534" y="147"/>
                        <a:pt x="534" y="147"/>
                        <a:pt x="534" y="147"/>
                      </a:cubicBezTo>
                      <a:cubicBezTo>
                        <a:pt x="537" y="146"/>
                        <a:pt x="537" y="146"/>
                        <a:pt x="537" y="146"/>
                      </a:cubicBezTo>
                      <a:cubicBezTo>
                        <a:pt x="542" y="145"/>
                        <a:pt x="542" y="145"/>
                        <a:pt x="542" y="145"/>
                      </a:cubicBezTo>
                      <a:cubicBezTo>
                        <a:pt x="546" y="143"/>
                        <a:pt x="546" y="143"/>
                        <a:pt x="546" y="143"/>
                      </a:cubicBezTo>
                      <a:cubicBezTo>
                        <a:pt x="548" y="141"/>
                        <a:pt x="548" y="141"/>
                        <a:pt x="548" y="141"/>
                      </a:cubicBezTo>
                      <a:cubicBezTo>
                        <a:pt x="551" y="141"/>
                        <a:pt x="551" y="141"/>
                        <a:pt x="551" y="141"/>
                      </a:cubicBezTo>
                      <a:cubicBezTo>
                        <a:pt x="553" y="142"/>
                        <a:pt x="553" y="142"/>
                        <a:pt x="553" y="142"/>
                      </a:cubicBezTo>
                      <a:cubicBezTo>
                        <a:pt x="555" y="140"/>
                        <a:pt x="555" y="140"/>
                        <a:pt x="555" y="140"/>
                      </a:cubicBezTo>
                      <a:cubicBezTo>
                        <a:pt x="556" y="137"/>
                        <a:pt x="556" y="137"/>
                        <a:pt x="556" y="137"/>
                      </a:cubicBezTo>
                      <a:cubicBezTo>
                        <a:pt x="555" y="135"/>
                        <a:pt x="555" y="135"/>
                        <a:pt x="555" y="135"/>
                      </a:cubicBezTo>
                      <a:cubicBezTo>
                        <a:pt x="554" y="133"/>
                        <a:pt x="554" y="133"/>
                        <a:pt x="554" y="133"/>
                      </a:cubicBezTo>
                      <a:cubicBezTo>
                        <a:pt x="550" y="133"/>
                        <a:pt x="550" y="133"/>
                        <a:pt x="550" y="133"/>
                      </a:cubicBezTo>
                      <a:cubicBezTo>
                        <a:pt x="549" y="133"/>
                        <a:pt x="549" y="133"/>
                        <a:pt x="549" y="133"/>
                      </a:cubicBezTo>
                      <a:cubicBezTo>
                        <a:pt x="549" y="132"/>
                        <a:pt x="549" y="132"/>
                        <a:pt x="549" y="132"/>
                      </a:cubicBezTo>
                      <a:cubicBezTo>
                        <a:pt x="552" y="132"/>
                        <a:pt x="552" y="132"/>
                        <a:pt x="552" y="132"/>
                      </a:cubicBezTo>
                      <a:cubicBezTo>
                        <a:pt x="553" y="132"/>
                        <a:pt x="553" y="132"/>
                        <a:pt x="553" y="132"/>
                      </a:cubicBezTo>
                      <a:cubicBezTo>
                        <a:pt x="556" y="132"/>
                        <a:pt x="556" y="132"/>
                        <a:pt x="556" y="132"/>
                      </a:cubicBezTo>
                      <a:cubicBezTo>
                        <a:pt x="557" y="133"/>
                        <a:pt x="557" y="133"/>
                        <a:pt x="557" y="133"/>
                      </a:cubicBezTo>
                      <a:cubicBezTo>
                        <a:pt x="558" y="137"/>
                        <a:pt x="558" y="137"/>
                        <a:pt x="558" y="137"/>
                      </a:cubicBezTo>
                      <a:cubicBezTo>
                        <a:pt x="559" y="137"/>
                        <a:pt x="559" y="137"/>
                        <a:pt x="559" y="137"/>
                      </a:cubicBezTo>
                      <a:cubicBezTo>
                        <a:pt x="560" y="136"/>
                        <a:pt x="560" y="136"/>
                        <a:pt x="560" y="136"/>
                      </a:cubicBezTo>
                      <a:cubicBezTo>
                        <a:pt x="563" y="134"/>
                        <a:pt x="563" y="134"/>
                        <a:pt x="563" y="134"/>
                      </a:cubicBezTo>
                      <a:cubicBezTo>
                        <a:pt x="567" y="134"/>
                        <a:pt x="567" y="134"/>
                        <a:pt x="567" y="134"/>
                      </a:cubicBezTo>
                      <a:cubicBezTo>
                        <a:pt x="570" y="133"/>
                        <a:pt x="570" y="133"/>
                        <a:pt x="570" y="133"/>
                      </a:cubicBezTo>
                      <a:cubicBezTo>
                        <a:pt x="572" y="131"/>
                        <a:pt x="572" y="131"/>
                        <a:pt x="572" y="131"/>
                      </a:cubicBezTo>
                      <a:cubicBezTo>
                        <a:pt x="574" y="130"/>
                        <a:pt x="574" y="130"/>
                        <a:pt x="574" y="130"/>
                      </a:cubicBezTo>
                      <a:cubicBezTo>
                        <a:pt x="577" y="132"/>
                        <a:pt x="577" y="132"/>
                        <a:pt x="577" y="132"/>
                      </a:cubicBezTo>
                      <a:cubicBezTo>
                        <a:pt x="580" y="132"/>
                        <a:pt x="580" y="132"/>
                        <a:pt x="580" y="132"/>
                      </a:cubicBezTo>
                      <a:cubicBezTo>
                        <a:pt x="584" y="131"/>
                        <a:pt x="584" y="131"/>
                        <a:pt x="584" y="131"/>
                      </a:cubicBezTo>
                      <a:cubicBezTo>
                        <a:pt x="586" y="132"/>
                        <a:pt x="586" y="132"/>
                        <a:pt x="586" y="132"/>
                      </a:cubicBezTo>
                      <a:cubicBezTo>
                        <a:pt x="589" y="133"/>
                        <a:pt x="589" y="133"/>
                        <a:pt x="589" y="133"/>
                      </a:cubicBezTo>
                      <a:cubicBezTo>
                        <a:pt x="594" y="133"/>
                        <a:pt x="594" y="133"/>
                        <a:pt x="594" y="133"/>
                      </a:cubicBezTo>
                      <a:cubicBezTo>
                        <a:pt x="595" y="134"/>
                        <a:pt x="595" y="134"/>
                        <a:pt x="595" y="134"/>
                      </a:cubicBezTo>
                      <a:cubicBezTo>
                        <a:pt x="596" y="134"/>
                        <a:pt x="596" y="134"/>
                        <a:pt x="596" y="134"/>
                      </a:cubicBezTo>
                      <a:cubicBezTo>
                        <a:pt x="601" y="138"/>
                        <a:pt x="601" y="138"/>
                        <a:pt x="601" y="138"/>
                      </a:cubicBezTo>
                      <a:cubicBezTo>
                        <a:pt x="603" y="139"/>
                        <a:pt x="603" y="139"/>
                        <a:pt x="603" y="139"/>
                      </a:cubicBezTo>
                      <a:cubicBezTo>
                        <a:pt x="607" y="138"/>
                        <a:pt x="607" y="138"/>
                        <a:pt x="607" y="138"/>
                      </a:cubicBezTo>
                      <a:cubicBezTo>
                        <a:pt x="608" y="136"/>
                        <a:pt x="608" y="136"/>
                        <a:pt x="608" y="136"/>
                      </a:cubicBezTo>
                      <a:cubicBezTo>
                        <a:pt x="611" y="137"/>
                        <a:pt x="611" y="137"/>
                        <a:pt x="611" y="137"/>
                      </a:cubicBezTo>
                      <a:cubicBezTo>
                        <a:pt x="613" y="138"/>
                        <a:pt x="613" y="138"/>
                        <a:pt x="613" y="138"/>
                      </a:cubicBezTo>
                      <a:cubicBezTo>
                        <a:pt x="616" y="138"/>
                        <a:pt x="616" y="138"/>
                        <a:pt x="616" y="138"/>
                      </a:cubicBezTo>
                      <a:cubicBezTo>
                        <a:pt x="618" y="139"/>
                        <a:pt x="618" y="139"/>
                        <a:pt x="618" y="139"/>
                      </a:cubicBezTo>
                      <a:cubicBezTo>
                        <a:pt x="621" y="139"/>
                        <a:pt x="621" y="139"/>
                        <a:pt x="621" y="139"/>
                      </a:cubicBezTo>
                      <a:cubicBezTo>
                        <a:pt x="625" y="137"/>
                        <a:pt x="625" y="137"/>
                        <a:pt x="625" y="137"/>
                      </a:cubicBezTo>
                      <a:cubicBezTo>
                        <a:pt x="628" y="135"/>
                        <a:pt x="628" y="135"/>
                        <a:pt x="628" y="135"/>
                      </a:cubicBezTo>
                      <a:cubicBezTo>
                        <a:pt x="631" y="135"/>
                        <a:pt x="631" y="135"/>
                        <a:pt x="631" y="135"/>
                      </a:cubicBezTo>
                      <a:cubicBezTo>
                        <a:pt x="633" y="137"/>
                        <a:pt x="633" y="137"/>
                        <a:pt x="633" y="137"/>
                      </a:cubicBezTo>
                      <a:cubicBezTo>
                        <a:pt x="635" y="137"/>
                        <a:pt x="635" y="137"/>
                        <a:pt x="635" y="137"/>
                      </a:cubicBezTo>
                      <a:cubicBezTo>
                        <a:pt x="638" y="135"/>
                        <a:pt x="638" y="135"/>
                        <a:pt x="638" y="135"/>
                      </a:cubicBezTo>
                      <a:cubicBezTo>
                        <a:pt x="641" y="136"/>
                        <a:pt x="641" y="136"/>
                        <a:pt x="641" y="136"/>
                      </a:cubicBezTo>
                      <a:cubicBezTo>
                        <a:pt x="644" y="136"/>
                        <a:pt x="644" y="136"/>
                        <a:pt x="644" y="136"/>
                      </a:cubicBezTo>
                      <a:cubicBezTo>
                        <a:pt x="645" y="134"/>
                        <a:pt x="645" y="134"/>
                        <a:pt x="645" y="134"/>
                      </a:cubicBezTo>
                      <a:cubicBezTo>
                        <a:pt x="643" y="133"/>
                        <a:pt x="643" y="133"/>
                        <a:pt x="643" y="133"/>
                      </a:cubicBezTo>
                      <a:cubicBezTo>
                        <a:pt x="643" y="131"/>
                        <a:pt x="643" y="131"/>
                        <a:pt x="643" y="131"/>
                      </a:cubicBezTo>
                      <a:cubicBezTo>
                        <a:pt x="644" y="130"/>
                        <a:pt x="644" y="130"/>
                        <a:pt x="644" y="130"/>
                      </a:cubicBezTo>
                      <a:cubicBezTo>
                        <a:pt x="645" y="132"/>
                        <a:pt x="645" y="132"/>
                        <a:pt x="645" y="132"/>
                      </a:cubicBezTo>
                      <a:cubicBezTo>
                        <a:pt x="647" y="134"/>
                        <a:pt x="647" y="134"/>
                        <a:pt x="647" y="134"/>
                      </a:cubicBezTo>
                      <a:cubicBezTo>
                        <a:pt x="650" y="134"/>
                        <a:pt x="650" y="134"/>
                        <a:pt x="650" y="134"/>
                      </a:cubicBezTo>
                      <a:cubicBezTo>
                        <a:pt x="651" y="133"/>
                        <a:pt x="651" y="133"/>
                        <a:pt x="651" y="133"/>
                      </a:cubicBezTo>
                      <a:cubicBezTo>
                        <a:pt x="656" y="133"/>
                        <a:pt x="656" y="133"/>
                        <a:pt x="656" y="133"/>
                      </a:cubicBezTo>
                      <a:cubicBezTo>
                        <a:pt x="662" y="130"/>
                        <a:pt x="662" y="130"/>
                        <a:pt x="662" y="130"/>
                      </a:cubicBezTo>
                      <a:cubicBezTo>
                        <a:pt x="665" y="128"/>
                        <a:pt x="665" y="128"/>
                        <a:pt x="665" y="128"/>
                      </a:cubicBezTo>
                      <a:cubicBezTo>
                        <a:pt x="666" y="126"/>
                        <a:pt x="666" y="126"/>
                        <a:pt x="666" y="126"/>
                      </a:cubicBezTo>
                      <a:cubicBezTo>
                        <a:pt x="666" y="124"/>
                        <a:pt x="666" y="124"/>
                        <a:pt x="666" y="124"/>
                      </a:cubicBezTo>
                      <a:cubicBezTo>
                        <a:pt x="667" y="123"/>
                        <a:pt x="667" y="123"/>
                        <a:pt x="667" y="123"/>
                      </a:cubicBezTo>
                      <a:cubicBezTo>
                        <a:pt x="669" y="124"/>
                        <a:pt x="669" y="124"/>
                        <a:pt x="669" y="124"/>
                      </a:cubicBezTo>
                      <a:cubicBezTo>
                        <a:pt x="672" y="123"/>
                        <a:pt x="672" y="123"/>
                        <a:pt x="672" y="123"/>
                      </a:cubicBezTo>
                      <a:cubicBezTo>
                        <a:pt x="675" y="120"/>
                        <a:pt x="675" y="120"/>
                        <a:pt x="675" y="120"/>
                      </a:cubicBezTo>
                      <a:cubicBezTo>
                        <a:pt x="677" y="119"/>
                        <a:pt x="677" y="119"/>
                        <a:pt x="677" y="119"/>
                      </a:cubicBezTo>
                      <a:cubicBezTo>
                        <a:pt x="677" y="116"/>
                        <a:pt x="677" y="116"/>
                        <a:pt x="677" y="116"/>
                      </a:cubicBezTo>
                      <a:cubicBezTo>
                        <a:pt x="678" y="113"/>
                        <a:pt x="678" y="113"/>
                        <a:pt x="678" y="113"/>
                      </a:cubicBezTo>
                      <a:cubicBezTo>
                        <a:pt x="679" y="112"/>
                        <a:pt x="679" y="112"/>
                        <a:pt x="679" y="112"/>
                      </a:cubicBezTo>
                      <a:cubicBezTo>
                        <a:pt x="679" y="108"/>
                        <a:pt x="679" y="108"/>
                        <a:pt x="679" y="108"/>
                      </a:cubicBezTo>
                      <a:cubicBezTo>
                        <a:pt x="679" y="106"/>
                        <a:pt x="679" y="106"/>
                        <a:pt x="679" y="106"/>
                      </a:cubicBezTo>
                      <a:cubicBezTo>
                        <a:pt x="675" y="103"/>
                        <a:pt x="675" y="103"/>
                        <a:pt x="675" y="103"/>
                      </a:cubicBezTo>
                      <a:cubicBezTo>
                        <a:pt x="671" y="101"/>
                        <a:pt x="671" y="101"/>
                        <a:pt x="671" y="101"/>
                      </a:cubicBezTo>
                      <a:cubicBezTo>
                        <a:pt x="667" y="97"/>
                        <a:pt x="667" y="97"/>
                        <a:pt x="667" y="97"/>
                      </a:cubicBezTo>
                      <a:cubicBezTo>
                        <a:pt x="667" y="95"/>
                        <a:pt x="667" y="95"/>
                        <a:pt x="667" y="95"/>
                      </a:cubicBezTo>
                      <a:cubicBezTo>
                        <a:pt x="665" y="93"/>
                        <a:pt x="665" y="93"/>
                        <a:pt x="665" y="93"/>
                      </a:cubicBezTo>
                      <a:cubicBezTo>
                        <a:pt x="660" y="92"/>
                        <a:pt x="660" y="92"/>
                        <a:pt x="660" y="92"/>
                      </a:cubicBezTo>
                      <a:cubicBezTo>
                        <a:pt x="658" y="89"/>
                        <a:pt x="658" y="89"/>
                        <a:pt x="658" y="89"/>
                      </a:cubicBezTo>
                      <a:cubicBezTo>
                        <a:pt x="657" y="86"/>
                        <a:pt x="657" y="86"/>
                        <a:pt x="657" y="86"/>
                      </a:cubicBezTo>
                      <a:cubicBezTo>
                        <a:pt x="655" y="85"/>
                        <a:pt x="655" y="85"/>
                        <a:pt x="655" y="85"/>
                      </a:cubicBezTo>
                      <a:cubicBezTo>
                        <a:pt x="654" y="86"/>
                        <a:pt x="654" y="86"/>
                        <a:pt x="654" y="86"/>
                      </a:cubicBezTo>
                      <a:cubicBezTo>
                        <a:pt x="652" y="87"/>
                        <a:pt x="652" y="87"/>
                        <a:pt x="652" y="87"/>
                      </a:cubicBezTo>
                      <a:cubicBezTo>
                        <a:pt x="651" y="86"/>
                        <a:pt x="651" y="86"/>
                        <a:pt x="651" y="86"/>
                      </a:cubicBezTo>
                      <a:cubicBezTo>
                        <a:pt x="650" y="83"/>
                        <a:pt x="650" y="83"/>
                        <a:pt x="650" y="83"/>
                      </a:cubicBezTo>
                      <a:cubicBezTo>
                        <a:pt x="648" y="82"/>
                        <a:pt x="648" y="82"/>
                        <a:pt x="648" y="82"/>
                      </a:cubicBezTo>
                      <a:cubicBezTo>
                        <a:pt x="641" y="82"/>
                        <a:pt x="641" y="82"/>
                        <a:pt x="641" y="82"/>
                      </a:cubicBezTo>
                      <a:cubicBezTo>
                        <a:pt x="638" y="82"/>
                        <a:pt x="638" y="82"/>
                        <a:pt x="638" y="82"/>
                      </a:cubicBezTo>
                      <a:cubicBezTo>
                        <a:pt x="638" y="85"/>
                        <a:pt x="638" y="85"/>
                        <a:pt x="638" y="85"/>
                      </a:cubicBezTo>
                      <a:cubicBezTo>
                        <a:pt x="637" y="87"/>
                        <a:pt x="637" y="87"/>
                        <a:pt x="637" y="87"/>
                      </a:cubicBezTo>
                      <a:cubicBezTo>
                        <a:pt x="636" y="85"/>
                        <a:pt x="636" y="85"/>
                        <a:pt x="636" y="85"/>
                      </a:cubicBezTo>
                      <a:cubicBezTo>
                        <a:pt x="634" y="85"/>
                        <a:pt x="634" y="85"/>
                        <a:pt x="634" y="85"/>
                      </a:cubicBezTo>
                      <a:cubicBezTo>
                        <a:pt x="629" y="88"/>
                        <a:pt x="629" y="88"/>
                        <a:pt x="629" y="88"/>
                      </a:cubicBezTo>
                      <a:cubicBezTo>
                        <a:pt x="626" y="89"/>
                        <a:pt x="626" y="89"/>
                        <a:pt x="626" y="89"/>
                      </a:cubicBezTo>
                      <a:cubicBezTo>
                        <a:pt x="622" y="87"/>
                        <a:pt x="622" y="87"/>
                        <a:pt x="622" y="87"/>
                      </a:cubicBezTo>
                      <a:cubicBezTo>
                        <a:pt x="619" y="86"/>
                        <a:pt x="619" y="86"/>
                        <a:pt x="619" y="86"/>
                      </a:cubicBezTo>
                      <a:cubicBezTo>
                        <a:pt x="616" y="85"/>
                        <a:pt x="616" y="85"/>
                        <a:pt x="616" y="85"/>
                      </a:cubicBezTo>
                      <a:cubicBezTo>
                        <a:pt x="615" y="82"/>
                        <a:pt x="615" y="82"/>
                        <a:pt x="615" y="82"/>
                      </a:cubicBezTo>
                      <a:cubicBezTo>
                        <a:pt x="615" y="80"/>
                        <a:pt x="615" y="80"/>
                        <a:pt x="615" y="80"/>
                      </a:cubicBezTo>
                      <a:cubicBezTo>
                        <a:pt x="617" y="80"/>
                        <a:pt x="617" y="80"/>
                        <a:pt x="617" y="80"/>
                      </a:cubicBezTo>
                      <a:cubicBezTo>
                        <a:pt x="619" y="82"/>
                        <a:pt x="619" y="82"/>
                        <a:pt x="619" y="82"/>
                      </a:cubicBezTo>
                      <a:cubicBezTo>
                        <a:pt x="622" y="84"/>
                        <a:pt x="622" y="84"/>
                        <a:pt x="622" y="84"/>
                      </a:cubicBezTo>
                      <a:cubicBezTo>
                        <a:pt x="623" y="83"/>
                        <a:pt x="623" y="83"/>
                        <a:pt x="623" y="83"/>
                      </a:cubicBezTo>
                      <a:cubicBezTo>
                        <a:pt x="622" y="81"/>
                        <a:pt x="622" y="81"/>
                        <a:pt x="622" y="81"/>
                      </a:cubicBezTo>
                      <a:cubicBezTo>
                        <a:pt x="619" y="78"/>
                        <a:pt x="619" y="78"/>
                        <a:pt x="619" y="78"/>
                      </a:cubicBezTo>
                      <a:cubicBezTo>
                        <a:pt x="619" y="75"/>
                        <a:pt x="619" y="75"/>
                        <a:pt x="619" y="75"/>
                      </a:cubicBezTo>
                      <a:cubicBezTo>
                        <a:pt x="620" y="74"/>
                        <a:pt x="620" y="74"/>
                        <a:pt x="620" y="74"/>
                      </a:cubicBezTo>
                      <a:cubicBezTo>
                        <a:pt x="622" y="76"/>
                        <a:pt x="622" y="76"/>
                        <a:pt x="622" y="76"/>
                      </a:cubicBezTo>
                      <a:cubicBezTo>
                        <a:pt x="625" y="78"/>
                        <a:pt x="625" y="78"/>
                        <a:pt x="625" y="78"/>
                      </a:cubicBezTo>
                      <a:cubicBezTo>
                        <a:pt x="628" y="79"/>
                        <a:pt x="628" y="79"/>
                        <a:pt x="628" y="79"/>
                      </a:cubicBezTo>
                      <a:cubicBezTo>
                        <a:pt x="633" y="77"/>
                        <a:pt x="633" y="77"/>
                        <a:pt x="633" y="77"/>
                      </a:cubicBezTo>
                      <a:cubicBezTo>
                        <a:pt x="638" y="72"/>
                        <a:pt x="638" y="72"/>
                        <a:pt x="638" y="72"/>
                      </a:cubicBezTo>
                      <a:cubicBezTo>
                        <a:pt x="638" y="70"/>
                        <a:pt x="638" y="70"/>
                        <a:pt x="638" y="70"/>
                      </a:cubicBezTo>
                      <a:cubicBezTo>
                        <a:pt x="637" y="68"/>
                        <a:pt x="637" y="68"/>
                        <a:pt x="637" y="68"/>
                      </a:cubicBezTo>
                      <a:cubicBezTo>
                        <a:pt x="636" y="66"/>
                        <a:pt x="636" y="66"/>
                        <a:pt x="636" y="66"/>
                      </a:cubicBezTo>
                      <a:cubicBezTo>
                        <a:pt x="636" y="64"/>
                        <a:pt x="636" y="64"/>
                        <a:pt x="636" y="64"/>
                      </a:cubicBezTo>
                      <a:cubicBezTo>
                        <a:pt x="637" y="62"/>
                        <a:pt x="637" y="62"/>
                        <a:pt x="637" y="62"/>
                      </a:cubicBezTo>
                      <a:cubicBezTo>
                        <a:pt x="637" y="61"/>
                        <a:pt x="637" y="61"/>
                        <a:pt x="637" y="61"/>
                      </a:cubicBezTo>
                      <a:cubicBezTo>
                        <a:pt x="634" y="58"/>
                        <a:pt x="634" y="58"/>
                        <a:pt x="634" y="58"/>
                      </a:cubicBezTo>
                      <a:cubicBezTo>
                        <a:pt x="632" y="55"/>
                        <a:pt x="632" y="55"/>
                        <a:pt x="632" y="55"/>
                      </a:cubicBezTo>
                      <a:cubicBezTo>
                        <a:pt x="630" y="54"/>
                        <a:pt x="630" y="54"/>
                        <a:pt x="630" y="54"/>
                      </a:cubicBezTo>
                      <a:cubicBezTo>
                        <a:pt x="628" y="54"/>
                        <a:pt x="628" y="54"/>
                        <a:pt x="628" y="54"/>
                      </a:cubicBezTo>
                      <a:cubicBezTo>
                        <a:pt x="626" y="58"/>
                        <a:pt x="626" y="58"/>
                        <a:pt x="626" y="58"/>
                      </a:cubicBezTo>
                      <a:cubicBezTo>
                        <a:pt x="621" y="61"/>
                        <a:pt x="621" y="61"/>
                        <a:pt x="621" y="61"/>
                      </a:cubicBezTo>
                      <a:cubicBezTo>
                        <a:pt x="618" y="60"/>
                        <a:pt x="618" y="60"/>
                        <a:pt x="618" y="60"/>
                      </a:cubicBezTo>
                      <a:cubicBezTo>
                        <a:pt x="615" y="60"/>
                        <a:pt x="615" y="60"/>
                        <a:pt x="615" y="60"/>
                      </a:cubicBezTo>
                      <a:cubicBezTo>
                        <a:pt x="612" y="64"/>
                        <a:pt x="612" y="64"/>
                        <a:pt x="612" y="64"/>
                      </a:cubicBezTo>
                      <a:cubicBezTo>
                        <a:pt x="611" y="64"/>
                        <a:pt x="611" y="64"/>
                        <a:pt x="611" y="64"/>
                      </a:cubicBezTo>
                      <a:cubicBezTo>
                        <a:pt x="609" y="62"/>
                        <a:pt x="609" y="62"/>
                        <a:pt x="609" y="62"/>
                      </a:cubicBezTo>
                      <a:cubicBezTo>
                        <a:pt x="608" y="60"/>
                        <a:pt x="608" y="60"/>
                        <a:pt x="608" y="60"/>
                      </a:cubicBezTo>
                      <a:cubicBezTo>
                        <a:pt x="605" y="61"/>
                        <a:pt x="605" y="61"/>
                        <a:pt x="605" y="61"/>
                      </a:cubicBezTo>
                      <a:cubicBezTo>
                        <a:pt x="603" y="62"/>
                        <a:pt x="603" y="62"/>
                        <a:pt x="603" y="62"/>
                      </a:cubicBezTo>
                      <a:cubicBezTo>
                        <a:pt x="601" y="61"/>
                        <a:pt x="601" y="61"/>
                        <a:pt x="601" y="61"/>
                      </a:cubicBezTo>
                      <a:cubicBezTo>
                        <a:pt x="598" y="59"/>
                        <a:pt x="598" y="59"/>
                        <a:pt x="598" y="59"/>
                      </a:cubicBezTo>
                      <a:cubicBezTo>
                        <a:pt x="595" y="58"/>
                        <a:pt x="595" y="58"/>
                        <a:pt x="595" y="58"/>
                      </a:cubicBezTo>
                      <a:cubicBezTo>
                        <a:pt x="592" y="56"/>
                        <a:pt x="592" y="56"/>
                        <a:pt x="592" y="56"/>
                      </a:cubicBezTo>
                      <a:cubicBezTo>
                        <a:pt x="589" y="55"/>
                        <a:pt x="589" y="55"/>
                        <a:pt x="589" y="55"/>
                      </a:cubicBezTo>
                      <a:cubicBezTo>
                        <a:pt x="586" y="53"/>
                        <a:pt x="586" y="53"/>
                        <a:pt x="586" y="53"/>
                      </a:cubicBezTo>
                      <a:cubicBezTo>
                        <a:pt x="581" y="52"/>
                        <a:pt x="581" y="52"/>
                        <a:pt x="581" y="52"/>
                      </a:cubicBezTo>
                      <a:cubicBezTo>
                        <a:pt x="574" y="52"/>
                        <a:pt x="574" y="52"/>
                        <a:pt x="574" y="52"/>
                      </a:cubicBezTo>
                      <a:cubicBezTo>
                        <a:pt x="571" y="54"/>
                        <a:pt x="571" y="54"/>
                        <a:pt x="571" y="54"/>
                      </a:cubicBezTo>
                      <a:cubicBezTo>
                        <a:pt x="566" y="56"/>
                        <a:pt x="566" y="56"/>
                        <a:pt x="566" y="56"/>
                      </a:cubicBezTo>
                      <a:cubicBezTo>
                        <a:pt x="561" y="57"/>
                        <a:pt x="561" y="57"/>
                        <a:pt x="561" y="57"/>
                      </a:cubicBezTo>
                      <a:cubicBezTo>
                        <a:pt x="557" y="58"/>
                        <a:pt x="557" y="58"/>
                        <a:pt x="557" y="58"/>
                      </a:cubicBezTo>
                      <a:cubicBezTo>
                        <a:pt x="554" y="57"/>
                        <a:pt x="554" y="57"/>
                        <a:pt x="554" y="57"/>
                      </a:cubicBezTo>
                      <a:cubicBezTo>
                        <a:pt x="550" y="58"/>
                        <a:pt x="550" y="58"/>
                        <a:pt x="550" y="58"/>
                      </a:cubicBezTo>
                      <a:cubicBezTo>
                        <a:pt x="549" y="59"/>
                        <a:pt x="549" y="59"/>
                        <a:pt x="549" y="59"/>
                      </a:cubicBezTo>
                      <a:cubicBezTo>
                        <a:pt x="550" y="64"/>
                        <a:pt x="550" y="64"/>
                        <a:pt x="550" y="64"/>
                      </a:cubicBezTo>
                      <a:cubicBezTo>
                        <a:pt x="550" y="67"/>
                        <a:pt x="550" y="67"/>
                        <a:pt x="550" y="67"/>
                      </a:cubicBezTo>
                      <a:cubicBezTo>
                        <a:pt x="549" y="67"/>
                        <a:pt x="549" y="67"/>
                        <a:pt x="549" y="67"/>
                      </a:cubicBezTo>
                      <a:cubicBezTo>
                        <a:pt x="547" y="65"/>
                        <a:pt x="547" y="65"/>
                        <a:pt x="547" y="65"/>
                      </a:cubicBezTo>
                      <a:cubicBezTo>
                        <a:pt x="545" y="60"/>
                        <a:pt x="545" y="60"/>
                        <a:pt x="545" y="60"/>
                      </a:cubicBezTo>
                      <a:cubicBezTo>
                        <a:pt x="544" y="57"/>
                        <a:pt x="544" y="57"/>
                        <a:pt x="544" y="57"/>
                      </a:cubicBezTo>
                      <a:cubicBezTo>
                        <a:pt x="543" y="57"/>
                        <a:pt x="543" y="57"/>
                        <a:pt x="543" y="57"/>
                      </a:cubicBezTo>
                      <a:cubicBezTo>
                        <a:pt x="540" y="58"/>
                        <a:pt x="540" y="58"/>
                        <a:pt x="540" y="58"/>
                      </a:cubicBezTo>
                      <a:cubicBezTo>
                        <a:pt x="537" y="58"/>
                        <a:pt x="537" y="58"/>
                        <a:pt x="537" y="58"/>
                      </a:cubicBezTo>
                      <a:cubicBezTo>
                        <a:pt x="532" y="58"/>
                        <a:pt x="532" y="58"/>
                        <a:pt x="532" y="58"/>
                      </a:cubicBezTo>
                      <a:cubicBezTo>
                        <a:pt x="530" y="58"/>
                        <a:pt x="530" y="58"/>
                        <a:pt x="530" y="58"/>
                      </a:cubicBezTo>
                      <a:cubicBezTo>
                        <a:pt x="530" y="58"/>
                        <a:pt x="526" y="60"/>
                        <a:pt x="526" y="60"/>
                      </a:cubicBezTo>
                      <a:cubicBezTo>
                        <a:pt x="526" y="61"/>
                        <a:pt x="524" y="64"/>
                        <a:pt x="524" y="64"/>
                      </a:cubicBezTo>
                      <a:cubicBezTo>
                        <a:pt x="523" y="71"/>
                        <a:pt x="523" y="71"/>
                        <a:pt x="523" y="71"/>
                      </a:cubicBezTo>
                      <a:cubicBezTo>
                        <a:pt x="521" y="73"/>
                        <a:pt x="521" y="73"/>
                        <a:pt x="521" y="73"/>
                      </a:cubicBezTo>
                      <a:cubicBezTo>
                        <a:pt x="520" y="74"/>
                        <a:pt x="520" y="74"/>
                        <a:pt x="520" y="74"/>
                      </a:cubicBezTo>
                      <a:cubicBezTo>
                        <a:pt x="519" y="72"/>
                        <a:pt x="519" y="72"/>
                        <a:pt x="519" y="72"/>
                      </a:cubicBezTo>
                      <a:cubicBezTo>
                        <a:pt x="521" y="68"/>
                        <a:pt x="521" y="68"/>
                        <a:pt x="521" y="68"/>
                      </a:cubicBezTo>
                      <a:cubicBezTo>
                        <a:pt x="522" y="66"/>
                        <a:pt x="522" y="66"/>
                        <a:pt x="522" y="66"/>
                      </a:cubicBezTo>
                      <a:cubicBezTo>
                        <a:pt x="521" y="64"/>
                        <a:pt x="521" y="64"/>
                        <a:pt x="521" y="64"/>
                      </a:cubicBezTo>
                      <a:cubicBezTo>
                        <a:pt x="519" y="65"/>
                        <a:pt x="519" y="65"/>
                        <a:pt x="519" y="65"/>
                      </a:cubicBezTo>
                      <a:cubicBezTo>
                        <a:pt x="515" y="65"/>
                        <a:pt x="515" y="65"/>
                        <a:pt x="515" y="65"/>
                      </a:cubicBezTo>
                      <a:cubicBezTo>
                        <a:pt x="513" y="67"/>
                        <a:pt x="513" y="67"/>
                        <a:pt x="513" y="67"/>
                      </a:cubicBezTo>
                      <a:cubicBezTo>
                        <a:pt x="513" y="68"/>
                        <a:pt x="513" y="68"/>
                        <a:pt x="513" y="68"/>
                      </a:cubicBezTo>
                      <a:cubicBezTo>
                        <a:pt x="512" y="71"/>
                        <a:pt x="512" y="71"/>
                        <a:pt x="512" y="71"/>
                      </a:cubicBezTo>
                      <a:cubicBezTo>
                        <a:pt x="512" y="75"/>
                        <a:pt x="512" y="75"/>
                        <a:pt x="512" y="75"/>
                      </a:cubicBezTo>
                      <a:cubicBezTo>
                        <a:pt x="509" y="76"/>
                        <a:pt x="509" y="76"/>
                        <a:pt x="509" y="76"/>
                      </a:cubicBezTo>
                      <a:cubicBezTo>
                        <a:pt x="508" y="75"/>
                        <a:pt x="508" y="75"/>
                        <a:pt x="508" y="75"/>
                      </a:cubicBezTo>
                      <a:cubicBezTo>
                        <a:pt x="509" y="72"/>
                        <a:pt x="509" y="72"/>
                        <a:pt x="509" y="72"/>
                      </a:cubicBezTo>
                      <a:cubicBezTo>
                        <a:pt x="510" y="69"/>
                        <a:pt x="510" y="69"/>
                        <a:pt x="510" y="69"/>
                      </a:cubicBezTo>
                      <a:cubicBezTo>
                        <a:pt x="510" y="63"/>
                        <a:pt x="510" y="63"/>
                        <a:pt x="510" y="63"/>
                      </a:cubicBezTo>
                      <a:cubicBezTo>
                        <a:pt x="511" y="60"/>
                        <a:pt x="511" y="60"/>
                        <a:pt x="511" y="60"/>
                      </a:cubicBezTo>
                      <a:cubicBezTo>
                        <a:pt x="517" y="55"/>
                        <a:pt x="517" y="55"/>
                        <a:pt x="517" y="55"/>
                      </a:cubicBezTo>
                      <a:cubicBezTo>
                        <a:pt x="522" y="52"/>
                        <a:pt x="522" y="52"/>
                        <a:pt x="522" y="52"/>
                      </a:cubicBezTo>
                      <a:cubicBezTo>
                        <a:pt x="526" y="52"/>
                        <a:pt x="526" y="52"/>
                        <a:pt x="526" y="52"/>
                      </a:cubicBezTo>
                      <a:cubicBezTo>
                        <a:pt x="530" y="54"/>
                        <a:pt x="530" y="54"/>
                        <a:pt x="530" y="54"/>
                      </a:cubicBezTo>
                      <a:cubicBezTo>
                        <a:pt x="534" y="53"/>
                        <a:pt x="534" y="53"/>
                        <a:pt x="534" y="53"/>
                      </a:cubicBezTo>
                      <a:cubicBezTo>
                        <a:pt x="535" y="52"/>
                        <a:pt x="535" y="52"/>
                        <a:pt x="535" y="52"/>
                      </a:cubicBezTo>
                      <a:cubicBezTo>
                        <a:pt x="539" y="52"/>
                        <a:pt x="539" y="52"/>
                        <a:pt x="539" y="52"/>
                      </a:cubicBezTo>
                      <a:cubicBezTo>
                        <a:pt x="542" y="52"/>
                        <a:pt x="542" y="52"/>
                        <a:pt x="542" y="52"/>
                      </a:cubicBezTo>
                      <a:cubicBezTo>
                        <a:pt x="543" y="52"/>
                        <a:pt x="543" y="52"/>
                        <a:pt x="543" y="52"/>
                      </a:cubicBezTo>
                      <a:cubicBezTo>
                        <a:pt x="546" y="50"/>
                        <a:pt x="546" y="50"/>
                        <a:pt x="546" y="50"/>
                      </a:cubicBezTo>
                      <a:cubicBezTo>
                        <a:pt x="547" y="47"/>
                        <a:pt x="547" y="47"/>
                        <a:pt x="547" y="47"/>
                      </a:cubicBezTo>
                      <a:cubicBezTo>
                        <a:pt x="545" y="47"/>
                        <a:pt x="545" y="47"/>
                        <a:pt x="545" y="47"/>
                      </a:cubicBezTo>
                      <a:cubicBezTo>
                        <a:pt x="543" y="44"/>
                        <a:pt x="543" y="44"/>
                        <a:pt x="543" y="44"/>
                      </a:cubicBezTo>
                      <a:cubicBezTo>
                        <a:pt x="542" y="40"/>
                        <a:pt x="542" y="40"/>
                        <a:pt x="542" y="40"/>
                      </a:cubicBezTo>
                      <a:cubicBezTo>
                        <a:pt x="545" y="37"/>
                        <a:pt x="545" y="37"/>
                        <a:pt x="545" y="37"/>
                      </a:cubicBezTo>
                      <a:cubicBezTo>
                        <a:pt x="548" y="36"/>
                        <a:pt x="548" y="36"/>
                        <a:pt x="548" y="36"/>
                      </a:cubicBezTo>
                      <a:cubicBezTo>
                        <a:pt x="551" y="36"/>
                        <a:pt x="551" y="36"/>
                        <a:pt x="551" y="36"/>
                      </a:cubicBezTo>
                      <a:cubicBezTo>
                        <a:pt x="552" y="38"/>
                        <a:pt x="552" y="38"/>
                        <a:pt x="552" y="38"/>
                      </a:cubicBezTo>
                      <a:cubicBezTo>
                        <a:pt x="551" y="40"/>
                        <a:pt x="551" y="40"/>
                        <a:pt x="551" y="40"/>
                      </a:cubicBezTo>
                      <a:cubicBezTo>
                        <a:pt x="549" y="40"/>
                        <a:pt x="549" y="40"/>
                        <a:pt x="549" y="40"/>
                      </a:cubicBezTo>
                      <a:cubicBezTo>
                        <a:pt x="548" y="42"/>
                        <a:pt x="548" y="42"/>
                        <a:pt x="548" y="42"/>
                      </a:cubicBezTo>
                      <a:cubicBezTo>
                        <a:pt x="548" y="46"/>
                        <a:pt x="548" y="46"/>
                        <a:pt x="548" y="46"/>
                      </a:cubicBezTo>
                      <a:cubicBezTo>
                        <a:pt x="550" y="49"/>
                        <a:pt x="550" y="49"/>
                        <a:pt x="550" y="49"/>
                      </a:cubicBezTo>
                      <a:cubicBezTo>
                        <a:pt x="555" y="50"/>
                        <a:pt x="555" y="50"/>
                        <a:pt x="555" y="50"/>
                      </a:cubicBezTo>
                      <a:cubicBezTo>
                        <a:pt x="559" y="47"/>
                        <a:pt x="559" y="47"/>
                        <a:pt x="559" y="47"/>
                      </a:cubicBezTo>
                      <a:cubicBezTo>
                        <a:pt x="562" y="47"/>
                        <a:pt x="562" y="47"/>
                        <a:pt x="562" y="47"/>
                      </a:cubicBezTo>
                      <a:cubicBezTo>
                        <a:pt x="565" y="48"/>
                        <a:pt x="565" y="48"/>
                        <a:pt x="565" y="48"/>
                      </a:cubicBezTo>
                      <a:cubicBezTo>
                        <a:pt x="567" y="47"/>
                        <a:pt x="567" y="47"/>
                        <a:pt x="567" y="47"/>
                      </a:cubicBezTo>
                      <a:cubicBezTo>
                        <a:pt x="573" y="44"/>
                        <a:pt x="573" y="44"/>
                        <a:pt x="573" y="44"/>
                      </a:cubicBezTo>
                      <a:cubicBezTo>
                        <a:pt x="577" y="44"/>
                        <a:pt x="577" y="44"/>
                        <a:pt x="577" y="44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80" y="45"/>
                        <a:pt x="580" y="45"/>
                        <a:pt x="580" y="45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6" y="44"/>
                        <a:pt x="586" y="44"/>
                        <a:pt x="586" y="44"/>
                      </a:cubicBezTo>
                      <a:cubicBezTo>
                        <a:pt x="589" y="45"/>
                        <a:pt x="589" y="45"/>
                        <a:pt x="589" y="45"/>
                      </a:cubicBezTo>
                      <a:cubicBezTo>
                        <a:pt x="591" y="45"/>
                        <a:pt x="591" y="45"/>
                        <a:pt x="591" y="45"/>
                      </a:cubicBezTo>
                      <a:cubicBezTo>
                        <a:pt x="594" y="47"/>
                        <a:pt x="594" y="47"/>
                        <a:pt x="594" y="47"/>
                      </a:cubicBezTo>
                      <a:cubicBezTo>
                        <a:pt x="601" y="50"/>
                        <a:pt x="601" y="50"/>
                        <a:pt x="601" y="50"/>
                      </a:cubicBezTo>
                      <a:cubicBezTo>
                        <a:pt x="605" y="51"/>
                        <a:pt x="605" y="51"/>
                        <a:pt x="605" y="51"/>
                      </a:cubicBezTo>
                      <a:cubicBezTo>
                        <a:pt x="609" y="50"/>
                        <a:pt x="609" y="50"/>
                        <a:pt x="609" y="50"/>
                      </a:cubicBezTo>
                      <a:cubicBezTo>
                        <a:pt x="610" y="50"/>
                        <a:pt x="610" y="50"/>
                        <a:pt x="610" y="50"/>
                      </a:cubicBezTo>
                      <a:cubicBezTo>
                        <a:pt x="613" y="50"/>
                        <a:pt x="613" y="50"/>
                        <a:pt x="613" y="50"/>
                      </a:cubicBezTo>
                      <a:cubicBezTo>
                        <a:pt x="615" y="47"/>
                        <a:pt x="615" y="47"/>
                        <a:pt x="615" y="47"/>
                      </a:cubicBezTo>
                      <a:cubicBezTo>
                        <a:pt x="617" y="46"/>
                        <a:pt x="617" y="46"/>
                        <a:pt x="617" y="46"/>
                      </a:cubicBezTo>
                      <a:cubicBezTo>
                        <a:pt x="620" y="46"/>
                        <a:pt x="620" y="46"/>
                        <a:pt x="620" y="46"/>
                      </a:cubicBezTo>
                      <a:cubicBezTo>
                        <a:pt x="623" y="47"/>
                        <a:pt x="623" y="47"/>
                        <a:pt x="623" y="47"/>
                      </a:cubicBezTo>
                      <a:cubicBezTo>
                        <a:pt x="625" y="43"/>
                        <a:pt x="625" y="43"/>
                        <a:pt x="625" y="43"/>
                      </a:cubicBezTo>
                      <a:cubicBezTo>
                        <a:pt x="625" y="41"/>
                        <a:pt x="625" y="41"/>
                        <a:pt x="625" y="41"/>
                      </a:cubicBezTo>
                      <a:cubicBezTo>
                        <a:pt x="620" y="37"/>
                        <a:pt x="620" y="37"/>
                        <a:pt x="620" y="37"/>
                      </a:cubicBezTo>
                      <a:cubicBezTo>
                        <a:pt x="618" y="35"/>
                        <a:pt x="618" y="35"/>
                        <a:pt x="618" y="35"/>
                      </a:cubicBezTo>
                      <a:cubicBezTo>
                        <a:pt x="616" y="31"/>
                        <a:pt x="616" y="31"/>
                        <a:pt x="616" y="31"/>
                      </a:cubicBezTo>
                      <a:cubicBezTo>
                        <a:pt x="612" y="28"/>
                        <a:pt x="612" y="28"/>
                        <a:pt x="612" y="28"/>
                      </a:cubicBezTo>
                      <a:cubicBezTo>
                        <a:pt x="607" y="26"/>
                        <a:pt x="607" y="26"/>
                        <a:pt x="607" y="26"/>
                      </a:cubicBezTo>
                      <a:cubicBezTo>
                        <a:pt x="604" y="23"/>
                        <a:pt x="604" y="23"/>
                        <a:pt x="604" y="23"/>
                      </a:cubicBezTo>
                      <a:cubicBezTo>
                        <a:pt x="601" y="22"/>
                        <a:pt x="601" y="22"/>
                        <a:pt x="601" y="22"/>
                      </a:cubicBezTo>
                      <a:cubicBezTo>
                        <a:pt x="597" y="23"/>
                        <a:pt x="597" y="23"/>
                        <a:pt x="597" y="23"/>
                      </a:cubicBezTo>
                      <a:cubicBezTo>
                        <a:pt x="596" y="21"/>
                        <a:pt x="596" y="21"/>
                        <a:pt x="596" y="21"/>
                      </a:cubicBezTo>
                      <a:cubicBezTo>
                        <a:pt x="595" y="20"/>
                        <a:pt x="595" y="20"/>
                        <a:pt x="595" y="20"/>
                      </a:cubicBezTo>
                      <a:cubicBezTo>
                        <a:pt x="591" y="21"/>
                        <a:pt x="591" y="21"/>
                        <a:pt x="591" y="21"/>
                      </a:cubicBezTo>
                      <a:cubicBezTo>
                        <a:pt x="589" y="19"/>
                        <a:pt x="589" y="19"/>
                        <a:pt x="589" y="19"/>
                      </a:cubicBezTo>
                      <a:cubicBezTo>
                        <a:pt x="582" y="19"/>
                        <a:pt x="582" y="19"/>
                        <a:pt x="582" y="19"/>
                      </a:cubicBezTo>
                      <a:cubicBezTo>
                        <a:pt x="578" y="14"/>
                        <a:pt x="578" y="14"/>
                        <a:pt x="578" y="14"/>
                      </a:cubicBezTo>
                      <a:cubicBezTo>
                        <a:pt x="576" y="14"/>
                        <a:pt x="576" y="14"/>
                        <a:pt x="576" y="14"/>
                      </a:cubicBezTo>
                      <a:cubicBezTo>
                        <a:pt x="570" y="10"/>
                        <a:pt x="570" y="10"/>
                        <a:pt x="570" y="10"/>
                      </a:cubicBezTo>
                      <a:cubicBezTo>
                        <a:pt x="568" y="10"/>
                        <a:pt x="568" y="10"/>
                        <a:pt x="568" y="10"/>
                      </a:cubicBezTo>
                      <a:cubicBezTo>
                        <a:pt x="568" y="11"/>
                        <a:pt x="568" y="11"/>
                        <a:pt x="568" y="11"/>
                      </a:cubicBezTo>
                      <a:cubicBezTo>
                        <a:pt x="566" y="13"/>
                        <a:pt x="566" y="13"/>
                        <a:pt x="566" y="13"/>
                      </a:cubicBezTo>
                      <a:cubicBezTo>
                        <a:pt x="561" y="8"/>
                        <a:pt x="561" y="8"/>
                        <a:pt x="561" y="8"/>
                      </a:cubicBezTo>
                      <a:cubicBezTo>
                        <a:pt x="560" y="6"/>
                        <a:pt x="560" y="6"/>
                        <a:pt x="560" y="6"/>
                      </a:cubicBezTo>
                      <a:cubicBezTo>
                        <a:pt x="558" y="4"/>
                        <a:pt x="558" y="4"/>
                        <a:pt x="558" y="4"/>
                      </a:cubicBezTo>
                      <a:cubicBezTo>
                        <a:pt x="556" y="5"/>
                        <a:pt x="556" y="5"/>
                        <a:pt x="556" y="5"/>
                      </a:cubicBezTo>
                      <a:cubicBezTo>
                        <a:pt x="553" y="5"/>
                        <a:pt x="553" y="5"/>
                        <a:pt x="553" y="5"/>
                      </a:cubicBezTo>
                      <a:cubicBezTo>
                        <a:pt x="552" y="4"/>
                        <a:pt x="552" y="4"/>
                        <a:pt x="552" y="4"/>
                      </a:cubicBezTo>
                      <a:cubicBezTo>
                        <a:pt x="545" y="3"/>
                        <a:pt x="545" y="3"/>
                        <a:pt x="545" y="3"/>
                      </a:cubicBezTo>
                      <a:cubicBezTo>
                        <a:pt x="542" y="2"/>
                        <a:pt x="542" y="2"/>
                        <a:pt x="542" y="2"/>
                      </a:cubicBezTo>
                      <a:cubicBezTo>
                        <a:pt x="540" y="4"/>
                        <a:pt x="540" y="4"/>
                        <a:pt x="540" y="4"/>
                      </a:cubicBezTo>
                      <a:cubicBezTo>
                        <a:pt x="538" y="4"/>
                        <a:pt x="538" y="4"/>
                        <a:pt x="538" y="4"/>
                      </a:cubicBezTo>
                      <a:cubicBezTo>
                        <a:pt x="537" y="2"/>
                        <a:pt x="537" y="2"/>
                        <a:pt x="537" y="2"/>
                      </a:cubicBezTo>
                      <a:cubicBezTo>
                        <a:pt x="535" y="1"/>
                        <a:pt x="535" y="1"/>
                        <a:pt x="535" y="1"/>
                      </a:cubicBezTo>
                      <a:cubicBezTo>
                        <a:pt x="529" y="1"/>
                        <a:pt x="529" y="1"/>
                        <a:pt x="529" y="1"/>
                      </a:cubicBezTo>
                      <a:cubicBezTo>
                        <a:pt x="525" y="0"/>
                        <a:pt x="525" y="0"/>
                        <a:pt x="525" y="0"/>
                      </a:cubicBezTo>
                      <a:cubicBezTo>
                        <a:pt x="523" y="1"/>
                        <a:pt x="523" y="1"/>
                        <a:pt x="523" y="1"/>
                      </a:cubicBezTo>
                      <a:cubicBezTo>
                        <a:pt x="521" y="3"/>
                        <a:pt x="521" y="3"/>
                        <a:pt x="521" y="3"/>
                      </a:cubicBezTo>
                      <a:cubicBezTo>
                        <a:pt x="521" y="6"/>
                        <a:pt x="521" y="6"/>
                        <a:pt x="521" y="6"/>
                      </a:cubicBezTo>
                      <a:cubicBezTo>
                        <a:pt x="522" y="9"/>
                        <a:pt x="522" y="9"/>
                        <a:pt x="522" y="9"/>
                      </a:cubicBezTo>
                      <a:cubicBezTo>
                        <a:pt x="522" y="12"/>
                        <a:pt x="522" y="12"/>
                        <a:pt x="522" y="12"/>
                      </a:cubicBezTo>
                      <a:cubicBezTo>
                        <a:pt x="520" y="14"/>
                        <a:pt x="520" y="14"/>
                        <a:pt x="520" y="14"/>
                      </a:cubicBezTo>
                      <a:cubicBezTo>
                        <a:pt x="519" y="12"/>
                        <a:pt x="519" y="12"/>
                        <a:pt x="519" y="12"/>
                      </a:cubicBezTo>
                      <a:cubicBezTo>
                        <a:pt x="517" y="7"/>
                        <a:pt x="517" y="7"/>
                        <a:pt x="517" y="7"/>
                      </a:cubicBezTo>
                      <a:cubicBezTo>
                        <a:pt x="516" y="4"/>
                        <a:pt x="516" y="4"/>
                        <a:pt x="516" y="4"/>
                      </a:cubicBezTo>
                      <a:cubicBezTo>
                        <a:pt x="515" y="3"/>
                        <a:pt x="515" y="3"/>
                        <a:pt x="515" y="3"/>
                      </a:cubicBezTo>
                      <a:cubicBezTo>
                        <a:pt x="513" y="2"/>
                        <a:pt x="513" y="2"/>
                        <a:pt x="513" y="2"/>
                      </a:cubicBezTo>
                      <a:cubicBezTo>
                        <a:pt x="511" y="1"/>
                        <a:pt x="511" y="1"/>
                        <a:pt x="511" y="1"/>
                      </a:cubicBezTo>
                      <a:cubicBezTo>
                        <a:pt x="510" y="3"/>
                        <a:pt x="510" y="3"/>
                        <a:pt x="510" y="3"/>
                      </a:cubicBezTo>
                      <a:cubicBezTo>
                        <a:pt x="509" y="7"/>
                        <a:pt x="509" y="7"/>
                        <a:pt x="509" y="7"/>
                      </a:cubicBezTo>
                      <a:cubicBezTo>
                        <a:pt x="508" y="9"/>
                        <a:pt x="508" y="9"/>
                        <a:pt x="508" y="9"/>
                      </a:cubicBezTo>
                      <a:cubicBezTo>
                        <a:pt x="505" y="9"/>
                        <a:pt x="505" y="9"/>
                        <a:pt x="505" y="9"/>
                      </a:cubicBezTo>
                      <a:cubicBezTo>
                        <a:pt x="503" y="9"/>
                        <a:pt x="503" y="9"/>
                        <a:pt x="503" y="9"/>
                      </a:cubicBezTo>
                      <a:cubicBezTo>
                        <a:pt x="502" y="13"/>
                        <a:pt x="502" y="13"/>
                        <a:pt x="502" y="13"/>
                      </a:cubicBezTo>
                      <a:cubicBezTo>
                        <a:pt x="503" y="16"/>
                        <a:pt x="503" y="16"/>
                        <a:pt x="503" y="16"/>
                      </a:cubicBezTo>
                      <a:cubicBezTo>
                        <a:pt x="504" y="18"/>
                        <a:pt x="504" y="18"/>
                        <a:pt x="504" y="18"/>
                      </a:cubicBezTo>
                      <a:cubicBezTo>
                        <a:pt x="502" y="20"/>
                        <a:pt x="502" y="20"/>
                        <a:pt x="502" y="20"/>
                      </a:cubicBezTo>
                      <a:cubicBezTo>
                        <a:pt x="499" y="25"/>
                        <a:pt x="499" y="25"/>
                        <a:pt x="499" y="25"/>
                      </a:cubicBezTo>
                      <a:cubicBezTo>
                        <a:pt x="499" y="27"/>
                        <a:pt x="499" y="27"/>
                        <a:pt x="499" y="27"/>
                      </a:cubicBezTo>
                      <a:cubicBezTo>
                        <a:pt x="501" y="28"/>
                        <a:pt x="501" y="28"/>
                        <a:pt x="501" y="28"/>
                      </a:cubicBezTo>
                      <a:cubicBezTo>
                        <a:pt x="502" y="31"/>
                        <a:pt x="502" y="31"/>
                        <a:pt x="502" y="31"/>
                      </a:cubicBezTo>
                      <a:cubicBezTo>
                        <a:pt x="501" y="32"/>
                        <a:pt x="501" y="32"/>
                        <a:pt x="501" y="32"/>
                      </a:cubicBezTo>
                      <a:cubicBezTo>
                        <a:pt x="497" y="32"/>
                        <a:pt x="497" y="32"/>
                        <a:pt x="497" y="32"/>
                      </a:cubicBezTo>
                      <a:cubicBezTo>
                        <a:pt x="493" y="29"/>
                        <a:pt x="493" y="29"/>
                        <a:pt x="493" y="29"/>
                      </a:cubicBezTo>
                      <a:cubicBezTo>
                        <a:pt x="489" y="29"/>
                        <a:pt x="489" y="29"/>
                        <a:pt x="489" y="29"/>
                      </a:cubicBezTo>
                      <a:cubicBezTo>
                        <a:pt x="486" y="29"/>
                        <a:pt x="486" y="29"/>
                        <a:pt x="486" y="29"/>
                      </a:cubicBezTo>
                      <a:cubicBezTo>
                        <a:pt x="485" y="35"/>
                        <a:pt x="485" y="35"/>
                        <a:pt x="485" y="35"/>
                      </a:cubicBezTo>
                      <a:cubicBezTo>
                        <a:pt x="486" y="41"/>
                        <a:pt x="486" y="41"/>
                        <a:pt x="486" y="41"/>
                      </a:cubicBezTo>
                      <a:cubicBezTo>
                        <a:pt x="488" y="47"/>
                        <a:pt x="488" y="47"/>
                        <a:pt x="488" y="47"/>
                      </a:cubicBezTo>
                      <a:cubicBezTo>
                        <a:pt x="493" y="49"/>
                        <a:pt x="493" y="49"/>
                        <a:pt x="493" y="49"/>
                      </a:cubicBezTo>
                      <a:cubicBezTo>
                        <a:pt x="495" y="51"/>
                        <a:pt x="495" y="51"/>
                        <a:pt x="495" y="51"/>
                      </a:cubicBezTo>
                      <a:cubicBezTo>
                        <a:pt x="495" y="53"/>
                        <a:pt x="495" y="53"/>
                        <a:pt x="495" y="53"/>
                      </a:cubicBezTo>
                      <a:cubicBezTo>
                        <a:pt x="490" y="52"/>
                        <a:pt x="490" y="52"/>
                        <a:pt x="490" y="52"/>
                      </a:cubicBezTo>
                      <a:cubicBezTo>
                        <a:pt x="486" y="49"/>
                        <a:pt x="486" y="49"/>
                        <a:pt x="486" y="49"/>
                      </a:cubicBezTo>
                      <a:cubicBezTo>
                        <a:pt x="483" y="42"/>
                        <a:pt x="483" y="42"/>
                        <a:pt x="483" y="42"/>
                      </a:cubicBezTo>
                      <a:cubicBezTo>
                        <a:pt x="477" y="37"/>
                        <a:pt x="477" y="37"/>
                        <a:pt x="477" y="37"/>
                      </a:cubicBezTo>
                      <a:cubicBezTo>
                        <a:pt x="475" y="35"/>
                        <a:pt x="475" y="35"/>
                        <a:pt x="475" y="35"/>
                      </a:cubicBezTo>
                      <a:cubicBezTo>
                        <a:pt x="474" y="37"/>
                        <a:pt x="474" y="37"/>
                        <a:pt x="474" y="37"/>
                      </a:cubicBezTo>
                      <a:cubicBezTo>
                        <a:pt x="475" y="39"/>
                        <a:pt x="475" y="39"/>
                        <a:pt x="475" y="39"/>
                      </a:cubicBezTo>
                      <a:cubicBezTo>
                        <a:pt x="475" y="43"/>
                        <a:pt x="475" y="43"/>
                        <a:pt x="475" y="43"/>
                      </a:cubicBezTo>
                      <a:cubicBezTo>
                        <a:pt x="476" y="45"/>
                        <a:pt x="476" y="45"/>
                        <a:pt x="476" y="45"/>
                      </a:cubicBezTo>
                      <a:cubicBezTo>
                        <a:pt x="478" y="49"/>
                        <a:pt x="478" y="49"/>
                        <a:pt x="478" y="49"/>
                      </a:cubicBezTo>
                      <a:cubicBezTo>
                        <a:pt x="477" y="54"/>
                        <a:pt x="477" y="54"/>
                        <a:pt x="477" y="54"/>
                      </a:cubicBezTo>
                      <a:cubicBezTo>
                        <a:pt x="475" y="57"/>
                        <a:pt x="475" y="57"/>
                        <a:pt x="475" y="57"/>
                      </a:cubicBezTo>
                      <a:cubicBezTo>
                        <a:pt x="475" y="51"/>
                        <a:pt x="475" y="51"/>
                        <a:pt x="475" y="51"/>
                      </a:cubicBezTo>
                      <a:cubicBezTo>
                        <a:pt x="474" y="46"/>
                        <a:pt x="474" y="46"/>
                        <a:pt x="474" y="46"/>
                      </a:cubicBezTo>
                      <a:cubicBezTo>
                        <a:pt x="472" y="40"/>
                        <a:pt x="472" y="40"/>
                        <a:pt x="472" y="40"/>
                      </a:cubicBezTo>
                      <a:cubicBezTo>
                        <a:pt x="472" y="37"/>
                        <a:pt x="472" y="37"/>
                        <a:pt x="472" y="37"/>
                      </a:cubicBezTo>
                      <a:cubicBezTo>
                        <a:pt x="469" y="33"/>
                        <a:pt x="469" y="33"/>
                        <a:pt x="469" y="33"/>
                      </a:cubicBezTo>
                      <a:cubicBezTo>
                        <a:pt x="465" y="31"/>
                        <a:pt x="465" y="31"/>
                        <a:pt x="465" y="31"/>
                      </a:cubicBezTo>
                      <a:cubicBezTo>
                        <a:pt x="463" y="36"/>
                        <a:pt x="463" y="36"/>
                        <a:pt x="463" y="36"/>
                      </a:cubicBezTo>
                      <a:cubicBezTo>
                        <a:pt x="461" y="39"/>
                        <a:pt x="461" y="39"/>
                        <a:pt x="461" y="39"/>
                      </a:cubicBezTo>
                      <a:cubicBezTo>
                        <a:pt x="460" y="36"/>
                        <a:pt x="460" y="36"/>
                        <a:pt x="460" y="36"/>
                      </a:cubicBezTo>
                      <a:cubicBezTo>
                        <a:pt x="462" y="33"/>
                        <a:pt x="462" y="33"/>
                        <a:pt x="462" y="33"/>
                      </a:cubicBezTo>
                      <a:cubicBezTo>
                        <a:pt x="462" y="31"/>
                        <a:pt x="462" y="31"/>
                        <a:pt x="462" y="31"/>
                      </a:cubicBezTo>
                      <a:cubicBezTo>
                        <a:pt x="460" y="29"/>
                        <a:pt x="460" y="29"/>
                        <a:pt x="460" y="29"/>
                      </a:cubicBezTo>
                      <a:cubicBezTo>
                        <a:pt x="459" y="26"/>
                        <a:pt x="459" y="26"/>
                        <a:pt x="459" y="26"/>
                      </a:cubicBezTo>
                      <a:cubicBezTo>
                        <a:pt x="458" y="24"/>
                        <a:pt x="458" y="24"/>
                        <a:pt x="458" y="24"/>
                      </a:cubicBezTo>
                      <a:cubicBezTo>
                        <a:pt x="455" y="24"/>
                        <a:pt x="455" y="24"/>
                        <a:pt x="455" y="24"/>
                      </a:cubicBezTo>
                      <a:cubicBezTo>
                        <a:pt x="452" y="26"/>
                        <a:pt x="452" y="26"/>
                        <a:pt x="452" y="26"/>
                      </a:cubicBezTo>
                      <a:cubicBezTo>
                        <a:pt x="451" y="24"/>
                        <a:pt x="451" y="24"/>
                        <a:pt x="451" y="24"/>
                      </a:cubicBezTo>
                      <a:cubicBezTo>
                        <a:pt x="452" y="21"/>
                        <a:pt x="452" y="21"/>
                        <a:pt x="452" y="21"/>
                      </a:cubicBezTo>
                      <a:cubicBezTo>
                        <a:pt x="455" y="19"/>
                        <a:pt x="455" y="19"/>
                        <a:pt x="455" y="19"/>
                      </a:cubicBezTo>
                      <a:cubicBezTo>
                        <a:pt x="451" y="19"/>
                        <a:pt x="451" y="19"/>
                        <a:pt x="451" y="19"/>
                      </a:cubicBezTo>
                      <a:cubicBezTo>
                        <a:pt x="448" y="23"/>
                        <a:pt x="448" y="23"/>
                        <a:pt x="448" y="23"/>
                      </a:cubicBezTo>
                      <a:cubicBezTo>
                        <a:pt x="447" y="26"/>
                        <a:pt x="447" y="26"/>
                        <a:pt x="447" y="26"/>
                      </a:cubicBezTo>
                      <a:cubicBezTo>
                        <a:pt x="444" y="28"/>
                        <a:pt x="444" y="28"/>
                        <a:pt x="444" y="28"/>
                      </a:cubicBezTo>
                      <a:cubicBezTo>
                        <a:pt x="441" y="29"/>
                        <a:pt x="441" y="29"/>
                        <a:pt x="441" y="29"/>
                      </a:cubicBezTo>
                      <a:cubicBezTo>
                        <a:pt x="438" y="36"/>
                        <a:pt x="438" y="36"/>
                        <a:pt x="438" y="36"/>
                      </a:cubicBezTo>
                      <a:cubicBezTo>
                        <a:pt x="437" y="36"/>
                        <a:pt x="437" y="36"/>
                        <a:pt x="437" y="36"/>
                      </a:cubicBezTo>
                      <a:cubicBezTo>
                        <a:pt x="435" y="32"/>
                        <a:pt x="435" y="32"/>
                        <a:pt x="435" y="32"/>
                      </a:cubicBezTo>
                      <a:cubicBezTo>
                        <a:pt x="432" y="29"/>
                        <a:pt x="432" y="29"/>
                        <a:pt x="432" y="29"/>
                      </a:cubicBezTo>
                      <a:cubicBezTo>
                        <a:pt x="430" y="28"/>
                        <a:pt x="430" y="28"/>
                        <a:pt x="430" y="28"/>
                      </a:cubicBezTo>
                      <a:cubicBezTo>
                        <a:pt x="430" y="32"/>
                        <a:pt x="430" y="32"/>
                        <a:pt x="430" y="32"/>
                      </a:cubicBezTo>
                      <a:cubicBezTo>
                        <a:pt x="429" y="35"/>
                        <a:pt x="429" y="35"/>
                        <a:pt x="429" y="35"/>
                      </a:cubicBezTo>
                      <a:cubicBezTo>
                        <a:pt x="430" y="40"/>
                        <a:pt x="430" y="40"/>
                        <a:pt x="430" y="40"/>
                      </a:cubicBezTo>
                      <a:cubicBezTo>
                        <a:pt x="434" y="44"/>
                        <a:pt x="434" y="44"/>
                        <a:pt x="434" y="44"/>
                      </a:cubicBezTo>
                      <a:cubicBezTo>
                        <a:pt x="434" y="46"/>
                        <a:pt x="434" y="46"/>
                        <a:pt x="434" y="46"/>
                      </a:cubicBezTo>
                      <a:cubicBezTo>
                        <a:pt x="431" y="47"/>
                        <a:pt x="431" y="47"/>
                        <a:pt x="431" y="47"/>
                      </a:cubicBezTo>
                      <a:cubicBezTo>
                        <a:pt x="430" y="51"/>
                        <a:pt x="430" y="51"/>
                        <a:pt x="430" y="51"/>
                      </a:cubicBezTo>
                      <a:cubicBezTo>
                        <a:pt x="430" y="56"/>
                        <a:pt x="430" y="56"/>
                        <a:pt x="430" y="56"/>
                      </a:cubicBezTo>
                      <a:cubicBezTo>
                        <a:pt x="434" y="59"/>
                        <a:pt x="434" y="59"/>
                        <a:pt x="434" y="59"/>
                      </a:cubicBezTo>
                      <a:cubicBezTo>
                        <a:pt x="436" y="59"/>
                        <a:pt x="436" y="59"/>
                        <a:pt x="436" y="59"/>
                      </a:cubicBezTo>
                      <a:cubicBezTo>
                        <a:pt x="439" y="57"/>
                        <a:pt x="439" y="57"/>
                        <a:pt x="439" y="57"/>
                      </a:cubicBezTo>
                      <a:cubicBezTo>
                        <a:pt x="442" y="57"/>
                        <a:pt x="442" y="57"/>
                        <a:pt x="442" y="57"/>
                      </a:cubicBezTo>
                      <a:cubicBezTo>
                        <a:pt x="444" y="58"/>
                        <a:pt x="444" y="58"/>
                        <a:pt x="444" y="58"/>
                      </a:cubicBezTo>
                      <a:cubicBezTo>
                        <a:pt x="448" y="64"/>
                        <a:pt x="448" y="64"/>
                        <a:pt x="448" y="64"/>
                      </a:cubicBezTo>
                      <a:cubicBezTo>
                        <a:pt x="451" y="66"/>
                        <a:pt x="451" y="66"/>
                        <a:pt x="451" y="66"/>
                      </a:cubicBezTo>
                      <a:cubicBezTo>
                        <a:pt x="453" y="69"/>
                        <a:pt x="453" y="69"/>
                        <a:pt x="453" y="69"/>
                      </a:cubicBezTo>
                      <a:cubicBezTo>
                        <a:pt x="452" y="70"/>
                        <a:pt x="452" y="70"/>
                        <a:pt x="452" y="70"/>
                      </a:cubicBezTo>
                      <a:cubicBezTo>
                        <a:pt x="452" y="73"/>
                        <a:pt x="452" y="73"/>
                        <a:pt x="452" y="73"/>
                      </a:cubicBezTo>
                      <a:cubicBezTo>
                        <a:pt x="452" y="78"/>
                        <a:pt x="452" y="78"/>
                        <a:pt x="452" y="78"/>
                      </a:cubicBezTo>
                      <a:cubicBezTo>
                        <a:pt x="451" y="84"/>
                        <a:pt x="451" y="84"/>
                        <a:pt x="451" y="84"/>
                      </a:cubicBezTo>
                      <a:cubicBezTo>
                        <a:pt x="451" y="87"/>
                        <a:pt x="451" y="87"/>
                        <a:pt x="451" y="87"/>
                      </a:cubicBezTo>
                      <a:cubicBezTo>
                        <a:pt x="453" y="91"/>
                        <a:pt x="453" y="91"/>
                        <a:pt x="453" y="91"/>
                      </a:cubicBezTo>
                      <a:cubicBezTo>
                        <a:pt x="453" y="96"/>
                        <a:pt x="453" y="96"/>
                        <a:pt x="453" y="96"/>
                      </a:cubicBezTo>
                      <a:cubicBezTo>
                        <a:pt x="453" y="99"/>
                        <a:pt x="453" y="99"/>
                        <a:pt x="453" y="99"/>
                      </a:cubicBezTo>
                      <a:cubicBezTo>
                        <a:pt x="457" y="102"/>
                        <a:pt x="457" y="102"/>
                        <a:pt x="457" y="102"/>
                      </a:cubicBezTo>
                      <a:cubicBezTo>
                        <a:pt x="460" y="102"/>
                        <a:pt x="460" y="102"/>
                        <a:pt x="460" y="102"/>
                      </a:cubicBezTo>
                      <a:cubicBezTo>
                        <a:pt x="462" y="105"/>
                        <a:pt x="462" y="105"/>
                        <a:pt x="462" y="105"/>
                      </a:cubicBezTo>
                      <a:cubicBezTo>
                        <a:pt x="466" y="107"/>
                        <a:pt x="466" y="107"/>
                        <a:pt x="466" y="107"/>
                      </a:cubicBezTo>
                      <a:cubicBezTo>
                        <a:pt x="466" y="109"/>
                        <a:pt x="466" y="109"/>
                        <a:pt x="466" y="109"/>
                      </a:cubicBezTo>
                      <a:cubicBezTo>
                        <a:pt x="467" y="112"/>
                        <a:pt x="467" y="112"/>
                        <a:pt x="467" y="112"/>
                      </a:cubicBezTo>
                      <a:cubicBezTo>
                        <a:pt x="462" y="108"/>
                        <a:pt x="462" y="108"/>
                        <a:pt x="462" y="108"/>
                      </a:cubicBezTo>
                      <a:cubicBezTo>
                        <a:pt x="458" y="105"/>
                        <a:pt x="458" y="105"/>
                        <a:pt x="458" y="105"/>
                      </a:cubicBezTo>
                      <a:cubicBezTo>
                        <a:pt x="453" y="105"/>
                        <a:pt x="453" y="105"/>
                        <a:pt x="453" y="105"/>
                      </a:cubicBezTo>
                      <a:cubicBezTo>
                        <a:pt x="450" y="103"/>
                        <a:pt x="450" y="103"/>
                        <a:pt x="450" y="103"/>
                      </a:cubicBezTo>
                      <a:cubicBezTo>
                        <a:pt x="449" y="100"/>
                        <a:pt x="449" y="100"/>
                        <a:pt x="449" y="100"/>
                      </a:cubicBezTo>
                      <a:cubicBezTo>
                        <a:pt x="449" y="96"/>
                        <a:pt x="449" y="96"/>
                        <a:pt x="449" y="96"/>
                      </a:cubicBezTo>
                      <a:cubicBezTo>
                        <a:pt x="447" y="87"/>
                        <a:pt x="447" y="87"/>
                        <a:pt x="447" y="87"/>
                      </a:cubicBezTo>
                      <a:cubicBezTo>
                        <a:pt x="449" y="84"/>
                        <a:pt x="449" y="84"/>
                        <a:pt x="449" y="84"/>
                      </a:cubicBezTo>
                      <a:cubicBezTo>
                        <a:pt x="449" y="80"/>
                        <a:pt x="449" y="80"/>
                        <a:pt x="449" y="80"/>
                      </a:cubicBezTo>
                      <a:cubicBezTo>
                        <a:pt x="445" y="75"/>
                        <a:pt x="445" y="75"/>
                        <a:pt x="445" y="75"/>
                      </a:cubicBezTo>
                      <a:cubicBezTo>
                        <a:pt x="445" y="73"/>
                        <a:pt x="445" y="73"/>
                        <a:pt x="445" y="73"/>
                      </a:cubicBezTo>
                      <a:cubicBezTo>
                        <a:pt x="443" y="67"/>
                        <a:pt x="443" y="67"/>
                        <a:pt x="443" y="67"/>
                      </a:cubicBezTo>
                      <a:cubicBezTo>
                        <a:pt x="442" y="65"/>
                        <a:pt x="442" y="65"/>
                        <a:pt x="442" y="65"/>
                      </a:cubicBezTo>
                      <a:cubicBezTo>
                        <a:pt x="439" y="64"/>
                        <a:pt x="439" y="64"/>
                        <a:pt x="439" y="64"/>
                      </a:cubicBezTo>
                      <a:cubicBezTo>
                        <a:pt x="436" y="61"/>
                        <a:pt x="436" y="61"/>
                        <a:pt x="436" y="61"/>
                      </a:cubicBezTo>
                      <a:cubicBezTo>
                        <a:pt x="433" y="61"/>
                        <a:pt x="433" y="61"/>
                        <a:pt x="433" y="61"/>
                      </a:cubicBezTo>
                      <a:cubicBezTo>
                        <a:pt x="430" y="63"/>
                        <a:pt x="430" y="63"/>
                        <a:pt x="430" y="63"/>
                      </a:cubicBezTo>
                      <a:cubicBezTo>
                        <a:pt x="426" y="64"/>
                        <a:pt x="426" y="64"/>
                        <a:pt x="426" y="64"/>
                      </a:cubicBezTo>
                      <a:cubicBezTo>
                        <a:pt x="423" y="63"/>
                        <a:pt x="423" y="63"/>
                        <a:pt x="423" y="63"/>
                      </a:cubicBezTo>
                      <a:cubicBezTo>
                        <a:pt x="421" y="63"/>
                        <a:pt x="421" y="63"/>
                        <a:pt x="421" y="63"/>
                      </a:cubicBezTo>
                      <a:cubicBezTo>
                        <a:pt x="419" y="69"/>
                        <a:pt x="419" y="69"/>
                        <a:pt x="419" y="69"/>
                      </a:cubicBezTo>
                      <a:cubicBezTo>
                        <a:pt x="421" y="71"/>
                        <a:pt x="421" y="71"/>
                        <a:pt x="421" y="71"/>
                      </a:cubicBezTo>
                      <a:cubicBezTo>
                        <a:pt x="421" y="75"/>
                        <a:pt x="421" y="75"/>
                        <a:pt x="421" y="75"/>
                      </a:cubicBezTo>
                      <a:cubicBezTo>
                        <a:pt x="419" y="77"/>
                        <a:pt x="419" y="77"/>
                        <a:pt x="419" y="77"/>
                      </a:cubicBezTo>
                      <a:cubicBezTo>
                        <a:pt x="414" y="74"/>
                        <a:pt x="414" y="74"/>
                        <a:pt x="414" y="74"/>
                      </a:cubicBezTo>
                      <a:cubicBezTo>
                        <a:pt x="408" y="66"/>
                        <a:pt x="408" y="66"/>
                        <a:pt x="408" y="66"/>
                      </a:cubicBezTo>
                      <a:cubicBezTo>
                        <a:pt x="406" y="66"/>
                        <a:pt x="406" y="66"/>
                        <a:pt x="406" y="66"/>
                      </a:cubicBezTo>
                      <a:cubicBezTo>
                        <a:pt x="405" y="68"/>
                        <a:pt x="405" y="68"/>
                        <a:pt x="405" y="68"/>
                      </a:cubicBezTo>
                      <a:cubicBezTo>
                        <a:pt x="403" y="68"/>
                        <a:pt x="403" y="68"/>
                        <a:pt x="403" y="68"/>
                      </a:cubicBezTo>
                      <a:cubicBezTo>
                        <a:pt x="402" y="66"/>
                        <a:pt x="402" y="66"/>
                        <a:pt x="402" y="66"/>
                      </a:cubicBezTo>
                      <a:cubicBezTo>
                        <a:pt x="396" y="64"/>
                        <a:pt x="396" y="64"/>
                        <a:pt x="396" y="64"/>
                      </a:cubicBezTo>
                      <a:cubicBezTo>
                        <a:pt x="395" y="66"/>
                        <a:pt x="395" y="66"/>
                        <a:pt x="395" y="66"/>
                      </a:cubicBezTo>
                      <a:cubicBezTo>
                        <a:pt x="395" y="71"/>
                        <a:pt x="395" y="71"/>
                        <a:pt x="395" y="71"/>
                      </a:cubicBezTo>
                      <a:cubicBezTo>
                        <a:pt x="397" y="75"/>
                        <a:pt x="397" y="75"/>
                        <a:pt x="397" y="75"/>
                      </a:cubicBezTo>
                      <a:cubicBezTo>
                        <a:pt x="395" y="78"/>
                        <a:pt x="395" y="78"/>
                        <a:pt x="395" y="78"/>
                      </a:cubicBezTo>
                      <a:cubicBezTo>
                        <a:pt x="397" y="83"/>
                        <a:pt x="397" y="83"/>
                        <a:pt x="397" y="83"/>
                      </a:cubicBezTo>
                      <a:cubicBezTo>
                        <a:pt x="399" y="88"/>
                        <a:pt x="399" y="88"/>
                        <a:pt x="399" y="88"/>
                      </a:cubicBezTo>
                      <a:cubicBezTo>
                        <a:pt x="399" y="93"/>
                        <a:pt x="399" y="93"/>
                        <a:pt x="399" y="93"/>
                      </a:cubicBezTo>
                      <a:cubicBezTo>
                        <a:pt x="400" y="95"/>
                        <a:pt x="400" y="95"/>
                        <a:pt x="400" y="95"/>
                      </a:cubicBezTo>
                      <a:cubicBezTo>
                        <a:pt x="401" y="101"/>
                        <a:pt x="401" y="101"/>
                        <a:pt x="401" y="101"/>
                      </a:cubicBezTo>
                      <a:cubicBezTo>
                        <a:pt x="400" y="102"/>
                        <a:pt x="400" y="102"/>
                        <a:pt x="400" y="102"/>
                      </a:cubicBezTo>
                      <a:cubicBezTo>
                        <a:pt x="400" y="106"/>
                        <a:pt x="400" y="106"/>
                        <a:pt x="400" y="106"/>
                      </a:cubicBezTo>
                      <a:cubicBezTo>
                        <a:pt x="403" y="112"/>
                        <a:pt x="403" y="112"/>
                        <a:pt x="403" y="112"/>
                      </a:cubicBezTo>
                      <a:cubicBezTo>
                        <a:pt x="403" y="116"/>
                        <a:pt x="403" y="116"/>
                        <a:pt x="403" y="116"/>
                      </a:cubicBezTo>
                      <a:cubicBezTo>
                        <a:pt x="403" y="121"/>
                        <a:pt x="403" y="121"/>
                        <a:pt x="403" y="121"/>
                      </a:cubicBezTo>
                      <a:cubicBezTo>
                        <a:pt x="402" y="124"/>
                        <a:pt x="402" y="124"/>
                        <a:pt x="402" y="124"/>
                      </a:cubicBezTo>
                      <a:cubicBezTo>
                        <a:pt x="405" y="128"/>
                        <a:pt x="405" y="128"/>
                        <a:pt x="405" y="128"/>
                      </a:cubicBezTo>
                      <a:cubicBezTo>
                        <a:pt x="406" y="133"/>
                        <a:pt x="406" y="133"/>
                        <a:pt x="406" y="133"/>
                      </a:cubicBezTo>
                      <a:cubicBezTo>
                        <a:pt x="406" y="136"/>
                        <a:pt x="406" y="136"/>
                        <a:pt x="406" y="136"/>
                      </a:cubicBezTo>
                      <a:cubicBezTo>
                        <a:pt x="409" y="139"/>
                        <a:pt x="409" y="139"/>
                        <a:pt x="409" y="139"/>
                      </a:cubicBezTo>
                      <a:cubicBezTo>
                        <a:pt x="411" y="143"/>
                        <a:pt x="411" y="143"/>
                        <a:pt x="411" y="143"/>
                      </a:cubicBezTo>
                      <a:cubicBezTo>
                        <a:pt x="411" y="147"/>
                        <a:pt x="411" y="147"/>
                        <a:pt x="411" y="147"/>
                      </a:cubicBezTo>
                      <a:cubicBezTo>
                        <a:pt x="412" y="149"/>
                        <a:pt x="412" y="149"/>
                        <a:pt x="412" y="149"/>
                      </a:cubicBezTo>
                      <a:cubicBezTo>
                        <a:pt x="415" y="149"/>
                        <a:pt x="415" y="149"/>
                        <a:pt x="415" y="149"/>
                      </a:cubicBezTo>
                      <a:cubicBezTo>
                        <a:pt x="415" y="151"/>
                        <a:pt x="415" y="151"/>
                        <a:pt x="415" y="151"/>
                      </a:cubicBezTo>
                      <a:cubicBezTo>
                        <a:pt x="416" y="154"/>
                        <a:pt x="416" y="154"/>
                        <a:pt x="416" y="154"/>
                      </a:cubicBezTo>
                      <a:cubicBezTo>
                        <a:pt x="419" y="156"/>
                        <a:pt x="419" y="156"/>
                        <a:pt x="419" y="156"/>
                      </a:cubicBezTo>
                      <a:cubicBezTo>
                        <a:pt x="420" y="157"/>
                        <a:pt x="420" y="157"/>
                        <a:pt x="420" y="157"/>
                      </a:cubicBezTo>
                      <a:cubicBezTo>
                        <a:pt x="419" y="159"/>
                        <a:pt x="419" y="159"/>
                        <a:pt x="419" y="159"/>
                      </a:cubicBezTo>
                      <a:cubicBezTo>
                        <a:pt x="416" y="159"/>
                        <a:pt x="416" y="159"/>
                        <a:pt x="416" y="159"/>
                      </a:cubicBezTo>
                      <a:cubicBezTo>
                        <a:pt x="414" y="158"/>
                        <a:pt x="414" y="158"/>
                        <a:pt x="414" y="158"/>
                      </a:cubicBezTo>
                      <a:cubicBezTo>
                        <a:pt x="411" y="158"/>
                        <a:pt x="411" y="158"/>
                        <a:pt x="411" y="158"/>
                      </a:cubicBezTo>
                      <a:cubicBezTo>
                        <a:pt x="410" y="155"/>
                        <a:pt x="410" y="155"/>
                        <a:pt x="410" y="155"/>
                      </a:cubicBezTo>
                      <a:cubicBezTo>
                        <a:pt x="410" y="153"/>
                        <a:pt x="410" y="153"/>
                        <a:pt x="410" y="153"/>
                      </a:cubicBezTo>
                      <a:cubicBezTo>
                        <a:pt x="409" y="150"/>
                        <a:pt x="409" y="150"/>
                        <a:pt x="409" y="150"/>
                      </a:cubicBezTo>
                      <a:cubicBezTo>
                        <a:pt x="407" y="149"/>
                        <a:pt x="407" y="149"/>
                        <a:pt x="407" y="149"/>
                      </a:cubicBezTo>
                      <a:cubicBezTo>
                        <a:pt x="405" y="150"/>
                        <a:pt x="405" y="150"/>
                        <a:pt x="405" y="150"/>
                      </a:cubicBezTo>
                      <a:cubicBezTo>
                        <a:pt x="403" y="150"/>
                        <a:pt x="403" y="150"/>
                        <a:pt x="403" y="150"/>
                      </a:cubicBezTo>
                      <a:cubicBezTo>
                        <a:pt x="402" y="148"/>
                        <a:pt x="402" y="148"/>
                        <a:pt x="402" y="148"/>
                      </a:cubicBezTo>
                      <a:cubicBezTo>
                        <a:pt x="403" y="144"/>
                        <a:pt x="403" y="144"/>
                        <a:pt x="403" y="144"/>
                      </a:cubicBezTo>
                      <a:cubicBezTo>
                        <a:pt x="402" y="143"/>
                        <a:pt x="402" y="143"/>
                        <a:pt x="402" y="143"/>
                      </a:cubicBezTo>
                      <a:cubicBezTo>
                        <a:pt x="400" y="146"/>
                        <a:pt x="400" y="146"/>
                        <a:pt x="400" y="146"/>
                      </a:cubicBezTo>
                      <a:cubicBezTo>
                        <a:pt x="398" y="151"/>
                        <a:pt x="398" y="151"/>
                        <a:pt x="398" y="151"/>
                      </a:cubicBezTo>
                      <a:cubicBezTo>
                        <a:pt x="394" y="153"/>
                        <a:pt x="394" y="153"/>
                        <a:pt x="394" y="153"/>
                      </a:cubicBezTo>
                      <a:cubicBezTo>
                        <a:pt x="391" y="153"/>
                        <a:pt x="391" y="153"/>
                        <a:pt x="391" y="153"/>
                      </a:cubicBezTo>
                      <a:cubicBezTo>
                        <a:pt x="387" y="149"/>
                        <a:pt x="387" y="149"/>
                        <a:pt x="387" y="149"/>
                      </a:cubicBezTo>
                      <a:cubicBezTo>
                        <a:pt x="384" y="149"/>
                        <a:pt x="384" y="149"/>
                        <a:pt x="384" y="149"/>
                      </a:cubicBezTo>
                      <a:cubicBezTo>
                        <a:pt x="383" y="146"/>
                        <a:pt x="383" y="146"/>
                        <a:pt x="383" y="146"/>
                      </a:cubicBezTo>
                      <a:cubicBezTo>
                        <a:pt x="382" y="142"/>
                        <a:pt x="382" y="142"/>
                        <a:pt x="382" y="142"/>
                      </a:cubicBezTo>
                      <a:cubicBezTo>
                        <a:pt x="383" y="137"/>
                        <a:pt x="383" y="137"/>
                        <a:pt x="383" y="137"/>
                      </a:cubicBezTo>
                      <a:cubicBezTo>
                        <a:pt x="381" y="130"/>
                        <a:pt x="381" y="130"/>
                        <a:pt x="381" y="130"/>
                      </a:cubicBezTo>
                      <a:cubicBezTo>
                        <a:pt x="379" y="128"/>
                        <a:pt x="379" y="128"/>
                        <a:pt x="379" y="128"/>
                      </a:cubicBezTo>
                      <a:cubicBezTo>
                        <a:pt x="378" y="124"/>
                        <a:pt x="378" y="124"/>
                        <a:pt x="378" y="124"/>
                      </a:cubicBezTo>
                      <a:cubicBezTo>
                        <a:pt x="378" y="120"/>
                        <a:pt x="378" y="120"/>
                        <a:pt x="378" y="120"/>
                      </a:cubicBezTo>
                      <a:cubicBezTo>
                        <a:pt x="380" y="118"/>
                        <a:pt x="380" y="118"/>
                        <a:pt x="380" y="118"/>
                      </a:cubicBezTo>
                      <a:cubicBezTo>
                        <a:pt x="381" y="116"/>
                        <a:pt x="381" y="116"/>
                        <a:pt x="381" y="116"/>
                      </a:cubicBezTo>
                      <a:cubicBezTo>
                        <a:pt x="380" y="106"/>
                        <a:pt x="380" y="106"/>
                        <a:pt x="380" y="106"/>
                      </a:cubicBezTo>
                      <a:cubicBezTo>
                        <a:pt x="378" y="101"/>
                        <a:pt x="378" y="101"/>
                        <a:pt x="378" y="101"/>
                      </a:cubicBezTo>
                      <a:cubicBezTo>
                        <a:pt x="374" y="94"/>
                        <a:pt x="374" y="94"/>
                        <a:pt x="374" y="94"/>
                      </a:cubicBezTo>
                      <a:cubicBezTo>
                        <a:pt x="374" y="90"/>
                        <a:pt x="374" y="90"/>
                        <a:pt x="374" y="90"/>
                      </a:cubicBezTo>
                      <a:cubicBezTo>
                        <a:pt x="371" y="82"/>
                        <a:pt x="371" y="82"/>
                        <a:pt x="371" y="82"/>
                      </a:cubicBezTo>
                      <a:cubicBezTo>
                        <a:pt x="370" y="78"/>
                        <a:pt x="370" y="78"/>
                        <a:pt x="370" y="78"/>
                      </a:cubicBezTo>
                      <a:cubicBezTo>
                        <a:pt x="367" y="76"/>
                        <a:pt x="367" y="76"/>
                        <a:pt x="367" y="76"/>
                      </a:cubicBezTo>
                      <a:cubicBezTo>
                        <a:pt x="366" y="73"/>
                        <a:pt x="366" y="73"/>
                        <a:pt x="366" y="73"/>
                      </a:cubicBezTo>
                      <a:cubicBezTo>
                        <a:pt x="364" y="72"/>
                        <a:pt x="364" y="72"/>
                        <a:pt x="364" y="72"/>
                      </a:cubicBezTo>
                      <a:cubicBezTo>
                        <a:pt x="361" y="72"/>
                        <a:pt x="361" y="72"/>
                        <a:pt x="361" y="72"/>
                      </a:cubicBezTo>
                      <a:cubicBezTo>
                        <a:pt x="359" y="70"/>
                        <a:pt x="359" y="70"/>
                        <a:pt x="359" y="70"/>
                      </a:cubicBezTo>
                      <a:cubicBezTo>
                        <a:pt x="356" y="70"/>
                        <a:pt x="356" y="70"/>
                        <a:pt x="356" y="70"/>
                      </a:cubicBezTo>
                      <a:cubicBezTo>
                        <a:pt x="354" y="73"/>
                        <a:pt x="354" y="73"/>
                        <a:pt x="354" y="73"/>
                      </a:cubicBezTo>
                      <a:cubicBezTo>
                        <a:pt x="354" y="78"/>
                        <a:pt x="354" y="78"/>
                        <a:pt x="354" y="78"/>
                      </a:cubicBezTo>
                      <a:cubicBezTo>
                        <a:pt x="353" y="80"/>
                        <a:pt x="353" y="80"/>
                        <a:pt x="353" y="80"/>
                      </a:cubicBezTo>
                      <a:cubicBezTo>
                        <a:pt x="354" y="83"/>
                        <a:pt x="354" y="83"/>
                        <a:pt x="354" y="83"/>
                      </a:cubicBezTo>
                      <a:cubicBezTo>
                        <a:pt x="353" y="86"/>
                        <a:pt x="353" y="86"/>
                        <a:pt x="353" y="86"/>
                      </a:cubicBezTo>
                      <a:cubicBezTo>
                        <a:pt x="351" y="93"/>
                        <a:pt x="351" y="93"/>
                        <a:pt x="351" y="93"/>
                      </a:cubicBezTo>
                      <a:cubicBezTo>
                        <a:pt x="350" y="98"/>
                        <a:pt x="350" y="98"/>
                        <a:pt x="350" y="98"/>
                      </a:cubicBezTo>
                      <a:cubicBezTo>
                        <a:pt x="351" y="104"/>
                        <a:pt x="351" y="104"/>
                        <a:pt x="351" y="104"/>
                      </a:cubicBezTo>
                      <a:cubicBezTo>
                        <a:pt x="353" y="106"/>
                        <a:pt x="353" y="106"/>
                        <a:pt x="353" y="106"/>
                      </a:cubicBezTo>
                      <a:cubicBezTo>
                        <a:pt x="352" y="112"/>
                        <a:pt x="352" y="112"/>
                        <a:pt x="352" y="112"/>
                      </a:cubicBezTo>
                      <a:cubicBezTo>
                        <a:pt x="351" y="118"/>
                        <a:pt x="351" y="118"/>
                        <a:pt x="351" y="118"/>
                      </a:cubicBezTo>
                      <a:cubicBezTo>
                        <a:pt x="352" y="122"/>
                        <a:pt x="352" y="122"/>
                        <a:pt x="352" y="122"/>
                      </a:cubicBezTo>
                      <a:cubicBezTo>
                        <a:pt x="352" y="130"/>
                        <a:pt x="352" y="130"/>
                        <a:pt x="352" y="130"/>
                      </a:cubicBezTo>
                      <a:cubicBezTo>
                        <a:pt x="350" y="131"/>
                        <a:pt x="350" y="131"/>
                        <a:pt x="350" y="131"/>
                      </a:cubicBezTo>
                      <a:cubicBezTo>
                        <a:pt x="349" y="129"/>
                        <a:pt x="349" y="129"/>
                        <a:pt x="349" y="129"/>
                      </a:cubicBezTo>
                      <a:cubicBezTo>
                        <a:pt x="348" y="128"/>
                        <a:pt x="348" y="128"/>
                        <a:pt x="348" y="128"/>
                      </a:cubicBezTo>
                      <a:cubicBezTo>
                        <a:pt x="346" y="130"/>
                        <a:pt x="346" y="130"/>
                        <a:pt x="346" y="130"/>
                      </a:cubicBezTo>
                      <a:cubicBezTo>
                        <a:pt x="344" y="129"/>
                        <a:pt x="344" y="129"/>
                        <a:pt x="344" y="129"/>
                      </a:cubicBezTo>
                      <a:cubicBezTo>
                        <a:pt x="343" y="128"/>
                        <a:pt x="343" y="128"/>
                        <a:pt x="343" y="128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37" y="126"/>
                        <a:pt x="337" y="126"/>
                        <a:pt x="337" y="126"/>
                      </a:cubicBezTo>
                      <a:cubicBezTo>
                        <a:pt x="335" y="124"/>
                        <a:pt x="335" y="124"/>
                        <a:pt x="335" y="124"/>
                      </a:cubicBezTo>
                      <a:cubicBezTo>
                        <a:pt x="333" y="124"/>
                        <a:pt x="333" y="124"/>
                        <a:pt x="333" y="124"/>
                      </a:cubicBezTo>
                      <a:cubicBezTo>
                        <a:pt x="333" y="125"/>
                        <a:pt x="333" y="125"/>
                        <a:pt x="333" y="125"/>
                      </a:cubicBezTo>
                      <a:cubicBezTo>
                        <a:pt x="333" y="127"/>
                        <a:pt x="333" y="127"/>
                        <a:pt x="333" y="127"/>
                      </a:cubicBezTo>
                      <a:cubicBezTo>
                        <a:pt x="336" y="130"/>
                        <a:pt x="336" y="130"/>
                        <a:pt x="336" y="130"/>
                      </a:cubicBezTo>
                      <a:cubicBezTo>
                        <a:pt x="336" y="132"/>
                        <a:pt x="336" y="132"/>
                        <a:pt x="336" y="132"/>
                      </a:cubicBezTo>
                      <a:cubicBezTo>
                        <a:pt x="335" y="134"/>
                        <a:pt x="335" y="134"/>
                        <a:pt x="335" y="134"/>
                      </a:cubicBezTo>
                      <a:cubicBezTo>
                        <a:pt x="335" y="135"/>
                        <a:pt x="335" y="135"/>
                        <a:pt x="335" y="135"/>
                      </a:cubicBezTo>
                      <a:cubicBezTo>
                        <a:pt x="333" y="136"/>
                        <a:pt x="333" y="136"/>
                        <a:pt x="333" y="136"/>
                      </a:cubicBezTo>
                      <a:cubicBezTo>
                        <a:pt x="332" y="134"/>
                        <a:pt x="332" y="134"/>
                        <a:pt x="332" y="134"/>
                      </a:cubicBezTo>
                      <a:cubicBezTo>
                        <a:pt x="329" y="134"/>
                        <a:pt x="329" y="134"/>
                        <a:pt x="329" y="134"/>
                      </a:cubicBezTo>
                      <a:cubicBezTo>
                        <a:pt x="328" y="132"/>
                        <a:pt x="328" y="132"/>
                        <a:pt x="328" y="132"/>
                      </a:cubicBezTo>
                      <a:cubicBezTo>
                        <a:pt x="327" y="127"/>
                        <a:pt x="327" y="127"/>
                        <a:pt x="327" y="127"/>
                      </a:cubicBezTo>
                      <a:cubicBezTo>
                        <a:pt x="324" y="122"/>
                        <a:pt x="324" y="122"/>
                        <a:pt x="324" y="122"/>
                      </a:cubicBezTo>
                      <a:cubicBezTo>
                        <a:pt x="324" y="117"/>
                        <a:pt x="324" y="117"/>
                        <a:pt x="324" y="117"/>
                      </a:cubicBezTo>
                      <a:cubicBezTo>
                        <a:pt x="323" y="114"/>
                        <a:pt x="323" y="114"/>
                        <a:pt x="323" y="114"/>
                      </a:cubicBezTo>
                      <a:cubicBezTo>
                        <a:pt x="321" y="111"/>
                        <a:pt x="321" y="111"/>
                        <a:pt x="321" y="111"/>
                      </a:cubicBezTo>
                      <a:cubicBezTo>
                        <a:pt x="321" y="107"/>
                        <a:pt x="321" y="107"/>
                        <a:pt x="321" y="107"/>
                      </a:cubicBezTo>
                      <a:cubicBezTo>
                        <a:pt x="319" y="104"/>
                        <a:pt x="319" y="104"/>
                        <a:pt x="319" y="104"/>
                      </a:cubicBezTo>
                      <a:cubicBezTo>
                        <a:pt x="317" y="107"/>
                        <a:pt x="317" y="107"/>
                        <a:pt x="317" y="107"/>
                      </a:cubicBezTo>
                      <a:cubicBezTo>
                        <a:pt x="316" y="111"/>
                        <a:pt x="316" y="111"/>
                        <a:pt x="316" y="111"/>
                      </a:cubicBezTo>
                      <a:cubicBezTo>
                        <a:pt x="314" y="113"/>
                        <a:pt x="314" y="113"/>
                        <a:pt x="314" y="113"/>
                      </a:cubicBezTo>
                      <a:cubicBezTo>
                        <a:pt x="314" y="116"/>
                        <a:pt x="314" y="116"/>
                        <a:pt x="314" y="116"/>
                      </a:cubicBezTo>
                      <a:cubicBezTo>
                        <a:pt x="313" y="119"/>
                        <a:pt x="313" y="119"/>
                        <a:pt x="313" y="119"/>
                      </a:cubicBezTo>
                      <a:cubicBezTo>
                        <a:pt x="311" y="121"/>
                        <a:pt x="311" y="121"/>
                        <a:pt x="311" y="121"/>
                      </a:cubicBezTo>
                      <a:cubicBezTo>
                        <a:pt x="309" y="122"/>
                        <a:pt x="309" y="122"/>
                        <a:pt x="309" y="122"/>
                      </a:cubicBezTo>
                      <a:cubicBezTo>
                        <a:pt x="307" y="125"/>
                        <a:pt x="307" y="125"/>
                        <a:pt x="307" y="125"/>
                      </a:cubicBezTo>
                      <a:cubicBezTo>
                        <a:pt x="304" y="131"/>
                        <a:pt x="304" y="131"/>
                        <a:pt x="304" y="131"/>
                      </a:cubicBezTo>
                      <a:cubicBezTo>
                        <a:pt x="301" y="135"/>
                        <a:pt x="301" y="135"/>
                        <a:pt x="301" y="135"/>
                      </a:cubicBezTo>
                      <a:cubicBezTo>
                        <a:pt x="301" y="137"/>
                        <a:pt x="301" y="137"/>
                        <a:pt x="301" y="137"/>
                      </a:cubicBezTo>
                      <a:cubicBezTo>
                        <a:pt x="300" y="139"/>
                        <a:pt x="300" y="139"/>
                        <a:pt x="300" y="139"/>
                      </a:cubicBezTo>
                      <a:cubicBezTo>
                        <a:pt x="297" y="144"/>
                        <a:pt x="297" y="144"/>
                        <a:pt x="297" y="144"/>
                      </a:cubicBezTo>
                      <a:cubicBezTo>
                        <a:pt x="295" y="144"/>
                        <a:pt x="295" y="144"/>
                        <a:pt x="295" y="144"/>
                      </a:cubicBezTo>
                      <a:cubicBezTo>
                        <a:pt x="294" y="143"/>
                        <a:pt x="294" y="143"/>
                        <a:pt x="294" y="143"/>
                      </a:cubicBezTo>
                      <a:cubicBezTo>
                        <a:pt x="295" y="139"/>
                        <a:pt x="295" y="139"/>
                        <a:pt x="295" y="139"/>
                      </a:cubicBezTo>
                      <a:cubicBezTo>
                        <a:pt x="297" y="134"/>
                        <a:pt x="297" y="134"/>
                        <a:pt x="297" y="134"/>
                      </a:cubicBezTo>
                      <a:cubicBezTo>
                        <a:pt x="298" y="130"/>
                        <a:pt x="298" y="130"/>
                        <a:pt x="298" y="130"/>
                      </a:cubicBezTo>
                      <a:cubicBezTo>
                        <a:pt x="299" y="128"/>
                        <a:pt x="299" y="128"/>
                        <a:pt x="299" y="128"/>
                      </a:cubicBezTo>
                      <a:cubicBezTo>
                        <a:pt x="302" y="126"/>
                        <a:pt x="302" y="126"/>
                        <a:pt x="302" y="126"/>
                      </a:cubicBezTo>
                      <a:cubicBezTo>
                        <a:pt x="304" y="121"/>
                        <a:pt x="304" y="121"/>
                        <a:pt x="304" y="121"/>
                      </a:cubicBezTo>
                      <a:cubicBezTo>
                        <a:pt x="307" y="117"/>
                        <a:pt x="307" y="117"/>
                        <a:pt x="307" y="117"/>
                      </a:cubicBezTo>
                      <a:cubicBezTo>
                        <a:pt x="308" y="114"/>
                        <a:pt x="308" y="114"/>
                        <a:pt x="308" y="114"/>
                      </a:cubicBezTo>
                      <a:cubicBezTo>
                        <a:pt x="308" y="111"/>
                        <a:pt x="308" y="111"/>
                        <a:pt x="308" y="111"/>
                      </a:cubicBezTo>
                      <a:cubicBezTo>
                        <a:pt x="306" y="109"/>
                        <a:pt x="306" y="109"/>
                        <a:pt x="306" y="109"/>
                      </a:cubicBezTo>
                      <a:cubicBezTo>
                        <a:pt x="307" y="107"/>
                        <a:pt x="307" y="107"/>
                        <a:pt x="307" y="107"/>
                      </a:cubicBezTo>
                      <a:cubicBezTo>
                        <a:pt x="309" y="106"/>
                        <a:pt x="309" y="106"/>
                        <a:pt x="309" y="106"/>
                      </a:cubicBezTo>
                      <a:cubicBezTo>
                        <a:pt x="310" y="104"/>
                        <a:pt x="310" y="104"/>
                        <a:pt x="310" y="104"/>
                      </a:cubicBezTo>
                      <a:cubicBezTo>
                        <a:pt x="310" y="101"/>
                        <a:pt x="310" y="101"/>
                        <a:pt x="310" y="101"/>
                      </a:cubicBezTo>
                      <a:cubicBezTo>
                        <a:pt x="312" y="96"/>
                        <a:pt x="312" y="96"/>
                        <a:pt x="312" y="96"/>
                      </a:cubicBezTo>
                      <a:cubicBezTo>
                        <a:pt x="314" y="90"/>
                        <a:pt x="314" y="90"/>
                        <a:pt x="314" y="90"/>
                      </a:cubicBezTo>
                      <a:cubicBezTo>
                        <a:pt x="314" y="86"/>
                        <a:pt x="314" y="86"/>
                        <a:pt x="314" y="86"/>
                      </a:cubicBezTo>
                      <a:cubicBezTo>
                        <a:pt x="316" y="80"/>
                        <a:pt x="316" y="80"/>
                        <a:pt x="316" y="80"/>
                      </a:cubicBezTo>
                      <a:cubicBezTo>
                        <a:pt x="316" y="69"/>
                        <a:pt x="316" y="69"/>
                        <a:pt x="316" y="69"/>
                      </a:cubicBezTo>
                      <a:cubicBezTo>
                        <a:pt x="315" y="67"/>
                        <a:pt x="315" y="67"/>
                        <a:pt x="315" y="67"/>
                      </a:cubicBezTo>
                      <a:cubicBezTo>
                        <a:pt x="310" y="66"/>
                        <a:pt x="310" y="66"/>
                        <a:pt x="310" y="66"/>
                      </a:cubicBezTo>
                      <a:cubicBezTo>
                        <a:pt x="307" y="67"/>
                        <a:pt x="307" y="67"/>
                        <a:pt x="307" y="67"/>
                      </a:cubicBezTo>
                      <a:cubicBezTo>
                        <a:pt x="304" y="69"/>
                        <a:pt x="304" y="69"/>
                        <a:pt x="304" y="69"/>
                      </a:cubicBezTo>
                      <a:cubicBezTo>
                        <a:pt x="301" y="68"/>
                        <a:pt x="301" y="68"/>
                        <a:pt x="301" y="68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7" y="69"/>
                        <a:pt x="297" y="69"/>
                        <a:pt x="297" y="69"/>
                      </a:cubicBezTo>
                      <a:cubicBezTo>
                        <a:pt x="297" y="72"/>
                        <a:pt x="297" y="72"/>
                        <a:pt x="297" y="72"/>
                      </a:cubicBezTo>
                      <a:cubicBezTo>
                        <a:pt x="300" y="74"/>
                        <a:pt x="300" y="74"/>
                        <a:pt x="300" y="74"/>
                      </a:cubicBezTo>
                      <a:cubicBezTo>
                        <a:pt x="300" y="80"/>
                        <a:pt x="300" y="80"/>
                        <a:pt x="300" y="80"/>
                      </a:cubicBezTo>
                      <a:cubicBezTo>
                        <a:pt x="299" y="84"/>
                        <a:pt x="299" y="84"/>
                        <a:pt x="299" y="84"/>
                      </a:cubicBezTo>
                      <a:cubicBezTo>
                        <a:pt x="298" y="81"/>
                        <a:pt x="298" y="81"/>
                        <a:pt x="298" y="81"/>
                      </a:cubicBezTo>
                      <a:cubicBezTo>
                        <a:pt x="297" y="76"/>
                        <a:pt x="297" y="76"/>
                        <a:pt x="297" y="76"/>
                      </a:cubicBezTo>
                      <a:cubicBezTo>
                        <a:pt x="294" y="74"/>
                        <a:pt x="294" y="74"/>
                        <a:pt x="294" y="74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87" y="77"/>
                        <a:pt x="287" y="77"/>
                        <a:pt x="287" y="77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8" y="84"/>
                        <a:pt x="288" y="84"/>
                        <a:pt x="288" y="84"/>
                      </a:cubicBezTo>
                      <a:cubicBezTo>
                        <a:pt x="287" y="87"/>
                        <a:pt x="287" y="87"/>
                        <a:pt x="287" y="87"/>
                      </a:cubicBezTo>
                      <a:cubicBezTo>
                        <a:pt x="284" y="87"/>
                        <a:pt x="284" y="87"/>
                        <a:pt x="284" y="87"/>
                      </a:cubicBezTo>
                      <a:cubicBezTo>
                        <a:pt x="284" y="86"/>
                        <a:pt x="284" y="86"/>
                        <a:pt x="284" y="86"/>
                      </a:cubicBezTo>
                      <a:cubicBezTo>
                        <a:pt x="284" y="82"/>
                        <a:pt x="284" y="82"/>
                        <a:pt x="284" y="82"/>
                      </a:cubicBezTo>
                      <a:cubicBezTo>
                        <a:pt x="283" y="78"/>
                        <a:pt x="283" y="78"/>
                        <a:pt x="283" y="78"/>
                      </a:cubicBezTo>
                      <a:cubicBezTo>
                        <a:pt x="281" y="76"/>
                        <a:pt x="281" y="76"/>
                        <a:pt x="281" y="76"/>
                      </a:cubicBezTo>
                      <a:cubicBezTo>
                        <a:pt x="274" y="76"/>
                        <a:pt x="274" y="76"/>
                        <a:pt x="274" y="76"/>
                      </a:cubicBezTo>
                      <a:cubicBezTo>
                        <a:pt x="267" y="79"/>
                        <a:pt x="267" y="79"/>
                        <a:pt x="267" y="79"/>
                      </a:cubicBezTo>
                      <a:cubicBezTo>
                        <a:pt x="260" y="80"/>
                        <a:pt x="260" y="80"/>
                        <a:pt x="260" y="80"/>
                      </a:cubicBezTo>
                      <a:cubicBezTo>
                        <a:pt x="255" y="78"/>
                        <a:pt x="255" y="78"/>
                        <a:pt x="255" y="78"/>
                      </a:cubicBezTo>
                      <a:cubicBezTo>
                        <a:pt x="253" y="78"/>
                        <a:pt x="253" y="78"/>
                        <a:pt x="253" y="78"/>
                      </a:cubicBezTo>
                      <a:cubicBezTo>
                        <a:pt x="250" y="80"/>
                        <a:pt x="250" y="80"/>
                        <a:pt x="250" y="80"/>
                      </a:cubicBezTo>
                      <a:cubicBezTo>
                        <a:pt x="248" y="79"/>
                        <a:pt x="248" y="79"/>
                        <a:pt x="248" y="79"/>
                      </a:cubicBezTo>
                      <a:cubicBezTo>
                        <a:pt x="244" y="79"/>
                        <a:pt x="244" y="79"/>
                        <a:pt x="244" y="79"/>
                      </a:cubicBezTo>
                      <a:cubicBezTo>
                        <a:pt x="241" y="82"/>
                        <a:pt x="241" y="82"/>
                        <a:pt x="241" y="82"/>
                      </a:cubicBezTo>
                      <a:cubicBezTo>
                        <a:pt x="240" y="84"/>
                        <a:pt x="240" y="84"/>
                        <a:pt x="240" y="84"/>
                      </a:cubicBezTo>
                      <a:cubicBezTo>
                        <a:pt x="241" y="87"/>
                        <a:pt x="241" y="87"/>
                        <a:pt x="241" y="87"/>
                      </a:cubicBezTo>
                      <a:cubicBezTo>
                        <a:pt x="241" y="91"/>
                        <a:pt x="241" y="91"/>
                        <a:pt x="241" y="91"/>
                      </a:cubicBezTo>
                      <a:cubicBezTo>
                        <a:pt x="243" y="94"/>
                        <a:pt x="243" y="94"/>
                        <a:pt x="243" y="94"/>
                      </a:cubicBezTo>
                      <a:cubicBezTo>
                        <a:pt x="244" y="96"/>
                        <a:pt x="244" y="96"/>
                        <a:pt x="244" y="96"/>
                      </a:cubicBezTo>
                      <a:cubicBezTo>
                        <a:pt x="243" y="100"/>
                        <a:pt x="243" y="100"/>
                        <a:pt x="243" y="100"/>
                      </a:cubicBezTo>
                      <a:cubicBezTo>
                        <a:pt x="241" y="106"/>
                        <a:pt x="241" y="106"/>
                        <a:pt x="241" y="106"/>
                      </a:cubicBezTo>
                      <a:cubicBezTo>
                        <a:pt x="242" y="112"/>
                        <a:pt x="242" y="112"/>
                        <a:pt x="242" y="112"/>
                      </a:cubicBezTo>
                      <a:cubicBezTo>
                        <a:pt x="246" y="119"/>
                        <a:pt x="246" y="119"/>
                        <a:pt x="246" y="119"/>
                      </a:cubicBezTo>
                      <a:cubicBezTo>
                        <a:pt x="246" y="123"/>
                        <a:pt x="246" y="123"/>
                        <a:pt x="246" y="123"/>
                      </a:cubicBezTo>
                      <a:cubicBezTo>
                        <a:pt x="247" y="130"/>
                        <a:pt x="247" y="130"/>
                        <a:pt x="247" y="130"/>
                      </a:cubicBezTo>
                      <a:cubicBezTo>
                        <a:pt x="246" y="132"/>
                        <a:pt x="246" y="132"/>
                        <a:pt x="246" y="132"/>
                      </a:cubicBezTo>
                      <a:cubicBezTo>
                        <a:pt x="245" y="130"/>
                        <a:pt x="245" y="130"/>
                        <a:pt x="245" y="130"/>
                      </a:cubicBezTo>
                      <a:cubicBezTo>
                        <a:pt x="243" y="126"/>
                        <a:pt x="243" y="126"/>
                        <a:pt x="243" y="126"/>
                      </a:cubicBezTo>
                      <a:cubicBezTo>
                        <a:pt x="239" y="121"/>
                        <a:pt x="239" y="121"/>
                        <a:pt x="239" y="121"/>
                      </a:cubicBezTo>
                      <a:cubicBezTo>
                        <a:pt x="237" y="119"/>
                        <a:pt x="237" y="119"/>
                        <a:pt x="237" y="119"/>
                      </a:cubicBezTo>
                      <a:cubicBezTo>
                        <a:pt x="237" y="111"/>
                        <a:pt x="237" y="111"/>
                        <a:pt x="237" y="111"/>
                      </a:cubicBezTo>
                      <a:cubicBezTo>
                        <a:pt x="237" y="103"/>
                        <a:pt x="237" y="103"/>
                        <a:pt x="237" y="103"/>
                      </a:cubicBezTo>
                      <a:cubicBezTo>
                        <a:pt x="237" y="100"/>
                        <a:pt x="237" y="100"/>
                        <a:pt x="237" y="100"/>
                      </a:cubicBezTo>
                      <a:cubicBezTo>
                        <a:pt x="234" y="94"/>
                        <a:pt x="234" y="94"/>
                        <a:pt x="234" y="94"/>
                      </a:cubicBezTo>
                      <a:cubicBezTo>
                        <a:pt x="234" y="90"/>
                        <a:pt x="234" y="90"/>
                        <a:pt x="234" y="90"/>
                      </a:cubicBezTo>
                      <a:cubicBezTo>
                        <a:pt x="233" y="88"/>
                        <a:pt x="233" y="88"/>
                        <a:pt x="233" y="88"/>
                      </a:cubicBezTo>
                      <a:cubicBezTo>
                        <a:pt x="232" y="87"/>
                        <a:pt x="232" y="87"/>
                        <a:pt x="232" y="87"/>
                      </a:cubicBezTo>
                      <a:cubicBezTo>
                        <a:pt x="228" y="89"/>
                        <a:pt x="228" y="89"/>
                        <a:pt x="228" y="89"/>
                      </a:cubicBezTo>
                      <a:cubicBezTo>
                        <a:pt x="223" y="91"/>
                        <a:pt x="223" y="91"/>
                        <a:pt x="223" y="91"/>
                      </a:cubicBezTo>
                      <a:cubicBezTo>
                        <a:pt x="219" y="92"/>
                        <a:pt x="219" y="92"/>
                        <a:pt x="219" y="92"/>
                      </a:cubicBezTo>
                      <a:cubicBezTo>
                        <a:pt x="216" y="95"/>
                        <a:pt x="216" y="95"/>
                        <a:pt x="216" y="95"/>
                      </a:cubicBezTo>
                      <a:cubicBezTo>
                        <a:pt x="215" y="100"/>
                        <a:pt x="215" y="100"/>
                        <a:pt x="215" y="100"/>
                      </a:cubicBezTo>
                      <a:cubicBezTo>
                        <a:pt x="216" y="104"/>
                        <a:pt x="216" y="104"/>
                        <a:pt x="216" y="104"/>
                      </a:cubicBezTo>
                      <a:cubicBezTo>
                        <a:pt x="215" y="108"/>
                        <a:pt x="215" y="108"/>
                        <a:pt x="215" y="108"/>
                      </a:cubicBezTo>
                      <a:cubicBezTo>
                        <a:pt x="213" y="112"/>
                        <a:pt x="213" y="112"/>
                        <a:pt x="213" y="112"/>
                      </a:cubicBezTo>
                      <a:cubicBezTo>
                        <a:pt x="212" y="114"/>
                        <a:pt x="212" y="114"/>
                        <a:pt x="212" y="114"/>
                      </a:cubicBezTo>
                      <a:cubicBezTo>
                        <a:pt x="212" y="116"/>
                        <a:pt x="212" y="116"/>
                        <a:pt x="212" y="116"/>
                      </a:cubicBezTo>
                      <a:cubicBezTo>
                        <a:pt x="214" y="116"/>
                        <a:pt x="214" y="116"/>
                        <a:pt x="214" y="116"/>
                      </a:cubicBezTo>
                      <a:cubicBezTo>
                        <a:pt x="216" y="117"/>
                        <a:pt x="216" y="117"/>
                        <a:pt x="216" y="117"/>
                      </a:cubicBezTo>
                      <a:cubicBezTo>
                        <a:pt x="216" y="122"/>
                        <a:pt x="216" y="122"/>
                        <a:pt x="216" y="122"/>
                      </a:cubicBezTo>
                      <a:cubicBezTo>
                        <a:pt x="214" y="126"/>
                        <a:pt x="214" y="126"/>
                        <a:pt x="214" y="126"/>
                      </a:cubicBez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06" y="129"/>
                        <a:pt x="206" y="129"/>
                        <a:pt x="206" y="129"/>
                      </a:cubicBezTo>
                      <a:cubicBezTo>
                        <a:pt x="205" y="131"/>
                        <a:pt x="205" y="131"/>
                        <a:pt x="205" y="131"/>
                      </a:cubicBezTo>
                      <a:cubicBezTo>
                        <a:pt x="204" y="135"/>
                        <a:pt x="204" y="135"/>
                        <a:pt x="204" y="135"/>
                      </a:cubicBezTo>
                      <a:cubicBezTo>
                        <a:pt x="203" y="137"/>
                        <a:pt x="203" y="137"/>
                        <a:pt x="203" y="137"/>
                      </a:cubicBezTo>
                      <a:cubicBezTo>
                        <a:pt x="202" y="139"/>
                        <a:pt x="202" y="139"/>
                        <a:pt x="202" y="139"/>
                      </a:cubicBezTo>
                      <a:cubicBezTo>
                        <a:pt x="203" y="142"/>
                        <a:pt x="203" y="142"/>
                        <a:pt x="203" y="142"/>
                      </a:cubicBezTo>
                      <a:cubicBezTo>
                        <a:pt x="202" y="144"/>
                        <a:pt x="202" y="144"/>
                        <a:pt x="202" y="144"/>
                      </a:cubicBezTo>
                      <a:cubicBezTo>
                        <a:pt x="199" y="144"/>
                        <a:pt x="199" y="144"/>
                        <a:pt x="199" y="144"/>
                      </a:cubicBezTo>
                      <a:cubicBezTo>
                        <a:pt x="198" y="145"/>
                        <a:pt x="198" y="145"/>
                        <a:pt x="198" y="145"/>
                      </a:cubicBezTo>
                      <a:cubicBezTo>
                        <a:pt x="193" y="146"/>
                        <a:pt x="193" y="146"/>
                        <a:pt x="193" y="146"/>
                      </a:cubicBezTo>
                      <a:cubicBezTo>
                        <a:pt x="190" y="144"/>
                        <a:pt x="190" y="144"/>
                        <a:pt x="190" y="144"/>
                      </a:cubicBezTo>
                      <a:cubicBezTo>
                        <a:pt x="189" y="141"/>
                        <a:pt x="189" y="141"/>
                        <a:pt x="189" y="141"/>
                      </a:cubicBezTo>
                      <a:cubicBezTo>
                        <a:pt x="190" y="138"/>
                        <a:pt x="190" y="138"/>
                        <a:pt x="190" y="138"/>
                      </a:cubicBezTo>
                      <a:cubicBezTo>
                        <a:pt x="188" y="137"/>
                        <a:pt x="188" y="137"/>
                        <a:pt x="188" y="137"/>
                      </a:cubicBezTo>
                      <a:cubicBezTo>
                        <a:pt x="187" y="137"/>
                        <a:pt x="187" y="137"/>
                        <a:pt x="187" y="137"/>
                      </a:cubicBezTo>
                      <a:cubicBezTo>
                        <a:pt x="186" y="135"/>
                        <a:pt x="186" y="135"/>
                        <a:pt x="186" y="135"/>
                      </a:cubicBezTo>
                      <a:cubicBezTo>
                        <a:pt x="185" y="133"/>
                        <a:pt x="185" y="133"/>
                        <a:pt x="185" y="133"/>
                      </a:cubicBezTo>
                      <a:cubicBezTo>
                        <a:pt x="184" y="133"/>
                        <a:pt x="184" y="133"/>
                        <a:pt x="184" y="133"/>
                      </a:cubicBezTo>
                      <a:cubicBezTo>
                        <a:pt x="182" y="134"/>
                        <a:pt x="182" y="134"/>
                        <a:pt x="182" y="134"/>
                      </a:cubicBezTo>
                      <a:cubicBezTo>
                        <a:pt x="181" y="136"/>
                        <a:pt x="181" y="136"/>
                        <a:pt x="181" y="136"/>
                      </a:cubicBezTo>
                      <a:cubicBezTo>
                        <a:pt x="179" y="136"/>
                        <a:pt x="179" y="136"/>
                        <a:pt x="179" y="136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43"/>
                        <a:pt x="177" y="143"/>
                        <a:pt x="177" y="143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ubicBezTo>
                        <a:pt x="177" y="150"/>
                        <a:pt x="177" y="150"/>
                        <a:pt x="177" y="150"/>
                      </a:cubicBezTo>
                      <a:cubicBezTo>
                        <a:pt x="178" y="156"/>
                        <a:pt x="178" y="156"/>
                        <a:pt x="178" y="156"/>
                      </a:cubicBezTo>
                      <a:cubicBezTo>
                        <a:pt x="178" y="163"/>
                        <a:pt x="178" y="163"/>
                        <a:pt x="178" y="163"/>
                      </a:cubicBezTo>
                      <a:cubicBezTo>
                        <a:pt x="176" y="166"/>
                        <a:pt x="176" y="166"/>
                        <a:pt x="176" y="166"/>
                      </a:cubicBezTo>
                      <a:cubicBezTo>
                        <a:pt x="175" y="166"/>
                        <a:pt x="175" y="166"/>
                        <a:pt x="175" y="166"/>
                      </a:cubicBezTo>
                      <a:cubicBezTo>
                        <a:pt x="176" y="158"/>
                        <a:pt x="176" y="158"/>
                        <a:pt x="176" y="158"/>
                      </a:cubicBezTo>
                      <a:cubicBezTo>
                        <a:pt x="175" y="152"/>
                        <a:pt x="175" y="152"/>
                        <a:pt x="175" y="152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5" y="141"/>
                        <a:pt x="175" y="141"/>
                        <a:pt x="175" y="141"/>
                      </a:cubicBezTo>
                      <a:cubicBezTo>
                        <a:pt x="174" y="137"/>
                        <a:pt x="174" y="137"/>
                        <a:pt x="174" y="137"/>
                      </a:cubicBezTo>
                      <a:cubicBezTo>
                        <a:pt x="173" y="136"/>
                        <a:pt x="173" y="136"/>
                        <a:pt x="173" y="136"/>
                      </a:cubicBezTo>
                      <a:cubicBezTo>
                        <a:pt x="171" y="137"/>
                        <a:pt x="171" y="137"/>
                        <a:pt x="171" y="137"/>
                      </a:cubicBezTo>
                      <a:cubicBezTo>
                        <a:pt x="169" y="137"/>
                        <a:pt x="169" y="137"/>
                        <a:pt x="169" y="137"/>
                      </a:cubicBezTo>
                      <a:cubicBezTo>
                        <a:pt x="166" y="141"/>
                        <a:pt x="166" y="141"/>
                        <a:pt x="166" y="141"/>
                      </a:cubicBezTo>
                      <a:cubicBezTo>
                        <a:pt x="163" y="142"/>
                        <a:pt x="163" y="142"/>
                        <a:pt x="163" y="142"/>
                      </a:cubicBezTo>
                      <a:cubicBezTo>
                        <a:pt x="160" y="144"/>
                        <a:pt x="160" y="144"/>
                        <a:pt x="160" y="144"/>
                      </a:cubicBezTo>
                      <a:cubicBezTo>
                        <a:pt x="159" y="148"/>
                        <a:pt x="159" y="148"/>
                        <a:pt x="159" y="148"/>
                      </a:cubicBezTo>
                      <a:cubicBezTo>
                        <a:pt x="159" y="150"/>
                        <a:pt x="159" y="150"/>
                        <a:pt x="159" y="150"/>
                      </a:cubicBezTo>
                      <a:cubicBezTo>
                        <a:pt x="155" y="156"/>
                        <a:pt x="155" y="156"/>
                        <a:pt x="155" y="156"/>
                      </a:cubicBezTo>
                      <a:cubicBezTo>
                        <a:pt x="153" y="157"/>
                        <a:pt x="153" y="157"/>
                        <a:pt x="153" y="157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49" y="155"/>
                        <a:pt x="149" y="155"/>
                        <a:pt x="149" y="155"/>
                      </a:cubicBezTo>
                      <a:cubicBezTo>
                        <a:pt x="147" y="156"/>
                        <a:pt x="147" y="156"/>
                        <a:pt x="147" y="156"/>
                      </a:cubicBezTo>
                      <a:cubicBezTo>
                        <a:pt x="147" y="158"/>
                        <a:pt x="147" y="158"/>
                        <a:pt x="147" y="158"/>
                      </a:cubicBezTo>
                      <a:cubicBezTo>
                        <a:pt x="149" y="159"/>
                        <a:pt x="149" y="159"/>
                        <a:pt x="149" y="159"/>
                      </a:cubicBezTo>
                      <a:cubicBezTo>
                        <a:pt x="150" y="160"/>
                        <a:pt x="150" y="160"/>
                        <a:pt x="150" y="160"/>
                      </a:cubicBezTo>
                      <a:cubicBezTo>
                        <a:pt x="148" y="161"/>
                        <a:pt x="148" y="161"/>
                        <a:pt x="148" y="161"/>
                      </a:cubicBezTo>
                      <a:cubicBezTo>
                        <a:pt x="143" y="160"/>
                        <a:pt x="143" y="160"/>
                        <a:pt x="143" y="160"/>
                      </a:cubicBezTo>
                      <a:cubicBezTo>
                        <a:pt x="140" y="162"/>
                        <a:pt x="140" y="162"/>
                        <a:pt x="140" y="162"/>
                      </a:cubicBezTo>
                      <a:cubicBezTo>
                        <a:pt x="138" y="165"/>
                        <a:pt x="138" y="165"/>
                        <a:pt x="138" y="165"/>
                      </a:cubicBezTo>
                      <a:cubicBezTo>
                        <a:pt x="133" y="167"/>
                        <a:pt x="133" y="167"/>
                        <a:pt x="133" y="167"/>
                      </a:cubicBezTo>
                      <a:cubicBezTo>
                        <a:pt x="132" y="169"/>
                        <a:pt x="132" y="169"/>
                        <a:pt x="132" y="169"/>
                      </a:cubicBezTo>
                      <a:cubicBezTo>
                        <a:pt x="130" y="171"/>
                        <a:pt x="130" y="171"/>
                        <a:pt x="130" y="171"/>
                      </a:cubicBezTo>
                      <a:cubicBezTo>
                        <a:pt x="127" y="173"/>
                        <a:pt x="127" y="173"/>
                        <a:pt x="127" y="173"/>
                      </a:cubicBezTo>
                      <a:cubicBezTo>
                        <a:pt x="125" y="174"/>
                        <a:pt x="125" y="174"/>
                        <a:pt x="125" y="174"/>
                      </a:cubicBezTo>
                      <a:cubicBezTo>
                        <a:pt x="123" y="175"/>
                        <a:pt x="123" y="175"/>
                        <a:pt x="123" y="175"/>
                      </a:cubicBezTo>
                      <a:cubicBezTo>
                        <a:pt x="124" y="178"/>
                        <a:pt x="124" y="178"/>
                        <a:pt x="124" y="178"/>
                      </a:cubicBezTo>
                      <a:cubicBezTo>
                        <a:pt x="125" y="180"/>
                        <a:pt x="125" y="180"/>
                        <a:pt x="125" y="180"/>
                      </a:cubicBezTo>
                      <a:cubicBezTo>
                        <a:pt x="124" y="182"/>
                        <a:pt x="124" y="182"/>
                        <a:pt x="124" y="182"/>
                      </a:cubicBezTo>
                      <a:cubicBezTo>
                        <a:pt x="123" y="183"/>
                        <a:pt x="123" y="183"/>
                        <a:pt x="123" y="183"/>
                      </a:cubicBezTo>
                      <a:cubicBezTo>
                        <a:pt x="121" y="185"/>
                        <a:pt x="121" y="185"/>
                        <a:pt x="121" y="185"/>
                      </a:cubicBezTo>
                      <a:cubicBezTo>
                        <a:pt x="119" y="188"/>
                        <a:pt x="119" y="188"/>
                        <a:pt x="119" y="188"/>
                      </a:cubicBezTo>
                      <a:cubicBezTo>
                        <a:pt x="117" y="190"/>
                        <a:pt x="117" y="190"/>
                        <a:pt x="117" y="190"/>
                      </a:cubicBezTo>
                      <a:cubicBezTo>
                        <a:pt x="116" y="192"/>
                        <a:pt x="116" y="192"/>
                        <a:pt x="116" y="192"/>
                      </a:cubicBezTo>
                      <a:cubicBezTo>
                        <a:pt x="116" y="195"/>
                        <a:pt x="116" y="195"/>
                        <a:pt x="116" y="195"/>
                      </a:cubicBezTo>
                      <a:cubicBezTo>
                        <a:pt x="117" y="195"/>
                        <a:pt x="117" y="195"/>
                        <a:pt x="117" y="195"/>
                      </a:cubicBezTo>
                      <a:cubicBezTo>
                        <a:pt x="117" y="198"/>
                        <a:pt x="117" y="198"/>
                        <a:pt x="117" y="198"/>
                      </a:cubicBezTo>
                      <a:cubicBezTo>
                        <a:pt x="117" y="200"/>
                        <a:pt x="117" y="200"/>
                        <a:pt x="117" y="200"/>
                      </a:cubicBezTo>
                      <a:cubicBezTo>
                        <a:pt x="119" y="201"/>
                        <a:pt x="119" y="201"/>
                        <a:pt x="119" y="201"/>
                      </a:cubicBezTo>
                      <a:cubicBezTo>
                        <a:pt x="121" y="201"/>
                        <a:pt x="121" y="201"/>
                        <a:pt x="121" y="201"/>
                      </a:cubicBezTo>
                      <a:cubicBezTo>
                        <a:pt x="123" y="202"/>
                        <a:pt x="123" y="202"/>
                        <a:pt x="123" y="202"/>
                      </a:cubicBezTo>
                      <a:cubicBezTo>
                        <a:pt x="125" y="203"/>
                        <a:pt x="125" y="203"/>
                        <a:pt x="125" y="203"/>
                      </a:cubicBezTo>
                      <a:cubicBezTo>
                        <a:pt x="127" y="201"/>
                        <a:pt x="127" y="201"/>
                        <a:pt x="127" y="201"/>
                      </a:cubicBezTo>
                      <a:cubicBezTo>
                        <a:pt x="129" y="200"/>
                        <a:pt x="129" y="200"/>
                        <a:pt x="129" y="200"/>
                      </a:cubicBezTo>
                      <a:cubicBezTo>
                        <a:pt x="132" y="203"/>
                        <a:pt x="132" y="203"/>
                        <a:pt x="132" y="203"/>
                      </a:cubicBezTo>
                      <a:cubicBezTo>
                        <a:pt x="133" y="206"/>
                        <a:pt x="133" y="206"/>
                        <a:pt x="133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9" y="202"/>
                        <a:pt x="139" y="202"/>
                        <a:pt x="139" y="202"/>
                      </a:cubicBezTo>
                      <a:cubicBezTo>
                        <a:pt x="141" y="202"/>
                        <a:pt x="141" y="202"/>
                        <a:pt x="141" y="202"/>
                      </a:cubicBezTo>
                      <a:cubicBezTo>
                        <a:pt x="144" y="203"/>
                        <a:pt x="144" y="203"/>
                        <a:pt x="144" y="203"/>
                      </a:cubicBezTo>
                      <a:cubicBezTo>
                        <a:pt x="149" y="203"/>
                        <a:pt x="149" y="203"/>
                        <a:pt x="149" y="203"/>
                      </a:cubicBezTo>
                      <a:cubicBezTo>
                        <a:pt x="151" y="202"/>
                        <a:pt x="151" y="202"/>
                        <a:pt x="151" y="202"/>
                      </a:cubicBezTo>
                      <a:cubicBezTo>
                        <a:pt x="152" y="198"/>
                        <a:pt x="152" y="198"/>
                        <a:pt x="152" y="198"/>
                      </a:cubicBezTo>
                      <a:cubicBezTo>
                        <a:pt x="154" y="195"/>
                        <a:pt x="154" y="195"/>
                        <a:pt x="154" y="195"/>
                      </a:cubicBezTo>
                      <a:cubicBezTo>
                        <a:pt x="155" y="195"/>
                        <a:pt x="155" y="195"/>
                        <a:pt x="155" y="195"/>
                      </a:cubicBezTo>
                      <a:cubicBezTo>
                        <a:pt x="155" y="199"/>
                        <a:pt x="155" y="199"/>
                        <a:pt x="155" y="199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3"/>
                        <a:pt x="155" y="203"/>
                        <a:pt x="155" y="203"/>
                      </a:cubicBezTo>
                      <a:cubicBezTo>
                        <a:pt x="151" y="205"/>
                        <a:pt x="151" y="205"/>
                        <a:pt x="151" y="205"/>
                      </a:cubicBezTo>
                      <a:cubicBezTo>
                        <a:pt x="147" y="207"/>
                        <a:pt x="147" y="207"/>
                        <a:pt x="147" y="207"/>
                      </a:cubicBezTo>
                      <a:cubicBezTo>
                        <a:pt x="142" y="206"/>
                        <a:pt x="142" y="206"/>
                        <a:pt x="142" y="206"/>
                      </a:cubicBezTo>
                      <a:cubicBezTo>
                        <a:pt x="139" y="207"/>
                        <a:pt x="139" y="207"/>
                        <a:pt x="139" y="207"/>
                      </a:cubicBezTo>
                      <a:cubicBezTo>
                        <a:pt x="139" y="210"/>
                        <a:pt x="139" y="210"/>
                        <a:pt x="139" y="210"/>
                      </a:cubicBezTo>
                      <a:cubicBezTo>
                        <a:pt x="139" y="212"/>
                        <a:pt x="139" y="212"/>
                        <a:pt x="139" y="212"/>
                      </a:cubicBezTo>
                      <a:cubicBezTo>
                        <a:pt x="142" y="215"/>
                        <a:pt x="142" y="215"/>
                        <a:pt x="142" y="215"/>
                      </a:cubicBezTo>
                      <a:cubicBezTo>
                        <a:pt x="146" y="215"/>
                        <a:pt x="146" y="215"/>
                        <a:pt x="146" y="215"/>
                      </a:cubicBezTo>
                      <a:cubicBezTo>
                        <a:pt x="147" y="216"/>
                        <a:pt x="147" y="216"/>
                        <a:pt x="147" y="216"/>
                      </a:cubicBezTo>
                      <a:cubicBezTo>
                        <a:pt x="146" y="219"/>
                        <a:pt x="146" y="219"/>
                        <a:pt x="146" y="219"/>
                      </a:cubicBezTo>
                      <a:cubicBezTo>
                        <a:pt x="142" y="222"/>
                        <a:pt x="142" y="222"/>
                        <a:pt x="142" y="222"/>
                      </a:cubicBezTo>
                      <a:cubicBezTo>
                        <a:pt x="138" y="221"/>
                        <a:pt x="138" y="221"/>
                        <a:pt x="138" y="221"/>
                      </a:cubicBezTo>
                      <a:cubicBezTo>
                        <a:pt x="135" y="222"/>
                        <a:pt x="135" y="222"/>
                        <a:pt x="135" y="222"/>
                      </a:cubicBezTo>
                      <a:cubicBezTo>
                        <a:pt x="132" y="226"/>
                        <a:pt x="132" y="226"/>
                        <a:pt x="132" y="226"/>
                      </a:cubicBezTo>
                      <a:cubicBezTo>
                        <a:pt x="132" y="230"/>
                        <a:pt x="132" y="230"/>
                        <a:pt x="132" y="230"/>
                      </a:cubicBezTo>
                      <a:cubicBezTo>
                        <a:pt x="135" y="231"/>
                        <a:pt x="135" y="231"/>
                        <a:pt x="135" y="231"/>
                      </a:cubicBezTo>
                      <a:cubicBezTo>
                        <a:pt x="133" y="235"/>
                        <a:pt x="133" y="235"/>
                        <a:pt x="133" y="235"/>
                      </a:cubicBezTo>
                      <a:cubicBezTo>
                        <a:pt x="131" y="236"/>
                        <a:pt x="131" y="236"/>
                        <a:pt x="131" y="236"/>
                      </a:cubicBezTo>
                      <a:cubicBezTo>
                        <a:pt x="127" y="242"/>
                        <a:pt x="127" y="242"/>
                        <a:pt x="127" y="242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122" y="247"/>
                        <a:pt x="122" y="247"/>
                        <a:pt x="122" y="247"/>
                      </a:cubicBezTo>
                      <a:cubicBezTo>
                        <a:pt x="119" y="252"/>
                        <a:pt x="119" y="252"/>
                        <a:pt x="119" y="252"/>
                      </a:cubicBezTo>
                      <a:cubicBezTo>
                        <a:pt x="117" y="256"/>
                        <a:pt x="117" y="256"/>
                        <a:pt x="117" y="256"/>
                      </a:cubicBezTo>
                      <a:cubicBezTo>
                        <a:pt x="114" y="260"/>
                        <a:pt x="114" y="260"/>
                        <a:pt x="114" y="260"/>
                      </a:cubicBezTo>
                      <a:cubicBezTo>
                        <a:pt x="113" y="262"/>
                        <a:pt x="113" y="262"/>
                        <a:pt x="113" y="262"/>
                      </a:cubicBezTo>
                      <a:cubicBezTo>
                        <a:pt x="111" y="263"/>
                        <a:pt x="111" y="263"/>
                        <a:pt x="111" y="263"/>
                      </a:cubicBezTo>
                      <a:cubicBezTo>
                        <a:pt x="109" y="263"/>
                        <a:pt x="109" y="263"/>
                        <a:pt x="109" y="263"/>
                      </a:cubicBezTo>
                      <a:cubicBezTo>
                        <a:pt x="105" y="260"/>
                        <a:pt x="105" y="260"/>
                        <a:pt x="105" y="260"/>
                      </a:cubicBezTo>
                      <a:cubicBezTo>
                        <a:pt x="103" y="258"/>
                        <a:pt x="103" y="258"/>
                        <a:pt x="103" y="258"/>
                      </a:cubicBezTo>
                      <a:cubicBezTo>
                        <a:pt x="100" y="258"/>
                        <a:pt x="100" y="258"/>
                        <a:pt x="100" y="258"/>
                      </a:cubicBezTo>
                      <a:cubicBezTo>
                        <a:pt x="99" y="256"/>
                        <a:pt x="99" y="256"/>
                        <a:pt x="99" y="256"/>
                      </a:cubicBezTo>
                      <a:cubicBezTo>
                        <a:pt x="94" y="255"/>
                        <a:pt x="94" y="255"/>
                        <a:pt x="94" y="255"/>
                      </a:cubicBezTo>
                      <a:cubicBezTo>
                        <a:pt x="90" y="255"/>
                        <a:pt x="90" y="255"/>
                        <a:pt x="90" y="255"/>
                      </a:cubicBezTo>
                      <a:cubicBezTo>
                        <a:pt x="87" y="258"/>
                        <a:pt x="87" y="258"/>
                        <a:pt x="87" y="258"/>
                      </a:cubicBezTo>
                      <a:cubicBezTo>
                        <a:pt x="84" y="257"/>
                        <a:pt x="84" y="257"/>
                        <a:pt x="84" y="257"/>
                      </a:cubicBezTo>
                      <a:cubicBezTo>
                        <a:pt x="82" y="255"/>
                        <a:pt x="82" y="255"/>
                        <a:pt x="82" y="255"/>
                      </a:cubicBezTo>
                      <a:cubicBezTo>
                        <a:pt x="78" y="256"/>
                        <a:pt x="78" y="256"/>
                        <a:pt x="78" y="256"/>
                      </a:cubicBezTo>
                      <a:cubicBezTo>
                        <a:pt x="72" y="256"/>
                        <a:pt x="72" y="256"/>
                        <a:pt x="72" y="256"/>
                      </a:cubicBezTo>
                      <a:cubicBezTo>
                        <a:pt x="68" y="259"/>
                        <a:pt x="68" y="259"/>
                        <a:pt x="68" y="259"/>
                      </a:cubicBezTo>
                      <a:cubicBezTo>
                        <a:pt x="67" y="261"/>
                        <a:pt x="67" y="261"/>
                        <a:pt x="67" y="261"/>
                      </a:cubicBezTo>
                      <a:cubicBezTo>
                        <a:pt x="68" y="263"/>
                        <a:pt x="68" y="263"/>
                        <a:pt x="68" y="263"/>
                      </a:cubicBezTo>
                      <a:cubicBezTo>
                        <a:pt x="67" y="266"/>
                        <a:pt x="67" y="266"/>
                        <a:pt x="67" y="266"/>
                      </a:cubicBezTo>
                      <a:cubicBezTo>
                        <a:pt x="66" y="264"/>
                        <a:pt x="66" y="264"/>
                        <a:pt x="66" y="264"/>
                      </a:cubicBezTo>
                      <a:cubicBezTo>
                        <a:pt x="63" y="264"/>
                        <a:pt x="63" y="264"/>
                        <a:pt x="63" y="264"/>
                      </a:cubicBezTo>
                      <a:cubicBezTo>
                        <a:pt x="50" y="268"/>
                        <a:pt x="50" y="268"/>
                        <a:pt x="50" y="268"/>
                      </a:cubicBezTo>
                      <a:cubicBezTo>
                        <a:pt x="47" y="268"/>
                        <a:pt x="47" y="268"/>
                        <a:pt x="47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4" y="270"/>
                        <a:pt x="44" y="270"/>
                        <a:pt x="44" y="270"/>
                      </a:cubicBezTo>
                      <a:cubicBezTo>
                        <a:pt x="43" y="270"/>
                        <a:pt x="43" y="270"/>
                        <a:pt x="43" y="270"/>
                      </a:cubicBezTo>
                      <a:cubicBezTo>
                        <a:pt x="40" y="269"/>
                        <a:pt x="40" y="269"/>
                        <a:pt x="40" y="269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5" y="274"/>
                        <a:pt x="35" y="274"/>
                        <a:pt x="35" y="274"/>
                      </a:cubicBezTo>
                      <a:cubicBezTo>
                        <a:pt x="34" y="273"/>
                        <a:pt x="34" y="273"/>
                        <a:pt x="34" y="273"/>
                      </a:cubicBezTo>
                      <a:cubicBezTo>
                        <a:pt x="34" y="272"/>
                        <a:pt x="34" y="272"/>
                        <a:pt x="34" y="272"/>
                      </a:cubicBezTo>
                      <a:cubicBezTo>
                        <a:pt x="31" y="271"/>
                        <a:pt x="31" y="271"/>
                        <a:pt x="31" y="271"/>
                      </a:cubicBezTo>
                      <a:cubicBezTo>
                        <a:pt x="29" y="271"/>
                        <a:pt x="29" y="271"/>
                        <a:pt x="29" y="271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4" y="274"/>
                        <a:pt x="24" y="274"/>
                        <a:pt x="24" y="274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0" y="273"/>
                        <a:pt x="20" y="273"/>
                        <a:pt x="20" y="273"/>
                      </a:cubicBezTo>
                      <a:cubicBezTo>
                        <a:pt x="18" y="274"/>
                        <a:pt x="18" y="274"/>
                        <a:pt x="18" y="274"/>
                      </a:cubicBezTo>
                      <a:cubicBezTo>
                        <a:pt x="15" y="275"/>
                        <a:pt x="15" y="275"/>
                        <a:pt x="15" y="275"/>
                      </a:cubicBezTo>
                      <a:cubicBezTo>
                        <a:pt x="15" y="278"/>
                        <a:pt x="15" y="278"/>
                        <a:pt x="15" y="278"/>
                      </a:cubicBezTo>
                      <a:cubicBezTo>
                        <a:pt x="15" y="280"/>
                        <a:pt x="15" y="280"/>
                        <a:pt x="15" y="280"/>
                      </a:cubicBezTo>
                      <a:cubicBezTo>
                        <a:pt x="9" y="283"/>
                        <a:pt x="9" y="283"/>
                        <a:pt x="9" y="283"/>
                      </a:cubicBezTo>
                      <a:cubicBezTo>
                        <a:pt x="6" y="283"/>
                        <a:pt x="6" y="283"/>
                        <a:pt x="6" y="283"/>
                      </a:cubicBezTo>
                      <a:cubicBezTo>
                        <a:pt x="5" y="284"/>
                        <a:pt x="5" y="284"/>
                        <a:pt x="5" y="284"/>
                      </a:cubicBezTo>
                      <a:cubicBezTo>
                        <a:pt x="7" y="287"/>
                        <a:pt x="7" y="287"/>
                        <a:pt x="7" y="287"/>
                      </a:cubicBezTo>
                      <a:cubicBezTo>
                        <a:pt x="10" y="287"/>
                        <a:pt x="10" y="287"/>
                        <a:pt x="10" y="287"/>
                      </a:cubicBezTo>
                      <a:cubicBezTo>
                        <a:pt x="11" y="288"/>
                        <a:pt x="11" y="288"/>
                        <a:pt x="11" y="288"/>
                      </a:cubicBezTo>
                      <a:cubicBezTo>
                        <a:pt x="12" y="290"/>
                        <a:pt x="12" y="290"/>
                        <a:pt x="12" y="290"/>
                      </a:cubicBezTo>
                      <a:cubicBezTo>
                        <a:pt x="10" y="290"/>
                        <a:pt x="10" y="290"/>
                        <a:pt x="10" y="290"/>
                      </a:cubicBezTo>
                      <a:cubicBezTo>
                        <a:pt x="9" y="289"/>
                        <a:pt x="9" y="289"/>
                        <a:pt x="9" y="289"/>
                      </a:cubicBezTo>
                      <a:cubicBezTo>
                        <a:pt x="7" y="291"/>
                        <a:pt x="7" y="291"/>
                        <a:pt x="7" y="291"/>
                      </a:cubicBezTo>
                      <a:cubicBezTo>
                        <a:pt x="6" y="294"/>
                        <a:pt x="6" y="294"/>
                        <a:pt x="6" y="294"/>
                      </a:cubicBezTo>
                      <a:cubicBezTo>
                        <a:pt x="3" y="296"/>
                        <a:pt x="3" y="296"/>
                        <a:pt x="3" y="296"/>
                      </a:cubicBezTo>
                      <a:cubicBezTo>
                        <a:pt x="0" y="297"/>
                        <a:pt x="0" y="297"/>
                        <a:pt x="0" y="297"/>
                      </a:cubicBezTo>
                      <a:cubicBezTo>
                        <a:pt x="2" y="299"/>
                        <a:pt x="2" y="299"/>
                        <a:pt x="2" y="299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7" y="303"/>
                        <a:pt x="7" y="303"/>
                        <a:pt x="7" y="303"/>
                      </a:cubicBezTo>
                      <a:cubicBezTo>
                        <a:pt x="10" y="312"/>
                        <a:pt x="10" y="312"/>
                        <a:pt x="10" y="312"/>
                      </a:cubicBezTo>
                      <a:cubicBezTo>
                        <a:pt x="12" y="314"/>
                        <a:pt x="12" y="314"/>
                        <a:pt x="12" y="314"/>
                      </a:cubicBezTo>
                      <a:cubicBezTo>
                        <a:pt x="15" y="314"/>
                        <a:pt x="15" y="314"/>
                        <a:pt x="15" y="314"/>
                      </a:cubicBezTo>
                      <a:cubicBezTo>
                        <a:pt x="16" y="315"/>
                        <a:pt x="16" y="315"/>
                        <a:pt x="16" y="315"/>
                      </a:cubicBezTo>
                      <a:cubicBezTo>
                        <a:pt x="17" y="317"/>
                        <a:pt x="17" y="317"/>
                        <a:pt x="17" y="317"/>
                      </a:cubicBezTo>
                      <a:cubicBezTo>
                        <a:pt x="16" y="318"/>
                        <a:pt x="16" y="318"/>
                        <a:pt x="16" y="318"/>
                      </a:cubicBezTo>
                      <a:cubicBezTo>
                        <a:pt x="14" y="320"/>
                        <a:pt x="14" y="320"/>
                        <a:pt x="14" y="320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14" y="326"/>
                        <a:pt x="14" y="326"/>
                        <a:pt x="14" y="326"/>
                      </a:cubicBezTo>
                      <a:cubicBezTo>
                        <a:pt x="17" y="326"/>
                        <a:pt x="17" y="326"/>
                        <a:pt x="17" y="326"/>
                      </a:cubicBezTo>
                      <a:cubicBezTo>
                        <a:pt x="22" y="325"/>
                        <a:pt x="22" y="325"/>
                        <a:pt x="22" y="325"/>
                      </a:cubicBezTo>
                      <a:cubicBezTo>
                        <a:pt x="25" y="323"/>
                        <a:pt x="25" y="323"/>
                        <a:pt x="25" y="323"/>
                      </a:cubicBezTo>
                      <a:cubicBezTo>
                        <a:pt x="27" y="320"/>
                        <a:pt x="27" y="320"/>
                        <a:pt x="27" y="320"/>
                      </a:cubicBezTo>
                      <a:cubicBezTo>
                        <a:pt x="28" y="319"/>
                        <a:pt x="28" y="319"/>
                        <a:pt x="28" y="319"/>
                      </a:cubicBezTo>
                      <a:cubicBezTo>
                        <a:pt x="29" y="320"/>
                        <a:pt x="29" y="320"/>
                        <a:pt x="29" y="320"/>
                      </a:cubicBezTo>
                      <a:cubicBezTo>
                        <a:pt x="30" y="322"/>
                        <a:pt x="30" y="322"/>
                        <a:pt x="30" y="322"/>
                      </a:cubicBezTo>
                      <a:cubicBezTo>
                        <a:pt x="28" y="327"/>
                        <a:pt x="28" y="327"/>
                        <a:pt x="28" y="327"/>
                      </a:cubicBezTo>
                      <a:cubicBezTo>
                        <a:pt x="25" y="330"/>
                        <a:pt x="25" y="330"/>
                        <a:pt x="25" y="330"/>
                      </a:cubicBezTo>
                      <a:cubicBezTo>
                        <a:pt x="21" y="331"/>
                        <a:pt x="21" y="331"/>
                        <a:pt x="21" y="331"/>
                      </a:cubicBezTo>
                      <a:cubicBezTo>
                        <a:pt x="20" y="333"/>
                        <a:pt x="20" y="333"/>
                        <a:pt x="20" y="333"/>
                      </a:cubicBezTo>
                      <a:cubicBezTo>
                        <a:pt x="21" y="335"/>
                        <a:pt x="21" y="335"/>
                        <a:pt x="21" y="335"/>
                      </a:cubicBezTo>
                      <a:cubicBezTo>
                        <a:pt x="24" y="336"/>
                        <a:pt x="24" y="336"/>
                        <a:pt x="24" y="336"/>
                      </a:cubicBezTo>
                      <a:cubicBezTo>
                        <a:pt x="27" y="335"/>
                        <a:pt x="27" y="335"/>
                        <a:pt x="27" y="335"/>
                      </a:cubicBezTo>
                      <a:cubicBezTo>
                        <a:pt x="31" y="333"/>
                        <a:pt x="31" y="333"/>
                        <a:pt x="31" y="333"/>
                      </a:cubicBezTo>
                      <a:cubicBezTo>
                        <a:pt x="32" y="334"/>
                        <a:pt x="32" y="334"/>
                        <a:pt x="32" y="334"/>
                      </a:cubicBezTo>
                      <a:cubicBezTo>
                        <a:pt x="33" y="335"/>
                        <a:pt x="33" y="335"/>
                        <a:pt x="33" y="335"/>
                      </a:cubicBezTo>
                      <a:cubicBezTo>
                        <a:pt x="27" y="338"/>
                        <a:pt x="27" y="338"/>
                        <a:pt x="27" y="338"/>
                      </a:cubicBezTo>
                      <a:cubicBezTo>
                        <a:pt x="23" y="340"/>
                        <a:pt x="23" y="340"/>
                        <a:pt x="23" y="340"/>
                      </a:cubicBezTo>
                      <a:cubicBezTo>
                        <a:pt x="22" y="341"/>
                        <a:pt x="22" y="341"/>
                        <a:pt x="22" y="341"/>
                      </a:cubicBezTo>
                      <a:cubicBezTo>
                        <a:pt x="28" y="348"/>
                        <a:pt x="28" y="348"/>
                        <a:pt x="28" y="348"/>
                      </a:cubicBezTo>
                      <a:cubicBezTo>
                        <a:pt x="32" y="350"/>
                        <a:pt x="32" y="350"/>
                        <a:pt x="32" y="350"/>
                      </a:cubicBezTo>
                      <a:cubicBezTo>
                        <a:pt x="37" y="350"/>
                        <a:pt x="37" y="350"/>
                        <a:pt x="37" y="350"/>
                      </a:cubicBezTo>
                      <a:cubicBezTo>
                        <a:pt x="39" y="348"/>
                        <a:pt x="39" y="348"/>
                        <a:pt x="39" y="348"/>
                      </a:cubicBezTo>
                      <a:cubicBezTo>
                        <a:pt x="39" y="343"/>
                        <a:pt x="39" y="343"/>
                        <a:pt x="39" y="343"/>
                      </a:cubicBezTo>
                      <a:cubicBezTo>
                        <a:pt x="38" y="341"/>
                        <a:pt x="38" y="341"/>
                        <a:pt x="38" y="341"/>
                      </a:cubicBezTo>
                      <a:cubicBezTo>
                        <a:pt x="37" y="339"/>
                        <a:pt x="37" y="339"/>
                        <a:pt x="37" y="339"/>
                      </a:cubicBezTo>
                      <a:cubicBezTo>
                        <a:pt x="38" y="338"/>
                        <a:pt x="38" y="338"/>
                        <a:pt x="38" y="338"/>
                      </a:cubicBezTo>
                      <a:cubicBezTo>
                        <a:pt x="40" y="338"/>
                        <a:pt x="40" y="338"/>
                        <a:pt x="40" y="338"/>
                      </a:cubicBezTo>
                      <a:cubicBezTo>
                        <a:pt x="43" y="342"/>
                        <a:pt x="43" y="342"/>
                        <a:pt x="43" y="342"/>
                      </a:cubicBezTo>
                      <a:cubicBezTo>
                        <a:pt x="43" y="344"/>
                        <a:pt x="43" y="344"/>
                        <a:pt x="43" y="344"/>
                      </a:cubicBezTo>
                      <a:cubicBezTo>
                        <a:pt x="43" y="345"/>
                        <a:pt x="43" y="345"/>
                        <a:pt x="43" y="345"/>
                      </a:cubicBezTo>
                      <a:cubicBezTo>
                        <a:pt x="46" y="348"/>
                        <a:pt x="46" y="348"/>
                        <a:pt x="46" y="348"/>
                      </a:cubicBezTo>
                      <a:cubicBezTo>
                        <a:pt x="52" y="349"/>
                        <a:pt x="52" y="349"/>
                        <a:pt x="52" y="349"/>
                      </a:cubicBezTo>
                      <a:cubicBezTo>
                        <a:pt x="55" y="348"/>
                        <a:pt x="55" y="348"/>
                        <a:pt x="55" y="348"/>
                      </a:cubicBezTo>
                      <a:cubicBezTo>
                        <a:pt x="59" y="345"/>
                        <a:pt x="59" y="345"/>
                        <a:pt x="59" y="345"/>
                      </a:cubicBezTo>
                      <a:cubicBezTo>
                        <a:pt x="61" y="345"/>
                        <a:pt x="61" y="345"/>
                        <a:pt x="61" y="345"/>
                      </a:cubicBezTo>
                      <a:cubicBezTo>
                        <a:pt x="63" y="346"/>
                        <a:pt x="63" y="346"/>
                        <a:pt x="63" y="346"/>
                      </a:cubicBezTo>
                      <a:cubicBezTo>
                        <a:pt x="63" y="349"/>
                        <a:pt x="63" y="349"/>
                        <a:pt x="63" y="349"/>
                      </a:cubicBezTo>
                      <a:cubicBezTo>
                        <a:pt x="64" y="350"/>
                        <a:pt x="64" y="350"/>
                        <a:pt x="64" y="350"/>
                      </a:cubicBezTo>
                      <a:cubicBezTo>
                        <a:pt x="66" y="350"/>
                        <a:pt x="66" y="350"/>
                        <a:pt x="66" y="350"/>
                      </a:cubicBezTo>
                      <a:cubicBezTo>
                        <a:pt x="68" y="351"/>
                        <a:pt x="68" y="351"/>
                        <a:pt x="68" y="351"/>
                      </a:cubicBezTo>
                      <a:cubicBezTo>
                        <a:pt x="69" y="357"/>
                        <a:pt x="69" y="357"/>
                        <a:pt x="69" y="357"/>
                      </a:cubicBezTo>
                      <a:cubicBezTo>
                        <a:pt x="67" y="358"/>
                        <a:pt x="67" y="358"/>
                        <a:pt x="67" y="358"/>
                      </a:cubicBezTo>
                      <a:cubicBezTo>
                        <a:pt x="63" y="361"/>
                        <a:pt x="63" y="361"/>
                        <a:pt x="63" y="361"/>
                      </a:cubicBezTo>
                      <a:cubicBezTo>
                        <a:pt x="63" y="364"/>
                        <a:pt x="63" y="364"/>
                        <a:pt x="63" y="364"/>
                      </a:cubicBezTo>
                      <a:cubicBezTo>
                        <a:pt x="64" y="366"/>
                        <a:pt x="64" y="366"/>
                        <a:pt x="64" y="366"/>
                      </a:cubicBezTo>
                      <a:cubicBezTo>
                        <a:pt x="64" y="368"/>
                        <a:pt x="64" y="368"/>
                        <a:pt x="64" y="368"/>
                      </a:cubicBezTo>
                      <a:cubicBezTo>
                        <a:pt x="61" y="366"/>
                        <a:pt x="61" y="366"/>
                        <a:pt x="61" y="366"/>
                      </a:cubicBezTo>
                      <a:cubicBezTo>
                        <a:pt x="60" y="364"/>
                        <a:pt x="60" y="364"/>
                        <a:pt x="60" y="364"/>
                      </a:cubicBezTo>
                      <a:cubicBezTo>
                        <a:pt x="58" y="364"/>
                        <a:pt x="58" y="364"/>
                        <a:pt x="58" y="364"/>
                      </a:cubicBezTo>
                      <a:cubicBezTo>
                        <a:pt x="56" y="360"/>
                        <a:pt x="56" y="360"/>
                        <a:pt x="56" y="360"/>
                      </a:cubicBezTo>
                      <a:cubicBezTo>
                        <a:pt x="50" y="358"/>
                        <a:pt x="50" y="358"/>
                        <a:pt x="50" y="358"/>
                      </a:cubicBezTo>
                      <a:cubicBezTo>
                        <a:pt x="43" y="357"/>
                        <a:pt x="43" y="357"/>
                        <a:pt x="43" y="357"/>
                      </a:cubicBezTo>
                      <a:cubicBezTo>
                        <a:pt x="38" y="357"/>
                        <a:pt x="38" y="357"/>
                        <a:pt x="38" y="357"/>
                      </a:cubicBezTo>
                      <a:cubicBezTo>
                        <a:pt x="31" y="358"/>
                        <a:pt x="31" y="358"/>
                        <a:pt x="31" y="358"/>
                      </a:cubicBezTo>
                      <a:cubicBezTo>
                        <a:pt x="31" y="360"/>
                        <a:pt x="31" y="360"/>
                        <a:pt x="31" y="360"/>
                      </a:cubicBezTo>
                      <a:cubicBezTo>
                        <a:pt x="34" y="364"/>
                        <a:pt x="34" y="364"/>
                        <a:pt x="34" y="364"/>
                      </a:cubicBezTo>
                      <a:cubicBezTo>
                        <a:pt x="40" y="365"/>
                        <a:pt x="40" y="365"/>
                        <a:pt x="40" y="365"/>
                      </a:cubicBezTo>
                      <a:cubicBezTo>
                        <a:pt x="43" y="365"/>
                        <a:pt x="43" y="365"/>
                        <a:pt x="43" y="365"/>
                      </a:cubicBezTo>
                      <a:cubicBezTo>
                        <a:pt x="48" y="370"/>
                        <a:pt x="48" y="370"/>
                        <a:pt x="48" y="370"/>
                      </a:cubicBezTo>
                      <a:cubicBezTo>
                        <a:pt x="54" y="373"/>
                        <a:pt x="54" y="373"/>
                        <a:pt x="54" y="373"/>
                      </a:cubicBezTo>
                      <a:cubicBezTo>
                        <a:pt x="57" y="373"/>
                        <a:pt x="57" y="373"/>
                        <a:pt x="57" y="373"/>
                      </a:cubicBezTo>
                      <a:cubicBezTo>
                        <a:pt x="60" y="374"/>
                        <a:pt x="60" y="374"/>
                        <a:pt x="60" y="374"/>
                      </a:cubicBezTo>
                      <a:cubicBezTo>
                        <a:pt x="55" y="376"/>
                        <a:pt x="55" y="376"/>
                        <a:pt x="55" y="376"/>
                      </a:cubicBezTo>
                      <a:cubicBezTo>
                        <a:pt x="54" y="375"/>
                        <a:pt x="54" y="375"/>
                        <a:pt x="54" y="375"/>
                      </a:cubicBezTo>
                      <a:cubicBezTo>
                        <a:pt x="51" y="375"/>
                        <a:pt x="51" y="375"/>
                        <a:pt x="51" y="375"/>
                      </a:cubicBezTo>
                      <a:cubicBezTo>
                        <a:pt x="44" y="370"/>
                        <a:pt x="44" y="370"/>
                        <a:pt x="44" y="370"/>
                      </a:cubicBezTo>
                      <a:cubicBezTo>
                        <a:pt x="42" y="369"/>
                        <a:pt x="42" y="369"/>
                        <a:pt x="42" y="369"/>
                      </a:cubicBezTo>
                      <a:cubicBezTo>
                        <a:pt x="37" y="369"/>
                        <a:pt x="37" y="369"/>
                        <a:pt x="37" y="369"/>
                      </a:cubicBezTo>
                      <a:cubicBezTo>
                        <a:pt x="30" y="365"/>
                        <a:pt x="30" y="365"/>
                        <a:pt x="30" y="365"/>
                      </a:cubicBezTo>
                      <a:cubicBezTo>
                        <a:pt x="24" y="364"/>
                        <a:pt x="24" y="364"/>
                        <a:pt x="24" y="364"/>
                      </a:cubicBezTo>
                      <a:cubicBezTo>
                        <a:pt x="20" y="361"/>
                        <a:pt x="20" y="361"/>
                        <a:pt x="20" y="361"/>
                      </a:cubicBezTo>
                      <a:cubicBezTo>
                        <a:pt x="14" y="359"/>
                        <a:pt x="14" y="359"/>
                        <a:pt x="14" y="359"/>
                      </a:cubicBezTo>
                      <a:cubicBezTo>
                        <a:pt x="8" y="362"/>
                        <a:pt x="8" y="362"/>
                        <a:pt x="8" y="362"/>
                      </a:cubicBezTo>
                      <a:cubicBezTo>
                        <a:pt x="8" y="367"/>
                        <a:pt x="8" y="367"/>
                        <a:pt x="8" y="367"/>
                      </a:cubicBezTo>
                      <a:cubicBezTo>
                        <a:pt x="6" y="365"/>
                        <a:pt x="6" y="365"/>
                        <a:pt x="6" y="365"/>
                      </a:cubicBezTo>
                      <a:cubicBezTo>
                        <a:pt x="4" y="365"/>
                        <a:pt x="4" y="365"/>
                        <a:pt x="4" y="365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1" y="367"/>
                        <a:pt x="1" y="367"/>
                        <a:pt x="1" y="367"/>
                      </a:cubicBezTo>
                      <a:cubicBezTo>
                        <a:pt x="0" y="369"/>
                        <a:pt x="0" y="369"/>
                        <a:pt x="0" y="369"/>
                      </a:cubicBezTo>
                      <a:cubicBezTo>
                        <a:pt x="0" y="376"/>
                        <a:pt x="0" y="376"/>
                        <a:pt x="0" y="376"/>
                      </a:cubicBezTo>
                      <a:cubicBezTo>
                        <a:pt x="1" y="375"/>
                        <a:pt x="1" y="375"/>
                        <a:pt x="1" y="375"/>
                      </a:cubicBezTo>
                      <a:cubicBezTo>
                        <a:pt x="3" y="375"/>
                        <a:pt x="3" y="375"/>
                        <a:pt x="3" y="375"/>
                      </a:cubicBezTo>
                      <a:cubicBezTo>
                        <a:pt x="4" y="376"/>
                        <a:pt x="4" y="376"/>
                        <a:pt x="4" y="376"/>
                      </a:cubicBezTo>
                      <a:cubicBezTo>
                        <a:pt x="2" y="378"/>
                        <a:pt x="2" y="378"/>
                        <a:pt x="2" y="378"/>
                      </a:cubicBezTo>
                      <a:cubicBezTo>
                        <a:pt x="1" y="381"/>
                        <a:pt x="1" y="381"/>
                        <a:pt x="1" y="381"/>
                      </a:cubicBezTo>
                      <a:cubicBezTo>
                        <a:pt x="2" y="385"/>
                        <a:pt x="2" y="385"/>
                        <a:pt x="2" y="385"/>
                      </a:cubicBezTo>
                      <a:cubicBezTo>
                        <a:pt x="6" y="387"/>
                        <a:pt x="6" y="387"/>
                        <a:pt x="6" y="387"/>
                      </a:cubicBezTo>
                      <a:cubicBezTo>
                        <a:pt x="8" y="384"/>
                        <a:pt x="8" y="384"/>
                        <a:pt x="8" y="384"/>
                      </a:cubicBezTo>
                      <a:cubicBezTo>
                        <a:pt x="9" y="383"/>
                        <a:pt x="9" y="383"/>
                        <a:pt x="9" y="383"/>
                      </a:cubicBezTo>
                      <a:cubicBezTo>
                        <a:pt x="11" y="383"/>
                        <a:pt x="11" y="383"/>
                        <a:pt x="11" y="383"/>
                      </a:cubicBezTo>
                      <a:cubicBezTo>
                        <a:pt x="13" y="378"/>
                        <a:pt x="13" y="378"/>
                        <a:pt x="13" y="378"/>
                      </a:cubicBezTo>
                      <a:cubicBezTo>
                        <a:pt x="15" y="376"/>
                        <a:pt x="15" y="376"/>
                        <a:pt x="15" y="376"/>
                      </a:cubicBezTo>
                      <a:cubicBezTo>
                        <a:pt x="18" y="376"/>
                        <a:pt x="18" y="376"/>
                        <a:pt x="18" y="376"/>
                      </a:cubicBezTo>
                      <a:cubicBezTo>
                        <a:pt x="16" y="378"/>
                        <a:pt x="16" y="378"/>
                        <a:pt x="16" y="378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12" y="385"/>
                        <a:pt x="12" y="385"/>
                        <a:pt x="12" y="385"/>
                      </a:cubicBezTo>
                      <a:cubicBezTo>
                        <a:pt x="10" y="387"/>
                        <a:pt x="10" y="387"/>
                        <a:pt x="10" y="387"/>
                      </a:cubicBezTo>
                      <a:cubicBezTo>
                        <a:pt x="10" y="393"/>
                        <a:pt x="10" y="393"/>
                        <a:pt x="10" y="393"/>
                      </a:cubicBezTo>
                      <a:cubicBezTo>
                        <a:pt x="16" y="399"/>
                        <a:pt x="16" y="399"/>
                        <a:pt x="16" y="399"/>
                      </a:cubicBezTo>
                      <a:cubicBezTo>
                        <a:pt x="17" y="397"/>
                        <a:pt x="17" y="397"/>
                        <a:pt x="17" y="397"/>
                      </a:cubicBezTo>
                      <a:cubicBezTo>
                        <a:pt x="19" y="397"/>
                        <a:pt x="19" y="397"/>
                        <a:pt x="19" y="397"/>
                      </a:cubicBezTo>
                      <a:cubicBezTo>
                        <a:pt x="24" y="400"/>
                        <a:pt x="24" y="400"/>
                        <a:pt x="24" y="400"/>
                      </a:cubicBezTo>
                      <a:cubicBezTo>
                        <a:pt x="27" y="400"/>
                        <a:pt x="27" y="400"/>
                        <a:pt x="27" y="400"/>
                      </a:cubicBezTo>
                      <a:cubicBezTo>
                        <a:pt x="27" y="402"/>
                        <a:pt x="27" y="402"/>
                        <a:pt x="27" y="402"/>
                      </a:cubicBezTo>
                      <a:cubicBezTo>
                        <a:pt x="26" y="404"/>
                        <a:pt x="26" y="404"/>
                        <a:pt x="26" y="404"/>
                      </a:cubicBezTo>
                      <a:cubicBezTo>
                        <a:pt x="24" y="406"/>
                        <a:pt x="24" y="406"/>
                        <a:pt x="24" y="406"/>
                      </a:cubicBezTo>
                      <a:cubicBezTo>
                        <a:pt x="22" y="405"/>
                        <a:pt x="22" y="405"/>
                        <a:pt x="22" y="405"/>
                      </a:cubicBezTo>
                      <a:cubicBezTo>
                        <a:pt x="18" y="405"/>
                        <a:pt x="18" y="405"/>
                        <a:pt x="18" y="405"/>
                      </a:cubicBezTo>
                      <a:cubicBezTo>
                        <a:pt x="15" y="406"/>
                        <a:pt x="15" y="406"/>
                        <a:pt x="15" y="406"/>
                      </a:cubicBezTo>
                      <a:cubicBezTo>
                        <a:pt x="13" y="408"/>
                        <a:pt x="13" y="408"/>
                        <a:pt x="13" y="408"/>
                      </a:cubicBezTo>
                      <a:cubicBezTo>
                        <a:pt x="8" y="409"/>
                        <a:pt x="8" y="409"/>
                        <a:pt x="8" y="409"/>
                      </a:cubicBezTo>
                      <a:cubicBezTo>
                        <a:pt x="6" y="411"/>
                        <a:pt x="6" y="411"/>
                        <a:pt x="6" y="411"/>
                      </a:cubicBezTo>
                      <a:cubicBezTo>
                        <a:pt x="6" y="416"/>
                        <a:pt x="6" y="416"/>
                        <a:pt x="6" y="416"/>
                      </a:cubicBezTo>
                      <a:cubicBezTo>
                        <a:pt x="9" y="420"/>
                        <a:pt x="9" y="420"/>
                        <a:pt x="9" y="420"/>
                      </a:cubicBezTo>
                      <a:cubicBezTo>
                        <a:pt x="11" y="423"/>
                        <a:pt x="11" y="423"/>
                        <a:pt x="11" y="423"/>
                      </a:cubicBezTo>
                      <a:cubicBezTo>
                        <a:pt x="13" y="429"/>
                        <a:pt x="13" y="429"/>
                        <a:pt x="13" y="429"/>
                      </a:cubicBezTo>
                      <a:cubicBezTo>
                        <a:pt x="17" y="431"/>
                        <a:pt x="17" y="431"/>
                        <a:pt x="17" y="431"/>
                      </a:cubicBezTo>
                      <a:cubicBezTo>
                        <a:pt x="16" y="432"/>
                        <a:pt x="16" y="432"/>
                        <a:pt x="16" y="432"/>
                      </a:cubicBezTo>
                      <a:cubicBezTo>
                        <a:pt x="16" y="433"/>
                        <a:pt x="16" y="433"/>
                        <a:pt x="16" y="433"/>
                      </a:cubicBezTo>
                      <a:cubicBezTo>
                        <a:pt x="18" y="435"/>
                        <a:pt x="18" y="435"/>
                        <a:pt x="18" y="435"/>
                      </a:cubicBezTo>
                      <a:cubicBezTo>
                        <a:pt x="21" y="439"/>
                        <a:pt x="21" y="439"/>
                        <a:pt x="21" y="439"/>
                      </a:cubicBezTo>
                      <a:cubicBezTo>
                        <a:pt x="24" y="442"/>
                        <a:pt x="24" y="442"/>
                        <a:pt x="24" y="442"/>
                      </a:cubicBezTo>
                      <a:cubicBezTo>
                        <a:pt x="28" y="444"/>
                        <a:pt x="28" y="444"/>
                        <a:pt x="28" y="444"/>
                      </a:cubicBezTo>
                      <a:cubicBezTo>
                        <a:pt x="31" y="447"/>
                        <a:pt x="31" y="447"/>
                        <a:pt x="31" y="447"/>
                      </a:cubicBezTo>
                      <a:cubicBezTo>
                        <a:pt x="34" y="449"/>
                        <a:pt x="34" y="449"/>
                        <a:pt x="34" y="449"/>
                      </a:cubicBezTo>
                      <a:cubicBezTo>
                        <a:pt x="34" y="448"/>
                        <a:pt x="34" y="448"/>
                        <a:pt x="34" y="448"/>
                      </a:cubicBezTo>
                      <a:cubicBezTo>
                        <a:pt x="35" y="445"/>
                        <a:pt x="35" y="445"/>
                        <a:pt x="35" y="445"/>
                      </a:cubicBezTo>
                      <a:cubicBezTo>
                        <a:pt x="34" y="439"/>
                        <a:pt x="34" y="439"/>
                        <a:pt x="34" y="439"/>
                      </a:cubicBezTo>
                      <a:cubicBezTo>
                        <a:pt x="34" y="436"/>
                        <a:pt x="34" y="436"/>
                        <a:pt x="34" y="436"/>
                      </a:cubicBezTo>
                      <a:cubicBezTo>
                        <a:pt x="36" y="435"/>
                        <a:pt x="36" y="435"/>
                        <a:pt x="36" y="435"/>
                      </a:cubicBezTo>
                      <a:cubicBezTo>
                        <a:pt x="37" y="430"/>
                        <a:pt x="37" y="430"/>
                        <a:pt x="37" y="430"/>
                      </a:cubicBezTo>
                      <a:cubicBezTo>
                        <a:pt x="37" y="427"/>
                        <a:pt x="37" y="427"/>
                        <a:pt x="37" y="427"/>
                      </a:cubicBezTo>
                      <a:cubicBezTo>
                        <a:pt x="39" y="427"/>
                        <a:pt x="39" y="427"/>
                        <a:pt x="39" y="427"/>
                      </a:cubicBezTo>
                      <a:cubicBezTo>
                        <a:pt x="40" y="427"/>
                        <a:pt x="40" y="427"/>
                        <a:pt x="40" y="427"/>
                      </a:cubicBezTo>
                      <a:cubicBezTo>
                        <a:pt x="41" y="430"/>
                        <a:pt x="41" y="430"/>
                        <a:pt x="41" y="430"/>
                      </a:cubicBezTo>
                      <a:cubicBezTo>
                        <a:pt x="42" y="434"/>
                        <a:pt x="42" y="434"/>
                        <a:pt x="42" y="434"/>
                      </a:cubicBezTo>
                      <a:cubicBezTo>
                        <a:pt x="42" y="437"/>
                        <a:pt x="42" y="437"/>
                        <a:pt x="42" y="437"/>
                      </a:cubicBezTo>
                      <a:cubicBezTo>
                        <a:pt x="43" y="439"/>
                        <a:pt x="43" y="439"/>
                        <a:pt x="43" y="439"/>
                      </a:cubicBezTo>
                      <a:cubicBezTo>
                        <a:pt x="44" y="438"/>
                        <a:pt x="44" y="438"/>
                        <a:pt x="44" y="438"/>
                      </a:cubicBezTo>
                      <a:cubicBezTo>
                        <a:pt x="45" y="436"/>
                        <a:pt x="45" y="436"/>
                        <a:pt x="45" y="436"/>
                      </a:cubicBezTo>
                      <a:cubicBezTo>
                        <a:pt x="47" y="436"/>
                        <a:pt x="47" y="436"/>
                        <a:pt x="47" y="436"/>
                      </a:cubicBezTo>
                      <a:cubicBezTo>
                        <a:pt x="50" y="433"/>
                        <a:pt x="50" y="433"/>
                        <a:pt x="50" y="433"/>
                      </a:cubicBezTo>
                      <a:cubicBezTo>
                        <a:pt x="52" y="434"/>
                        <a:pt x="52" y="434"/>
                        <a:pt x="52" y="434"/>
                      </a:cubicBezTo>
                      <a:cubicBezTo>
                        <a:pt x="54" y="434"/>
                        <a:pt x="54" y="434"/>
                        <a:pt x="54" y="434"/>
                      </a:cubicBezTo>
                      <a:cubicBezTo>
                        <a:pt x="55" y="435"/>
                        <a:pt x="55" y="435"/>
                        <a:pt x="55" y="435"/>
                      </a:cubicBezTo>
                      <a:cubicBezTo>
                        <a:pt x="52" y="438"/>
                        <a:pt x="52" y="438"/>
                        <a:pt x="52" y="438"/>
                      </a:cubicBezTo>
                      <a:cubicBezTo>
                        <a:pt x="50" y="442"/>
                        <a:pt x="50" y="442"/>
                        <a:pt x="50" y="442"/>
                      </a:cubicBezTo>
                      <a:cubicBezTo>
                        <a:pt x="51" y="446"/>
                        <a:pt x="51" y="446"/>
                        <a:pt x="51" y="446"/>
                      </a:cubicBezTo>
                      <a:cubicBezTo>
                        <a:pt x="53" y="447"/>
                        <a:pt x="53" y="447"/>
                        <a:pt x="53" y="447"/>
                      </a:cubicBezTo>
                      <a:cubicBezTo>
                        <a:pt x="54" y="446"/>
                        <a:pt x="54" y="446"/>
                        <a:pt x="54" y="446"/>
                      </a:cubicBezTo>
                      <a:cubicBezTo>
                        <a:pt x="56" y="439"/>
                        <a:pt x="56" y="439"/>
                        <a:pt x="56" y="439"/>
                      </a:cubicBezTo>
                      <a:cubicBezTo>
                        <a:pt x="57" y="436"/>
                        <a:pt x="57" y="436"/>
                        <a:pt x="57" y="436"/>
                      </a:cubicBezTo>
                      <a:cubicBezTo>
                        <a:pt x="59" y="437"/>
                        <a:pt x="59" y="437"/>
                        <a:pt x="59" y="437"/>
                      </a:cubicBezTo>
                      <a:cubicBezTo>
                        <a:pt x="61" y="442"/>
                        <a:pt x="61" y="442"/>
                        <a:pt x="61" y="442"/>
                      </a:cubicBezTo>
                      <a:cubicBezTo>
                        <a:pt x="63" y="444"/>
                        <a:pt x="63" y="444"/>
                        <a:pt x="63" y="444"/>
                      </a:cubicBezTo>
                      <a:cubicBezTo>
                        <a:pt x="65" y="442"/>
                        <a:pt x="65" y="442"/>
                        <a:pt x="65" y="442"/>
                      </a:cubicBezTo>
                      <a:cubicBezTo>
                        <a:pt x="65" y="439"/>
                        <a:pt x="65" y="439"/>
                        <a:pt x="65" y="439"/>
                      </a:cubicBezTo>
                      <a:cubicBezTo>
                        <a:pt x="67" y="436"/>
                        <a:pt x="67" y="436"/>
                        <a:pt x="67" y="436"/>
                      </a:cubicBezTo>
                      <a:cubicBezTo>
                        <a:pt x="71" y="437"/>
                        <a:pt x="71" y="437"/>
                        <a:pt x="71" y="437"/>
                      </a:cubicBezTo>
                      <a:cubicBezTo>
                        <a:pt x="72" y="438"/>
                        <a:pt x="72" y="438"/>
                        <a:pt x="72" y="438"/>
                      </a:cubicBezTo>
                      <a:cubicBezTo>
                        <a:pt x="72" y="442"/>
                        <a:pt x="72" y="442"/>
                        <a:pt x="72" y="442"/>
                      </a:cubicBezTo>
                      <a:cubicBezTo>
                        <a:pt x="70" y="446"/>
                        <a:pt x="70" y="446"/>
                        <a:pt x="70" y="446"/>
                      </a:cubicBezTo>
                      <a:cubicBezTo>
                        <a:pt x="70" y="449"/>
                        <a:pt x="70" y="449"/>
                        <a:pt x="70" y="449"/>
                      </a:cubicBezTo>
                      <a:cubicBezTo>
                        <a:pt x="72" y="447"/>
                        <a:pt x="72" y="447"/>
                        <a:pt x="72" y="447"/>
                      </a:cubicBezTo>
                      <a:cubicBezTo>
                        <a:pt x="75" y="444"/>
                        <a:pt x="75" y="444"/>
                        <a:pt x="75" y="444"/>
                      </a:cubicBezTo>
                      <a:cubicBezTo>
                        <a:pt x="77" y="440"/>
                        <a:pt x="77" y="440"/>
                        <a:pt x="77" y="440"/>
                      </a:cubicBezTo>
                      <a:cubicBezTo>
                        <a:pt x="79" y="437"/>
                        <a:pt x="79" y="437"/>
                        <a:pt x="79" y="437"/>
                      </a:cubicBezTo>
                      <a:cubicBezTo>
                        <a:pt x="83" y="437"/>
                        <a:pt x="83" y="437"/>
                        <a:pt x="83" y="437"/>
                      </a:cubicBezTo>
                      <a:cubicBezTo>
                        <a:pt x="86" y="438"/>
                        <a:pt x="86" y="438"/>
                        <a:pt x="86" y="438"/>
                      </a:cubicBezTo>
                      <a:cubicBezTo>
                        <a:pt x="89" y="441"/>
                        <a:pt x="89" y="441"/>
                        <a:pt x="89" y="441"/>
                      </a:cubicBezTo>
                      <a:cubicBezTo>
                        <a:pt x="93" y="443"/>
                        <a:pt x="93" y="443"/>
                        <a:pt x="93" y="443"/>
                      </a:cubicBezTo>
                      <a:cubicBezTo>
                        <a:pt x="98" y="448"/>
                        <a:pt x="98" y="448"/>
                        <a:pt x="98" y="448"/>
                      </a:cubicBezTo>
                      <a:cubicBezTo>
                        <a:pt x="101" y="449"/>
                        <a:pt x="101" y="449"/>
                        <a:pt x="101" y="449"/>
                      </a:cubicBezTo>
                      <a:cubicBezTo>
                        <a:pt x="103" y="447"/>
                        <a:pt x="103" y="447"/>
                        <a:pt x="103" y="447"/>
                      </a:cubicBezTo>
                      <a:cubicBezTo>
                        <a:pt x="104" y="447"/>
                        <a:pt x="104" y="447"/>
                        <a:pt x="104" y="447"/>
                      </a:cubicBezTo>
                      <a:cubicBezTo>
                        <a:pt x="107" y="451"/>
                        <a:pt x="107" y="451"/>
                        <a:pt x="107" y="451"/>
                      </a:cubicBezTo>
                      <a:cubicBezTo>
                        <a:pt x="111" y="455"/>
                        <a:pt x="111" y="455"/>
                        <a:pt x="111" y="455"/>
                      </a:cubicBezTo>
                      <a:cubicBezTo>
                        <a:pt x="111" y="459"/>
                        <a:pt x="111" y="459"/>
                        <a:pt x="111" y="459"/>
                      </a:cubicBezTo>
                      <a:cubicBezTo>
                        <a:pt x="111" y="460"/>
                        <a:pt x="111" y="460"/>
                        <a:pt x="111" y="460"/>
                      </a:cubicBezTo>
                      <a:cubicBezTo>
                        <a:pt x="113" y="460"/>
                        <a:pt x="113" y="460"/>
                        <a:pt x="113" y="460"/>
                      </a:cubicBezTo>
                      <a:cubicBezTo>
                        <a:pt x="113" y="459"/>
                        <a:pt x="113" y="459"/>
                        <a:pt x="113" y="459"/>
                      </a:cubicBezTo>
                      <a:cubicBezTo>
                        <a:pt x="115" y="459"/>
                        <a:pt x="115" y="459"/>
                        <a:pt x="115" y="459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19" y="464"/>
                        <a:pt x="119" y="464"/>
                        <a:pt x="119" y="464"/>
                      </a:cubicBezTo>
                      <a:cubicBezTo>
                        <a:pt x="121" y="466"/>
                        <a:pt x="121" y="466"/>
                        <a:pt x="121" y="466"/>
                      </a:cubicBezTo>
                      <a:cubicBezTo>
                        <a:pt x="122" y="469"/>
                        <a:pt x="122" y="469"/>
                        <a:pt x="122" y="469"/>
                      </a:cubicBezTo>
                      <a:cubicBezTo>
                        <a:pt x="123" y="470"/>
                        <a:pt x="123" y="470"/>
                        <a:pt x="123" y="470"/>
                      </a:cubicBezTo>
                      <a:cubicBezTo>
                        <a:pt x="124" y="470"/>
                        <a:pt x="124" y="470"/>
                        <a:pt x="124" y="470"/>
                      </a:cubicBezTo>
                      <a:cubicBezTo>
                        <a:pt x="125" y="468"/>
                        <a:pt x="125" y="468"/>
                        <a:pt x="125" y="468"/>
                      </a:cubicBezTo>
                      <a:cubicBezTo>
                        <a:pt x="126" y="468"/>
                        <a:pt x="126" y="468"/>
                        <a:pt x="126" y="468"/>
                      </a:cubicBezTo>
                      <a:cubicBezTo>
                        <a:pt x="128" y="469"/>
                        <a:pt x="128" y="469"/>
                        <a:pt x="128" y="469"/>
                      </a:cubicBezTo>
                      <a:cubicBezTo>
                        <a:pt x="129" y="472"/>
                        <a:pt x="129" y="472"/>
                        <a:pt x="129" y="472"/>
                      </a:cubicBezTo>
                      <a:cubicBezTo>
                        <a:pt x="133" y="476"/>
                        <a:pt x="133" y="476"/>
                        <a:pt x="133" y="476"/>
                      </a:cubicBezTo>
                      <a:cubicBezTo>
                        <a:pt x="135" y="480"/>
                        <a:pt x="135" y="480"/>
                        <a:pt x="135" y="480"/>
                      </a:cubicBezTo>
                      <a:cubicBezTo>
                        <a:pt x="137" y="481"/>
                        <a:pt x="137" y="481"/>
                        <a:pt x="137" y="481"/>
                      </a:cubicBezTo>
                      <a:cubicBezTo>
                        <a:pt x="139" y="483"/>
                        <a:pt x="139" y="483"/>
                        <a:pt x="139" y="483"/>
                      </a:cubicBezTo>
                      <a:cubicBezTo>
                        <a:pt x="138" y="486"/>
                        <a:pt x="138" y="486"/>
                        <a:pt x="138" y="486"/>
                      </a:cubicBezTo>
                      <a:cubicBezTo>
                        <a:pt x="138" y="487"/>
                        <a:pt x="138" y="487"/>
                        <a:pt x="138" y="487"/>
                      </a:cubicBezTo>
                      <a:cubicBezTo>
                        <a:pt x="138" y="489"/>
                        <a:pt x="138" y="489"/>
                        <a:pt x="138" y="489"/>
                      </a:cubicBezTo>
                      <a:cubicBezTo>
                        <a:pt x="136" y="491"/>
                        <a:pt x="136" y="491"/>
                        <a:pt x="136" y="491"/>
                      </a:cubicBezTo>
                      <a:cubicBezTo>
                        <a:pt x="135" y="495"/>
                        <a:pt x="135" y="495"/>
                        <a:pt x="135" y="495"/>
                      </a:cubicBezTo>
                      <a:cubicBezTo>
                        <a:pt x="133" y="497"/>
                        <a:pt x="133" y="497"/>
                        <a:pt x="133" y="497"/>
                      </a:cubicBezTo>
                      <a:cubicBezTo>
                        <a:pt x="133" y="499"/>
                        <a:pt x="133" y="499"/>
                        <a:pt x="133" y="499"/>
                      </a:cubicBezTo>
                      <a:cubicBezTo>
                        <a:pt x="136" y="499"/>
                        <a:pt x="136" y="499"/>
                        <a:pt x="136" y="499"/>
                      </a:cubicBezTo>
                      <a:cubicBezTo>
                        <a:pt x="136" y="500"/>
                        <a:pt x="136" y="500"/>
                        <a:pt x="136" y="500"/>
                      </a:cubicBezTo>
                      <a:cubicBezTo>
                        <a:pt x="135" y="502"/>
                        <a:pt x="135" y="502"/>
                        <a:pt x="135" y="502"/>
                      </a:cubicBezTo>
                      <a:cubicBezTo>
                        <a:pt x="133" y="503"/>
                        <a:pt x="133" y="503"/>
                        <a:pt x="133" y="503"/>
                      </a:cubicBezTo>
                      <a:cubicBezTo>
                        <a:pt x="130" y="507"/>
                        <a:pt x="130" y="507"/>
                        <a:pt x="130" y="507"/>
                      </a:cubicBezTo>
                      <a:cubicBezTo>
                        <a:pt x="129" y="508"/>
                        <a:pt x="129" y="508"/>
                        <a:pt x="129" y="508"/>
                      </a:cubicBezTo>
                      <a:cubicBezTo>
                        <a:pt x="129" y="510"/>
                        <a:pt x="129" y="510"/>
                        <a:pt x="129" y="510"/>
                      </a:cubicBezTo>
                      <a:cubicBezTo>
                        <a:pt x="130" y="511"/>
                        <a:pt x="130" y="511"/>
                        <a:pt x="130" y="511"/>
                      </a:cubicBezTo>
                      <a:cubicBezTo>
                        <a:pt x="131" y="514"/>
                        <a:pt x="131" y="514"/>
                        <a:pt x="131" y="514"/>
                      </a:cubicBezTo>
                      <a:cubicBezTo>
                        <a:pt x="132" y="516"/>
                        <a:pt x="132" y="516"/>
                        <a:pt x="132" y="516"/>
                      </a:cubicBezTo>
                      <a:cubicBezTo>
                        <a:pt x="138" y="522"/>
                        <a:pt x="138" y="522"/>
                        <a:pt x="138" y="522"/>
                      </a:cubicBezTo>
                      <a:cubicBezTo>
                        <a:pt x="139" y="525"/>
                        <a:pt x="139" y="525"/>
                        <a:pt x="139" y="525"/>
                      </a:cubicBezTo>
                      <a:cubicBezTo>
                        <a:pt x="139" y="529"/>
                        <a:pt x="139" y="529"/>
                        <a:pt x="139" y="529"/>
                      </a:cubicBezTo>
                      <a:cubicBezTo>
                        <a:pt x="140" y="531"/>
                        <a:pt x="140" y="531"/>
                        <a:pt x="140" y="531"/>
                      </a:cubicBezTo>
                      <a:cubicBezTo>
                        <a:pt x="139" y="533"/>
                        <a:pt x="139" y="533"/>
                        <a:pt x="139" y="533"/>
                      </a:cubicBezTo>
                      <a:cubicBezTo>
                        <a:pt x="139" y="536"/>
                        <a:pt x="139" y="536"/>
                        <a:pt x="139" y="536"/>
                      </a:cubicBezTo>
                      <a:cubicBezTo>
                        <a:pt x="141" y="539"/>
                        <a:pt x="141" y="539"/>
                        <a:pt x="141" y="539"/>
                      </a:cubicBezTo>
                      <a:cubicBezTo>
                        <a:pt x="142" y="539"/>
                        <a:pt x="142" y="539"/>
                        <a:pt x="142" y="539"/>
                      </a:cubicBezTo>
                      <a:cubicBezTo>
                        <a:pt x="143" y="540"/>
                        <a:pt x="143" y="540"/>
                        <a:pt x="143" y="540"/>
                      </a:cubicBezTo>
                      <a:cubicBezTo>
                        <a:pt x="144" y="543"/>
                        <a:pt x="144" y="543"/>
                        <a:pt x="144" y="543"/>
                      </a:cubicBezTo>
                      <a:cubicBezTo>
                        <a:pt x="146" y="547"/>
                        <a:pt x="146" y="547"/>
                        <a:pt x="146" y="547"/>
                      </a:cubicBezTo>
                      <a:cubicBezTo>
                        <a:pt x="147" y="549"/>
                        <a:pt x="147" y="549"/>
                        <a:pt x="147" y="549"/>
                      </a:cubicBezTo>
                      <a:cubicBezTo>
                        <a:pt x="148" y="552"/>
                        <a:pt x="148" y="552"/>
                        <a:pt x="148" y="552"/>
                      </a:cubicBezTo>
                      <a:cubicBezTo>
                        <a:pt x="147" y="555"/>
                        <a:pt x="147" y="555"/>
                        <a:pt x="147" y="555"/>
                      </a:cubicBezTo>
                      <a:cubicBezTo>
                        <a:pt x="144" y="556"/>
                        <a:pt x="144" y="556"/>
                        <a:pt x="144" y="556"/>
                      </a:cubicBezTo>
                      <a:cubicBezTo>
                        <a:pt x="141" y="559"/>
                        <a:pt x="141" y="559"/>
                        <a:pt x="141" y="559"/>
                      </a:cubicBezTo>
                      <a:cubicBezTo>
                        <a:pt x="140" y="563"/>
                        <a:pt x="140" y="563"/>
                        <a:pt x="140" y="563"/>
                      </a:cubicBezTo>
                      <a:cubicBezTo>
                        <a:pt x="138" y="565"/>
                        <a:pt x="138" y="565"/>
                        <a:pt x="138" y="565"/>
                      </a:cubicBezTo>
                      <a:cubicBezTo>
                        <a:pt x="137" y="565"/>
                        <a:pt x="137" y="565"/>
                        <a:pt x="137" y="565"/>
                      </a:cubicBezTo>
                      <a:cubicBezTo>
                        <a:pt x="133" y="568"/>
                        <a:pt x="133" y="568"/>
                        <a:pt x="133" y="568"/>
                      </a:cubicBezTo>
                      <a:cubicBezTo>
                        <a:pt x="132" y="570"/>
                        <a:pt x="132" y="570"/>
                        <a:pt x="132" y="570"/>
                      </a:cubicBezTo>
                      <a:cubicBezTo>
                        <a:pt x="134" y="571"/>
                        <a:pt x="134" y="571"/>
                        <a:pt x="134" y="571"/>
                      </a:cubicBezTo>
                      <a:cubicBezTo>
                        <a:pt x="136" y="570"/>
                        <a:pt x="136" y="570"/>
                        <a:pt x="136" y="570"/>
                      </a:cubicBezTo>
                      <a:cubicBezTo>
                        <a:pt x="137" y="569"/>
                        <a:pt x="137" y="569"/>
                        <a:pt x="137" y="569"/>
                      </a:cubicBezTo>
                      <a:cubicBezTo>
                        <a:pt x="139" y="568"/>
                        <a:pt x="139" y="568"/>
                        <a:pt x="139" y="568"/>
                      </a:cubicBezTo>
                      <a:cubicBezTo>
                        <a:pt x="142" y="565"/>
                        <a:pt x="142" y="565"/>
                        <a:pt x="142" y="565"/>
                      </a:cubicBezTo>
                      <a:cubicBezTo>
                        <a:pt x="144" y="564"/>
                        <a:pt x="144" y="564"/>
                        <a:pt x="144" y="564"/>
                      </a:cubicBezTo>
                      <a:cubicBezTo>
                        <a:pt x="145" y="565"/>
                        <a:pt x="145" y="565"/>
                        <a:pt x="145" y="565"/>
                      </a:cubicBezTo>
                      <a:cubicBezTo>
                        <a:pt x="144" y="569"/>
                        <a:pt x="144" y="569"/>
                        <a:pt x="144" y="569"/>
                      </a:cubicBezTo>
                      <a:cubicBezTo>
                        <a:pt x="143" y="572"/>
                        <a:pt x="143" y="572"/>
                        <a:pt x="143" y="572"/>
                      </a:cubicBezTo>
                      <a:cubicBezTo>
                        <a:pt x="144" y="574"/>
                        <a:pt x="144" y="574"/>
                        <a:pt x="144" y="574"/>
                      </a:cubicBezTo>
                      <a:cubicBezTo>
                        <a:pt x="144" y="577"/>
                        <a:pt x="144" y="577"/>
                        <a:pt x="144" y="577"/>
                      </a:cubicBezTo>
                      <a:cubicBezTo>
                        <a:pt x="145" y="580"/>
                        <a:pt x="145" y="580"/>
                        <a:pt x="145" y="580"/>
                      </a:cubicBezTo>
                      <a:cubicBezTo>
                        <a:pt x="146" y="584"/>
                        <a:pt x="146" y="584"/>
                        <a:pt x="146" y="584"/>
                      </a:cubicBezTo>
                      <a:cubicBezTo>
                        <a:pt x="144" y="588"/>
                        <a:pt x="144" y="588"/>
                        <a:pt x="144" y="588"/>
                      </a:cubicBezTo>
                      <a:cubicBezTo>
                        <a:pt x="144" y="590"/>
                        <a:pt x="144" y="590"/>
                        <a:pt x="144" y="590"/>
                      </a:cubicBezTo>
                      <a:cubicBezTo>
                        <a:pt x="145" y="593"/>
                        <a:pt x="145" y="593"/>
                        <a:pt x="145" y="593"/>
                      </a:cubicBezTo>
                      <a:cubicBezTo>
                        <a:pt x="145" y="594"/>
                        <a:pt x="145" y="594"/>
                        <a:pt x="145" y="594"/>
                      </a:cubicBezTo>
                      <a:cubicBezTo>
                        <a:pt x="144" y="592"/>
                        <a:pt x="144" y="592"/>
                        <a:pt x="144" y="592"/>
                      </a:cubicBezTo>
                      <a:cubicBezTo>
                        <a:pt x="142" y="593"/>
                        <a:pt x="142" y="593"/>
                        <a:pt x="142" y="593"/>
                      </a:cubicBezTo>
                      <a:cubicBezTo>
                        <a:pt x="143" y="597"/>
                        <a:pt x="143" y="597"/>
                        <a:pt x="143" y="597"/>
                      </a:cubicBezTo>
                      <a:cubicBezTo>
                        <a:pt x="145" y="601"/>
                        <a:pt x="145" y="601"/>
                        <a:pt x="145" y="601"/>
                      </a:cubicBezTo>
                      <a:cubicBezTo>
                        <a:pt x="145" y="602"/>
                        <a:pt x="145" y="602"/>
                        <a:pt x="145" y="602"/>
                      </a:cubicBezTo>
                      <a:cubicBezTo>
                        <a:pt x="144" y="602"/>
                        <a:pt x="144" y="602"/>
                        <a:pt x="144" y="602"/>
                      </a:cubicBezTo>
                      <a:cubicBezTo>
                        <a:pt x="142" y="604"/>
                        <a:pt x="142" y="604"/>
                        <a:pt x="142" y="604"/>
                      </a:cubicBezTo>
                      <a:cubicBezTo>
                        <a:pt x="143" y="607"/>
                        <a:pt x="143" y="607"/>
                        <a:pt x="143" y="607"/>
                      </a:cubicBezTo>
                      <a:cubicBezTo>
                        <a:pt x="144" y="608"/>
                        <a:pt x="144" y="608"/>
                        <a:pt x="144" y="608"/>
                      </a:cubicBezTo>
                      <a:cubicBezTo>
                        <a:pt x="146" y="609"/>
                        <a:pt x="146" y="609"/>
                        <a:pt x="146" y="609"/>
                      </a:cubicBezTo>
                      <a:cubicBezTo>
                        <a:pt x="147" y="611"/>
                        <a:pt x="147" y="611"/>
                        <a:pt x="147" y="611"/>
                      </a:cubicBezTo>
                      <a:cubicBezTo>
                        <a:pt x="148" y="613"/>
                        <a:pt x="148" y="613"/>
                        <a:pt x="148" y="613"/>
                      </a:cubicBezTo>
                      <a:cubicBezTo>
                        <a:pt x="146" y="615"/>
                        <a:pt x="146" y="615"/>
                        <a:pt x="146" y="615"/>
                      </a:cubicBezTo>
                      <a:cubicBezTo>
                        <a:pt x="146" y="619"/>
                        <a:pt x="146" y="619"/>
                        <a:pt x="146" y="619"/>
                      </a:cubicBezTo>
                      <a:cubicBezTo>
                        <a:pt x="143" y="621"/>
                        <a:pt x="143" y="621"/>
                        <a:pt x="143" y="621"/>
                      </a:cubicBezTo>
                      <a:cubicBezTo>
                        <a:pt x="142" y="623"/>
                        <a:pt x="142" y="623"/>
                        <a:pt x="142" y="623"/>
                      </a:cubicBezTo>
                      <a:cubicBezTo>
                        <a:pt x="139" y="622"/>
                        <a:pt x="139" y="622"/>
                        <a:pt x="139" y="622"/>
                      </a:cubicBezTo>
                      <a:cubicBezTo>
                        <a:pt x="138" y="623"/>
                        <a:pt x="138" y="623"/>
                        <a:pt x="138" y="623"/>
                      </a:cubicBezTo>
                      <a:cubicBezTo>
                        <a:pt x="137" y="625"/>
                        <a:pt x="137" y="625"/>
                        <a:pt x="137" y="625"/>
                      </a:cubicBezTo>
                      <a:cubicBezTo>
                        <a:pt x="140" y="626"/>
                        <a:pt x="140" y="626"/>
                        <a:pt x="140" y="626"/>
                      </a:cubicBezTo>
                      <a:cubicBezTo>
                        <a:pt x="142" y="626"/>
                        <a:pt x="142" y="626"/>
                        <a:pt x="142" y="626"/>
                      </a:cubicBezTo>
                      <a:cubicBezTo>
                        <a:pt x="144" y="628"/>
                        <a:pt x="144" y="628"/>
                        <a:pt x="144" y="628"/>
                      </a:cubicBezTo>
                      <a:cubicBezTo>
                        <a:pt x="146" y="628"/>
                        <a:pt x="146" y="628"/>
                        <a:pt x="146" y="628"/>
                      </a:cubicBezTo>
                      <a:cubicBezTo>
                        <a:pt x="148" y="629"/>
                        <a:pt x="148" y="629"/>
                        <a:pt x="148" y="629"/>
                      </a:cubicBezTo>
                      <a:cubicBezTo>
                        <a:pt x="149" y="631"/>
                        <a:pt x="149" y="631"/>
                        <a:pt x="149" y="631"/>
                      </a:cubicBezTo>
                      <a:cubicBezTo>
                        <a:pt x="148" y="636"/>
                        <a:pt x="148" y="636"/>
                        <a:pt x="148" y="636"/>
                      </a:cubicBezTo>
                      <a:cubicBezTo>
                        <a:pt x="149" y="640"/>
                        <a:pt x="149" y="640"/>
                        <a:pt x="149" y="640"/>
                      </a:cubicBezTo>
                      <a:cubicBezTo>
                        <a:pt x="146" y="644"/>
                        <a:pt x="146" y="644"/>
                        <a:pt x="146" y="644"/>
                      </a:cubicBezTo>
                      <a:cubicBezTo>
                        <a:pt x="145" y="647"/>
                        <a:pt x="145" y="647"/>
                        <a:pt x="145" y="647"/>
                      </a:cubicBezTo>
                      <a:cubicBezTo>
                        <a:pt x="147" y="649"/>
                        <a:pt x="147" y="649"/>
                        <a:pt x="147" y="649"/>
                      </a:cubicBezTo>
                      <a:cubicBezTo>
                        <a:pt x="145" y="655"/>
                        <a:pt x="145" y="655"/>
                        <a:pt x="145" y="655"/>
                      </a:cubicBezTo>
                      <a:cubicBezTo>
                        <a:pt x="141" y="657"/>
                        <a:pt x="141" y="657"/>
                        <a:pt x="141" y="657"/>
                      </a:cubicBezTo>
                      <a:cubicBezTo>
                        <a:pt x="139" y="657"/>
                        <a:pt x="139" y="657"/>
                        <a:pt x="139" y="657"/>
                      </a:cubicBezTo>
                      <a:cubicBezTo>
                        <a:pt x="137" y="655"/>
                        <a:pt x="137" y="655"/>
                        <a:pt x="137" y="655"/>
                      </a:cubicBezTo>
                      <a:cubicBezTo>
                        <a:pt x="135" y="655"/>
                        <a:pt x="135" y="655"/>
                        <a:pt x="135" y="655"/>
                      </a:cubicBezTo>
                      <a:cubicBezTo>
                        <a:pt x="131" y="658"/>
                        <a:pt x="131" y="658"/>
                        <a:pt x="131" y="658"/>
                      </a:cubicBezTo>
                      <a:cubicBezTo>
                        <a:pt x="130" y="661"/>
                        <a:pt x="130" y="661"/>
                        <a:pt x="130" y="661"/>
                      </a:cubicBezTo>
                      <a:cubicBezTo>
                        <a:pt x="131" y="662"/>
                        <a:pt x="131" y="662"/>
                        <a:pt x="131" y="662"/>
                      </a:cubicBezTo>
                      <a:cubicBezTo>
                        <a:pt x="132" y="662"/>
                        <a:pt x="132" y="662"/>
                        <a:pt x="132" y="662"/>
                      </a:cubicBezTo>
                      <a:cubicBezTo>
                        <a:pt x="137" y="662"/>
                        <a:pt x="137" y="662"/>
                        <a:pt x="137" y="662"/>
                      </a:cubicBezTo>
                      <a:cubicBezTo>
                        <a:pt x="139" y="661"/>
                        <a:pt x="139" y="661"/>
                        <a:pt x="139" y="661"/>
                      </a:cubicBezTo>
                      <a:cubicBezTo>
                        <a:pt x="140" y="660"/>
                        <a:pt x="140" y="660"/>
                        <a:pt x="140" y="660"/>
                      </a:cubicBezTo>
                      <a:cubicBezTo>
                        <a:pt x="141" y="661"/>
                        <a:pt x="141" y="661"/>
                        <a:pt x="141" y="661"/>
                      </a:cubicBezTo>
                      <a:cubicBezTo>
                        <a:pt x="141" y="663"/>
                        <a:pt x="141" y="663"/>
                        <a:pt x="141" y="663"/>
                      </a:cubicBezTo>
                      <a:cubicBezTo>
                        <a:pt x="142" y="664"/>
                        <a:pt x="142" y="664"/>
                        <a:pt x="142" y="664"/>
                      </a:cubicBezTo>
                      <a:cubicBezTo>
                        <a:pt x="141" y="665"/>
                        <a:pt x="141" y="665"/>
                        <a:pt x="141" y="665"/>
                      </a:cubicBezTo>
                      <a:cubicBezTo>
                        <a:pt x="139" y="666"/>
                        <a:pt x="139" y="666"/>
                        <a:pt x="139" y="666"/>
                      </a:cubicBezTo>
                      <a:cubicBezTo>
                        <a:pt x="138" y="667"/>
                        <a:pt x="138" y="667"/>
                        <a:pt x="138" y="667"/>
                      </a:cubicBezTo>
                      <a:cubicBezTo>
                        <a:pt x="138" y="670"/>
                        <a:pt x="138" y="670"/>
                        <a:pt x="138" y="670"/>
                      </a:cubicBezTo>
                      <a:cubicBezTo>
                        <a:pt x="137" y="671"/>
                        <a:pt x="137" y="671"/>
                        <a:pt x="137" y="671"/>
                      </a:cubicBezTo>
                      <a:cubicBezTo>
                        <a:pt x="135" y="672"/>
                        <a:pt x="135" y="672"/>
                        <a:pt x="135" y="672"/>
                      </a:cubicBezTo>
                      <a:cubicBezTo>
                        <a:pt x="131" y="676"/>
                        <a:pt x="131" y="676"/>
                        <a:pt x="131" y="676"/>
                      </a:cubicBezTo>
                      <a:cubicBezTo>
                        <a:pt x="128" y="678"/>
                        <a:pt x="128" y="678"/>
                        <a:pt x="128" y="678"/>
                      </a:cubicBezTo>
                      <a:cubicBezTo>
                        <a:pt x="128" y="680"/>
                        <a:pt x="128" y="680"/>
                        <a:pt x="128" y="680"/>
                      </a:cubicBezTo>
                      <a:cubicBezTo>
                        <a:pt x="131" y="683"/>
                        <a:pt x="131" y="683"/>
                        <a:pt x="131" y="683"/>
                      </a:cubicBezTo>
                      <a:cubicBezTo>
                        <a:pt x="135" y="684"/>
                        <a:pt x="135" y="684"/>
                        <a:pt x="135" y="684"/>
                      </a:cubicBezTo>
                      <a:cubicBezTo>
                        <a:pt x="138" y="683"/>
                        <a:pt x="138" y="683"/>
                        <a:pt x="138" y="683"/>
                      </a:cubicBezTo>
                      <a:cubicBezTo>
                        <a:pt x="141" y="679"/>
                        <a:pt x="141" y="679"/>
                        <a:pt x="141" y="679"/>
                      </a:cubicBezTo>
                      <a:cubicBezTo>
                        <a:pt x="143" y="675"/>
                        <a:pt x="143" y="675"/>
                        <a:pt x="143" y="675"/>
                      </a:cubicBezTo>
                      <a:cubicBezTo>
                        <a:pt x="145" y="674"/>
                        <a:pt x="145" y="674"/>
                        <a:pt x="145" y="674"/>
                      </a:cubicBezTo>
                      <a:cubicBezTo>
                        <a:pt x="146" y="674"/>
                        <a:pt x="146" y="674"/>
                        <a:pt x="146" y="674"/>
                      </a:cubicBezTo>
                      <a:cubicBezTo>
                        <a:pt x="146" y="676"/>
                        <a:pt x="146" y="676"/>
                        <a:pt x="146" y="676"/>
                      </a:cubicBezTo>
                      <a:cubicBezTo>
                        <a:pt x="143" y="682"/>
                        <a:pt x="143" y="682"/>
                        <a:pt x="143" y="682"/>
                      </a:cubicBezTo>
                      <a:cubicBezTo>
                        <a:pt x="139" y="687"/>
                        <a:pt x="139" y="687"/>
                        <a:pt x="139" y="687"/>
                      </a:cubicBezTo>
                      <a:cubicBezTo>
                        <a:pt x="137" y="687"/>
                        <a:pt x="137" y="687"/>
                        <a:pt x="137" y="687"/>
                      </a:cubicBezTo>
                      <a:cubicBezTo>
                        <a:pt x="132" y="687"/>
                        <a:pt x="132" y="687"/>
                        <a:pt x="132" y="687"/>
                      </a:cubicBezTo>
                      <a:cubicBezTo>
                        <a:pt x="130" y="688"/>
                        <a:pt x="130" y="688"/>
                        <a:pt x="130" y="688"/>
                      </a:cubicBezTo>
                      <a:cubicBezTo>
                        <a:pt x="128" y="691"/>
                        <a:pt x="128" y="691"/>
                        <a:pt x="128" y="691"/>
                      </a:cubicBezTo>
                      <a:cubicBezTo>
                        <a:pt x="127" y="690"/>
                        <a:pt x="127" y="690"/>
                        <a:pt x="127" y="690"/>
                      </a:cubicBezTo>
                      <a:cubicBezTo>
                        <a:pt x="124" y="691"/>
                        <a:pt x="124" y="691"/>
                        <a:pt x="124" y="691"/>
                      </a:cubicBezTo>
                      <a:cubicBezTo>
                        <a:pt x="121" y="693"/>
                        <a:pt x="121" y="693"/>
                        <a:pt x="121" y="693"/>
                      </a:cubicBezTo>
                      <a:cubicBezTo>
                        <a:pt x="121" y="695"/>
                        <a:pt x="121" y="695"/>
                        <a:pt x="121" y="695"/>
                      </a:cubicBezTo>
                      <a:cubicBezTo>
                        <a:pt x="122" y="697"/>
                        <a:pt x="122" y="697"/>
                        <a:pt x="122" y="697"/>
                      </a:cubicBezTo>
                      <a:cubicBezTo>
                        <a:pt x="123" y="699"/>
                        <a:pt x="123" y="699"/>
                        <a:pt x="123" y="699"/>
                      </a:cubicBezTo>
                      <a:cubicBezTo>
                        <a:pt x="122" y="702"/>
                        <a:pt x="122" y="702"/>
                        <a:pt x="122" y="702"/>
                      </a:cubicBezTo>
                      <a:cubicBezTo>
                        <a:pt x="123" y="707"/>
                        <a:pt x="123" y="707"/>
                        <a:pt x="123" y="707"/>
                      </a:cubicBezTo>
                      <a:cubicBezTo>
                        <a:pt x="124" y="707"/>
                        <a:pt x="124" y="707"/>
                        <a:pt x="124" y="707"/>
                      </a:cubicBezTo>
                      <a:cubicBezTo>
                        <a:pt x="125" y="704"/>
                        <a:pt x="125" y="704"/>
                        <a:pt x="125" y="704"/>
                      </a:cubicBezTo>
                      <a:cubicBezTo>
                        <a:pt x="127" y="704"/>
                        <a:pt x="127" y="704"/>
                        <a:pt x="127" y="704"/>
                      </a:cubicBezTo>
                      <a:cubicBezTo>
                        <a:pt x="128" y="706"/>
                        <a:pt x="128" y="706"/>
                        <a:pt x="128" y="706"/>
                      </a:cubicBezTo>
                      <a:cubicBezTo>
                        <a:pt x="129" y="708"/>
                        <a:pt x="129" y="708"/>
                        <a:pt x="129" y="708"/>
                      </a:cubicBezTo>
                      <a:cubicBezTo>
                        <a:pt x="129" y="711"/>
                        <a:pt x="129" y="711"/>
                        <a:pt x="129" y="711"/>
                      </a:cubicBezTo>
                      <a:cubicBezTo>
                        <a:pt x="130" y="713"/>
                        <a:pt x="130" y="713"/>
                        <a:pt x="130" y="713"/>
                      </a:cubicBezTo>
                      <a:cubicBezTo>
                        <a:pt x="135" y="714"/>
                        <a:pt x="135" y="714"/>
                        <a:pt x="135" y="714"/>
                      </a:cubicBezTo>
                      <a:cubicBezTo>
                        <a:pt x="137" y="711"/>
                        <a:pt x="137" y="711"/>
                        <a:pt x="137" y="711"/>
                      </a:cubicBezTo>
                      <a:cubicBezTo>
                        <a:pt x="138" y="710"/>
                        <a:pt x="138" y="710"/>
                        <a:pt x="138" y="710"/>
                      </a:cubicBezTo>
                      <a:cubicBezTo>
                        <a:pt x="140" y="710"/>
                        <a:pt x="140" y="710"/>
                        <a:pt x="140" y="710"/>
                      </a:cubicBezTo>
                      <a:cubicBezTo>
                        <a:pt x="143" y="710"/>
                        <a:pt x="143" y="710"/>
                        <a:pt x="143" y="710"/>
                      </a:cubicBezTo>
                      <a:cubicBezTo>
                        <a:pt x="144" y="707"/>
                        <a:pt x="144" y="707"/>
                        <a:pt x="144" y="707"/>
                      </a:cubicBezTo>
                      <a:cubicBezTo>
                        <a:pt x="145" y="704"/>
                        <a:pt x="145" y="704"/>
                        <a:pt x="145" y="704"/>
                      </a:cubicBezTo>
                      <a:cubicBezTo>
                        <a:pt x="145" y="701"/>
                        <a:pt x="145" y="701"/>
                        <a:pt x="145" y="701"/>
                      </a:cubicBezTo>
                      <a:cubicBezTo>
                        <a:pt x="143" y="700"/>
                        <a:pt x="143" y="700"/>
                        <a:pt x="143" y="700"/>
                      </a:cubicBezTo>
                      <a:cubicBezTo>
                        <a:pt x="145" y="700"/>
                        <a:pt x="145" y="700"/>
                        <a:pt x="145" y="700"/>
                      </a:cubicBezTo>
                      <a:cubicBezTo>
                        <a:pt x="146" y="700"/>
                        <a:pt x="146" y="700"/>
                        <a:pt x="146" y="700"/>
                      </a:cubicBezTo>
                      <a:cubicBezTo>
                        <a:pt x="147" y="698"/>
                        <a:pt x="147" y="698"/>
                        <a:pt x="147" y="698"/>
                      </a:cubicBezTo>
                      <a:cubicBezTo>
                        <a:pt x="147" y="692"/>
                        <a:pt x="147" y="692"/>
                        <a:pt x="147" y="692"/>
                      </a:cubicBezTo>
                      <a:cubicBezTo>
                        <a:pt x="149" y="695"/>
                        <a:pt x="149" y="695"/>
                        <a:pt x="149" y="695"/>
                      </a:cubicBezTo>
                      <a:cubicBezTo>
                        <a:pt x="151" y="698"/>
                        <a:pt x="151" y="698"/>
                        <a:pt x="151" y="698"/>
                      </a:cubicBezTo>
                      <a:cubicBezTo>
                        <a:pt x="152" y="697"/>
                        <a:pt x="152" y="697"/>
                        <a:pt x="152" y="697"/>
                      </a:cubicBezTo>
                      <a:cubicBezTo>
                        <a:pt x="154" y="694"/>
                        <a:pt x="154" y="694"/>
                        <a:pt x="154" y="694"/>
                      </a:cubicBezTo>
                      <a:cubicBezTo>
                        <a:pt x="154" y="688"/>
                        <a:pt x="154" y="688"/>
                        <a:pt x="154" y="688"/>
                      </a:cubicBezTo>
                      <a:cubicBezTo>
                        <a:pt x="154" y="684"/>
                        <a:pt x="154" y="684"/>
                        <a:pt x="154" y="684"/>
                      </a:cubicBezTo>
                      <a:cubicBezTo>
                        <a:pt x="153" y="680"/>
                        <a:pt x="153" y="680"/>
                        <a:pt x="153" y="680"/>
                      </a:cubicBezTo>
                      <a:cubicBezTo>
                        <a:pt x="152" y="677"/>
                        <a:pt x="152" y="677"/>
                        <a:pt x="152" y="677"/>
                      </a:cubicBezTo>
                      <a:cubicBezTo>
                        <a:pt x="153" y="670"/>
                        <a:pt x="153" y="670"/>
                        <a:pt x="153" y="670"/>
                      </a:cubicBezTo>
                      <a:cubicBezTo>
                        <a:pt x="154" y="668"/>
                        <a:pt x="154" y="668"/>
                        <a:pt x="154" y="668"/>
                      </a:cubicBezTo>
                      <a:cubicBezTo>
                        <a:pt x="155" y="668"/>
                        <a:pt x="155" y="668"/>
                        <a:pt x="155" y="668"/>
                      </a:cubicBezTo>
                      <a:cubicBezTo>
                        <a:pt x="155" y="671"/>
                        <a:pt x="155" y="671"/>
                        <a:pt x="155" y="671"/>
                      </a:cubicBezTo>
                      <a:cubicBezTo>
                        <a:pt x="154" y="674"/>
                        <a:pt x="154" y="674"/>
                        <a:pt x="154" y="674"/>
                      </a:cubicBezTo>
                      <a:cubicBezTo>
                        <a:pt x="154" y="678"/>
                        <a:pt x="154" y="678"/>
                        <a:pt x="154" y="678"/>
                      </a:cubicBezTo>
                      <a:cubicBezTo>
                        <a:pt x="156" y="683"/>
                        <a:pt x="156" y="683"/>
                        <a:pt x="156" y="683"/>
                      </a:cubicBezTo>
                      <a:cubicBezTo>
                        <a:pt x="156" y="688"/>
                        <a:pt x="156" y="688"/>
                        <a:pt x="156" y="688"/>
                      </a:cubicBezTo>
                      <a:cubicBezTo>
                        <a:pt x="155" y="693"/>
                        <a:pt x="155" y="693"/>
                        <a:pt x="155" y="693"/>
                      </a:cubicBezTo>
                      <a:cubicBezTo>
                        <a:pt x="154" y="697"/>
                        <a:pt x="154" y="697"/>
                        <a:pt x="154" y="697"/>
                      </a:cubicBezTo>
                      <a:cubicBezTo>
                        <a:pt x="156" y="697"/>
                        <a:pt x="156" y="697"/>
                        <a:pt x="156" y="697"/>
                      </a:cubicBezTo>
                      <a:cubicBezTo>
                        <a:pt x="157" y="696"/>
                        <a:pt x="157" y="696"/>
                        <a:pt x="157" y="696"/>
                      </a:cubicBezTo>
                      <a:cubicBezTo>
                        <a:pt x="159" y="693"/>
                        <a:pt x="159" y="693"/>
                        <a:pt x="159" y="693"/>
                      </a:cubicBezTo>
                      <a:cubicBezTo>
                        <a:pt x="160" y="691"/>
                        <a:pt x="160" y="691"/>
                        <a:pt x="160" y="691"/>
                      </a:cubicBezTo>
                      <a:cubicBezTo>
                        <a:pt x="163" y="686"/>
                        <a:pt x="163" y="686"/>
                        <a:pt x="163" y="686"/>
                      </a:cubicBezTo>
                      <a:cubicBezTo>
                        <a:pt x="166" y="685"/>
                        <a:pt x="166" y="685"/>
                        <a:pt x="166" y="685"/>
                      </a:cubicBezTo>
                      <a:cubicBezTo>
                        <a:pt x="167" y="685"/>
                        <a:pt x="167" y="685"/>
                        <a:pt x="167" y="685"/>
                      </a:cubicBezTo>
                      <a:cubicBezTo>
                        <a:pt x="167" y="686"/>
                        <a:pt x="167" y="686"/>
                        <a:pt x="167" y="686"/>
                      </a:cubicBezTo>
                      <a:cubicBezTo>
                        <a:pt x="165" y="688"/>
                        <a:pt x="165" y="688"/>
                        <a:pt x="165" y="688"/>
                      </a:cubicBezTo>
                      <a:cubicBezTo>
                        <a:pt x="163" y="689"/>
                        <a:pt x="163" y="689"/>
                        <a:pt x="163" y="689"/>
                      </a:cubicBezTo>
                      <a:cubicBezTo>
                        <a:pt x="161" y="694"/>
                        <a:pt x="161" y="694"/>
                        <a:pt x="161" y="694"/>
                      </a:cubicBezTo>
                      <a:cubicBezTo>
                        <a:pt x="159" y="697"/>
                        <a:pt x="159" y="697"/>
                        <a:pt x="159" y="697"/>
                      </a:cubicBezTo>
                      <a:cubicBezTo>
                        <a:pt x="159" y="698"/>
                        <a:pt x="159" y="698"/>
                        <a:pt x="159" y="698"/>
                      </a:cubicBezTo>
                      <a:cubicBezTo>
                        <a:pt x="160" y="699"/>
                        <a:pt x="160" y="699"/>
                        <a:pt x="160" y="699"/>
                      </a:cubicBezTo>
                      <a:cubicBezTo>
                        <a:pt x="163" y="699"/>
                        <a:pt x="163" y="699"/>
                        <a:pt x="163" y="699"/>
                      </a:cubicBezTo>
                      <a:cubicBezTo>
                        <a:pt x="165" y="700"/>
                        <a:pt x="165" y="700"/>
                        <a:pt x="165" y="700"/>
                      </a:cubicBezTo>
                      <a:cubicBezTo>
                        <a:pt x="166" y="703"/>
                        <a:pt x="166" y="703"/>
                        <a:pt x="166" y="703"/>
                      </a:cubicBezTo>
                      <a:cubicBezTo>
                        <a:pt x="168" y="704"/>
                        <a:pt x="168" y="704"/>
                        <a:pt x="168" y="704"/>
                      </a:cubicBezTo>
                      <a:cubicBezTo>
                        <a:pt x="171" y="702"/>
                        <a:pt x="171" y="702"/>
                        <a:pt x="171" y="702"/>
                      </a:cubicBezTo>
                      <a:cubicBezTo>
                        <a:pt x="174" y="700"/>
                        <a:pt x="174" y="700"/>
                        <a:pt x="174" y="700"/>
                      </a:cubicBezTo>
                      <a:cubicBezTo>
                        <a:pt x="176" y="700"/>
                        <a:pt x="176" y="700"/>
                        <a:pt x="176" y="700"/>
                      </a:cubicBezTo>
                      <a:cubicBezTo>
                        <a:pt x="177" y="701"/>
                        <a:pt x="177" y="701"/>
                        <a:pt x="177" y="701"/>
                      </a:cubicBezTo>
                      <a:cubicBezTo>
                        <a:pt x="176" y="703"/>
                        <a:pt x="176" y="703"/>
                        <a:pt x="176" y="703"/>
                      </a:cubicBezTo>
                      <a:cubicBezTo>
                        <a:pt x="172" y="706"/>
                        <a:pt x="172" y="706"/>
                        <a:pt x="172" y="706"/>
                      </a:cubicBezTo>
                      <a:cubicBezTo>
                        <a:pt x="167" y="707"/>
                        <a:pt x="167" y="707"/>
                        <a:pt x="167" y="707"/>
                      </a:cubicBezTo>
                      <a:cubicBezTo>
                        <a:pt x="162" y="708"/>
                        <a:pt x="162" y="708"/>
                        <a:pt x="162" y="708"/>
                      </a:cubicBezTo>
                      <a:cubicBezTo>
                        <a:pt x="160" y="710"/>
                        <a:pt x="160" y="710"/>
                        <a:pt x="160" y="710"/>
                      </a:cubicBezTo>
                      <a:cubicBezTo>
                        <a:pt x="158" y="712"/>
                        <a:pt x="158" y="712"/>
                        <a:pt x="158" y="712"/>
                      </a:cubicBezTo>
                      <a:cubicBezTo>
                        <a:pt x="158" y="714"/>
                        <a:pt x="158" y="714"/>
                        <a:pt x="158" y="714"/>
                      </a:cubicBezTo>
                      <a:cubicBezTo>
                        <a:pt x="159" y="715"/>
                        <a:pt x="159" y="715"/>
                        <a:pt x="159" y="715"/>
                      </a:cubicBezTo>
                      <a:cubicBezTo>
                        <a:pt x="163" y="714"/>
                        <a:pt x="163" y="714"/>
                        <a:pt x="163" y="714"/>
                      </a:cubicBezTo>
                      <a:cubicBezTo>
                        <a:pt x="165" y="715"/>
                        <a:pt x="165" y="715"/>
                        <a:pt x="165" y="715"/>
                      </a:cubicBezTo>
                      <a:cubicBezTo>
                        <a:pt x="167" y="715"/>
                        <a:pt x="167" y="715"/>
                        <a:pt x="167" y="715"/>
                      </a:cubicBezTo>
                      <a:cubicBezTo>
                        <a:pt x="169" y="712"/>
                        <a:pt x="169" y="712"/>
                        <a:pt x="169" y="712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4" y="713"/>
                        <a:pt x="174" y="713"/>
                        <a:pt x="174" y="713"/>
                      </a:cubicBezTo>
                      <a:cubicBezTo>
                        <a:pt x="173" y="715"/>
                        <a:pt x="173" y="715"/>
                        <a:pt x="173" y="715"/>
                      </a:cubicBezTo>
                      <a:cubicBezTo>
                        <a:pt x="171" y="716"/>
                        <a:pt x="171" y="716"/>
                        <a:pt x="171" y="716"/>
                      </a:cubicBezTo>
                      <a:cubicBezTo>
                        <a:pt x="168" y="718"/>
                        <a:pt x="168" y="718"/>
                        <a:pt x="168" y="718"/>
                      </a:cubicBezTo>
                      <a:cubicBezTo>
                        <a:pt x="166" y="718"/>
                        <a:pt x="166" y="718"/>
                        <a:pt x="166" y="718"/>
                      </a:cubicBezTo>
                      <a:cubicBezTo>
                        <a:pt x="165" y="718"/>
                        <a:pt x="165" y="718"/>
                        <a:pt x="165" y="718"/>
                      </a:cubicBezTo>
                      <a:cubicBezTo>
                        <a:pt x="163" y="721"/>
                        <a:pt x="163" y="721"/>
                        <a:pt x="163" y="721"/>
                      </a:cubicBezTo>
                      <a:cubicBezTo>
                        <a:pt x="162" y="724"/>
                        <a:pt x="162" y="724"/>
                        <a:pt x="162" y="724"/>
                      </a:cubicBezTo>
                      <a:cubicBezTo>
                        <a:pt x="160" y="726"/>
                        <a:pt x="160" y="726"/>
                        <a:pt x="160" y="726"/>
                      </a:cubicBezTo>
                      <a:cubicBezTo>
                        <a:pt x="160" y="728"/>
                        <a:pt x="160" y="728"/>
                        <a:pt x="160" y="728"/>
                      </a:cubicBezTo>
                      <a:cubicBezTo>
                        <a:pt x="161" y="728"/>
                        <a:pt x="161" y="728"/>
                        <a:pt x="161" y="728"/>
                      </a:cubicBezTo>
                      <a:cubicBezTo>
                        <a:pt x="166" y="723"/>
                        <a:pt x="166" y="723"/>
                        <a:pt x="166" y="723"/>
                      </a:cubicBezTo>
                      <a:cubicBezTo>
                        <a:pt x="168" y="722"/>
                        <a:pt x="168" y="722"/>
                        <a:pt x="168" y="722"/>
                      </a:cubicBezTo>
                      <a:cubicBezTo>
                        <a:pt x="170" y="722"/>
                        <a:pt x="170" y="722"/>
                        <a:pt x="170" y="722"/>
                      </a:cubicBezTo>
                      <a:cubicBezTo>
                        <a:pt x="171" y="721"/>
                        <a:pt x="171" y="721"/>
                        <a:pt x="171" y="721"/>
                      </a:cubicBezTo>
                      <a:cubicBezTo>
                        <a:pt x="172" y="720"/>
                        <a:pt x="172" y="720"/>
                        <a:pt x="172" y="720"/>
                      </a:cubicBezTo>
                      <a:cubicBezTo>
                        <a:pt x="174" y="723"/>
                        <a:pt x="174" y="723"/>
                        <a:pt x="174" y="723"/>
                      </a:cubicBezTo>
                      <a:cubicBezTo>
                        <a:pt x="175" y="725"/>
                        <a:pt x="175" y="725"/>
                        <a:pt x="175" y="725"/>
                      </a:cubicBezTo>
                      <a:cubicBezTo>
                        <a:pt x="174" y="727"/>
                        <a:pt x="174" y="727"/>
                        <a:pt x="174" y="727"/>
                      </a:cubicBezTo>
                      <a:cubicBezTo>
                        <a:pt x="172" y="725"/>
                        <a:pt x="172" y="725"/>
                        <a:pt x="172" y="725"/>
                      </a:cubicBezTo>
                      <a:cubicBezTo>
                        <a:pt x="170" y="725"/>
                        <a:pt x="170" y="725"/>
                        <a:pt x="170" y="725"/>
                      </a:cubicBezTo>
                      <a:cubicBezTo>
                        <a:pt x="166" y="727"/>
                        <a:pt x="166" y="727"/>
                        <a:pt x="166" y="727"/>
                      </a:cubicBezTo>
                      <a:cubicBezTo>
                        <a:pt x="165" y="729"/>
                        <a:pt x="165" y="729"/>
                        <a:pt x="165" y="729"/>
                      </a:cubicBezTo>
                      <a:cubicBezTo>
                        <a:pt x="166" y="731"/>
                        <a:pt x="166" y="731"/>
                        <a:pt x="166" y="731"/>
                      </a:cubicBezTo>
                      <a:cubicBezTo>
                        <a:pt x="169" y="732"/>
                        <a:pt x="169" y="732"/>
                        <a:pt x="169" y="732"/>
                      </a:cubicBezTo>
                      <a:cubicBezTo>
                        <a:pt x="172" y="731"/>
                        <a:pt x="172" y="731"/>
                        <a:pt x="172" y="731"/>
                      </a:cubicBezTo>
                      <a:cubicBezTo>
                        <a:pt x="174" y="730"/>
                        <a:pt x="174" y="730"/>
                        <a:pt x="174" y="730"/>
                      </a:cubicBezTo>
                      <a:cubicBezTo>
                        <a:pt x="175" y="730"/>
                        <a:pt x="175" y="730"/>
                        <a:pt x="175" y="730"/>
                      </a:cubicBezTo>
                      <a:cubicBezTo>
                        <a:pt x="178" y="734"/>
                        <a:pt x="178" y="734"/>
                        <a:pt x="178" y="734"/>
                      </a:cubicBezTo>
                      <a:cubicBezTo>
                        <a:pt x="178" y="736"/>
                        <a:pt x="178" y="736"/>
                        <a:pt x="178" y="736"/>
                      </a:cubicBezTo>
                      <a:cubicBezTo>
                        <a:pt x="176" y="738"/>
                        <a:pt x="176" y="738"/>
                        <a:pt x="176" y="738"/>
                      </a:cubicBezTo>
                      <a:cubicBezTo>
                        <a:pt x="169" y="735"/>
                        <a:pt x="169" y="735"/>
                        <a:pt x="169" y="735"/>
                      </a:cubicBezTo>
                      <a:cubicBezTo>
                        <a:pt x="166" y="733"/>
                        <a:pt x="166" y="733"/>
                        <a:pt x="166" y="733"/>
                      </a:cubicBezTo>
                      <a:cubicBezTo>
                        <a:pt x="165" y="735"/>
                        <a:pt x="165" y="735"/>
                        <a:pt x="165" y="735"/>
                      </a:cubicBezTo>
                      <a:cubicBezTo>
                        <a:pt x="166" y="737"/>
                        <a:pt x="166" y="737"/>
                        <a:pt x="166" y="737"/>
                      </a:cubicBezTo>
                      <a:cubicBezTo>
                        <a:pt x="169" y="740"/>
                        <a:pt x="169" y="740"/>
                        <a:pt x="169" y="740"/>
                      </a:cubicBezTo>
                      <a:cubicBezTo>
                        <a:pt x="172" y="745"/>
                        <a:pt x="172" y="745"/>
                        <a:pt x="172" y="745"/>
                      </a:cubicBezTo>
                      <a:cubicBezTo>
                        <a:pt x="174" y="749"/>
                        <a:pt x="174" y="749"/>
                        <a:pt x="174" y="749"/>
                      </a:cubicBezTo>
                      <a:cubicBezTo>
                        <a:pt x="172" y="748"/>
                        <a:pt x="172" y="748"/>
                        <a:pt x="172" y="748"/>
                      </a:cubicBezTo>
                      <a:cubicBezTo>
                        <a:pt x="170" y="745"/>
                        <a:pt x="170" y="745"/>
                        <a:pt x="170" y="745"/>
                      </a:cubicBezTo>
                      <a:cubicBezTo>
                        <a:pt x="168" y="744"/>
                        <a:pt x="168" y="744"/>
                        <a:pt x="168" y="744"/>
                      </a:cubicBezTo>
                      <a:cubicBezTo>
                        <a:pt x="168" y="746"/>
                        <a:pt x="168" y="746"/>
                        <a:pt x="168" y="746"/>
                      </a:cubicBezTo>
                      <a:cubicBezTo>
                        <a:pt x="169" y="748"/>
                        <a:pt x="169" y="748"/>
                        <a:pt x="169" y="748"/>
                      </a:cubicBezTo>
                      <a:cubicBezTo>
                        <a:pt x="173" y="752"/>
                        <a:pt x="173" y="752"/>
                        <a:pt x="173" y="752"/>
                      </a:cubicBezTo>
                      <a:cubicBezTo>
                        <a:pt x="177" y="756"/>
                        <a:pt x="177" y="756"/>
                        <a:pt x="177" y="756"/>
                      </a:cubicBezTo>
                      <a:cubicBezTo>
                        <a:pt x="177" y="758"/>
                        <a:pt x="177" y="758"/>
                        <a:pt x="177" y="758"/>
                      </a:cubicBezTo>
                      <a:cubicBezTo>
                        <a:pt x="175" y="758"/>
                        <a:pt x="175" y="758"/>
                        <a:pt x="175" y="758"/>
                      </a:cubicBezTo>
                      <a:cubicBezTo>
                        <a:pt x="175" y="760"/>
                        <a:pt x="175" y="760"/>
                        <a:pt x="175" y="760"/>
                      </a:cubicBezTo>
                      <a:cubicBezTo>
                        <a:pt x="173" y="760"/>
                        <a:pt x="173" y="760"/>
                        <a:pt x="173" y="760"/>
                      </a:cubicBezTo>
                      <a:cubicBezTo>
                        <a:pt x="170" y="756"/>
                        <a:pt x="170" y="756"/>
                        <a:pt x="170" y="756"/>
                      </a:cubicBezTo>
                      <a:cubicBezTo>
                        <a:pt x="169" y="756"/>
                        <a:pt x="169" y="756"/>
                        <a:pt x="169" y="756"/>
                      </a:cubicBezTo>
                      <a:cubicBezTo>
                        <a:pt x="169" y="758"/>
                        <a:pt x="169" y="758"/>
                        <a:pt x="169" y="758"/>
                      </a:cubicBezTo>
                      <a:cubicBezTo>
                        <a:pt x="172" y="763"/>
                        <a:pt x="172" y="763"/>
                        <a:pt x="172" y="763"/>
                      </a:cubicBezTo>
                      <a:cubicBezTo>
                        <a:pt x="174" y="765"/>
                        <a:pt x="174" y="765"/>
                        <a:pt x="174" y="765"/>
                      </a:cubicBezTo>
                      <a:cubicBezTo>
                        <a:pt x="176" y="765"/>
                        <a:pt x="176" y="765"/>
                        <a:pt x="176" y="765"/>
                      </a:cubicBezTo>
                      <a:cubicBezTo>
                        <a:pt x="178" y="764"/>
                        <a:pt x="178" y="764"/>
                        <a:pt x="178" y="764"/>
                      </a:cubicBezTo>
                      <a:cubicBezTo>
                        <a:pt x="179" y="764"/>
                        <a:pt x="179" y="764"/>
                        <a:pt x="179" y="764"/>
                      </a:cubicBezTo>
                      <a:cubicBezTo>
                        <a:pt x="177" y="768"/>
                        <a:pt x="177" y="768"/>
                        <a:pt x="177" y="768"/>
                      </a:cubicBezTo>
                      <a:cubicBezTo>
                        <a:pt x="175" y="769"/>
                        <a:pt x="175" y="769"/>
                        <a:pt x="175" y="769"/>
                      </a:cubicBezTo>
                      <a:cubicBezTo>
                        <a:pt x="172" y="767"/>
                        <a:pt x="172" y="767"/>
                        <a:pt x="172" y="767"/>
                      </a:cubicBezTo>
                      <a:cubicBezTo>
                        <a:pt x="169" y="764"/>
                        <a:pt x="169" y="764"/>
                        <a:pt x="169" y="764"/>
                      </a:cubicBezTo>
                      <a:cubicBezTo>
                        <a:pt x="166" y="761"/>
                        <a:pt x="166" y="761"/>
                        <a:pt x="166" y="761"/>
                      </a:cubicBezTo>
                      <a:cubicBezTo>
                        <a:pt x="163" y="758"/>
                        <a:pt x="163" y="758"/>
                        <a:pt x="163" y="758"/>
                      </a:cubicBezTo>
                      <a:cubicBezTo>
                        <a:pt x="161" y="750"/>
                        <a:pt x="161" y="750"/>
                        <a:pt x="161" y="750"/>
                      </a:cubicBezTo>
                      <a:cubicBezTo>
                        <a:pt x="159" y="747"/>
                        <a:pt x="159" y="747"/>
                        <a:pt x="159" y="747"/>
                      </a:cubicBezTo>
                      <a:cubicBezTo>
                        <a:pt x="157" y="746"/>
                        <a:pt x="157" y="746"/>
                        <a:pt x="157" y="746"/>
                      </a:cubicBezTo>
                      <a:cubicBezTo>
                        <a:pt x="155" y="745"/>
                        <a:pt x="155" y="745"/>
                        <a:pt x="155" y="745"/>
                      </a:cubicBezTo>
                      <a:cubicBezTo>
                        <a:pt x="152" y="743"/>
                        <a:pt x="152" y="743"/>
                        <a:pt x="152" y="743"/>
                      </a:cubicBezTo>
                      <a:cubicBezTo>
                        <a:pt x="149" y="743"/>
                        <a:pt x="149" y="743"/>
                        <a:pt x="149" y="743"/>
                      </a:cubicBezTo>
                      <a:cubicBezTo>
                        <a:pt x="147" y="742"/>
                        <a:pt x="147" y="742"/>
                        <a:pt x="147" y="742"/>
                      </a:cubicBezTo>
                      <a:cubicBezTo>
                        <a:pt x="145" y="742"/>
                        <a:pt x="145" y="742"/>
                        <a:pt x="145" y="742"/>
                      </a:cubicBezTo>
                      <a:cubicBezTo>
                        <a:pt x="141" y="741"/>
                        <a:pt x="141" y="741"/>
                        <a:pt x="141" y="741"/>
                      </a:cubicBezTo>
                      <a:cubicBezTo>
                        <a:pt x="138" y="737"/>
                        <a:pt x="138" y="737"/>
                        <a:pt x="138" y="737"/>
                      </a:cubicBezTo>
                      <a:cubicBezTo>
                        <a:pt x="135" y="737"/>
                        <a:pt x="135" y="737"/>
                        <a:pt x="135" y="737"/>
                      </a:cubicBezTo>
                      <a:cubicBezTo>
                        <a:pt x="133" y="736"/>
                        <a:pt x="133" y="736"/>
                        <a:pt x="133" y="736"/>
                      </a:cubicBezTo>
                      <a:cubicBezTo>
                        <a:pt x="131" y="737"/>
                        <a:pt x="131" y="737"/>
                        <a:pt x="131" y="737"/>
                      </a:cubicBezTo>
                      <a:cubicBezTo>
                        <a:pt x="128" y="737"/>
                        <a:pt x="128" y="737"/>
                        <a:pt x="128" y="737"/>
                      </a:cubicBezTo>
                      <a:cubicBezTo>
                        <a:pt x="124" y="741"/>
                        <a:pt x="124" y="741"/>
                        <a:pt x="124" y="741"/>
                      </a:cubicBezTo>
                      <a:cubicBezTo>
                        <a:pt x="124" y="743"/>
                        <a:pt x="124" y="743"/>
                        <a:pt x="124" y="743"/>
                      </a:cubicBezTo>
                      <a:cubicBezTo>
                        <a:pt x="126" y="745"/>
                        <a:pt x="126" y="745"/>
                        <a:pt x="126" y="745"/>
                      </a:cubicBezTo>
                      <a:cubicBezTo>
                        <a:pt x="128" y="748"/>
                        <a:pt x="128" y="748"/>
                        <a:pt x="128" y="748"/>
                      </a:cubicBezTo>
                      <a:cubicBezTo>
                        <a:pt x="129" y="753"/>
                        <a:pt x="129" y="753"/>
                        <a:pt x="129" y="753"/>
                      </a:cubicBezTo>
                      <a:cubicBezTo>
                        <a:pt x="129" y="756"/>
                        <a:pt x="129" y="756"/>
                        <a:pt x="129" y="756"/>
                      </a:cubicBezTo>
                      <a:cubicBezTo>
                        <a:pt x="132" y="760"/>
                        <a:pt x="132" y="760"/>
                        <a:pt x="132" y="760"/>
                      </a:cubicBezTo>
                      <a:cubicBezTo>
                        <a:pt x="137" y="762"/>
                        <a:pt x="137" y="762"/>
                        <a:pt x="137" y="762"/>
                      </a:cubicBezTo>
                      <a:cubicBezTo>
                        <a:pt x="144" y="766"/>
                        <a:pt x="144" y="766"/>
                        <a:pt x="144" y="766"/>
                      </a:cubicBezTo>
                      <a:cubicBezTo>
                        <a:pt x="147" y="769"/>
                        <a:pt x="147" y="769"/>
                        <a:pt x="147" y="769"/>
                      </a:cubicBezTo>
                      <a:cubicBezTo>
                        <a:pt x="149" y="773"/>
                        <a:pt x="149" y="773"/>
                        <a:pt x="149" y="773"/>
                      </a:cubicBezTo>
                      <a:cubicBezTo>
                        <a:pt x="149" y="775"/>
                        <a:pt x="149" y="775"/>
                        <a:pt x="149" y="775"/>
                      </a:cubicBezTo>
                      <a:cubicBezTo>
                        <a:pt x="151" y="776"/>
                        <a:pt x="151" y="776"/>
                        <a:pt x="151" y="776"/>
                      </a:cubicBezTo>
                      <a:cubicBezTo>
                        <a:pt x="154" y="776"/>
                        <a:pt x="154" y="776"/>
                        <a:pt x="154" y="776"/>
                      </a:cubicBezTo>
                      <a:cubicBezTo>
                        <a:pt x="156" y="779"/>
                        <a:pt x="156" y="779"/>
                        <a:pt x="156" y="779"/>
                      </a:cubicBezTo>
                      <a:cubicBezTo>
                        <a:pt x="159" y="780"/>
                        <a:pt x="159" y="780"/>
                        <a:pt x="159" y="780"/>
                      </a:cubicBezTo>
                      <a:cubicBezTo>
                        <a:pt x="161" y="779"/>
                        <a:pt x="161" y="779"/>
                        <a:pt x="161" y="779"/>
                      </a:cubicBezTo>
                      <a:cubicBezTo>
                        <a:pt x="162" y="781"/>
                        <a:pt x="162" y="781"/>
                        <a:pt x="162" y="781"/>
                      </a:cubicBezTo>
                      <a:cubicBezTo>
                        <a:pt x="165" y="782"/>
                        <a:pt x="165" y="782"/>
                        <a:pt x="165" y="782"/>
                      </a:cubicBezTo>
                      <a:cubicBezTo>
                        <a:pt x="167" y="780"/>
                        <a:pt x="167" y="780"/>
                        <a:pt x="167" y="780"/>
                      </a:cubicBezTo>
                      <a:cubicBezTo>
                        <a:pt x="169" y="783"/>
                        <a:pt x="169" y="783"/>
                        <a:pt x="169" y="783"/>
                      </a:cubicBezTo>
                      <a:cubicBezTo>
                        <a:pt x="172" y="783"/>
                        <a:pt x="172" y="783"/>
                        <a:pt x="172" y="783"/>
                      </a:cubicBezTo>
                      <a:cubicBezTo>
                        <a:pt x="175" y="780"/>
                        <a:pt x="175" y="780"/>
                        <a:pt x="175" y="780"/>
                      </a:cubicBezTo>
                      <a:cubicBezTo>
                        <a:pt x="178" y="780"/>
                        <a:pt x="178" y="780"/>
                        <a:pt x="178" y="780"/>
                      </a:cubicBezTo>
                      <a:cubicBezTo>
                        <a:pt x="180" y="781"/>
                        <a:pt x="180" y="781"/>
                        <a:pt x="180" y="781"/>
                      </a:cubicBezTo>
                      <a:cubicBezTo>
                        <a:pt x="181" y="784"/>
                        <a:pt x="181" y="784"/>
                        <a:pt x="181" y="784"/>
                      </a:cubicBezTo>
                      <a:cubicBezTo>
                        <a:pt x="178" y="784"/>
                        <a:pt x="178" y="784"/>
                        <a:pt x="178" y="784"/>
                      </a:cubicBezTo>
                      <a:cubicBezTo>
                        <a:pt x="176" y="785"/>
                        <a:pt x="176" y="785"/>
                        <a:pt x="176" y="785"/>
                      </a:cubicBezTo>
                      <a:cubicBezTo>
                        <a:pt x="176" y="786"/>
                        <a:pt x="176" y="786"/>
                        <a:pt x="176" y="786"/>
                      </a:cubicBezTo>
                      <a:cubicBezTo>
                        <a:pt x="178" y="786"/>
                        <a:pt x="178" y="786"/>
                        <a:pt x="178" y="786"/>
                      </a:cubicBezTo>
                      <a:cubicBezTo>
                        <a:pt x="180" y="789"/>
                        <a:pt x="180" y="789"/>
                        <a:pt x="180" y="789"/>
                      </a:cubicBezTo>
                      <a:cubicBezTo>
                        <a:pt x="177" y="791"/>
                        <a:pt x="177" y="791"/>
                        <a:pt x="177" y="791"/>
                      </a:cubicBezTo>
                      <a:cubicBezTo>
                        <a:pt x="177" y="792"/>
                        <a:pt x="177" y="792"/>
                        <a:pt x="177" y="792"/>
                      </a:cubicBezTo>
                      <a:cubicBezTo>
                        <a:pt x="175" y="793"/>
                        <a:pt x="175" y="793"/>
                        <a:pt x="175" y="793"/>
                      </a:cubicBezTo>
                      <a:cubicBezTo>
                        <a:pt x="173" y="796"/>
                        <a:pt x="173" y="796"/>
                        <a:pt x="173" y="796"/>
                      </a:cubicBezTo>
                      <a:cubicBezTo>
                        <a:pt x="170" y="797"/>
                        <a:pt x="170" y="797"/>
                        <a:pt x="170" y="797"/>
                      </a:cubicBezTo>
                      <a:cubicBezTo>
                        <a:pt x="169" y="799"/>
                        <a:pt x="169" y="799"/>
                        <a:pt x="169" y="799"/>
                      </a:cubicBezTo>
                      <a:cubicBezTo>
                        <a:pt x="170" y="800"/>
                        <a:pt x="170" y="800"/>
                        <a:pt x="170" y="800"/>
                      </a:cubicBezTo>
                      <a:cubicBezTo>
                        <a:pt x="173" y="800"/>
                        <a:pt x="173" y="800"/>
                        <a:pt x="173" y="800"/>
                      </a:cubicBezTo>
                      <a:cubicBezTo>
                        <a:pt x="175" y="801"/>
                        <a:pt x="175" y="801"/>
                        <a:pt x="175" y="801"/>
                      </a:cubicBezTo>
                      <a:cubicBezTo>
                        <a:pt x="175" y="803"/>
                        <a:pt x="175" y="803"/>
                        <a:pt x="175" y="803"/>
                      </a:cubicBezTo>
                      <a:cubicBezTo>
                        <a:pt x="173" y="803"/>
                        <a:pt x="173" y="803"/>
                        <a:pt x="173" y="803"/>
                      </a:cubicBezTo>
                      <a:cubicBezTo>
                        <a:pt x="171" y="804"/>
                        <a:pt x="171" y="804"/>
                        <a:pt x="171" y="804"/>
                      </a:cubicBezTo>
                      <a:cubicBezTo>
                        <a:pt x="170" y="803"/>
                        <a:pt x="170" y="803"/>
                        <a:pt x="170" y="803"/>
                      </a:cubicBezTo>
                      <a:cubicBezTo>
                        <a:pt x="168" y="805"/>
                        <a:pt x="168" y="805"/>
                        <a:pt x="168" y="805"/>
                      </a:cubicBezTo>
                      <a:cubicBezTo>
                        <a:pt x="165" y="810"/>
                        <a:pt x="165" y="810"/>
                        <a:pt x="165" y="810"/>
                      </a:cubicBezTo>
                      <a:cubicBezTo>
                        <a:pt x="164" y="810"/>
                        <a:pt x="164" y="810"/>
                        <a:pt x="164" y="810"/>
                      </a:cubicBezTo>
                      <a:cubicBezTo>
                        <a:pt x="162" y="812"/>
                        <a:pt x="162" y="812"/>
                        <a:pt x="162" y="812"/>
                      </a:cubicBezTo>
                      <a:cubicBezTo>
                        <a:pt x="162" y="814"/>
                        <a:pt x="162" y="814"/>
                        <a:pt x="162" y="814"/>
                      </a:cubicBezTo>
                      <a:cubicBezTo>
                        <a:pt x="165" y="814"/>
                        <a:pt x="165" y="814"/>
                        <a:pt x="165" y="814"/>
                      </a:cubicBezTo>
                      <a:cubicBezTo>
                        <a:pt x="167" y="815"/>
                        <a:pt x="167" y="815"/>
                        <a:pt x="167" y="815"/>
                      </a:cubicBezTo>
                      <a:cubicBezTo>
                        <a:pt x="168" y="814"/>
                        <a:pt x="168" y="814"/>
                        <a:pt x="168" y="814"/>
                      </a:cubicBezTo>
                      <a:cubicBezTo>
                        <a:pt x="169" y="814"/>
                        <a:pt x="169" y="814"/>
                        <a:pt x="169" y="814"/>
                      </a:cubicBezTo>
                      <a:cubicBezTo>
                        <a:pt x="170" y="816"/>
                        <a:pt x="170" y="816"/>
                        <a:pt x="170" y="816"/>
                      </a:cubicBezTo>
                      <a:cubicBezTo>
                        <a:pt x="172" y="816"/>
                        <a:pt x="172" y="816"/>
                        <a:pt x="172" y="816"/>
                      </a:cubicBezTo>
                      <a:cubicBezTo>
                        <a:pt x="174" y="817"/>
                        <a:pt x="174" y="817"/>
                        <a:pt x="174" y="817"/>
                      </a:cubicBezTo>
                      <a:cubicBezTo>
                        <a:pt x="174" y="819"/>
                        <a:pt x="174" y="819"/>
                        <a:pt x="174" y="819"/>
                      </a:cubicBezTo>
                      <a:cubicBezTo>
                        <a:pt x="170" y="820"/>
                        <a:pt x="170" y="820"/>
                        <a:pt x="170" y="820"/>
                      </a:cubicBezTo>
                      <a:cubicBezTo>
                        <a:pt x="167" y="820"/>
                        <a:pt x="167" y="820"/>
                        <a:pt x="167" y="820"/>
                      </a:cubicBezTo>
                      <a:cubicBezTo>
                        <a:pt x="167" y="822"/>
                        <a:pt x="167" y="822"/>
                        <a:pt x="167" y="822"/>
                      </a:cubicBezTo>
                      <a:cubicBezTo>
                        <a:pt x="172" y="822"/>
                        <a:pt x="172" y="822"/>
                        <a:pt x="172" y="822"/>
                      </a:cubicBezTo>
                      <a:cubicBezTo>
                        <a:pt x="174" y="824"/>
                        <a:pt x="174" y="824"/>
                        <a:pt x="174" y="824"/>
                      </a:cubicBezTo>
                      <a:cubicBezTo>
                        <a:pt x="174" y="826"/>
                        <a:pt x="174" y="826"/>
                        <a:pt x="174" y="826"/>
                      </a:cubicBezTo>
                      <a:cubicBezTo>
                        <a:pt x="173" y="826"/>
                        <a:pt x="173" y="826"/>
                        <a:pt x="173" y="826"/>
                      </a:cubicBezTo>
                      <a:cubicBezTo>
                        <a:pt x="171" y="825"/>
                        <a:pt x="171" y="825"/>
                        <a:pt x="171" y="825"/>
                      </a:cubicBezTo>
                      <a:cubicBezTo>
                        <a:pt x="171" y="826"/>
                        <a:pt x="171" y="826"/>
                        <a:pt x="171" y="826"/>
                      </a:cubicBezTo>
                      <a:cubicBezTo>
                        <a:pt x="169" y="826"/>
                        <a:pt x="169" y="826"/>
                        <a:pt x="169" y="826"/>
                      </a:cubicBezTo>
                      <a:cubicBezTo>
                        <a:pt x="167" y="824"/>
                        <a:pt x="167" y="824"/>
                        <a:pt x="167" y="824"/>
                      </a:cubicBezTo>
                      <a:cubicBezTo>
                        <a:pt x="165" y="825"/>
                        <a:pt x="165" y="825"/>
                        <a:pt x="165" y="825"/>
                      </a:cubicBezTo>
                      <a:cubicBezTo>
                        <a:pt x="162" y="824"/>
                        <a:pt x="162" y="824"/>
                        <a:pt x="162" y="824"/>
                      </a:cubicBezTo>
                      <a:cubicBezTo>
                        <a:pt x="162" y="822"/>
                        <a:pt x="162" y="822"/>
                        <a:pt x="162" y="822"/>
                      </a:cubicBezTo>
                      <a:cubicBezTo>
                        <a:pt x="163" y="821"/>
                        <a:pt x="163" y="821"/>
                        <a:pt x="163" y="821"/>
                      </a:cubicBezTo>
                      <a:cubicBezTo>
                        <a:pt x="161" y="817"/>
                        <a:pt x="161" y="817"/>
                        <a:pt x="161" y="817"/>
                      </a:cubicBezTo>
                      <a:cubicBezTo>
                        <a:pt x="160" y="816"/>
                        <a:pt x="160" y="816"/>
                        <a:pt x="160" y="816"/>
                      </a:cubicBezTo>
                      <a:cubicBezTo>
                        <a:pt x="158" y="817"/>
                        <a:pt x="158" y="817"/>
                        <a:pt x="158" y="817"/>
                      </a:cubicBezTo>
                      <a:cubicBezTo>
                        <a:pt x="159" y="820"/>
                        <a:pt x="159" y="820"/>
                        <a:pt x="159" y="820"/>
                      </a:cubicBezTo>
                      <a:cubicBezTo>
                        <a:pt x="156" y="829"/>
                        <a:pt x="156" y="829"/>
                        <a:pt x="156" y="829"/>
                      </a:cubicBezTo>
                      <a:cubicBezTo>
                        <a:pt x="155" y="832"/>
                        <a:pt x="155" y="832"/>
                        <a:pt x="155" y="832"/>
                      </a:cubicBezTo>
                      <a:cubicBezTo>
                        <a:pt x="156" y="834"/>
                        <a:pt x="156" y="834"/>
                        <a:pt x="156" y="834"/>
                      </a:cubicBezTo>
                      <a:cubicBezTo>
                        <a:pt x="157" y="834"/>
                        <a:pt x="157" y="834"/>
                        <a:pt x="157" y="834"/>
                      </a:cubicBezTo>
                      <a:cubicBezTo>
                        <a:pt x="160" y="831"/>
                        <a:pt x="160" y="831"/>
                        <a:pt x="160" y="831"/>
                      </a:cubicBezTo>
                      <a:cubicBezTo>
                        <a:pt x="161" y="832"/>
                        <a:pt x="161" y="832"/>
                        <a:pt x="161" y="832"/>
                      </a:cubicBezTo>
                      <a:cubicBezTo>
                        <a:pt x="160" y="834"/>
                        <a:pt x="160" y="834"/>
                        <a:pt x="160" y="834"/>
                      </a:cubicBezTo>
                      <a:cubicBezTo>
                        <a:pt x="157" y="836"/>
                        <a:pt x="157" y="836"/>
                        <a:pt x="157" y="836"/>
                      </a:cubicBezTo>
                      <a:cubicBezTo>
                        <a:pt x="156" y="838"/>
                        <a:pt x="156" y="838"/>
                        <a:pt x="156" y="838"/>
                      </a:cubicBezTo>
                      <a:cubicBezTo>
                        <a:pt x="154" y="839"/>
                        <a:pt x="154" y="839"/>
                        <a:pt x="154" y="839"/>
                      </a:cubicBezTo>
                      <a:cubicBezTo>
                        <a:pt x="154" y="841"/>
                        <a:pt x="154" y="841"/>
                        <a:pt x="154" y="841"/>
                      </a:cubicBezTo>
                      <a:cubicBezTo>
                        <a:pt x="150" y="840"/>
                        <a:pt x="150" y="840"/>
                        <a:pt x="150" y="840"/>
                      </a:cubicBezTo>
                      <a:cubicBezTo>
                        <a:pt x="147" y="840"/>
                        <a:pt x="147" y="840"/>
                        <a:pt x="147" y="840"/>
                      </a:cubicBezTo>
                      <a:cubicBezTo>
                        <a:pt x="144" y="841"/>
                        <a:pt x="144" y="841"/>
                        <a:pt x="144" y="841"/>
                      </a:cubicBezTo>
                      <a:cubicBezTo>
                        <a:pt x="143" y="840"/>
                        <a:pt x="143" y="840"/>
                        <a:pt x="143" y="840"/>
                      </a:cubicBezTo>
                      <a:cubicBezTo>
                        <a:pt x="139" y="840"/>
                        <a:pt x="139" y="840"/>
                        <a:pt x="139" y="840"/>
                      </a:cubicBezTo>
                      <a:cubicBezTo>
                        <a:pt x="137" y="841"/>
                        <a:pt x="137" y="841"/>
                        <a:pt x="137" y="841"/>
                      </a:cubicBezTo>
                      <a:cubicBezTo>
                        <a:pt x="132" y="844"/>
                        <a:pt x="132" y="844"/>
                        <a:pt x="132" y="844"/>
                      </a:cubicBezTo>
                      <a:cubicBezTo>
                        <a:pt x="128" y="845"/>
                        <a:pt x="128" y="845"/>
                        <a:pt x="128" y="845"/>
                      </a:cubicBezTo>
                      <a:cubicBezTo>
                        <a:pt x="128" y="846"/>
                        <a:pt x="128" y="846"/>
                        <a:pt x="128" y="846"/>
                      </a:cubicBezTo>
                      <a:cubicBezTo>
                        <a:pt x="132" y="845"/>
                        <a:pt x="132" y="845"/>
                        <a:pt x="132" y="845"/>
                      </a:cubicBezTo>
                      <a:cubicBezTo>
                        <a:pt x="134" y="845"/>
                        <a:pt x="134" y="845"/>
                        <a:pt x="134" y="845"/>
                      </a:cubicBezTo>
                      <a:cubicBezTo>
                        <a:pt x="132" y="847"/>
                        <a:pt x="132" y="847"/>
                        <a:pt x="132" y="847"/>
                      </a:cubicBezTo>
                      <a:cubicBezTo>
                        <a:pt x="130" y="848"/>
                        <a:pt x="130" y="848"/>
                        <a:pt x="130" y="848"/>
                      </a:cubicBezTo>
                      <a:cubicBezTo>
                        <a:pt x="131" y="850"/>
                        <a:pt x="131" y="850"/>
                        <a:pt x="131" y="850"/>
                      </a:cubicBezTo>
                      <a:cubicBezTo>
                        <a:pt x="134" y="851"/>
                        <a:pt x="134" y="851"/>
                        <a:pt x="134" y="851"/>
                      </a:cubicBezTo>
                      <a:cubicBezTo>
                        <a:pt x="135" y="854"/>
                        <a:pt x="135" y="854"/>
                        <a:pt x="135" y="854"/>
                      </a:cubicBezTo>
                      <a:cubicBezTo>
                        <a:pt x="139" y="853"/>
                        <a:pt x="139" y="853"/>
                        <a:pt x="139" y="853"/>
                      </a:cubicBezTo>
                      <a:cubicBezTo>
                        <a:pt x="141" y="854"/>
                        <a:pt x="141" y="854"/>
                        <a:pt x="141" y="854"/>
                      </a:cubicBezTo>
                      <a:cubicBezTo>
                        <a:pt x="143" y="853"/>
                        <a:pt x="143" y="853"/>
                        <a:pt x="143" y="853"/>
                      </a:cubicBezTo>
                      <a:cubicBezTo>
                        <a:pt x="147" y="853"/>
                        <a:pt x="147" y="853"/>
                        <a:pt x="147" y="853"/>
                      </a:cubicBezTo>
                      <a:cubicBezTo>
                        <a:pt x="148" y="852"/>
                        <a:pt x="148" y="852"/>
                        <a:pt x="148" y="852"/>
                      </a:cubicBezTo>
                      <a:cubicBezTo>
                        <a:pt x="146" y="849"/>
                        <a:pt x="146" y="849"/>
                        <a:pt x="146" y="849"/>
                      </a:cubicBezTo>
                      <a:cubicBezTo>
                        <a:pt x="145" y="848"/>
                        <a:pt x="145" y="848"/>
                        <a:pt x="145" y="848"/>
                      </a:cubicBezTo>
                      <a:cubicBezTo>
                        <a:pt x="146" y="846"/>
                        <a:pt x="146" y="846"/>
                        <a:pt x="146" y="846"/>
                      </a:cubicBezTo>
                      <a:cubicBezTo>
                        <a:pt x="151" y="846"/>
                        <a:pt x="151" y="846"/>
                        <a:pt x="151" y="846"/>
                      </a:cubicBezTo>
                      <a:cubicBezTo>
                        <a:pt x="153" y="845"/>
                        <a:pt x="153" y="845"/>
                        <a:pt x="153" y="845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5" y="846"/>
                        <a:pt x="155" y="846"/>
                        <a:pt x="155" y="846"/>
                      </a:cubicBezTo>
                      <a:cubicBezTo>
                        <a:pt x="154" y="847"/>
                        <a:pt x="154" y="847"/>
                        <a:pt x="154" y="847"/>
                      </a:cubicBezTo>
                      <a:cubicBezTo>
                        <a:pt x="153" y="850"/>
                        <a:pt x="153" y="850"/>
                        <a:pt x="153" y="850"/>
                      </a:cubicBezTo>
                      <a:cubicBezTo>
                        <a:pt x="153" y="853"/>
                        <a:pt x="153" y="853"/>
                        <a:pt x="153" y="853"/>
                      </a:cubicBezTo>
                      <a:cubicBezTo>
                        <a:pt x="148" y="855"/>
                        <a:pt x="148" y="855"/>
                        <a:pt x="148" y="855"/>
                      </a:cubicBezTo>
                      <a:cubicBezTo>
                        <a:pt x="148" y="856"/>
                        <a:pt x="148" y="856"/>
                        <a:pt x="148" y="856"/>
                      </a:cubicBezTo>
                      <a:cubicBezTo>
                        <a:pt x="149" y="858"/>
                        <a:pt x="149" y="858"/>
                        <a:pt x="149" y="858"/>
                      </a:cubicBezTo>
                      <a:cubicBezTo>
                        <a:pt x="156" y="865"/>
                        <a:pt x="156" y="865"/>
                        <a:pt x="156" y="865"/>
                      </a:cubicBezTo>
                      <a:cubicBezTo>
                        <a:pt x="159" y="869"/>
                        <a:pt x="159" y="869"/>
                        <a:pt x="159" y="869"/>
                      </a:cubicBezTo>
                      <a:cubicBezTo>
                        <a:pt x="159" y="870"/>
                        <a:pt x="159" y="870"/>
                        <a:pt x="159" y="870"/>
                      </a:cubicBezTo>
                      <a:cubicBezTo>
                        <a:pt x="157" y="870"/>
                        <a:pt x="157" y="870"/>
                        <a:pt x="157" y="870"/>
                      </a:cubicBezTo>
                      <a:cubicBezTo>
                        <a:pt x="156" y="869"/>
                        <a:pt x="156" y="869"/>
                        <a:pt x="156" y="869"/>
                      </a:cubicBezTo>
                      <a:cubicBezTo>
                        <a:pt x="153" y="867"/>
                        <a:pt x="153" y="867"/>
                        <a:pt x="153" y="867"/>
                      </a:cubicBezTo>
                      <a:cubicBezTo>
                        <a:pt x="149" y="864"/>
                        <a:pt x="149" y="864"/>
                        <a:pt x="149" y="864"/>
                      </a:cubicBezTo>
                      <a:cubicBezTo>
                        <a:pt x="147" y="863"/>
                        <a:pt x="147" y="863"/>
                        <a:pt x="147" y="863"/>
                      </a:cubicBezTo>
                      <a:cubicBezTo>
                        <a:pt x="144" y="863"/>
                        <a:pt x="144" y="863"/>
                        <a:pt x="144" y="863"/>
                      </a:cubicBezTo>
                      <a:cubicBezTo>
                        <a:pt x="143" y="864"/>
                        <a:pt x="143" y="864"/>
                        <a:pt x="143" y="864"/>
                      </a:cubicBezTo>
                      <a:cubicBezTo>
                        <a:pt x="140" y="864"/>
                        <a:pt x="140" y="864"/>
                        <a:pt x="140" y="864"/>
                      </a:cubicBezTo>
                      <a:cubicBezTo>
                        <a:pt x="134" y="860"/>
                        <a:pt x="134" y="860"/>
                        <a:pt x="134" y="860"/>
                      </a:cubicBezTo>
                      <a:cubicBezTo>
                        <a:pt x="133" y="857"/>
                        <a:pt x="133" y="857"/>
                        <a:pt x="133" y="857"/>
                      </a:cubicBezTo>
                      <a:cubicBezTo>
                        <a:pt x="131" y="854"/>
                        <a:pt x="131" y="854"/>
                        <a:pt x="131" y="854"/>
                      </a:cubicBezTo>
                      <a:cubicBezTo>
                        <a:pt x="130" y="854"/>
                        <a:pt x="130" y="854"/>
                        <a:pt x="130" y="854"/>
                      </a:cubicBezTo>
                      <a:cubicBezTo>
                        <a:pt x="131" y="858"/>
                        <a:pt x="131" y="858"/>
                        <a:pt x="131" y="858"/>
                      </a:cubicBezTo>
                      <a:cubicBezTo>
                        <a:pt x="132" y="860"/>
                        <a:pt x="132" y="860"/>
                        <a:pt x="132" y="860"/>
                      </a:cubicBezTo>
                      <a:cubicBezTo>
                        <a:pt x="132" y="861"/>
                        <a:pt x="132" y="861"/>
                        <a:pt x="132" y="861"/>
                      </a:cubicBezTo>
                      <a:cubicBezTo>
                        <a:pt x="128" y="858"/>
                        <a:pt x="128" y="858"/>
                        <a:pt x="128" y="858"/>
                      </a:cubicBezTo>
                      <a:cubicBezTo>
                        <a:pt x="125" y="853"/>
                        <a:pt x="125" y="853"/>
                        <a:pt x="125" y="853"/>
                      </a:cubicBezTo>
                      <a:cubicBezTo>
                        <a:pt x="121" y="851"/>
                        <a:pt x="121" y="851"/>
                        <a:pt x="121" y="851"/>
                      </a:cubicBezTo>
                      <a:cubicBezTo>
                        <a:pt x="119" y="852"/>
                        <a:pt x="119" y="852"/>
                        <a:pt x="119" y="852"/>
                      </a:cubicBezTo>
                      <a:cubicBezTo>
                        <a:pt x="120" y="854"/>
                        <a:pt x="120" y="854"/>
                        <a:pt x="120" y="854"/>
                      </a:cubicBezTo>
                      <a:cubicBezTo>
                        <a:pt x="122" y="855"/>
                        <a:pt x="122" y="855"/>
                        <a:pt x="122" y="855"/>
                      </a:cubicBezTo>
                      <a:cubicBezTo>
                        <a:pt x="123" y="858"/>
                        <a:pt x="123" y="858"/>
                        <a:pt x="123" y="858"/>
                      </a:cubicBezTo>
                      <a:cubicBezTo>
                        <a:pt x="127" y="863"/>
                        <a:pt x="127" y="863"/>
                        <a:pt x="127" y="863"/>
                      </a:cubicBezTo>
                      <a:cubicBezTo>
                        <a:pt x="129" y="865"/>
                        <a:pt x="129" y="865"/>
                        <a:pt x="129" y="865"/>
                      </a:cubicBezTo>
                      <a:cubicBezTo>
                        <a:pt x="131" y="864"/>
                        <a:pt x="131" y="864"/>
                        <a:pt x="131" y="864"/>
                      </a:cubicBezTo>
                      <a:cubicBezTo>
                        <a:pt x="133" y="865"/>
                        <a:pt x="133" y="865"/>
                        <a:pt x="133" y="865"/>
                      </a:cubicBezTo>
                      <a:cubicBezTo>
                        <a:pt x="134" y="867"/>
                        <a:pt x="134" y="867"/>
                        <a:pt x="134" y="867"/>
                      </a:cubicBezTo>
                      <a:cubicBezTo>
                        <a:pt x="129" y="867"/>
                        <a:pt x="129" y="867"/>
                        <a:pt x="129" y="867"/>
                      </a:cubicBezTo>
                      <a:cubicBezTo>
                        <a:pt x="125" y="865"/>
                        <a:pt x="125" y="865"/>
                        <a:pt x="125" y="865"/>
                      </a:cubicBezTo>
                      <a:cubicBezTo>
                        <a:pt x="122" y="862"/>
                        <a:pt x="122" y="862"/>
                        <a:pt x="122" y="862"/>
                      </a:cubicBezTo>
                      <a:cubicBezTo>
                        <a:pt x="121" y="862"/>
                        <a:pt x="121" y="862"/>
                        <a:pt x="121" y="862"/>
                      </a:cubicBezTo>
                      <a:cubicBezTo>
                        <a:pt x="120" y="865"/>
                        <a:pt x="120" y="865"/>
                        <a:pt x="120" y="865"/>
                      </a:cubicBezTo>
                      <a:cubicBezTo>
                        <a:pt x="120" y="867"/>
                        <a:pt x="120" y="867"/>
                        <a:pt x="120" y="867"/>
                      </a:cubicBezTo>
                      <a:cubicBezTo>
                        <a:pt x="118" y="869"/>
                        <a:pt x="118" y="869"/>
                        <a:pt x="118" y="869"/>
                      </a:cubicBezTo>
                      <a:cubicBezTo>
                        <a:pt x="117" y="869"/>
                        <a:pt x="117" y="869"/>
                        <a:pt x="117" y="869"/>
                      </a:cubicBezTo>
                      <a:cubicBezTo>
                        <a:pt x="117" y="871"/>
                        <a:pt x="117" y="871"/>
                        <a:pt x="117" y="871"/>
                      </a:cubicBezTo>
                      <a:cubicBezTo>
                        <a:pt x="115" y="872"/>
                        <a:pt x="115" y="872"/>
                        <a:pt x="115" y="872"/>
                      </a:cubicBezTo>
                      <a:cubicBezTo>
                        <a:pt x="114" y="873"/>
                        <a:pt x="114" y="873"/>
                        <a:pt x="114" y="873"/>
                      </a:cubicBezTo>
                      <a:cubicBezTo>
                        <a:pt x="110" y="879"/>
                        <a:pt x="110" y="879"/>
                        <a:pt x="110" y="879"/>
                      </a:cubicBezTo>
                      <a:cubicBezTo>
                        <a:pt x="110" y="881"/>
                        <a:pt x="110" y="881"/>
                        <a:pt x="110" y="881"/>
                      </a:cubicBezTo>
                      <a:cubicBezTo>
                        <a:pt x="111" y="882"/>
                        <a:pt x="111" y="882"/>
                        <a:pt x="111" y="882"/>
                      </a:cubicBezTo>
                      <a:cubicBezTo>
                        <a:pt x="114" y="881"/>
                        <a:pt x="114" y="881"/>
                        <a:pt x="114" y="881"/>
                      </a:cubicBezTo>
                      <a:cubicBezTo>
                        <a:pt x="117" y="876"/>
                        <a:pt x="117" y="876"/>
                        <a:pt x="117" y="876"/>
                      </a:cubicBezTo>
                      <a:cubicBezTo>
                        <a:pt x="119" y="874"/>
                        <a:pt x="119" y="874"/>
                        <a:pt x="119" y="874"/>
                      </a:cubicBezTo>
                      <a:cubicBezTo>
                        <a:pt x="122" y="874"/>
                        <a:pt x="122" y="874"/>
                        <a:pt x="122" y="874"/>
                      </a:cubicBezTo>
                      <a:cubicBezTo>
                        <a:pt x="127" y="873"/>
                        <a:pt x="127" y="873"/>
                        <a:pt x="127" y="873"/>
                      </a:cubicBezTo>
                      <a:cubicBezTo>
                        <a:pt x="128" y="871"/>
                        <a:pt x="128" y="871"/>
                        <a:pt x="128" y="871"/>
                      </a:cubicBezTo>
                      <a:cubicBezTo>
                        <a:pt x="129" y="871"/>
                        <a:pt x="129" y="871"/>
                        <a:pt x="129" y="871"/>
                      </a:cubicBezTo>
                      <a:cubicBezTo>
                        <a:pt x="130" y="873"/>
                        <a:pt x="130" y="873"/>
                        <a:pt x="130" y="873"/>
                      </a:cubicBezTo>
                      <a:cubicBezTo>
                        <a:pt x="131" y="874"/>
                        <a:pt x="131" y="874"/>
                        <a:pt x="131" y="874"/>
                      </a:cubicBezTo>
                      <a:cubicBezTo>
                        <a:pt x="134" y="874"/>
                        <a:pt x="134" y="874"/>
                        <a:pt x="134" y="874"/>
                      </a:cubicBezTo>
                      <a:cubicBezTo>
                        <a:pt x="138" y="879"/>
                        <a:pt x="138" y="879"/>
                        <a:pt x="138" y="879"/>
                      </a:cubicBezTo>
                      <a:cubicBezTo>
                        <a:pt x="140" y="880"/>
                        <a:pt x="140" y="880"/>
                        <a:pt x="140" y="880"/>
                      </a:cubicBezTo>
                      <a:cubicBezTo>
                        <a:pt x="142" y="878"/>
                        <a:pt x="142" y="878"/>
                        <a:pt x="142" y="878"/>
                      </a:cubicBezTo>
                      <a:cubicBezTo>
                        <a:pt x="144" y="876"/>
                        <a:pt x="144" y="876"/>
                        <a:pt x="144" y="876"/>
                      </a:cubicBezTo>
                      <a:cubicBezTo>
                        <a:pt x="144" y="873"/>
                        <a:pt x="144" y="873"/>
                        <a:pt x="144" y="873"/>
                      </a:cubicBezTo>
                      <a:cubicBezTo>
                        <a:pt x="143" y="871"/>
                        <a:pt x="143" y="871"/>
                        <a:pt x="143" y="871"/>
                      </a:cubicBezTo>
                      <a:cubicBezTo>
                        <a:pt x="143" y="869"/>
                        <a:pt x="143" y="869"/>
                        <a:pt x="143" y="869"/>
                      </a:cubicBezTo>
                      <a:cubicBezTo>
                        <a:pt x="145" y="869"/>
                        <a:pt x="145" y="869"/>
                        <a:pt x="145" y="869"/>
                      </a:cubicBezTo>
                      <a:cubicBezTo>
                        <a:pt x="147" y="869"/>
                        <a:pt x="147" y="869"/>
                        <a:pt x="147" y="869"/>
                      </a:cubicBezTo>
                      <a:cubicBezTo>
                        <a:pt x="148" y="868"/>
                        <a:pt x="148" y="868"/>
                        <a:pt x="148" y="868"/>
                      </a:cubicBezTo>
                      <a:cubicBezTo>
                        <a:pt x="150" y="868"/>
                        <a:pt x="150" y="868"/>
                        <a:pt x="150" y="868"/>
                      </a:cubicBezTo>
                      <a:cubicBezTo>
                        <a:pt x="151" y="871"/>
                        <a:pt x="151" y="871"/>
                        <a:pt x="151" y="871"/>
                      </a:cubicBezTo>
                      <a:cubicBezTo>
                        <a:pt x="150" y="872"/>
                        <a:pt x="150" y="872"/>
                        <a:pt x="150" y="872"/>
                      </a:cubicBezTo>
                      <a:cubicBezTo>
                        <a:pt x="149" y="872"/>
                        <a:pt x="149" y="872"/>
                        <a:pt x="149" y="872"/>
                      </a:cubicBezTo>
                      <a:cubicBezTo>
                        <a:pt x="147" y="873"/>
                        <a:pt x="147" y="873"/>
                        <a:pt x="147" y="873"/>
                      </a:cubicBezTo>
                      <a:cubicBezTo>
                        <a:pt x="147" y="876"/>
                        <a:pt x="147" y="876"/>
                        <a:pt x="147" y="876"/>
                      </a:cubicBezTo>
                      <a:cubicBezTo>
                        <a:pt x="149" y="877"/>
                        <a:pt x="149" y="877"/>
                        <a:pt x="149" y="877"/>
                      </a:cubicBezTo>
                      <a:cubicBezTo>
                        <a:pt x="154" y="877"/>
                        <a:pt x="154" y="877"/>
                        <a:pt x="154" y="877"/>
                      </a:cubicBezTo>
                      <a:cubicBezTo>
                        <a:pt x="155" y="876"/>
                        <a:pt x="155" y="876"/>
                        <a:pt x="155" y="876"/>
                      </a:cubicBezTo>
                      <a:cubicBezTo>
                        <a:pt x="154" y="875"/>
                        <a:pt x="154" y="875"/>
                        <a:pt x="154" y="875"/>
                      </a:cubicBezTo>
                      <a:cubicBezTo>
                        <a:pt x="154" y="873"/>
                        <a:pt x="154" y="873"/>
                        <a:pt x="154" y="873"/>
                      </a:cubicBezTo>
                      <a:cubicBezTo>
                        <a:pt x="156" y="872"/>
                        <a:pt x="156" y="872"/>
                        <a:pt x="156" y="872"/>
                      </a:cubicBezTo>
                      <a:cubicBezTo>
                        <a:pt x="160" y="874"/>
                        <a:pt x="160" y="874"/>
                        <a:pt x="160" y="874"/>
                      </a:cubicBezTo>
                      <a:cubicBezTo>
                        <a:pt x="161" y="876"/>
                        <a:pt x="161" y="876"/>
                        <a:pt x="161" y="876"/>
                      </a:cubicBezTo>
                      <a:cubicBezTo>
                        <a:pt x="159" y="878"/>
                        <a:pt x="159" y="878"/>
                        <a:pt x="159" y="878"/>
                      </a:cubicBezTo>
                      <a:cubicBezTo>
                        <a:pt x="155" y="880"/>
                        <a:pt x="155" y="880"/>
                        <a:pt x="155" y="880"/>
                      </a:cubicBezTo>
                      <a:cubicBezTo>
                        <a:pt x="149" y="880"/>
                        <a:pt x="149" y="880"/>
                        <a:pt x="149" y="880"/>
                      </a:cubicBezTo>
                      <a:cubicBezTo>
                        <a:pt x="147" y="880"/>
                        <a:pt x="147" y="880"/>
                        <a:pt x="147" y="880"/>
                      </a:cubicBezTo>
                      <a:cubicBezTo>
                        <a:pt x="147" y="882"/>
                        <a:pt x="147" y="882"/>
                        <a:pt x="147" y="882"/>
                      </a:cubicBezTo>
                      <a:cubicBezTo>
                        <a:pt x="151" y="887"/>
                        <a:pt x="151" y="887"/>
                        <a:pt x="151" y="887"/>
                      </a:cubicBezTo>
                      <a:cubicBezTo>
                        <a:pt x="155" y="891"/>
                        <a:pt x="155" y="891"/>
                        <a:pt x="155" y="891"/>
                      </a:cubicBezTo>
                      <a:cubicBezTo>
                        <a:pt x="157" y="891"/>
                        <a:pt x="157" y="891"/>
                        <a:pt x="157" y="891"/>
                      </a:cubicBezTo>
                      <a:cubicBezTo>
                        <a:pt x="158" y="890"/>
                        <a:pt x="158" y="890"/>
                        <a:pt x="158" y="890"/>
                      </a:cubicBezTo>
                      <a:cubicBezTo>
                        <a:pt x="161" y="889"/>
                        <a:pt x="161" y="889"/>
                        <a:pt x="161" y="889"/>
                      </a:cubicBezTo>
                      <a:cubicBezTo>
                        <a:pt x="162" y="891"/>
                        <a:pt x="162" y="891"/>
                        <a:pt x="162" y="891"/>
                      </a:cubicBezTo>
                      <a:cubicBezTo>
                        <a:pt x="161" y="892"/>
                        <a:pt x="161" y="892"/>
                        <a:pt x="161" y="892"/>
                      </a:cubicBezTo>
                      <a:cubicBezTo>
                        <a:pt x="160" y="892"/>
                        <a:pt x="160" y="892"/>
                        <a:pt x="160" y="892"/>
                      </a:cubicBezTo>
                      <a:cubicBezTo>
                        <a:pt x="157" y="894"/>
                        <a:pt x="157" y="894"/>
                        <a:pt x="157" y="894"/>
                      </a:cubicBezTo>
                      <a:cubicBezTo>
                        <a:pt x="153" y="892"/>
                        <a:pt x="153" y="892"/>
                        <a:pt x="153" y="892"/>
                      </a:cubicBezTo>
                      <a:cubicBezTo>
                        <a:pt x="149" y="889"/>
                        <a:pt x="149" y="889"/>
                        <a:pt x="149" y="889"/>
                      </a:cubicBezTo>
                      <a:cubicBezTo>
                        <a:pt x="145" y="884"/>
                        <a:pt x="145" y="884"/>
                        <a:pt x="145" y="884"/>
                      </a:cubicBezTo>
                      <a:cubicBezTo>
                        <a:pt x="141" y="883"/>
                        <a:pt x="141" y="883"/>
                        <a:pt x="141" y="883"/>
                      </a:cubicBezTo>
                      <a:cubicBezTo>
                        <a:pt x="138" y="883"/>
                        <a:pt x="138" y="883"/>
                        <a:pt x="138" y="883"/>
                      </a:cubicBezTo>
                      <a:cubicBezTo>
                        <a:pt x="135" y="879"/>
                        <a:pt x="135" y="879"/>
                        <a:pt x="135" y="879"/>
                      </a:cubicBezTo>
                      <a:cubicBezTo>
                        <a:pt x="131" y="878"/>
                        <a:pt x="131" y="878"/>
                        <a:pt x="131" y="878"/>
                      </a:cubicBezTo>
                      <a:cubicBezTo>
                        <a:pt x="130" y="877"/>
                        <a:pt x="130" y="877"/>
                        <a:pt x="130" y="877"/>
                      </a:cubicBezTo>
                      <a:cubicBezTo>
                        <a:pt x="128" y="877"/>
                        <a:pt x="128" y="877"/>
                        <a:pt x="128" y="877"/>
                      </a:cubicBezTo>
                      <a:cubicBezTo>
                        <a:pt x="126" y="878"/>
                        <a:pt x="126" y="878"/>
                        <a:pt x="126" y="878"/>
                      </a:cubicBezTo>
                      <a:cubicBezTo>
                        <a:pt x="123" y="878"/>
                        <a:pt x="123" y="878"/>
                        <a:pt x="123" y="878"/>
                      </a:cubicBezTo>
                      <a:cubicBezTo>
                        <a:pt x="122" y="876"/>
                        <a:pt x="122" y="876"/>
                        <a:pt x="122" y="876"/>
                      </a:cubicBezTo>
                      <a:cubicBezTo>
                        <a:pt x="120" y="877"/>
                        <a:pt x="120" y="877"/>
                        <a:pt x="120" y="877"/>
                      </a:cubicBezTo>
                      <a:cubicBezTo>
                        <a:pt x="117" y="879"/>
                        <a:pt x="117" y="879"/>
                        <a:pt x="117" y="879"/>
                      </a:cubicBezTo>
                      <a:cubicBezTo>
                        <a:pt x="116" y="883"/>
                        <a:pt x="116" y="883"/>
                        <a:pt x="116" y="883"/>
                      </a:cubicBezTo>
                      <a:cubicBezTo>
                        <a:pt x="112" y="885"/>
                        <a:pt x="112" y="885"/>
                        <a:pt x="112" y="885"/>
                      </a:cubicBezTo>
                      <a:cubicBezTo>
                        <a:pt x="110" y="887"/>
                        <a:pt x="110" y="887"/>
                        <a:pt x="110" y="887"/>
                      </a:cubicBezTo>
                      <a:cubicBezTo>
                        <a:pt x="107" y="889"/>
                        <a:pt x="107" y="889"/>
                        <a:pt x="107" y="889"/>
                      </a:cubicBezTo>
                      <a:cubicBezTo>
                        <a:pt x="105" y="892"/>
                        <a:pt x="105" y="892"/>
                        <a:pt x="105" y="892"/>
                      </a:cubicBezTo>
                      <a:cubicBezTo>
                        <a:pt x="104" y="895"/>
                        <a:pt x="104" y="895"/>
                        <a:pt x="104" y="895"/>
                      </a:cubicBezTo>
                      <a:cubicBezTo>
                        <a:pt x="105" y="896"/>
                        <a:pt x="105" y="896"/>
                        <a:pt x="105" y="896"/>
                      </a:cubicBezTo>
                      <a:cubicBezTo>
                        <a:pt x="108" y="894"/>
                        <a:pt x="108" y="894"/>
                        <a:pt x="108" y="894"/>
                      </a:cubicBezTo>
                      <a:cubicBezTo>
                        <a:pt x="111" y="893"/>
                        <a:pt x="111" y="893"/>
                        <a:pt x="111" y="893"/>
                      </a:cubicBezTo>
                      <a:cubicBezTo>
                        <a:pt x="113" y="893"/>
                        <a:pt x="113" y="893"/>
                        <a:pt x="113" y="893"/>
                      </a:cubicBezTo>
                      <a:cubicBezTo>
                        <a:pt x="114" y="894"/>
                        <a:pt x="114" y="894"/>
                        <a:pt x="114" y="894"/>
                      </a:cubicBezTo>
                      <a:cubicBezTo>
                        <a:pt x="117" y="894"/>
                        <a:pt x="117" y="894"/>
                        <a:pt x="117" y="894"/>
                      </a:cubicBezTo>
                      <a:cubicBezTo>
                        <a:pt x="124" y="892"/>
                        <a:pt x="124" y="892"/>
                        <a:pt x="124" y="892"/>
                      </a:cubicBezTo>
                      <a:cubicBezTo>
                        <a:pt x="129" y="892"/>
                        <a:pt x="129" y="892"/>
                        <a:pt x="129" y="892"/>
                      </a:cubicBezTo>
                      <a:cubicBezTo>
                        <a:pt x="133" y="895"/>
                        <a:pt x="133" y="895"/>
                        <a:pt x="133" y="895"/>
                      </a:cubicBezTo>
                      <a:cubicBezTo>
                        <a:pt x="134" y="897"/>
                        <a:pt x="134" y="897"/>
                        <a:pt x="134" y="897"/>
                      </a:cubicBezTo>
                      <a:cubicBezTo>
                        <a:pt x="132" y="897"/>
                        <a:pt x="132" y="897"/>
                        <a:pt x="132" y="897"/>
                      </a:cubicBezTo>
                      <a:cubicBezTo>
                        <a:pt x="128" y="897"/>
                        <a:pt x="128" y="897"/>
                        <a:pt x="128" y="897"/>
                      </a:cubicBezTo>
                      <a:cubicBezTo>
                        <a:pt x="125" y="897"/>
                        <a:pt x="125" y="897"/>
                        <a:pt x="125" y="897"/>
                      </a:cubicBezTo>
                      <a:cubicBezTo>
                        <a:pt x="113" y="897"/>
                        <a:pt x="113" y="897"/>
                        <a:pt x="113" y="897"/>
                      </a:cubicBezTo>
                      <a:cubicBezTo>
                        <a:pt x="110" y="897"/>
                        <a:pt x="110" y="897"/>
                        <a:pt x="110" y="897"/>
                      </a:cubicBezTo>
                      <a:cubicBezTo>
                        <a:pt x="109" y="898"/>
                        <a:pt x="109" y="898"/>
                        <a:pt x="109" y="898"/>
                      </a:cubicBezTo>
                      <a:cubicBezTo>
                        <a:pt x="104" y="898"/>
                        <a:pt x="104" y="898"/>
                        <a:pt x="104" y="898"/>
                      </a:cubicBezTo>
                      <a:cubicBezTo>
                        <a:pt x="104" y="900"/>
                        <a:pt x="104" y="900"/>
                        <a:pt x="104" y="900"/>
                      </a:cubicBezTo>
                      <a:cubicBezTo>
                        <a:pt x="105" y="902"/>
                        <a:pt x="105" y="902"/>
                        <a:pt x="105" y="902"/>
                      </a:cubicBezTo>
                      <a:cubicBezTo>
                        <a:pt x="108" y="902"/>
                        <a:pt x="108" y="902"/>
                        <a:pt x="108" y="902"/>
                      </a:cubicBezTo>
                      <a:cubicBezTo>
                        <a:pt x="109" y="903"/>
                        <a:pt x="109" y="903"/>
                        <a:pt x="109" y="903"/>
                      </a:cubicBezTo>
                      <a:cubicBezTo>
                        <a:pt x="107" y="904"/>
                        <a:pt x="107" y="904"/>
                        <a:pt x="107" y="904"/>
                      </a:cubicBezTo>
                      <a:cubicBezTo>
                        <a:pt x="105" y="903"/>
                        <a:pt x="105" y="903"/>
                        <a:pt x="105" y="903"/>
                      </a:cubicBezTo>
                      <a:cubicBezTo>
                        <a:pt x="101" y="903"/>
                        <a:pt x="101" y="903"/>
                        <a:pt x="101" y="903"/>
                      </a:cubicBezTo>
                      <a:cubicBezTo>
                        <a:pt x="101" y="904"/>
                        <a:pt x="101" y="904"/>
                        <a:pt x="101" y="904"/>
                      </a:cubicBezTo>
                      <a:cubicBezTo>
                        <a:pt x="103" y="906"/>
                        <a:pt x="103" y="906"/>
                        <a:pt x="103" y="906"/>
                      </a:cubicBezTo>
                      <a:cubicBezTo>
                        <a:pt x="106" y="907"/>
                        <a:pt x="106" y="907"/>
                        <a:pt x="106" y="907"/>
                      </a:cubicBezTo>
                      <a:cubicBezTo>
                        <a:pt x="114" y="910"/>
                        <a:pt x="114" y="910"/>
                        <a:pt x="114" y="910"/>
                      </a:cubicBezTo>
                      <a:cubicBezTo>
                        <a:pt x="117" y="909"/>
                        <a:pt x="117" y="909"/>
                        <a:pt x="117" y="909"/>
                      </a:cubicBezTo>
                      <a:cubicBezTo>
                        <a:pt x="118" y="908"/>
                        <a:pt x="118" y="908"/>
                        <a:pt x="118" y="908"/>
                      </a:cubicBezTo>
                      <a:cubicBezTo>
                        <a:pt x="120" y="908"/>
                        <a:pt x="120" y="908"/>
                        <a:pt x="120" y="908"/>
                      </a:cubicBezTo>
                      <a:cubicBezTo>
                        <a:pt x="121" y="909"/>
                        <a:pt x="121" y="909"/>
                        <a:pt x="121" y="909"/>
                      </a:cubicBezTo>
                      <a:cubicBezTo>
                        <a:pt x="121" y="911"/>
                        <a:pt x="121" y="911"/>
                        <a:pt x="121" y="911"/>
                      </a:cubicBezTo>
                      <a:cubicBezTo>
                        <a:pt x="122" y="914"/>
                        <a:pt x="122" y="914"/>
                        <a:pt x="122" y="914"/>
                      </a:cubicBezTo>
                      <a:cubicBezTo>
                        <a:pt x="120" y="915"/>
                        <a:pt x="120" y="915"/>
                        <a:pt x="120" y="915"/>
                      </a:cubicBezTo>
                      <a:cubicBezTo>
                        <a:pt x="118" y="914"/>
                        <a:pt x="118" y="914"/>
                        <a:pt x="118" y="914"/>
                      </a:cubicBezTo>
                      <a:cubicBezTo>
                        <a:pt x="116" y="915"/>
                        <a:pt x="116" y="915"/>
                        <a:pt x="116" y="915"/>
                      </a:cubicBezTo>
                      <a:cubicBezTo>
                        <a:pt x="115" y="914"/>
                        <a:pt x="115" y="914"/>
                        <a:pt x="115" y="914"/>
                      </a:cubicBezTo>
                      <a:cubicBezTo>
                        <a:pt x="112" y="915"/>
                        <a:pt x="112" y="915"/>
                        <a:pt x="112" y="915"/>
                      </a:cubicBezTo>
                      <a:cubicBezTo>
                        <a:pt x="112" y="917"/>
                        <a:pt x="112" y="917"/>
                        <a:pt x="112" y="917"/>
                      </a:cubicBezTo>
                      <a:cubicBezTo>
                        <a:pt x="113" y="918"/>
                        <a:pt x="113" y="918"/>
                        <a:pt x="113" y="918"/>
                      </a:cubicBezTo>
                      <a:cubicBezTo>
                        <a:pt x="114" y="917"/>
                        <a:pt x="114" y="917"/>
                        <a:pt x="114" y="917"/>
                      </a:cubicBezTo>
                      <a:cubicBezTo>
                        <a:pt x="117" y="919"/>
                        <a:pt x="117" y="919"/>
                        <a:pt x="117" y="919"/>
                      </a:cubicBezTo>
                      <a:cubicBezTo>
                        <a:pt x="117" y="920"/>
                        <a:pt x="117" y="920"/>
                        <a:pt x="117" y="920"/>
                      </a:cubicBezTo>
                      <a:cubicBezTo>
                        <a:pt x="114" y="922"/>
                        <a:pt x="114" y="922"/>
                        <a:pt x="114" y="922"/>
                      </a:cubicBezTo>
                      <a:cubicBezTo>
                        <a:pt x="111" y="921"/>
                        <a:pt x="111" y="921"/>
                        <a:pt x="111" y="921"/>
                      </a:cubicBezTo>
                      <a:cubicBezTo>
                        <a:pt x="108" y="919"/>
                        <a:pt x="108" y="919"/>
                        <a:pt x="108" y="919"/>
                      </a:cubicBezTo>
                      <a:cubicBezTo>
                        <a:pt x="105" y="920"/>
                        <a:pt x="105" y="920"/>
                        <a:pt x="105" y="920"/>
                      </a:cubicBezTo>
                      <a:cubicBezTo>
                        <a:pt x="104" y="922"/>
                        <a:pt x="104" y="922"/>
                        <a:pt x="104" y="922"/>
                      </a:cubicBezTo>
                      <a:cubicBezTo>
                        <a:pt x="105" y="925"/>
                        <a:pt x="105" y="925"/>
                        <a:pt x="105" y="925"/>
                      </a:cubicBezTo>
                      <a:cubicBezTo>
                        <a:pt x="107" y="925"/>
                        <a:pt x="107" y="925"/>
                        <a:pt x="107" y="925"/>
                      </a:cubicBezTo>
                      <a:cubicBezTo>
                        <a:pt x="109" y="924"/>
                        <a:pt x="109" y="924"/>
                        <a:pt x="109" y="924"/>
                      </a:cubicBezTo>
                      <a:cubicBezTo>
                        <a:pt x="113" y="924"/>
                        <a:pt x="113" y="924"/>
                        <a:pt x="113" y="924"/>
                      </a:cubicBezTo>
                      <a:cubicBezTo>
                        <a:pt x="115" y="925"/>
                        <a:pt x="115" y="925"/>
                        <a:pt x="115" y="925"/>
                      </a:cubicBezTo>
                      <a:cubicBezTo>
                        <a:pt x="116" y="927"/>
                        <a:pt x="116" y="927"/>
                        <a:pt x="116" y="927"/>
                      </a:cubicBezTo>
                      <a:cubicBezTo>
                        <a:pt x="113" y="927"/>
                        <a:pt x="113" y="927"/>
                        <a:pt x="113" y="927"/>
                      </a:cubicBezTo>
                      <a:cubicBezTo>
                        <a:pt x="108" y="927"/>
                        <a:pt x="108" y="927"/>
                        <a:pt x="108" y="927"/>
                      </a:cubicBezTo>
                      <a:cubicBezTo>
                        <a:pt x="106" y="928"/>
                        <a:pt x="106" y="928"/>
                        <a:pt x="106" y="928"/>
                      </a:cubicBezTo>
                      <a:cubicBezTo>
                        <a:pt x="104" y="926"/>
                        <a:pt x="104" y="926"/>
                        <a:pt x="104" y="926"/>
                      </a:cubicBezTo>
                      <a:cubicBezTo>
                        <a:pt x="102" y="926"/>
                        <a:pt x="102" y="926"/>
                        <a:pt x="102" y="926"/>
                      </a:cubicBezTo>
                      <a:cubicBezTo>
                        <a:pt x="100" y="929"/>
                        <a:pt x="100" y="929"/>
                        <a:pt x="100" y="929"/>
                      </a:cubicBezTo>
                      <a:cubicBezTo>
                        <a:pt x="100" y="936"/>
                        <a:pt x="100" y="936"/>
                        <a:pt x="100" y="936"/>
                      </a:cubicBezTo>
                      <a:cubicBezTo>
                        <a:pt x="99" y="938"/>
                        <a:pt x="99" y="938"/>
                        <a:pt x="99" y="938"/>
                      </a:cubicBezTo>
                      <a:cubicBezTo>
                        <a:pt x="99" y="940"/>
                        <a:pt x="99" y="940"/>
                        <a:pt x="99" y="940"/>
                      </a:cubicBezTo>
                      <a:cubicBezTo>
                        <a:pt x="102" y="940"/>
                        <a:pt x="102" y="940"/>
                        <a:pt x="102" y="940"/>
                      </a:cubicBezTo>
                      <a:cubicBezTo>
                        <a:pt x="109" y="936"/>
                        <a:pt x="109" y="936"/>
                        <a:pt x="109" y="936"/>
                      </a:cubicBezTo>
                      <a:cubicBezTo>
                        <a:pt x="111" y="935"/>
                        <a:pt x="111" y="935"/>
                        <a:pt x="111" y="935"/>
                      </a:cubicBezTo>
                      <a:cubicBezTo>
                        <a:pt x="117" y="933"/>
                        <a:pt x="117" y="933"/>
                        <a:pt x="117" y="933"/>
                      </a:cubicBezTo>
                      <a:cubicBezTo>
                        <a:pt x="120" y="931"/>
                        <a:pt x="120" y="931"/>
                        <a:pt x="120" y="931"/>
                      </a:cubicBezTo>
                      <a:cubicBezTo>
                        <a:pt x="123" y="926"/>
                        <a:pt x="123" y="926"/>
                        <a:pt x="123" y="926"/>
                      </a:cubicBezTo>
                      <a:cubicBezTo>
                        <a:pt x="127" y="921"/>
                        <a:pt x="127" y="921"/>
                        <a:pt x="127" y="921"/>
                      </a:cubicBezTo>
                      <a:cubicBezTo>
                        <a:pt x="137" y="916"/>
                        <a:pt x="137" y="916"/>
                        <a:pt x="137" y="916"/>
                      </a:cubicBezTo>
                      <a:cubicBezTo>
                        <a:pt x="141" y="914"/>
                        <a:pt x="141" y="914"/>
                        <a:pt x="141" y="914"/>
                      </a:cubicBezTo>
                      <a:cubicBezTo>
                        <a:pt x="143" y="915"/>
                        <a:pt x="143" y="915"/>
                        <a:pt x="143" y="915"/>
                      </a:cubicBezTo>
                      <a:cubicBezTo>
                        <a:pt x="144" y="917"/>
                        <a:pt x="144" y="917"/>
                        <a:pt x="144" y="917"/>
                      </a:cubicBezTo>
                      <a:cubicBezTo>
                        <a:pt x="142" y="918"/>
                        <a:pt x="142" y="918"/>
                        <a:pt x="142" y="918"/>
                      </a:cubicBezTo>
                      <a:cubicBezTo>
                        <a:pt x="139" y="919"/>
                        <a:pt x="139" y="919"/>
                        <a:pt x="139" y="919"/>
                      </a:cubicBezTo>
                      <a:cubicBezTo>
                        <a:pt x="135" y="921"/>
                        <a:pt x="135" y="921"/>
                        <a:pt x="135" y="921"/>
                      </a:cubicBezTo>
                      <a:cubicBezTo>
                        <a:pt x="129" y="924"/>
                        <a:pt x="129" y="924"/>
                        <a:pt x="129" y="924"/>
                      </a:cubicBezTo>
                      <a:cubicBezTo>
                        <a:pt x="123" y="932"/>
                        <a:pt x="123" y="932"/>
                        <a:pt x="123" y="932"/>
                      </a:cubicBezTo>
                      <a:cubicBezTo>
                        <a:pt x="121" y="936"/>
                        <a:pt x="121" y="936"/>
                        <a:pt x="121" y="936"/>
                      </a:cubicBezTo>
                      <a:cubicBezTo>
                        <a:pt x="115" y="937"/>
                        <a:pt x="115" y="937"/>
                        <a:pt x="115" y="937"/>
                      </a:cubicBezTo>
                      <a:cubicBezTo>
                        <a:pt x="113" y="938"/>
                        <a:pt x="113" y="938"/>
                        <a:pt x="113" y="938"/>
                      </a:cubicBezTo>
                      <a:cubicBezTo>
                        <a:pt x="108" y="942"/>
                        <a:pt x="108" y="942"/>
                        <a:pt x="108" y="942"/>
                      </a:cubicBezTo>
                      <a:cubicBezTo>
                        <a:pt x="103" y="944"/>
                        <a:pt x="103" y="944"/>
                        <a:pt x="103" y="944"/>
                      </a:cubicBezTo>
                      <a:cubicBezTo>
                        <a:pt x="101" y="944"/>
                        <a:pt x="101" y="944"/>
                        <a:pt x="101" y="944"/>
                      </a:cubicBezTo>
                      <a:cubicBezTo>
                        <a:pt x="100" y="946"/>
                        <a:pt x="100" y="946"/>
                        <a:pt x="100" y="946"/>
                      </a:cubicBezTo>
                      <a:cubicBezTo>
                        <a:pt x="102" y="946"/>
                        <a:pt x="102" y="946"/>
                        <a:pt x="102" y="946"/>
                      </a:cubicBezTo>
                      <a:cubicBezTo>
                        <a:pt x="104" y="946"/>
                        <a:pt x="104" y="946"/>
                        <a:pt x="104" y="946"/>
                      </a:cubicBezTo>
                      <a:cubicBezTo>
                        <a:pt x="106" y="946"/>
                        <a:pt x="106" y="946"/>
                        <a:pt x="106" y="946"/>
                      </a:cubicBezTo>
                      <a:cubicBezTo>
                        <a:pt x="106" y="948"/>
                        <a:pt x="106" y="948"/>
                        <a:pt x="106" y="948"/>
                      </a:cubicBezTo>
                      <a:cubicBezTo>
                        <a:pt x="109" y="945"/>
                        <a:pt x="109" y="945"/>
                        <a:pt x="109" y="945"/>
                      </a:cubicBezTo>
                      <a:cubicBezTo>
                        <a:pt x="111" y="943"/>
                        <a:pt x="111" y="943"/>
                        <a:pt x="111" y="943"/>
                      </a:cubicBezTo>
                      <a:cubicBezTo>
                        <a:pt x="112" y="943"/>
                        <a:pt x="112" y="943"/>
                        <a:pt x="112" y="943"/>
                      </a:cubicBezTo>
                      <a:cubicBezTo>
                        <a:pt x="114" y="946"/>
                        <a:pt x="114" y="946"/>
                        <a:pt x="114" y="946"/>
                      </a:cubicBezTo>
                      <a:cubicBezTo>
                        <a:pt x="116" y="947"/>
                        <a:pt x="116" y="947"/>
                        <a:pt x="116" y="947"/>
                      </a:cubicBezTo>
                      <a:cubicBezTo>
                        <a:pt x="118" y="945"/>
                        <a:pt x="118" y="945"/>
                        <a:pt x="118" y="945"/>
                      </a:cubicBezTo>
                      <a:cubicBezTo>
                        <a:pt x="122" y="942"/>
                        <a:pt x="122" y="942"/>
                        <a:pt x="122" y="942"/>
                      </a:cubicBezTo>
                      <a:cubicBezTo>
                        <a:pt x="124" y="943"/>
                        <a:pt x="124" y="943"/>
                        <a:pt x="124" y="943"/>
                      </a:cubicBezTo>
                      <a:cubicBezTo>
                        <a:pt x="125" y="944"/>
                        <a:pt x="125" y="944"/>
                        <a:pt x="125" y="944"/>
                      </a:cubicBezTo>
                      <a:cubicBezTo>
                        <a:pt x="124" y="946"/>
                        <a:pt x="124" y="946"/>
                        <a:pt x="124" y="946"/>
                      </a:cubicBezTo>
                      <a:cubicBezTo>
                        <a:pt x="122" y="946"/>
                        <a:pt x="122" y="946"/>
                        <a:pt x="122" y="946"/>
                      </a:cubicBezTo>
                      <a:cubicBezTo>
                        <a:pt x="119" y="949"/>
                        <a:pt x="119" y="949"/>
                        <a:pt x="119" y="949"/>
                      </a:cubicBezTo>
                      <a:cubicBezTo>
                        <a:pt x="116" y="950"/>
                        <a:pt x="116" y="950"/>
                        <a:pt x="116" y="950"/>
                      </a:cubicBezTo>
                      <a:cubicBezTo>
                        <a:pt x="113" y="949"/>
                        <a:pt x="113" y="949"/>
                        <a:pt x="113" y="949"/>
                      </a:cubicBezTo>
                      <a:cubicBezTo>
                        <a:pt x="112" y="948"/>
                        <a:pt x="112" y="948"/>
                        <a:pt x="112" y="948"/>
                      </a:cubicBezTo>
                      <a:cubicBezTo>
                        <a:pt x="110" y="948"/>
                        <a:pt x="110" y="948"/>
                        <a:pt x="110" y="948"/>
                      </a:cubicBezTo>
                      <a:cubicBezTo>
                        <a:pt x="108" y="951"/>
                        <a:pt x="108" y="951"/>
                        <a:pt x="108" y="951"/>
                      </a:cubicBezTo>
                      <a:cubicBezTo>
                        <a:pt x="104" y="953"/>
                        <a:pt x="104" y="953"/>
                        <a:pt x="104" y="953"/>
                      </a:cubicBezTo>
                      <a:cubicBezTo>
                        <a:pt x="103" y="954"/>
                        <a:pt x="103" y="954"/>
                        <a:pt x="103" y="954"/>
                      </a:cubicBezTo>
                      <a:cubicBezTo>
                        <a:pt x="106" y="956"/>
                        <a:pt x="106" y="956"/>
                        <a:pt x="106" y="956"/>
                      </a:cubicBezTo>
                      <a:cubicBezTo>
                        <a:pt x="108" y="956"/>
                        <a:pt x="108" y="956"/>
                        <a:pt x="108" y="956"/>
                      </a:cubicBezTo>
                      <a:cubicBezTo>
                        <a:pt x="110" y="958"/>
                        <a:pt x="110" y="958"/>
                        <a:pt x="110" y="958"/>
                      </a:cubicBezTo>
                      <a:cubicBezTo>
                        <a:pt x="108" y="962"/>
                        <a:pt x="108" y="962"/>
                        <a:pt x="108" y="962"/>
                      </a:cubicBezTo>
                      <a:cubicBezTo>
                        <a:pt x="108" y="963"/>
                        <a:pt x="108" y="963"/>
                        <a:pt x="108" y="963"/>
                      </a:cubicBezTo>
                      <a:cubicBezTo>
                        <a:pt x="110" y="964"/>
                        <a:pt x="110" y="964"/>
                        <a:pt x="110" y="964"/>
                      </a:cubicBezTo>
                      <a:cubicBezTo>
                        <a:pt x="110" y="966"/>
                        <a:pt x="110" y="966"/>
                        <a:pt x="110" y="966"/>
                      </a:cubicBezTo>
                      <a:cubicBezTo>
                        <a:pt x="110" y="968"/>
                        <a:pt x="110" y="968"/>
                        <a:pt x="110" y="968"/>
                      </a:cubicBezTo>
                      <a:cubicBezTo>
                        <a:pt x="112" y="968"/>
                        <a:pt x="112" y="968"/>
                        <a:pt x="112" y="968"/>
                      </a:cubicBezTo>
                      <a:cubicBezTo>
                        <a:pt x="114" y="965"/>
                        <a:pt x="114" y="965"/>
                        <a:pt x="114" y="965"/>
                      </a:cubicBezTo>
                      <a:cubicBezTo>
                        <a:pt x="117" y="964"/>
                        <a:pt x="117" y="964"/>
                        <a:pt x="117" y="964"/>
                      </a:cubicBezTo>
                      <a:cubicBezTo>
                        <a:pt x="119" y="962"/>
                        <a:pt x="119" y="962"/>
                        <a:pt x="119" y="962"/>
                      </a:cubicBezTo>
                      <a:cubicBezTo>
                        <a:pt x="120" y="959"/>
                        <a:pt x="120" y="959"/>
                        <a:pt x="120" y="959"/>
                      </a:cubicBezTo>
                      <a:cubicBezTo>
                        <a:pt x="122" y="958"/>
                        <a:pt x="122" y="958"/>
                        <a:pt x="122" y="958"/>
                      </a:cubicBezTo>
                      <a:cubicBezTo>
                        <a:pt x="124" y="958"/>
                        <a:pt x="124" y="958"/>
                        <a:pt x="124" y="958"/>
                      </a:cubicBezTo>
                      <a:cubicBezTo>
                        <a:pt x="131" y="953"/>
                        <a:pt x="131" y="953"/>
                        <a:pt x="131" y="953"/>
                      </a:cubicBezTo>
                      <a:cubicBezTo>
                        <a:pt x="132" y="954"/>
                        <a:pt x="132" y="954"/>
                        <a:pt x="132" y="954"/>
                      </a:cubicBezTo>
                      <a:cubicBezTo>
                        <a:pt x="133" y="956"/>
                        <a:pt x="133" y="956"/>
                        <a:pt x="133" y="956"/>
                      </a:cubicBezTo>
                      <a:cubicBezTo>
                        <a:pt x="136" y="957"/>
                        <a:pt x="136" y="957"/>
                        <a:pt x="136" y="957"/>
                      </a:cubicBezTo>
                      <a:cubicBezTo>
                        <a:pt x="137" y="960"/>
                        <a:pt x="137" y="960"/>
                        <a:pt x="137" y="960"/>
                      </a:cubicBezTo>
                      <a:cubicBezTo>
                        <a:pt x="135" y="960"/>
                        <a:pt x="135" y="960"/>
                        <a:pt x="135" y="960"/>
                      </a:cubicBezTo>
                      <a:cubicBezTo>
                        <a:pt x="133" y="958"/>
                        <a:pt x="133" y="958"/>
                        <a:pt x="133" y="958"/>
                      </a:cubicBezTo>
                      <a:cubicBezTo>
                        <a:pt x="127" y="959"/>
                        <a:pt x="127" y="959"/>
                        <a:pt x="127" y="959"/>
                      </a:cubicBezTo>
                      <a:cubicBezTo>
                        <a:pt x="126" y="961"/>
                        <a:pt x="126" y="961"/>
                        <a:pt x="126" y="961"/>
                      </a:cubicBezTo>
                      <a:cubicBezTo>
                        <a:pt x="125" y="959"/>
                        <a:pt x="125" y="959"/>
                        <a:pt x="125" y="959"/>
                      </a:cubicBezTo>
                      <a:cubicBezTo>
                        <a:pt x="123" y="960"/>
                        <a:pt x="123" y="960"/>
                        <a:pt x="123" y="960"/>
                      </a:cubicBezTo>
                      <a:cubicBezTo>
                        <a:pt x="122" y="963"/>
                        <a:pt x="122" y="963"/>
                        <a:pt x="122" y="963"/>
                      </a:cubicBezTo>
                      <a:cubicBezTo>
                        <a:pt x="120" y="964"/>
                        <a:pt x="120" y="964"/>
                        <a:pt x="120" y="964"/>
                      </a:cubicBezTo>
                      <a:cubicBezTo>
                        <a:pt x="119" y="967"/>
                        <a:pt x="119" y="967"/>
                        <a:pt x="119" y="967"/>
                      </a:cubicBezTo>
                      <a:cubicBezTo>
                        <a:pt x="114" y="968"/>
                        <a:pt x="114" y="968"/>
                        <a:pt x="114" y="968"/>
                      </a:cubicBezTo>
                      <a:cubicBezTo>
                        <a:pt x="112" y="970"/>
                        <a:pt x="112" y="970"/>
                        <a:pt x="112" y="970"/>
                      </a:cubicBezTo>
                      <a:cubicBezTo>
                        <a:pt x="109" y="970"/>
                        <a:pt x="109" y="970"/>
                        <a:pt x="109" y="970"/>
                      </a:cubicBezTo>
                      <a:cubicBezTo>
                        <a:pt x="106" y="973"/>
                        <a:pt x="106" y="973"/>
                        <a:pt x="106" y="973"/>
                      </a:cubicBezTo>
                      <a:cubicBezTo>
                        <a:pt x="107" y="976"/>
                        <a:pt x="107" y="976"/>
                        <a:pt x="107" y="976"/>
                      </a:cubicBezTo>
                      <a:cubicBezTo>
                        <a:pt x="109" y="976"/>
                        <a:pt x="109" y="976"/>
                        <a:pt x="109" y="976"/>
                      </a:cubicBezTo>
                      <a:cubicBezTo>
                        <a:pt x="111" y="974"/>
                        <a:pt x="111" y="974"/>
                        <a:pt x="111" y="974"/>
                      </a:cubicBezTo>
                      <a:cubicBezTo>
                        <a:pt x="112" y="974"/>
                        <a:pt x="112" y="974"/>
                        <a:pt x="112" y="974"/>
                      </a:cubicBezTo>
                      <a:cubicBezTo>
                        <a:pt x="113" y="977"/>
                        <a:pt x="113" y="977"/>
                        <a:pt x="113" y="977"/>
                      </a:cubicBezTo>
                      <a:cubicBezTo>
                        <a:pt x="113" y="980"/>
                        <a:pt x="113" y="980"/>
                        <a:pt x="113" y="980"/>
                      </a:cubicBezTo>
                      <a:cubicBezTo>
                        <a:pt x="110" y="982"/>
                        <a:pt x="110" y="982"/>
                        <a:pt x="110" y="982"/>
                      </a:cubicBezTo>
                      <a:cubicBezTo>
                        <a:pt x="110" y="988"/>
                        <a:pt x="110" y="988"/>
                        <a:pt x="110" y="988"/>
                      </a:cubicBezTo>
                      <a:cubicBezTo>
                        <a:pt x="112" y="991"/>
                        <a:pt x="112" y="991"/>
                        <a:pt x="112" y="991"/>
                      </a:cubicBezTo>
                      <a:cubicBezTo>
                        <a:pt x="114" y="991"/>
                        <a:pt x="114" y="991"/>
                        <a:pt x="114" y="991"/>
                      </a:cubicBezTo>
                      <a:cubicBezTo>
                        <a:pt x="117" y="989"/>
                        <a:pt x="117" y="989"/>
                        <a:pt x="117" y="989"/>
                      </a:cubicBezTo>
                      <a:cubicBezTo>
                        <a:pt x="117" y="986"/>
                        <a:pt x="117" y="986"/>
                        <a:pt x="117" y="986"/>
                      </a:cubicBezTo>
                      <a:cubicBezTo>
                        <a:pt x="120" y="987"/>
                        <a:pt x="120" y="987"/>
                        <a:pt x="120" y="987"/>
                      </a:cubicBezTo>
                      <a:cubicBezTo>
                        <a:pt x="121" y="985"/>
                        <a:pt x="121" y="985"/>
                        <a:pt x="121" y="985"/>
                      </a:cubicBezTo>
                      <a:cubicBezTo>
                        <a:pt x="123" y="985"/>
                        <a:pt x="123" y="985"/>
                        <a:pt x="123" y="985"/>
                      </a:cubicBezTo>
                      <a:cubicBezTo>
                        <a:pt x="125" y="987"/>
                        <a:pt x="125" y="987"/>
                        <a:pt x="125" y="987"/>
                      </a:cubicBezTo>
                      <a:cubicBezTo>
                        <a:pt x="123" y="988"/>
                        <a:pt x="123" y="988"/>
                        <a:pt x="123" y="988"/>
                      </a:cubicBezTo>
                      <a:cubicBezTo>
                        <a:pt x="121" y="991"/>
                        <a:pt x="121" y="991"/>
                        <a:pt x="121" y="991"/>
                      </a:cubicBezTo>
                      <a:cubicBezTo>
                        <a:pt x="118" y="991"/>
                        <a:pt x="118" y="991"/>
                        <a:pt x="118" y="991"/>
                      </a:cubicBezTo>
                      <a:cubicBezTo>
                        <a:pt x="113" y="993"/>
                        <a:pt x="113" y="993"/>
                        <a:pt x="113" y="993"/>
                      </a:cubicBezTo>
                      <a:cubicBezTo>
                        <a:pt x="111" y="994"/>
                        <a:pt x="111" y="994"/>
                        <a:pt x="111" y="994"/>
                      </a:cubicBezTo>
                      <a:cubicBezTo>
                        <a:pt x="110" y="997"/>
                        <a:pt x="110" y="997"/>
                        <a:pt x="110" y="997"/>
                      </a:cubicBezTo>
                      <a:cubicBezTo>
                        <a:pt x="110" y="1000"/>
                        <a:pt x="110" y="1000"/>
                        <a:pt x="110" y="1000"/>
                      </a:cubicBezTo>
                      <a:cubicBezTo>
                        <a:pt x="112" y="1002"/>
                        <a:pt x="112" y="1002"/>
                        <a:pt x="112" y="1002"/>
                      </a:cubicBezTo>
                      <a:cubicBezTo>
                        <a:pt x="111" y="1004"/>
                        <a:pt x="111" y="1004"/>
                        <a:pt x="111" y="1004"/>
                      </a:cubicBezTo>
                      <a:cubicBezTo>
                        <a:pt x="110" y="1008"/>
                        <a:pt x="110" y="1008"/>
                        <a:pt x="110" y="1008"/>
                      </a:cubicBezTo>
                      <a:cubicBezTo>
                        <a:pt x="111" y="1013"/>
                        <a:pt x="111" y="1013"/>
                        <a:pt x="111" y="1013"/>
                      </a:cubicBezTo>
                      <a:cubicBezTo>
                        <a:pt x="113" y="1013"/>
                        <a:pt x="113" y="1013"/>
                        <a:pt x="113" y="1013"/>
                      </a:cubicBezTo>
                      <a:cubicBezTo>
                        <a:pt x="115" y="1007"/>
                        <a:pt x="115" y="1007"/>
                        <a:pt x="115" y="1007"/>
                      </a:cubicBezTo>
                      <a:cubicBezTo>
                        <a:pt x="117" y="1007"/>
                        <a:pt x="117" y="1007"/>
                        <a:pt x="117" y="1007"/>
                      </a:cubicBezTo>
                      <a:cubicBezTo>
                        <a:pt x="121" y="1002"/>
                        <a:pt x="121" y="1002"/>
                        <a:pt x="121" y="1002"/>
                      </a:cubicBezTo>
                      <a:cubicBezTo>
                        <a:pt x="122" y="1002"/>
                        <a:pt x="122" y="1002"/>
                        <a:pt x="122" y="1002"/>
                      </a:cubicBezTo>
                      <a:cubicBezTo>
                        <a:pt x="124" y="999"/>
                        <a:pt x="124" y="999"/>
                        <a:pt x="124" y="999"/>
                      </a:cubicBezTo>
                      <a:cubicBezTo>
                        <a:pt x="126" y="998"/>
                        <a:pt x="126" y="998"/>
                        <a:pt x="126" y="998"/>
                      </a:cubicBezTo>
                      <a:cubicBezTo>
                        <a:pt x="127" y="998"/>
                        <a:pt x="127" y="998"/>
                        <a:pt x="127" y="998"/>
                      </a:cubicBezTo>
                      <a:cubicBezTo>
                        <a:pt x="125" y="1000"/>
                        <a:pt x="125" y="1000"/>
                        <a:pt x="125" y="1000"/>
                      </a:cubicBezTo>
                      <a:cubicBezTo>
                        <a:pt x="125" y="1002"/>
                        <a:pt x="125" y="1002"/>
                        <a:pt x="125" y="1002"/>
                      </a:cubicBezTo>
                      <a:cubicBezTo>
                        <a:pt x="126" y="1003"/>
                        <a:pt x="126" y="1003"/>
                        <a:pt x="126" y="1003"/>
                      </a:cubicBezTo>
                      <a:cubicBezTo>
                        <a:pt x="128" y="1002"/>
                        <a:pt x="128" y="1002"/>
                        <a:pt x="128" y="1002"/>
                      </a:cubicBezTo>
                      <a:cubicBezTo>
                        <a:pt x="132" y="997"/>
                        <a:pt x="132" y="997"/>
                        <a:pt x="132" y="997"/>
                      </a:cubicBezTo>
                      <a:cubicBezTo>
                        <a:pt x="133" y="995"/>
                        <a:pt x="133" y="995"/>
                        <a:pt x="133" y="995"/>
                      </a:cubicBezTo>
                      <a:cubicBezTo>
                        <a:pt x="135" y="998"/>
                        <a:pt x="135" y="998"/>
                        <a:pt x="135" y="998"/>
                      </a:cubicBezTo>
                      <a:cubicBezTo>
                        <a:pt x="137" y="997"/>
                        <a:pt x="137" y="997"/>
                        <a:pt x="137" y="997"/>
                      </a:cubicBezTo>
                      <a:cubicBezTo>
                        <a:pt x="139" y="995"/>
                        <a:pt x="139" y="995"/>
                        <a:pt x="139" y="995"/>
                      </a:cubicBezTo>
                      <a:cubicBezTo>
                        <a:pt x="141" y="995"/>
                        <a:pt x="141" y="995"/>
                        <a:pt x="141" y="995"/>
                      </a:cubicBezTo>
                      <a:cubicBezTo>
                        <a:pt x="141" y="997"/>
                        <a:pt x="141" y="997"/>
                        <a:pt x="141" y="997"/>
                      </a:cubicBezTo>
                      <a:cubicBezTo>
                        <a:pt x="138" y="999"/>
                        <a:pt x="138" y="999"/>
                        <a:pt x="138" y="999"/>
                      </a:cubicBezTo>
                      <a:cubicBezTo>
                        <a:pt x="139" y="1006"/>
                        <a:pt x="139" y="1006"/>
                        <a:pt x="139" y="1006"/>
                      </a:cubicBezTo>
                      <a:cubicBezTo>
                        <a:pt x="140" y="1008"/>
                        <a:pt x="140" y="1008"/>
                        <a:pt x="140" y="1008"/>
                      </a:cubicBezTo>
                      <a:cubicBezTo>
                        <a:pt x="142" y="1011"/>
                        <a:pt x="142" y="1011"/>
                        <a:pt x="142" y="1011"/>
                      </a:cubicBezTo>
                      <a:cubicBezTo>
                        <a:pt x="141" y="1012"/>
                        <a:pt x="141" y="1012"/>
                        <a:pt x="141" y="1012"/>
                      </a:cubicBezTo>
                      <a:cubicBezTo>
                        <a:pt x="139" y="1010"/>
                        <a:pt x="139" y="1010"/>
                        <a:pt x="139" y="1010"/>
                      </a:cubicBezTo>
                      <a:cubicBezTo>
                        <a:pt x="136" y="1006"/>
                        <a:pt x="136" y="1006"/>
                        <a:pt x="136" y="1006"/>
                      </a:cubicBezTo>
                      <a:cubicBezTo>
                        <a:pt x="134" y="1003"/>
                        <a:pt x="134" y="1003"/>
                        <a:pt x="134" y="1003"/>
                      </a:cubicBezTo>
                      <a:cubicBezTo>
                        <a:pt x="133" y="1003"/>
                        <a:pt x="133" y="1003"/>
                        <a:pt x="133" y="1003"/>
                      </a:cubicBezTo>
                      <a:cubicBezTo>
                        <a:pt x="132" y="1004"/>
                        <a:pt x="132" y="1004"/>
                        <a:pt x="132" y="1004"/>
                      </a:cubicBezTo>
                      <a:cubicBezTo>
                        <a:pt x="130" y="1004"/>
                        <a:pt x="130" y="1004"/>
                        <a:pt x="130" y="1004"/>
                      </a:cubicBezTo>
                      <a:cubicBezTo>
                        <a:pt x="129" y="1006"/>
                        <a:pt x="129" y="1006"/>
                        <a:pt x="129" y="1006"/>
                      </a:cubicBezTo>
                      <a:cubicBezTo>
                        <a:pt x="130" y="1008"/>
                        <a:pt x="130" y="1008"/>
                        <a:pt x="130" y="1008"/>
                      </a:cubicBezTo>
                      <a:cubicBezTo>
                        <a:pt x="132" y="1008"/>
                        <a:pt x="132" y="1008"/>
                        <a:pt x="132" y="1008"/>
                      </a:cubicBezTo>
                      <a:cubicBezTo>
                        <a:pt x="135" y="1011"/>
                        <a:pt x="135" y="1011"/>
                        <a:pt x="135" y="1011"/>
                      </a:cubicBezTo>
                      <a:cubicBezTo>
                        <a:pt x="136" y="1012"/>
                        <a:pt x="136" y="1012"/>
                        <a:pt x="136" y="1012"/>
                      </a:cubicBezTo>
                      <a:cubicBezTo>
                        <a:pt x="136" y="1014"/>
                        <a:pt x="136" y="1014"/>
                        <a:pt x="136" y="1014"/>
                      </a:cubicBezTo>
                      <a:cubicBezTo>
                        <a:pt x="134" y="1014"/>
                        <a:pt x="134" y="1014"/>
                        <a:pt x="134" y="1014"/>
                      </a:cubicBezTo>
                      <a:cubicBezTo>
                        <a:pt x="131" y="1011"/>
                        <a:pt x="131" y="1011"/>
                        <a:pt x="131" y="1011"/>
                      </a:cubicBezTo>
                      <a:cubicBezTo>
                        <a:pt x="130" y="1010"/>
                        <a:pt x="130" y="1010"/>
                        <a:pt x="130" y="1010"/>
                      </a:cubicBezTo>
                      <a:cubicBezTo>
                        <a:pt x="127" y="1011"/>
                        <a:pt x="127" y="1011"/>
                        <a:pt x="127" y="1011"/>
                      </a:cubicBezTo>
                      <a:cubicBezTo>
                        <a:pt x="124" y="1016"/>
                        <a:pt x="124" y="1016"/>
                        <a:pt x="124" y="1016"/>
                      </a:cubicBezTo>
                      <a:cubicBezTo>
                        <a:pt x="121" y="1018"/>
                        <a:pt x="121" y="1018"/>
                        <a:pt x="121" y="1018"/>
                      </a:cubicBezTo>
                      <a:cubicBezTo>
                        <a:pt x="115" y="1018"/>
                        <a:pt x="115" y="1018"/>
                        <a:pt x="115" y="1018"/>
                      </a:cubicBezTo>
                      <a:cubicBezTo>
                        <a:pt x="115" y="1019"/>
                        <a:pt x="115" y="1019"/>
                        <a:pt x="115" y="1019"/>
                      </a:cubicBezTo>
                      <a:cubicBezTo>
                        <a:pt x="116" y="1020"/>
                        <a:pt x="116" y="1020"/>
                        <a:pt x="116" y="1020"/>
                      </a:cubicBezTo>
                      <a:cubicBezTo>
                        <a:pt x="119" y="1020"/>
                        <a:pt x="119" y="1020"/>
                        <a:pt x="119" y="1020"/>
                      </a:cubicBezTo>
                      <a:cubicBezTo>
                        <a:pt x="122" y="1019"/>
                        <a:pt x="122" y="1019"/>
                        <a:pt x="122" y="1019"/>
                      </a:cubicBezTo>
                      <a:cubicBezTo>
                        <a:pt x="127" y="1018"/>
                        <a:pt x="127" y="1018"/>
                        <a:pt x="127" y="1018"/>
                      </a:cubicBezTo>
                      <a:cubicBezTo>
                        <a:pt x="130" y="1015"/>
                        <a:pt x="130" y="1015"/>
                        <a:pt x="130" y="1015"/>
                      </a:cubicBezTo>
                      <a:cubicBezTo>
                        <a:pt x="133" y="1016"/>
                        <a:pt x="133" y="1016"/>
                        <a:pt x="133" y="1016"/>
                      </a:cubicBezTo>
                      <a:cubicBezTo>
                        <a:pt x="136" y="1016"/>
                        <a:pt x="136" y="1016"/>
                        <a:pt x="136" y="1016"/>
                      </a:cubicBezTo>
                      <a:cubicBezTo>
                        <a:pt x="135" y="1017"/>
                        <a:pt x="135" y="1017"/>
                        <a:pt x="135" y="1017"/>
                      </a:cubicBezTo>
                      <a:cubicBezTo>
                        <a:pt x="133" y="1020"/>
                        <a:pt x="133" y="1020"/>
                        <a:pt x="133" y="1020"/>
                      </a:cubicBezTo>
                      <a:cubicBezTo>
                        <a:pt x="128" y="1020"/>
                        <a:pt x="128" y="1020"/>
                        <a:pt x="128" y="1020"/>
                      </a:cubicBezTo>
                      <a:cubicBezTo>
                        <a:pt x="124" y="1021"/>
                        <a:pt x="124" y="1021"/>
                        <a:pt x="124" y="1021"/>
                      </a:cubicBezTo>
                      <a:cubicBezTo>
                        <a:pt x="117" y="1021"/>
                        <a:pt x="117" y="1021"/>
                        <a:pt x="117" y="1021"/>
                      </a:cubicBezTo>
                      <a:cubicBezTo>
                        <a:pt x="114" y="1022"/>
                        <a:pt x="114" y="1022"/>
                        <a:pt x="114" y="1022"/>
                      </a:cubicBezTo>
                      <a:cubicBezTo>
                        <a:pt x="113" y="1025"/>
                        <a:pt x="113" y="1025"/>
                        <a:pt x="113" y="1025"/>
                      </a:cubicBezTo>
                      <a:cubicBezTo>
                        <a:pt x="114" y="1028"/>
                        <a:pt x="114" y="1028"/>
                        <a:pt x="114" y="1028"/>
                      </a:cubicBezTo>
                      <a:cubicBezTo>
                        <a:pt x="117" y="1029"/>
                        <a:pt x="117" y="1029"/>
                        <a:pt x="117" y="1029"/>
                      </a:cubicBezTo>
                      <a:cubicBezTo>
                        <a:pt x="121" y="1028"/>
                        <a:pt x="121" y="1028"/>
                        <a:pt x="121" y="1028"/>
                      </a:cubicBezTo>
                      <a:cubicBezTo>
                        <a:pt x="122" y="1029"/>
                        <a:pt x="122" y="1029"/>
                        <a:pt x="122" y="1029"/>
                      </a:cubicBezTo>
                      <a:cubicBezTo>
                        <a:pt x="119" y="1031"/>
                        <a:pt x="119" y="1031"/>
                        <a:pt x="119" y="1031"/>
                      </a:cubicBezTo>
                      <a:cubicBezTo>
                        <a:pt x="115" y="1031"/>
                        <a:pt x="115" y="1031"/>
                        <a:pt x="115" y="1031"/>
                      </a:cubicBezTo>
                      <a:cubicBezTo>
                        <a:pt x="113" y="1034"/>
                        <a:pt x="113" y="1034"/>
                        <a:pt x="113" y="1034"/>
                      </a:cubicBezTo>
                      <a:cubicBezTo>
                        <a:pt x="114" y="1037"/>
                        <a:pt x="114" y="1037"/>
                        <a:pt x="114" y="1037"/>
                      </a:cubicBezTo>
                      <a:cubicBezTo>
                        <a:pt x="116" y="1039"/>
                        <a:pt x="116" y="1039"/>
                        <a:pt x="116" y="1039"/>
                      </a:cubicBezTo>
                      <a:cubicBezTo>
                        <a:pt x="118" y="1038"/>
                        <a:pt x="118" y="1038"/>
                        <a:pt x="118" y="1038"/>
                      </a:cubicBezTo>
                      <a:cubicBezTo>
                        <a:pt x="119" y="1035"/>
                        <a:pt x="119" y="1035"/>
                        <a:pt x="119" y="1035"/>
                      </a:cubicBezTo>
                      <a:cubicBezTo>
                        <a:pt x="122" y="1035"/>
                        <a:pt x="122" y="1035"/>
                        <a:pt x="122" y="1035"/>
                      </a:cubicBezTo>
                      <a:cubicBezTo>
                        <a:pt x="123" y="1036"/>
                        <a:pt x="123" y="1036"/>
                        <a:pt x="123" y="1036"/>
                      </a:cubicBezTo>
                      <a:cubicBezTo>
                        <a:pt x="126" y="1036"/>
                        <a:pt x="126" y="1036"/>
                        <a:pt x="126" y="1036"/>
                      </a:cubicBezTo>
                      <a:cubicBezTo>
                        <a:pt x="128" y="1035"/>
                        <a:pt x="128" y="1035"/>
                        <a:pt x="128" y="1035"/>
                      </a:cubicBezTo>
                      <a:cubicBezTo>
                        <a:pt x="129" y="1034"/>
                        <a:pt x="129" y="1034"/>
                        <a:pt x="129" y="1034"/>
                      </a:cubicBezTo>
                      <a:cubicBezTo>
                        <a:pt x="130" y="1035"/>
                        <a:pt x="130" y="1035"/>
                        <a:pt x="130" y="1035"/>
                      </a:cubicBezTo>
                      <a:cubicBezTo>
                        <a:pt x="129" y="1037"/>
                        <a:pt x="129" y="1037"/>
                        <a:pt x="129" y="1037"/>
                      </a:cubicBezTo>
                      <a:cubicBezTo>
                        <a:pt x="125" y="1039"/>
                        <a:pt x="125" y="1039"/>
                        <a:pt x="125" y="1039"/>
                      </a:cubicBezTo>
                      <a:cubicBezTo>
                        <a:pt x="123" y="1038"/>
                        <a:pt x="123" y="1038"/>
                        <a:pt x="123" y="1038"/>
                      </a:cubicBezTo>
                      <a:cubicBezTo>
                        <a:pt x="121" y="1038"/>
                        <a:pt x="121" y="1038"/>
                        <a:pt x="121" y="1038"/>
                      </a:cubicBezTo>
                      <a:cubicBezTo>
                        <a:pt x="119" y="1038"/>
                        <a:pt x="119" y="1038"/>
                        <a:pt x="119" y="1038"/>
                      </a:cubicBezTo>
                      <a:cubicBezTo>
                        <a:pt x="121" y="1040"/>
                        <a:pt x="121" y="1040"/>
                        <a:pt x="121" y="1040"/>
                      </a:cubicBezTo>
                      <a:cubicBezTo>
                        <a:pt x="124" y="1040"/>
                        <a:pt x="124" y="1040"/>
                        <a:pt x="124" y="1040"/>
                      </a:cubicBezTo>
                      <a:cubicBezTo>
                        <a:pt x="125" y="1041"/>
                        <a:pt x="125" y="1041"/>
                        <a:pt x="125" y="1041"/>
                      </a:cubicBezTo>
                      <a:cubicBezTo>
                        <a:pt x="123" y="1042"/>
                        <a:pt x="123" y="1042"/>
                        <a:pt x="123" y="1042"/>
                      </a:cubicBezTo>
                      <a:cubicBezTo>
                        <a:pt x="119" y="1042"/>
                        <a:pt x="119" y="1042"/>
                        <a:pt x="119" y="1042"/>
                      </a:cubicBezTo>
                      <a:cubicBezTo>
                        <a:pt x="116" y="1045"/>
                        <a:pt x="116" y="1045"/>
                        <a:pt x="116" y="1045"/>
                      </a:cubicBezTo>
                      <a:cubicBezTo>
                        <a:pt x="118" y="1047"/>
                        <a:pt x="118" y="1047"/>
                        <a:pt x="118" y="1047"/>
                      </a:cubicBezTo>
                      <a:cubicBezTo>
                        <a:pt x="120" y="1048"/>
                        <a:pt x="120" y="1048"/>
                        <a:pt x="120" y="1048"/>
                      </a:cubicBezTo>
                      <a:cubicBezTo>
                        <a:pt x="121" y="1047"/>
                        <a:pt x="121" y="1047"/>
                        <a:pt x="121" y="1047"/>
                      </a:cubicBezTo>
                      <a:cubicBezTo>
                        <a:pt x="125" y="1046"/>
                        <a:pt x="125" y="1046"/>
                        <a:pt x="125" y="1046"/>
                      </a:cubicBezTo>
                      <a:cubicBezTo>
                        <a:pt x="127" y="1047"/>
                        <a:pt x="127" y="1047"/>
                        <a:pt x="127" y="1047"/>
                      </a:cubicBezTo>
                      <a:cubicBezTo>
                        <a:pt x="128" y="1048"/>
                        <a:pt x="128" y="1048"/>
                        <a:pt x="128" y="1048"/>
                      </a:cubicBezTo>
                      <a:cubicBezTo>
                        <a:pt x="127" y="1049"/>
                        <a:pt x="127" y="1049"/>
                        <a:pt x="127" y="1049"/>
                      </a:cubicBezTo>
                      <a:cubicBezTo>
                        <a:pt x="122" y="1050"/>
                        <a:pt x="122" y="1050"/>
                        <a:pt x="122" y="1050"/>
                      </a:cubicBezTo>
                      <a:cubicBezTo>
                        <a:pt x="120" y="1049"/>
                        <a:pt x="120" y="1049"/>
                        <a:pt x="120" y="1049"/>
                      </a:cubicBezTo>
                      <a:cubicBezTo>
                        <a:pt x="117" y="1050"/>
                        <a:pt x="117" y="1050"/>
                        <a:pt x="117" y="1050"/>
                      </a:cubicBezTo>
                      <a:cubicBezTo>
                        <a:pt x="116" y="1052"/>
                        <a:pt x="116" y="1052"/>
                        <a:pt x="116" y="1052"/>
                      </a:cubicBezTo>
                      <a:cubicBezTo>
                        <a:pt x="117" y="1055"/>
                        <a:pt x="117" y="1055"/>
                        <a:pt x="117" y="1055"/>
                      </a:cubicBezTo>
                      <a:cubicBezTo>
                        <a:pt x="119" y="1055"/>
                        <a:pt x="119" y="1055"/>
                        <a:pt x="119" y="1055"/>
                      </a:cubicBezTo>
                      <a:cubicBezTo>
                        <a:pt x="122" y="1053"/>
                        <a:pt x="122" y="1053"/>
                        <a:pt x="122" y="1053"/>
                      </a:cubicBezTo>
                      <a:cubicBezTo>
                        <a:pt x="125" y="1053"/>
                        <a:pt x="125" y="1053"/>
                        <a:pt x="125" y="1053"/>
                      </a:cubicBezTo>
                      <a:cubicBezTo>
                        <a:pt x="127" y="1055"/>
                        <a:pt x="127" y="1055"/>
                        <a:pt x="127" y="1055"/>
                      </a:cubicBezTo>
                      <a:cubicBezTo>
                        <a:pt x="127" y="1056"/>
                        <a:pt x="127" y="1056"/>
                        <a:pt x="127" y="1056"/>
                      </a:cubicBezTo>
                      <a:cubicBezTo>
                        <a:pt x="122" y="1058"/>
                        <a:pt x="122" y="1058"/>
                        <a:pt x="122" y="1058"/>
                      </a:cubicBezTo>
                      <a:cubicBezTo>
                        <a:pt x="122" y="1060"/>
                        <a:pt x="122" y="1060"/>
                        <a:pt x="122" y="1060"/>
                      </a:cubicBezTo>
                      <a:cubicBezTo>
                        <a:pt x="123" y="1065"/>
                        <a:pt x="123" y="1065"/>
                        <a:pt x="123" y="1065"/>
                      </a:cubicBezTo>
                      <a:cubicBezTo>
                        <a:pt x="124" y="1065"/>
                        <a:pt x="124" y="1065"/>
                        <a:pt x="124" y="1065"/>
                      </a:cubicBezTo>
                      <a:cubicBezTo>
                        <a:pt x="125" y="1063"/>
                        <a:pt x="125" y="1063"/>
                        <a:pt x="125" y="1063"/>
                      </a:cubicBezTo>
                      <a:cubicBezTo>
                        <a:pt x="128" y="1063"/>
                        <a:pt x="128" y="1063"/>
                        <a:pt x="128" y="1063"/>
                      </a:cubicBezTo>
                      <a:cubicBezTo>
                        <a:pt x="129" y="1066"/>
                        <a:pt x="129" y="1066"/>
                        <a:pt x="129" y="1066"/>
                      </a:cubicBezTo>
                      <a:cubicBezTo>
                        <a:pt x="130" y="1064"/>
                        <a:pt x="130" y="1064"/>
                        <a:pt x="130" y="1064"/>
                      </a:cubicBezTo>
                      <a:cubicBezTo>
                        <a:pt x="131" y="1063"/>
                        <a:pt x="131" y="1063"/>
                        <a:pt x="131" y="1063"/>
                      </a:cubicBezTo>
                      <a:cubicBezTo>
                        <a:pt x="132" y="1065"/>
                        <a:pt x="132" y="1065"/>
                        <a:pt x="132" y="1065"/>
                      </a:cubicBezTo>
                      <a:cubicBezTo>
                        <a:pt x="131" y="1067"/>
                        <a:pt x="131" y="1067"/>
                        <a:pt x="131" y="1067"/>
                      </a:cubicBezTo>
                      <a:cubicBezTo>
                        <a:pt x="130" y="1069"/>
                        <a:pt x="130" y="1069"/>
                        <a:pt x="130" y="1069"/>
                      </a:cubicBezTo>
                      <a:cubicBezTo>
                        <a:pt x="132" y="1071"/>
                        <a:pt x="132" y="1071"/>
                        <a:pt x="132" y="1071"/>
                      </a:cubicBezTo>
                      <a:cubicBezTo>
                        <a:pt x="129" y="1076"/>
                        <a:pt x="129" y="1076"/>
                        <a:pt x="129" y="1076"/>
                      </a:cubicBezTo>
                      <a:cubicBezTo>
                        <a:pt x="128" y="1076"/>
                        <a:pt x="128" y="1076"/>
                        <a:pt x="128" y="1076"/>
                      </a:cubicBezTo>
                      <a:cubicBezTo>
                        <a:pt x="126" y="1079"/>
                        <a:pt x="126" y="1079"/>
                        <a:pt x="126" y="1079"/>
                      </a:cubicBezTo>
                      <a:cubicBezTo>
                        <a:pt x="124" y="1082"/>
                        <a:pt x="124" y="1082"/>
                        <a:pt x="124" y="1082"/>
                      </a:cubicBezTo>
                      <a:cubicBezTo>
                        <a:pt x="125" y="1083"/>
                        <a:pt x="125" y="1083"/>
                        <a:pt x="125" y="1083"/>
                      </a:cubicBezTo>
                      <a:cubicBezTo>
                        <a:pt x="127" y="1083"/>
                        <a:pt x="127" y="1083"/>
                        <a:pt x="127" y="1083"/>
                      </a:cubicBezTo>
                      <a:cubicBezTo>
                        <a:pt x="129" y="1082"/>
                        <a:pt x="129" y="1082"/>
                        <a:pt x="129" y="1082"/>
                      </a:cubicBezTo>
                      <a:cubicBezTo>
                        <a:pt x="131" y="1082"/>
                        <a:pt x="131" y="1082"/>
                        <a:pt x="131" y="1082"/>
                      </a:cubicBezTo>
                      <a:cubicBezTo>
                        <a:pt x="131" y="1085"/>
                        <a:pt x="131" y="1085"/>
                        <a:pt x="131" y="1085"/>
                      </a:cubicBezTo>
                      <a:cubicBezTo>
                        <a:pt x="130" y="1087"/>
                        <a:pt x="130" y="1087"/>
                        <a:pt x="130" y="1087"/>
                      </a:cubicBezTo>
                      <a:cubicBezTo>
                        <a:pt x="130" y="1088"/>
                        <a:pt x="130" y="1088"/>
                        <a:pt x="130" y="1088"/>
                      </a:cubicBezTo>
                      <a:cubicBezTo>
                        <a:pt x="133" y="1088"/>
                        <a:pt x="133" y="1088"/>
                        <a:pt x="133" y="1088"/>
                      </a:cubicBezTo>
                      <a:cubicBezTo>
                        <a:pt x="134" y="1089"/>
                        <a:pt x="134" y="1089"/>
                        <a:pt x="134" y="1089"/>
                      </a:cubicBezTo>
                      <a:cubicBezTo>
                        <a:pt x="134" y="1091"/>
                        <a:pt x="134" y="1091"/>
                        <a:pt x="134" y="1091"/>
                      </a:cubicBezTo>
                      <a:cubicBezTo>
                        <a:pt x="132" y="1092"/>
                        <a:pt x="132" y="1092"/>
                        <a:pt x="132" y="1092"/>
                      </a:cubicBezTo>
                      <a:cubicBezTo>
                        <a:pt x="134" y="1094"/>
                        <a:pt x="134" y="1094"/>
                        <a:pt x="134" y="1094"/>
                      </a:cubicBezTo>
                      <a:cubicBezTo>
                        <a:pt x="133" y="1097"/>
                        <a:pt x="133" y="1097"/>
                        <a:pt x="133" y="1097"/>
                      </a:cubicBezTo>
                      <a:cubicBezTo>
                        <a:pt x="131" y="1098"/>
                        <a:pt x="131" y="1098"/>
                        <a:pt x="131" y="1098"/>
                      </a:cubicBezTo>
                      <a:cubicBezTo>
                        <a:pt x="130" y="1100"/>
                        <a:pt x="130" y="1100"/>
                        <a:pt x="130" y="1100"/>
                      </a:cubicBezTo>
                      <a:cubicBezTo>
                        <a:pt x="133" y="1100"/>
                        <a:pt x="133" y="1100"/>
                        <a:pt x="133" y="1100"/>
                      </a:cubicBezTo>
                      <a:cubicBezTo>
                        <a:pt x="134" y="1098"/>
                        <a:pt x="134" y="1098"/>
                        <a:pt x="134" y="1098"/>
                      </a:cubicBezTo>
                      <a:cubicBezTo>
                        <a:pt x="135" y="1096"/>
                        <a:pt x="135" y="1096"/>
                        <a:pt x="135" y="1096"/>
                      </a:cubicBezTo>
                      <a:cubicBezTo>
                        <a:pt x="140" y="1094"/>
                        <a:pt x="140" y="1094"/>
                        <a:pt x="140" y="1094"/>
                      </a:cubicBezTo>
                      <a:cubicBezTo>
                        <a:pt x="141" y="1096"/>
                        <a:pt x="141" y="1096"/>
                        <a:pt x="141" y="1096"/>
                      </a:cubicBezTo>
                      <a:cubicBezTo>
                        <a:pt x="140" y="1098"/>
                        <a:pt x="140" y="1098"/>
                        <a:pt x="140" y="1098"/>
                      </a:cubicBezTo>
                      <a:cubicBezTo>
                        <a:pt x="140" y="1100"/>
                        <a:pt x="140" y="1100"/>
                        <a:pt x="140" y="1100"/>
                      </a:cubicBezTo>
                      <a:cubicBezTo>
                        <a:pt x="138" y="1102"/>
                        <a:pt x="138" y="1102"/>
                        <a:pt x="138" y="1102"/>
                      </a:cubicBezTo>
                      <a:cubicBezTo>
                        <a:pt x="136" y="1104"/>
                        <a:pt x="136" y="1104"/>
                        <a:pt x="136" y="1104"/>
                      </a:cubicBezTo>
                      <a:cubicBezTo>
                        <a:pt x="134" y="1103"/>
                        <a:pt x="134" y="1103"/>
                        <a:pt x="134" y="1103"/>
                      </a:cubicBezTo>
                      <a:cubicBezTo>
                        <a:pt x="132" y="1104"/>
                        <a:pt x="132" y="1104"/>
                        <a:pt x="132" y="1104"/>
                      </a:cubicBezTo>
                      <a:cubicBezTo>
                        <a:pt x="130" y="1106"/>
                        <a:pt x="130" y="1106"/>
                        <a:pt x="130" y="1106"/>
                      </a:cubicBezTo>
                      <a:cubicBezTo>
                        <a:pt x="132" y="1108"/>
                        <a:pt x="132" y="1108"/>
                        <a:pt x="132" y="1108"/>
                      </a:cubicBezTo>
                      <a:cubicBezTo>
                        <a:pt x="135" y="1107"/>
                        <a:pt x="135" y="1107"/>
                        <a:pt x="135" y="1107"/>
                      </a:cubicBezTo>
                      <a:cubicBezTo>
                        <a:pt x="137" y="1105"/>
                        <a:pt x="137" y="1105"/>
                        <a:pt x="137" y="1105"/>
                      </a:cubicBezTo>
                      <a:cubicBezTo>
                        <a:pt x="140" y="1106"/>
                        <a:pt x="140" y="1106"/>
                        <a:pt x="140" y="1106"/>
                      </a:cubicBezTo>
                      <a:cubicBezTo>
                        <a:pt x="141" y="1107"/>
                        <a:pt x="141" y="1107"/>
                        <a:pt x="141" y="1107"/>
                      </a:cubicBezTo>
                      <a:cubicBezTo>
                        <a:pt x="140" y="1109"/>
                        <a:pt x="140" y="1109"/>
                        <a:pt x="140" y="1109"/>
                      </a:cubicBezTo>
                      <a:cubicBezTo>
                        <a:pt x="136" y="1111"/>
                        <a:pt x="136" y="1111"/>
                        <a:pt x="136" y="1111"/>
                      </a:cubicBezTo>
                      <a:cubicBezTo>
                        <a:pt x="136" y="1114"/>
                        <a:pt x="136" y="1114"/>
                        <a:pt x="136" y="1114"/>
                      </a:cubicBezTo>
                      <a:cubicBezTo>
                        <a:pt x="134" y="1116"/>
                        <a:pt x="134" y="1116"/>
                        <a:pt x="134" y="1116"/>
                      </a:cubicBezTo>
                      <a:cubicBezTo>
                        <a:pt x="131" y="1117"/>
                        <a:pt x="131" y="1117"/>
                        <a:pt x="131" y="1117"/>
                      </a:cubicBezTo>
                      <a:cubicBezTo>
                        <a:pt x="131" y="1119"/>
                        <a:pt x="131" y="1119"/>
                        <a:pt x="131" y="1119"/>
                      </a:cubicBezTo>
                      <a:cubicBezTo>
                        <a:pt x="133" y="1121"/>
                        <a:pt x="133" y="1121"/>
                        <a:pt x="133" y="1121"/>
                      </a:cubicBezTo>
                      <a:cubicBezTo>
                        <a:pt x="137" y="1120"/>
                        <a:pt x="137" y="1120"/>
                        <a:pt x="137" y="1120"/>
                      </a:cubicBezTo>
                      <a:cubicBezTo>
                        <a:pt x="140" y="1118"/>
                        <a:pt x="140" y="1118"/>
                        <a:pt x="140" y="1118"/>
                      </a:cubicBezTo>
                      <a:cubicBezTo>
                        <a:pt x="143" y="1116"/>
                        <a:pt x="143" y="1116"/>
                        <a:pt x="143" y="1116"/>
                      </a:cubicBezTo>
                      <a:cubicBezTo>
                        <a:pt x="146" y="1117"/>
                        <a:pt x="146" y="1117"/>
                        <a:pt x="146" y="1117"/>
                      </a:cubicBezTo>
                      <a:cubicBezTo>
                        <a:pt x="146" y="1119"/>
                        <a:pt x="146" y="1119"/>
                        <a:pt x="146" y="1119"/>
                      </a:cubicBezTo>
                      <a:cubicBezTo>
                        <a:pt x="145" y="1120"/>
                        <a:pt x="145" y="1120"/>
                        <a:pt x="145" y="1120"/>
                      </a:cubicBezTo>
                      <a:cubicBezTo>
                        <a:pt x="143" y="1120"/>
                        <a:pt x="143" y="1120"/>
                        <a:pt x="143" y="1120"/>
                      </a:cubicBezTo>
                      <a:cubicBezTo>
                        <a:pt x="139" y="1123"/>
                        <a:pt x="139" y="1123"/>
                        <a:pt x="139" y="1123"/>
                      </a:cubicBezTo>
                      <a:cubicBezTo>
                        <a:pt x="139" y="1124"/>
                        <a:pt x="139" y="1124"/>
                        <a:pt x="139" y="1124"/>
                      </a:cubicBezTo>
                      <a:cubicBezTo>
                        <a:pt x="141" y="1124"/>
                        <a:pt x="141" y="1124"/>
                        <a:pt x="141" y="1124"/>
                      </a:cubicBezTo>
                      <a:cubicBezTo>
                        <a:pt x="142" y="1126"/>
                        <a:pt x="142" y="1126"/>
                        <a:pt x="142" y="1126"/>
                      </a:cubicBezTo>
                      <a:cubicBezTo>
                        <a:pt x="139" y="1129"/>
                        <a:pt x="139" y="1129"/>
                        <a:pt x="139" y="1129"/>
                      </a:cubicBezTo>
                      <a:cubicBezTo>
                        <a:pt x="140" y="1132"/>
                        <a:pt x="140" y="1132"/>
                        <a:pt x="140" y="1132"/>
                      </a:cubicBezTo>
                      <a:cubicBezTo>
                        <a:pt x="143" y="1133"/>
                        <a:pt x="143" y="1133"/>
                        <a:pt x="143" y="1133"/>
                      </a:cubicBezTo>
                      <a:cubicBezTo>
                        <a:pt x="147" y="1129"/>
                        <a:pt x="147" y="1129"/>
                        <a:pt x="147" y="1129"/>
                      </a:cubicBezTo>
                      <a:cubicBezTo>
                        <a:pt x="149" y="1128"/>
                        <a:pt x="149" y="1128"/>
                        <a:pt x="149" y="1128"/>
                      </a:cubicBezTo>
                      <a:cubicBezTo>
                        <a:pt x="150" y="1130"/>
                        <a:pt x="150" y="1130"/>
                        <a:pt x="150" y="1130"/>
                      </a:cubicBezTo>
                      <a:cubicBezTo>
                        <a:pt x="152" y="1132"/>
                        <a:pt x="152" y="1132"/>
                        <a:pt x="152" y="1132"/>
                      </a:cubicBezTo>
                      <a:cubicBezTo>
                        <a:pt x="153" y="1137"/>
                        <a:pt x="153" y="1137"/>
                        <a:pt x="153" y="1137"/>
                      </a:cubicBezTo>
                      <a:cubicBezTo>
                        <a:pt x="155" y="1138"/>
                        <a:pt x="155" y="1138"/>
                        <a:pt x="155" y="1138"/>
                      </a:cubicBezTo>
                      <a:cubicBezTo>
                        <a:pt x="156" y="1139"/>
                        <a:pt x="156" y="1139"/>
                        <a:pt x="156" y="1139"/>
                      </a:cubicBezTo>
                      <a:cubicBezTo>
                        <a:pt x="154" y="1142"/>
                        <a:pt x="154" y="1142"/>
                        <a:pt x="154" y="1142"/>
                      </a:cubicBezTo>
                      <a:cubicBezTo>
                        <a:pt x="151" y="1142"/>
                        <a:pt x="151" y="1142"/>
                        <a:pt x="151" y="1142"/>
                      </a:cubicBezTo>
                      <a:cubicBezTo>
                        <a:pt x="150" y="1145"/>
                        <a:pt x="150" y="1145"/>
                        <a:pt x="150" y="1145"/>
                      </a:cubicBezTo>
                      <a:cubicBezTo>
                        <a:pt x="150" y="1147"/>
                        <a:pt x="150" y="1147"/>
                        <a:pt x="150" y="1147"/>
                      </a:cubicBezTo>
                      <a:cubicBezTo>
                        <a:pt x="155" y="1149"/>
                        <a:pt x="155" y="1149"/>
                        <a:pt x="155" y="1149"/>
                      </a:cubicBezTo>
                      <a:cubicBezTo>
                        <a:pt x="157" y="1148"/>
                        <a:pt x="157" y="1148"/>
                        <a:pt x="157" y="1148"/>
                      </a:cubicBezTo>
                      <a:cubicBezTo>
                        <a:pt x="156" y="1146"/>
                        <a:pt x="156" y="1146"/>
                        <a:pt x="156" y="1146"/>
                      </a:cubicBezTo>
                      <a:cubicBezTo>
                        <a:pt x="156" y="1144"/>
                        <a:pt x="156" y="1144"/>
                        <a:pt x="156" y="1144"/>
                      </a:cubicBezTo>
                      <a:cubicBezTo>
                        <a:pt x="158" y="1143"/>
                        <a:pt x="158" y="1143"/>
                        <a:pt x="158" y="1143"/>
                      </a:cubicBezTo>
                      <a:cubicBezTo>
                        <a:pt x="160" y="1144"/>
                        <a:pt x="160" y="1144"/>
                        <a:pt x="160" y="1144"/>
                      </a:cubicBezTo>
                      <a:cubicBezTo>
                        <a:pt x="162" y="1142"/>
                        <a:pt x="162" y="1142"/>
                        <a:pt x="162" y="1142"/>
                      </a:cubicBezTo>
                      <a:cubicBezTo>
                        <a:pt x="164" y="1141"/>
                        <a:pt x="164" y="1141"/>
                        <a:pt x="164" y="1141"/>
                      </a:cubicBezTo>
                      <a:cubicBezTo>
                        <a:pt x="166" y="1143"/>
                        <a:pt x="166" y="1143"/>
                        <a:pt x="166" y="1143"/>
                      </a:cubicBezTo>
                      <a:cubicBezTo>
                        <a:pt x="168" y="1144"/>
                        <a:pt x="168" y="1144"/>
                        <a:pt x="168" y="1144"/>
                      </a:cubicBezTo>
                      <a:cubicBezTo>
                        <a:pt x="170" y="1143"/>
                        <a:pt x="170" y="1143"/>
                        <a:pt x="170" y="1143"/>
                      </a:cubicBezTo>
                      <a:cubicBezTo>
                        <a:pt x="171" y="1140"/>
                        <a:pt x="171" y="1140"/>
                        <a:pt x="171" y="1140"/>
                      </a:cubicBezTo>
                      <a:cubicBezTo>
                        <a:pt x="173" y="1138"/>
                        <a:pt x="173" y="1138"/>
                        <a:pt x="173" y="1138"/>
                      </a:cubicBezTo>
                      <a:cubicBezTo>
                        <a:pt x="175" y="1138"/>
                        <a:pt x="175" y="1138"/>
                        <a:pt x="175" y="1138"/>
                      </a:cubicBezTo>
                      <a:cubicBezTo>
                        <a:pt x="178" y="1138"/>
                        <a:pt x="178" y="1138"/>
                        <a:pt x="178" y="1138"/>
                      </a:cubicBezTo>
                      <a:cubicBezTo>
                        <a:pt x="180" y="1139"/>
                        <a:pt x="180" y="1139"/>
                        <a:pt x="180" y="1139"/>
                      </a:cubicBezTo>
                      <a:cubicBezTo>
                        <a:pt x="182" y="1137"/>
                        <a:pt x="182" y="1137"/>
                        <a:pt x="182" y="1137"/>
                      </a:cubicBezTo>
                      <a:cubicBezTo>
                        <a:pt x="182" y="1135"/>
                        <a:pt x="182" y="1135"/>
                        <a:pt x="182" y="1135"/>
                      </a:cubicBezTo>
                      <a:cubicBezTo>
                        <a:pt x="181" y="1133"/>
                        <a:pt x="181" y="1133"/>
                        <a:pt x="181" y="1133"/>
                      </a:cubicBezTo>
                      <a:cubicBezTo>
                        <a:pt x="181" y="1131"/>
                        <a:pt x="181" y="1131"/>
                        <a:pt x="181" y="1131"/>
                      </a:cubicBezTo>
                      <a:cubicBezTo>
                        <a:pt x="183" y="1129"/>
                        <a:pt x="183" y="1129"/>
                        <a:pt x="183" y="1129"/>
                      </a:cubicBezTo>
                      <a:cubicBezTo>
                        <a:pt x="184" y="1130"/>
                        <a:pt x="184" y="1130"/>
                        <a:pt x="184" y="1130"/>
                      </a:cubicBezTo>
                      <a:cubicBezTo>
                        <a:pt x="186" y="1134"/>
                        <a:pt x="186" y="1134"/>
                        <a:pt x="186" y="1134"/>
                      </a:cubicBezTo>
                      <a:cubicBezTo>
                        <a:pt x="186" y="1138"/>
                        <a:pt x="186" y="1138"/>
                        <a:pt x="186" y="1138"/>
                      </a:cubicBezTo>
                      <a:cubicBezTo>
                        <a:pt x="183" y="1141"/>
                        <a:pt x="183" y="1141"/>
                        <a:pt x="183" y="1141"/>
                      </a:cubicBezTo>
                      <a:cubicBezTo>
                        <a:pt x="181" y="1142"/>
                        <a:pt x="181" y="1142"/>
                        <a:pt x="181" y="1142"/>
                      </a:cubicBezTo>
                      <a:cubicBezTo>
                        <a:pt x="179" y="1144"/>
                        <a:pt x="179" y="1144"/>
                        <a:pt x="179" y="1144"/>
                      </a:cubicBezTo>
                      <a:cubicBezTo>
                        <a:pt x="180" y="1145"/>
                        <a:pt x="180" y="1145"/>
                        <a:pt x="180" y="1145"/>
                      </a:cubicBezTo>
                      <a:cubicBezTo>
                        <a:pt x="184" y="1144"/>
                        <a:pt x="184" y="1144"/>
                        <a:pt x="184" y="1144"/>
                      </a:cubicBezTo>
                      <a:cubicBezTo>
                        <a:pt x="189" y="1139"/>
                        <a:pt x="189" y="1139"/>
                        <a:pt x="189" y="1139"/>
                      </a:cubicBezTo>
                      <a:cubicBezTo>
                        <a:pt x="192" y="1134"/>
                        <a:pt x="192" y="1134"/>
                        <a:pt x="192" y="1134"/>
                      </a:cubicBezTo>
                      <a:cubicBezTo>
                        <a:pt x="194" y="1134"/>
                        <a:pt x="194" y="1134"/>
                        <a:pt x="194" y="1134"/>
                      </a:cubicBezTo>
                      <a:cubicBezTo>
                        <a:pt x="195" y="1137"/>
                        <a:pt x="195" y="1137"/>
                        <a:pt x="195" y="1137"/>
                      </a:cubicBezTo>
                      <a:cubicBezTo>
                        <a:pt x="195" y="1140"/>
                        <a:pt x="195" y="1140"/>
                        <a:pt x="195" y="1140"/>
                      </a:cubicBezTo>
                      <a:cubicBezTo>
                        <a:pt x="193" y="1141"/>
                        <a:pt x="193" y="1141"/>
                        <a:pt x="193" y="1141"/>
                      </a:cubicBezTo>
                      <a:cubicBezTo>
                        <a:pt x="190" y="1143"/>
                        <a:pt x="190" y="1143"/>
                        <a:pt x="190" y="1143"/>
                      </a:cubicBezTo>
                      <a:cubicBezTo>
                        <a:pt x="187" y="1146"/>
                        <a:pt x="187" y="1146"/>
                        <a:pt x="187" y="1146"/>
                      </a:cubicBezTo>
                      <a:cubicBezTo>
                        <a:pt x="184" y="1147"/>
                        <a:pt x="184" y="1147"/>
                        <a:pt x="184" y="1147"/>
                      </a:cubicBezTo>
                      <a:cubicBezTo>
                        <a:pt x="183" y="1148"/>
                        <a:pt x="183" y="1148"/>
                        <a:pt x="183" y="1148"/>
                      </a:cubicBezTo>
                      <a:cubicBezTo>
                        <a:pt x="184" y="1149"/>
                        <a:pt x="184" y="1149"/>
                        <a:pt x="184" y="1149"/>
                      </a:cubicBezTo>
                      <a:cubicBezTo>
                        <a:pt x="187" y="1148"/>
                        <a:pt x="187" y="1148"/>
                        <a:pt x="187" y="1148"/>
                      </a:cubicBezTo>
                      <a:cubicBezTo>
                        <a:pt x="191" y="1144"/>
                        <a:pt x="191" y="1144"/>
                        <a:pt x="191" y="1144"/>
                      </a:cubicBezTo>
                      <a:cubicBezTo>
                        <a:pt x="191" y="1145"/>
                        <a:pt x="191" y="1145"/>
                        <a:pt x="191" y="1145"/>
                      </a:cubicBezTo>
                      <a:cubicBezTo>
                        <a:pt x="188" y="1149"/>
                        <a:pt x="188" y="1149"/>
                        <a:pt x="188" y="1149"/>
                      </a:cubicBezTo>
                      <a:cubicBezTo>
                        <a:pt x="185" y="1150"/>
                        <a:pt x="185" y="1150"/>
                        <a:pt x="185" y="1150"/>
                      </a:cubicBezTo>
                      <a:cubicBezTo>
                        <a:pt x="185" y="1153"/>
                        <a:pt x="185" y="1153"/>
                        <a:pt x="185" y="1153"/>
                      </a:cubicBezTo>
                      <a:cubicBezTo>
                        <a:pt x="180" y="1158"/>
                        <a:pt x="180" y="1158"/>
                        <a:pt x="180" y="1158"/>
                      </a:cubicBezTo>
                      <a:cubicBezTo>
                        <a:pt x="179" y="1160"/>
                        <a:pt x="179" y="1160"/>
                        <a:pt x="179" y="1160"/>
                      </a:cubicBezTo>
                      <a:cubicBezTo>
                        <a:pt x="181" y="1160"/>
                        <a:pt x="181" y="1160"/>
                        <a:pt x="181" y="1160"/>
                      </a:cubicBezTo>
                      <a:cubicBezTo>
                        <a:pt x="183" y="1158"/>
                        <a:pt x="183" y="1158"/>
                        <a:pt x="183" y="1158"/>
                      </a:cubicBezTo>
                      <a:cubicBezTo>
                        <a:pt x="184" y="1158"/>
                        <a:pt x="184" y="1158"/>
                        <a:pt x="184" y="1158"/>
                      </a:cubicBezTo>
                      <a:cubicBezTo>
                        <a:pt x="184" y="1159"/>
                        <a:pt x="184" y="1159"/>
                        <a:pt x="184" y="1159"/>
                      </a:cubicBezTo>
                      <a:cubicBezTo>
                        <a:pt x="185" y="1163"/>
                        <a:pt x="185" y="1163"/>
                        <a:pt x="185" y="1163"/>
                      </a:cubicBezTo>
                      <a:cubicBezTo>
                        <a:pt x="186" y="1160"/>
                        <a:pt x="186" y="1160"/>
                        <a:pt x="186" y="1160"/>
                      </a:cubicBezTo>
                      <a:cubicBezTo>
                        <a:pt x="188" y="1158"/>
                        <a:pt x="188" y="1158"/>
                        <a:pt x="188" y="1158"/>
                      </a:cubicBezTo>
                      <a:cubicBezTo>
                        <a:pt x="189" y="1156"/>
                        <a:pt x="189" y="1156"/>
                        <a:pt x="189" y="1156"/>
                      </a:cubicBezTo>
                      <a:cubicBezTo>
                        <a:pt x="191" y="1156"/>
                        <a:pt x="191" y="1156"/>
                        <a:pt x="191" y="1156"/>
                      </a:cubicBezTo>
                      <a:cubicBezTo>
                        <a:pt x="192" y="1157"/>
                        <a:pt x="192" y="1157"/>
                        <a:pt x="192" y="1157"/>
                      </a:cubicBezTo>
                      <a:cubicBezTo>
                        <a:pt x="189" y="1159"/>
                        <a:pt x="189" y="1159"/>
                        <a:pt x="189" y="1159"/>
                      </a:cubicBezTo>
                      <a:cubicBezTo>
                        <a:pt x="188" y="1163"/>
                        <a:pt x="188" y="1163"/>
                        <a:pt x="188" y="1163"/>
                      </a:cubicBezTo>
                      <a:cubicBezTo>
                        <a:pt x="189" y="1164"/>
                        <a:pt x="189" y="1164"/>
                        <a:pt x="189" y="1164"/>
                      </a:cubicBezTo>
                      <a:cubicBezTo>
                        <a:pt x="192" y="1163"/>
                        <a:pt x="192" y="1163"/>
                        <a:pt x="192" y="1163"/>
                      </a:cubicBezTo>
                      <a:cubicBezTo>
                        <a:pt x="193" y="1160"/>
                        <a:pt x="193" y="1160"/>
                        <a:pt x="193" y="1160"/>
                      </a:cubicBezTo>
                      <a:cubicBezTo>
                        <a:pt x="194" y="1160"/>
                        <a:pt x="194" y="1160"/>
                        <a:pt x="194" y="1160"/>
                      </a:cubicBezTo>
                      <a:cubicBezTo>
                        <a:pt x="197" y="1159"/>
                        <a:pt x="197" y="1159"/>
                        <a:pt x="197" y="1159"/>
                      </a:cubicBezTo>
                      <a:cubicBezTo>
                        <a:pt x="195" y="1163"/>
                        <a:pt x="195" y="1163"/>
                        <a:pt x="195" y="1163"/>
                      </a:cubicBezTo>
                      <a:cubicBezTo>
                        <a:pt x="194" y="1167"/>
                        <a:pt x="194" y="1167"/>
                        <a:pt x="194" y="1167"/>
                      </a:cubicBezTo>
                      <a:cubicBezTo>
                        <a:pt x="191" y="1170"/>
                        <a:pt x="191" y="1170"/>
                        <a:pt x="191" y="1170"/>
                      </a:cubicBezTo>
                      <a:cubicBezTo>
                        <a:pt x="190" y="1173"/>
                        <a:pt x="190" y="1173"/>
                        <a:pt x="190" y="1173"/>
                      </a:cubicBezTo>
                      <a:cubicBezTo>
                        <a:pt x="192" y="1174"/>
                        <a:pt x="192" y="1174"/>
                        <a:pt x="192" y="1174"/>
                      </a:cubicBezTo>
                      <a:cubicBezTo>
                        <a:pt x="195" y="1171"/>
                        <a:pt x="195" y="1171"/>
                        <a:pt x="195" y="1171"/>
                      </a:cubicBezTo>
                      <a:cubicBezTo>
                        <a:pt x="197" y="1164"/>
                        <a:pt x="197" y="1164"/>
                        <a:pt x="197" y="1164"/>
                      </a:cubicBezTo>
                      <a:cubicBezTo>
                        <a:pt x="199" y="1162"/>
                        <a:pt x="199" y="1162"/>
                        <a:pt x="199" y="1162"/>
                      </a:cubicBezTo>
                      <a:cubicBezTo>
                        <a:pt x="200" y="1163"/>
                        <a:pt x="200" y="1163"/>
                        <a:pt x="200" y="1163"/>
                      </a:cubicBezTo>
                      <a:cubicBezTo>
                        <a:pt x="197" y="1168"/>
                        <a:pt x="197" y="1168"/>
                        <a:pt x="197" y="1168"/>
                      </a:cubicBezTo>
                      <a:cubicBezTo>
                        <a:pt x="197" y="1171"/>
                        <a:pt x="197" y="1171"/>
                        <a:pt x="197" y="1171"/>
                      </a:cubicBezTo>
                      <a:cubicBezTo>
                        <a:pt x="196" y="1174"/>
                        <a:pt x="196" y="1174"/>
                        <a:pt x="196" y="1174"/>
                      </a:cubicBezTo>
                      <a:cubicBezTo>
                        <a:pt x="195" y="1178"/>
                        <a:pt x="195" y="1178"/>
                        <a:pt x="195" y="1178"/>
                      </a:cubicBezTo>
                      <a:cubicBezTo>
                        <a:pt x="197" y="1179"/>
                        <a:pt x="197" y="1179"/>
                        <a:pt x="197" y="1179"/>
                      </a:cubicBezTo>
                      <a:cubicBezTo>
                        <a:pt x="198" y="1177"/>
                        <a:pt x="198" y="1177"/>
                        <a:pt x="198" y="1177"/>
                      </a:cubicBezTo>
                      <a:cubicBezTo>
                        <a:pt x="198" y="1174"/>
                        <a:pt x="198" y="1174"/>
                        <a:pt x="198" y="1174"/>
                      </a:cubicBezTo>
                      <a:cubicBezTo>
                        <a:pt x="198" y="1172"/>
                        <a:pt x="198" y="1172"/>
                        <a:pt x="198" y="1172"/>
                      </a:cubicBezTo>
                      <a:cubicBezTo>
                        <a:pt x="200" y="1172"/>
                        <a:pt x="200" y="1172"/>
                        <a:pt x="200" y="1172"/>
                      </a:cubicBezTo>
                      <a:cubicBezTo>
                        <a:pt x="202" y="1174"/>
                        <a:pt x="202" y="1174"/>
                        <a:pt x="202" y="1174"/>
                      </a:cubicBezTo>
                      <a:cubicBezTo>
                        <a:pt x="202" y="1168"/>
                        <a:pt x="202" y="1168"/>
                        <a:pt x="202" y="1168"/>
                      </a:cubicBezTo>
                      <a:cubicBezTo>
                        <a:pt x="204" y="1168"/>
                        <a:pt x="204" y="1168"/>
                        <a:pt x="204" y="1168"/>
                      </a:cubicBezTo>
                      <a:cubicBezTo>
                        <a:pt x="205" y="1165"/>
                        <a:pt x="205" y="1165"/>
                        <a:pt x="205" y="1165"/>
                      </a:cubicBezTo>
                      <a:cubicBezTo>
                        <a:pt x="207" y="1166"/>
                        <a:pt x="207" y="1166"/>
                        <a:pt x="207" y="1166"/>
                      </a:cubicBezTo>
                      <a:cubicBezTo>
                        <a:pt x="207" y="1168"/>
                        <a:pt x="207" y="1168"/>
                        <a:pt x="207" y="1168"/>
                      </a:cubicBezTo>
                      <a:cubicBezTo>
                        <a:pt x="206" y="1168"/>
                        <a:pt x="206" y="1168"/>
                        <a:pt x="206" y="1168"/>
                      </a:cubicBezTo>
                      <a:cubicBezTo>
                        <a:pt x="205" y="1171"/>
                        <a:pt x="205" y="1171"/>
                        <a:pt x="205" y="1171"/>
                      </a:cubicBezTo>
                      <a:cubicBezTo>
                        <a:pt x="206" y="1173"/>
                        <a:pt x="206" y="1173"/>
                        <a:pt x="206" y="1173"/>
                      </a:cubicBezTo>
                      <a:cubicBezTo>
                        <a:pt x="210" y="1173"/>
                        <a:pt x="210" y="1173"/>
                        <a:pt x="210" y="1173"/>
                      </a:cubicBezTo>
                      <a:cubicBezTo>
                        <a:pt x="219" y="1178"/>
                        <a:pt x="219" y="1178"/>
                        <a:pt x="219" y="1178"/>
                      </a:cubicBezTo>
                      <a:cubicBezTo>
                        <a:pt x="220" y="1178"/>
                        <a:pt x="220" y="1178"/>
                        <a:pt x="220" y="1178"/>
                      </a:cubicBezTo>
                      <a:cubicBezTo>
                        <a:pt x="220" y="1177"/>
                        <a:pt x="220" y="1177"/>
                        <a:pt x="220" y="1177"/>
                      </a:cubicBezTo>
                      <a:cubicBezTo>
                        <a:pt x="222" y="1175"/>
                        <a:pt x="222" y="1175"/>
                        <a:pt x="222" y="1175"/>
                      </a:cubicBezTo>
                      <a:cubicBezTo>
                        <a:pt x="223" y="1174"/>
                        <a:pt x="223" y="1174"/>
                        <a:pt x="223" y="1174"/>
                      </a:cubicBezTo>
                      <a:cubicBezTo>
                        <a:pt x="223" y="1173"/>
                        <a:pt x="223" y="1173"/>
                        <a:pt x="223" y="1173"/>
                      </a:cubicBezTo>
                      <a:cubicBezTo>
                        <a:pt x="222" y="1172"/>
                        <a:pt x="222" y="1172"/>
                        <a:pt x="222" y="1172"/>
                      </a:cubicBezTo>
                      <a:cubicBezTo>
                        <a:pt x="221" y="1171"/>
                        <a:pt x="221" y="1171"/>
                        <a:pt x="221" y="1171"/>
                      </a:cubicBezTo>
                      <a:cubicBezTo>
                        <a:pt x="219" y="1171"/>
                        <a:pt x="219" y="1171"/>
                        <a:pt x="219" y="1171"/>
                      </a:cubicBezTo>
                      <a:cubicBezTo>
                        <a:pt x="217" y="1171"/>
                        <a:pt x="217" y="1171"/>
                        <a:pt x="217" y="1171"/>
                      </a:cubicBezTo>
                      <a:cubicBezTo>
                        <a:pt x="217" y="1170"/>
                        <a:pt x="217" y="1170"/>
                        <a:pt x="217" y="1170"/>
                      </a:cubicBezTo>
                      <a:cubicBezTo>
                        <a:pt x="218" y="1168"/>
                        <a:pt x="218" y="1168"/>
                        <a:pt x="218" y="1168"/>
                      </a:cubicBezTo>
                      <a:cubicBezTo>
                        <a:pt x="218" y="1166"/>
                        <a:pt x="218" y="1166"/>
                        <a:pt x="218" y="1166"/>
                      </a:cubicBezTo>
                      <a:cubicBezTo>
                        <a:pt x="215" y="1164"/>
                        <a:pt x="215" y="1164"/>
                        <a:pt x="215" y="1164"/>
                      </a:cubicBezTo>
                      <a:cubicBezTo>
                        <a:pt x="209" y="1161"/>
                        <a:pt x="209" y="1161"/>
                        <a:pt x="209" y="1161"/>
                      </a:cubicBezTo>
                      <a:cubicBezTo>
                        <a:pt x="209" y="1159"/>
                        <a:pt x="209" y="1159"/>
                        <a:pt x="209" y="1159"/>
                      </a:cubicBezTo>
                      <a:cubicBezTo>
                        <a:pt x="209" y="1158"/>
                        <a:pt x="209" y="1158"/>
                        <a:pt x="209" y="1158"/>
                      </a:cubicBezTo>
                      <a:cubicBezTo>
                        <a:pt x="212" y="1159"/>
                        <a:pt x="212" y="1159"/>
                        <a:pt x="212" y="1159"/>
                      </a:cubicBezTo>
                      <a:cubicBezTo>
                        <a:pt x="214" y="1158"/>
                        <a:pt x="214" y="1158"/>
                        <a:pt x="214" y="1158"/>
                      </a:cubicBezTo>
                      <a:cubicBezTo>
                        <a:pt x="215" y="1158"/>
                        <a:pt x="215" y="1158"/>
                        <a:pt x="215" y="1158"/>
                      </a:cubicBezTo>
                      <a:cubicBezTo>
                        <a:pt x="215" y="1160"/>
                        <a:pt x="215" y="1160"/>
                        <a:pt x="215" y="1160"/>
                      </a:cubicBezTo>
                      <a:cubicBezTo>
                        <a:pt x="218" y="1163"/>
                        <a:pt x="218" y="1163"/>
                        <a:pt x="218" y="1163"/>
                      </a:cubicBezTo>
                      <a:cubicBezTo>
                        <a:pt x="220" y="1165"/>
                        <a:pt x="220" y="1165"/>
                        <a:pt x="220" y="1165"/>
                      </a:cubicBezTo>
                      <a:cubicBezTo>
                        <a:pt x="223" y="1165"/>
                        <a:pt x="223" y="1165"/>
                        <a:pt x="223" y="1165"/>
                      </a:cubicBezTo>
                      <a:cubicBezTo>
                        <a:pt x="226" y="1164"/>
                        <a:pt x="226" y="1164"/>
                        <a:pt x="226" y="1164"/>
                      </a:cubicBezTo>
                      <a:cubicBezTo>
                        <a:pt x="228" y="1162"/>
                        <a:pt x="228" y="1162"/>
                        <a:pt x="228" y="1162"/>
                      </a:cubicBezTo>
                      <a:cubicBezTo>
                        <a:pt x="229" y="1160"/>
                        <a:pt x="229" y="1160"/>
                        <a:pt x="229" y="1160"/>
                      </a:cubicBezTo>
                      <a:cubicBezTo>
                        <a:pt x="226" y="1160"/>
                        <a:pt x="226" y="1160"/>
                        <a:pt x="226" y="1160"/>
                      </a:cubicBezTo>
                      <a:cubicBezTo>
                        <a:pt x="223" y="1160"/>
                        <a:pt x="223" y="1160"/>
                        <a:pt x="223" y="1160"/>
                      </a:cubicBezTo>
                      <a:cubicBezTo>
                        <a:pt x="221" y="1159"/>
                        <a:pt x="221" y="1159"/>
                        <a:pt x="221" y="1159"/>
                      </a:cubicBezTo>
                      <a:cubicBezTo>
                        <a:pt x="221" y="1157"/>
                        <a:pt x="221" y="1157"/>
                        <a:pt x="221" y="1157"/>
                      </a:cubicBezTo>
                      <a:cubicBezTo>
                        <a:pt x="223" y="1158"/>
                        <a:pt x="223" y="1158"/>
                        <a:pt x="223" y="1158"/>
                      </a:cubicBezTo>
                      <a:cubicBezTo>
                        <a:pt x="225" y="1158"/>
                        <a:pt x="225" y="1158"/>
                        <a:pt x="225" y="1158"/>
                      </a:cubicBezTo>
                      <a:cubicBezTo>
                        <a:pt x="228" y="1156"/>
                        <a:pt x="228" y="1156"/>
                        <a:pt x="228" y="1156"/>
                      </a:cubicBezTo>
                      <a:cubicBezTo>
                        <a:pt x="227" y="1155"/>
                        <a:pt x="227" y="1155"/>
                        <a:pt x="227" y="1155"/>
                      </a:cubicBezTo>
                      <a:cubicBezTo>
                        <a:pt x="224" y="1153"/>
                        <a:pt x="224" y="1153"/>
                        <a:pt x="224" y="1153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2" y="1152"/>
                        <a:pt x="222" y="1152"/>
                        <a:pt x="222" y="1152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4" y="1151"/>
                        <a:pt x="224" y="1151"/>
                        <a:pt x="224" y="1151"/>
                      </a:cubicBezTo>
                      <a:cubicBezTo>
                        <a:pt x="223" y="1149"/>
                        <a:pt x="223" y="1149"/>
                        <a:pt x="223" y="1149"/>
                      </a:cubicBezTo>
                      <a:cubicBezTo>
                        <a:pt x="220" y="1148"/>
                        <a:pt x="220" y="1148"/>
                        <a:pt x="220" y="1148"/>
                      </a:cubicBezTo>
                      <a:cubicBezTo>
                        <a:pt x="218" y="1146"/>
                        <a:pt x="218" y="1146"/>
                        <a:pt x="218" y="1146"/>
                      </a:cubicBezTo>
                      <a:cubicBezTo>
                        <a:pt x="219" y="1145"/>
                        <a:pt x="219" y="1145"/>
                        <a:pt x="219" y="1145"/>
                      </a:cubicBezTo>
                      <a:cubicBezTo>
                        <a:pt x="222" y="1147"/>
                        <a:pt x="222" y="1147"/>
                        <a:pt x="222" y="1147"/>
                      </a:cubicBezTo>
                      <a:cubicBezTo>
                        <a:pt x="225" y="1148"/>
                        <a:pt x="225" y="1148"/>
                        <a:pt x="225" y="1148"/>
                      </a:cubicBezTo>
                      <a:cubicBezTo>
                        <a:pt x="230" y="1147"/>
                        <a:pt x="230" y="1147"/>
                        <a:pt x="230" y="1147"/>
                      </a:cubicBezTo>
                      <a:cubicBezTo>
                        <a:pt x="233" y="1145"/>
                        <a:pt x="233" y="1145"/>
                        <a:pt x="233" y="1145"/>
                      </a:cubicBezTo>
                      <a:cubicBezTo>
                        <a:pt x="233" y="1144"/>
                        <a:pt x="233" y="1144"/>
                        <a:pt x="233" y="1144"/>
                      </a:cubicBezTo>
                      <a:cubicBezTo>
                        <a:pt x="232" y="1142"/>
                        <a:pt x="232" y="1142"/>
                        <a:pt x="232" y="1142"/>
                      </a:cubicBezTo>
                      <a:cubicBezTo>
                        <a:pt x="230" y="1140"/>
                        <a:pt x="230" y="1140"/>
                        <a:pt x="230" y="1140"/>
                      </a:cubicBezTo>
                      <a:cubicBezTo>
                        <a:pt x="223" y="1140"/>
                        <a:pt x="223" y="1140"/>
                        <a:pt x="223" y="1140"/>
                      </a:cubicBezTo>
                      <a:cubicBezTo>
                        <a:pt x="221" y="1138"/>
                        <a:pt x="221" y="1138"/>
                        <a:pt x="221" y="1138"/>
                      </a:cubicBezTo>
                      <a:cubicBezTo>
                        <a:pt x="221" y="1137"/>
                        <a:pt x="221" y="1137"/>
                        <a:pt x="221" y="1137"/>
                      </a:cubicBezTo>
                      <a:cubicBezTo>
                        <a:pt x="222" y="1137"/>
                        <a:pt x="222" y="1137"/>
                        <a:pt x="222" y="1137"/>
                      </a:cubicBezTo>
                      <a:cubicBezTo>
                        <a:pt x="224" y="1138"/>
                        <a:pt x="224" y="1138"/>
                        <a:pt x="224" y="1138"/>
                      </a:cubicBezTo>
                      <a:cubicBezTo>
                        <a:pt x="229" y="1139"/>
                        <a:pt x="229" y="1139"/>
                        <a:pt x="229" y="1139"/>
                      </a:cubicBezTo>
                      <a:cubicBezTo>
                        <a:pt x="231" y="1137"/>
                        <a:pt x="231" y="1137"/>
                        <a:pt x="231" y="1137"/>
                      </a:cubicBezTo>
                      <a:cubicBezTo>
                        <a:pt x="231" y="1134"/>
                        <a:pt x="231" y="1134"/>
                        <a:pt x="231" y="1134"/>
                      </a:cubicBezTo>
                      <a:cubicBezTo>
                        <a:pt x="229" y="1132"/>
                        <a:pt x="229" y="1132"/>
                        <a:pt x="229" y="1132"/>
                      </a:cubicBezTo>
                      <a:cubicBezTo>
                        <a:pt x="227" y="1131"/>
                        <a:pt x="227" y="1131"/>
                        <a:pt x="227" y="1131"/>
                      </a:cubicBezTo>
                      <a:cubicBezTo>
                        <a:pt x="226" y="1129"/>
                        <a:pt x="226" y="1129"/>
                        <a:pt x="226" y="1129"/>
                      </a:cubicBezTo>
                      <a:cubicBezTo>
                        <a:pt x="228" y="1129"/>
                        <a:pt x="228" y="1129"/>
                        <a:pt x="228" y="1129"/>
                      </a:cubicBezTo>
                      <a:cubicBezTo>
                        <a:pt x="230" y="1130"/>
                        <a:pt x="230" y="1130"/>
                        <a:pt x="230" y="1130"/>
                      </a:cubicBezTo>
                      <a:cubicBezTo>
                        <a:pt x="231" y="1132"/>
                        <a:pt x="231" y="1132"/>
                        <a:pt x="231" y="1132"/>
                      </a:cubicBezTo>
                      <a:cubicBezTo>
                        <a:pt x="233" y="1130"/>
                        <a:pt x="233" y="1130"/>
                        <a:pt x="233" y="1130"/>
                      </a:cubicBezTo>
                      <a:cubicBezTo>
                        <a:pt x="235" y="1128"/>
                        <a:pt x="235" y="1128"/>
                        <a:pt x="235" y="1128"/>
                      </a:cubicBezTo>
                      <a:cubicBezTo>
                        <a:pt x="235" y="1126"/>
                        <a:pt x="235" y="1126"/>
                        <a:pt x="235" y="1126"/>
                      </a:cubicBezTo>
                      <a:cubicBezTo>
                        <a:pt x="234" y="1125"/>
                        <a:pt x="234" y="1125"/>
                        <a:pt x="234" y="1125"/>
                      </a:cubicBezTo>
                      <a:cubicBezTo>
                        <a:pt x="231" y="1124"/>
                        <a:pt x="231" y="1124"/>
                        <a:pt x="231" y="1124"/>
                      </a:cubicBezTo>
                      <a:cubicBezTo>
                        <a:pt x="231" y="1122"/>
                        <a:pt x="231" y="1122"/>
                        <a:pt x="231" y="1122"/>
                      </a:cubicBezTo>
                      <a:cubicBezTo>
                        <a:pt x="233" y="1122"/>
                        <a:pt x="233" y="1122"/>
                        <a:pt x="233" y="1122"/>
                      </a:cubicBezTo>
                      <a:cubicBezTo>
                        <a:pt x="234" y="1124"/>
                        <a:pt x="234" y="1124"/>
                        <a:pt x="234" y="1124"/>
                      </a:cubicBezTo>
                      <a:cubicBezTo>
                        <a:pt x="236" y="1124"/>
                        <a:pt x="236" y="1124"/>
                        <a:pt x="236" y="1124"/>
                      </a:cubicBezTo>
                      <a:cubicBezTo>
                        <a:pt x="238" y="1121"/>
                        <a:pt x="238" y="1121"/>
                        <a:pt x="238" y="1121"/>
                      </a:cubicBezTo>
                      <a:cubicBezTo>
                        <a:pt x="238" y="1120"/>
                        <a:pt x="238" y="1120"/>
                        <a:pt x="238" y="1120"/>
                      </a:cubicBezTo>
                      <a:cubicBezTo>
                        <a:pt x="234" y="1119"/>
                        <a:pt x="234" y="1119"/>
                        <a:pt x="234" y="1119"/>
                      </a:cubicBezTo>
                      <a:cubicBezTo>
                        <a:pt x="232" y="1117"/>
                        <a:pt x="232" y="1117"/>
                        <a:pt x="232" y="1117"/>
                      </a:cubicBezTo>
                      <a:cubicBezTo>
                        <a:pt x="231" y="1115"/>
                        <a:pt x="231" y="1115"/>
                        <a:pt x="231" y="1115"/>
                      </a:cubicBezTo>
                      <a:cubicBezTo>
                        <a:pt x="232" y="1115"/>
                        <a:pt x="232" y="1115"/>
                        <a:pt x="232" y="1115"/>
                      </a:cubicBezTo>
                      <a:cubicBezTo>
                        <a:pt x="235" y="1117"/>
                        <a:pt x="235" y="1117"/>
                        <a:pt x="235" y="1117"/>
                      </a:cubicBezTo>
                      <a:cubicBezTo>
                        <a:pt x="237" y="1117"/>
                        <a:pt x="237" y="1117"/>
                        <a:pt x="237" y="1117"/>
                      </a:cubicBezTo>
                      <a:cubicBezTo>
                        <a:pt x="239" y="1119"/>
                        <a:pt x="239" y="1119"/>
                        <a:pt x="239" y="1119"/>
                      </a:cubicBezTo>
                      <a:cubicBezTo>
                        <a:pt x="241" y="1119"/>
                        <a:pt x="241" y="1119"/>
                        <a:pt x="241" y="1119"/>
                      </a:cubicBezTo>
                      <a:cubicBezTo>
                        <a:pt x="242" y="1115"/>
                        <a:pt x="242" y="1115"/>
                        <a:pt x="242" y="1115"/>
                      </a:cubicBezTo>
                      <a:cubicBezTo>
                        <a:pt x="242" y="1113"/>
                        <a:pt x="242" y="1113"/>
                        <a:pt x="242" y="1113"/>
                      </a:cubicBezTo>
                      <a:cubicBezTo>
                        <a:pt x="244" y="1112"/>
                        <a:pt x="244" y="1112"/>
                        <a:pt x="244" y="1112"/>
                      </a:cubicBezTo>
                      <a:cubicBezTo>
                        <a:pt x="244" y="1110"/>
                        <a:pt x="244" y="1110"/>
                        <a:pt x="244" y="1110"/>
                      </a:cubicBezTo>
                      <a:cubicBezTo>
                        <a:pt x="244" y="1108"/>
                        <a:pt x="244" y="1108"/>
                        <a:pt x="244" y="1108"/>
                      </a:cubicBezTo>
                      <a:cubicBezTo>
                        <a:pt x="244" y="1104"/>
                        <a:pt x="244" y="1104"/>
                        <a:pt x="244" y="1104"/>
                      </a:cubicBezTo>
                      <a:cubicBezTo>
                        <a:pt x="245" y="1102"/>
                        <a:pt x="245" y="1102"/>
                        <a:pt x="245" y="1102"/>
                      </a:cubicBezTo>
                      <a:cubicBezTo>
                        <a:pt x="242" y="1099"/>
                        <a:pt x="242" y="1099"/>
                        <a:pt x="242" y="1099"/>
                      </a:cubicBezTo>
                      <a:cubicBezTo>
                        <a:pt x="239" y="1095"/>
                        <a:pt x="239" y="1095"/>
                        <a:pt x="239" y="1095"/>
                      </a:cubicBezTo>
                      <a:cubicBezTo>
                        <a:pt x="236" y="1094"/>
                        <a:pt x="236" y="1094"/>
                        <a:pt x="236" y="1094"/>
                      </a:cubicBezTo>
                      <a:cubicBezTo>
                        <a:pt x="234" y="1092"/>
                        <a:pt x="234" y="1092"/>
                        <a:pt x="234" y="1092"/>
                      </a:cubicBezTo>
                      <a:cubicBezTo>
                        <a:pt x="234" y="1091"/>
                        <a:pt x="234" y="1091"/>
                        <a:pt x="234" y="1091"/>
                      </a:cubicBezTo>
                      <a:cubicBezTo>
                        <a:pt x="236" y="1090"/>
                        <a:pt x="236" y="1090"/>
                        <a:pt x="236" y="1090"/>
                      </a:cubicBezTo>
                      <a:cubicBezTo>
                        <a:pt x="238" y="1092"/>
                        <a:pt x="238" y="1092"/>
                        <a:pt x="238" y="1092"/>
                      </a:cubicBezTo>
                      <a:cubicBezTo>
                        <a:pt x="242" y="1095"/>
                        <a:pt x="242" y="1095"/>
                        <a:pt x="242" y="1095"/>
                      </a:cubicBezTo>
                      <a:cubicBezTo>
                        <a:pt x="244" y="1098"/>
                        <a:pt x="244" y="1098"/>
                        <a:pt x="244" y="1098"/>
                      </a:cubicBezTo>
                      <a:cubicBezTo>
                        <a:pt x="246" y="1098"/>
                        <a:pt x="246" y="1098"/>
                        <a:pt x="246" y="1098"/>
                      </a:cubicBezTo>
                      <a:cubicBezTo>
                        <a:pt x="248" y="1097"/>
                        <a:pt x="248" y="1097"/>
                        <a:pt x="248" y="1097"/>
                      </a:cubicBezTo>
                      <a:cubicBezTo>
                        <a:pt x="246" y="1093"/>
                        <a:pt x="246" y="1093"/>
                        <a:pt x="246" y="1093"/>
                      </a:cubicBezTo>
                      <a:cubicBezTo>
                        <a:pt x="245" y="1089"/>
                        <a:pt x="245" y="1089"/>
                        <a:pt x="245" y="1089"/>
                      </a:cubicBezTo>
                      <a:cubicBezTo>
                        <a:pt x="241" y="1088"/>
                        <a:pt x="241" y="1088"/>
                        <a:pt x="241" y="1088"/>
                      </a:cubicBezTo>
                      <a:cubicBezTo>
                        <a:pt x="235" y="1085"/>
                        <a:pt x="235" y="1085"/>
                        <a:pt x="235" y="1085"/>
                      </a:cubicBezTo>
                      <a:cubicBezTo>
                        <a:pt x="234" y="1084"/>
                        <a:pt x="234" y="1084"/>
                        <a:pt x="234" y="1084"/>
                      </a:cubicBezTo>
                      <a:cubicBezTo>
                        <a:pt x="234" y="1081"/>
                        <a:pt x="234" y="1081"/>
                        <a:pt x="234" y="1081"/>
                      </a:cubicBezTo>
                      <a:cubicBezTo>
                        <a:pt x="236" y="1081"/>
                        <a:pt x="236" y="1081"/>
                        <a:pt x="236" y="1081"/>
                      </a:cubicBezTo>
                      <a:cubicBezTo>
                        <a:pt x="238" y="1082"/>
                        <a:pt x="238" y="1082"/>
                        <a:pt x="238" y="1082"/>
                      </a:cubicBezTo>
                      <a:cubicBezTo>
                        <a:pt x="239" y="1084"/>
                        <a:pt x="239" y="1084"/>
                        <a:pt x="239" y="1084"/>
                      </a:cubicBezTo>
                      <a:cubicBezTo>
                        <a:pt x="242" y="1084"/>
                        <a:pt x="242" y="1084"/>
                        <a:pt x="242" y="1084"/>
                      </a:cubicBezTo>
                      <a:cubicBezTo>
                        <a:pt x="244" y="1081"/>
                        <a:pt x="244" y="1081"/>
                        <a:pt x="244" y="1081"/>
                      </a:cubicBezTo>
                      <a:cubicBezTo>
                        <a:pt x="244" y="1079"/>
                        <a:pt x="244" y="1079"/>
                        <a:pt x="244" y="1079"/>
                      </a:cubicBezTo>
                      <a:cubicBezTo>
                        <a:pt x="244" y="1076"/>
                        <a:pt x="244" y="1076"/>
                        <a:pt x="244" y="1076"/>
                      </a:cubicBezTo>
                      <a:cubicBezTo>
                        <a:pt x="245" y="1076"/>
                        <a:pt x="245" y="1076"/>
                        <a:pt x="245" y="1076"/>
                      </a:cubicBezTo>
                      <a:cubicBezTo>
                        <a:pt x="247" y="1077"/>
                        <a:pt x="247" y="1077"/>
                        <a:pt x="247" y="1077"/>
                      </a:cubicBezTo>
                      <a:cubicBezTo>
                        <a:pt x="247" y="1078"/>
                        <a:pt x="247" y="1078"/>
                        <a:pt x="247" y="1078"/>
                      </a:cubicBezTo>
                      <a:cubicBezTo>
                        <a:pt x="247" y="1080"/>
                        <a:pt x="247" y="1080"/>
                        <a:pt x="247" y="1080"/>
                      </a:cubicBezTo>
                      <a:cubicBezTo>
                        <a:pt x="250" y="1082"/>
                        <a:pt x="250" y="1082"/>
                        <a:pt x="250" y="1082"/>
                      </a:cubicBezTo>
                      <a:cubicBezTo>
                        <a:pt x="252" y="1082"/>
                        <a:pt x="252" y="1082"/>
                        <a:pt x="252" y="1082"/>
                      </a:cubicBezTo>
                      <a:cubicBezTo>
                        <a:pt x="254" y="1083"/>
                        <a:pt x="254" y="1083"/>
                        <a:pt x="254" y="1083"/>
                      </a:cubicBezTo>
                      <a:cubicBezTo>
                        <a:pt x="256" y="1083"/>
                        <a:pt x="256" y="1083"/>
                        <a:pt x="256" y="1083"/>
                      </a:cubicBezTo>
                      <a:cubicBezTo>
                        <a:pt x="257" y="1081"/>
                        <a:pt x="257" y="1081"/>
                        <a:pt x="257" y="1081"/>
                      </a:cubicBezTo>
                      <a:cubicBezTo>
                        <a:pt x="259" y="1079"/>
                        <a:pt x="259" y="1079"/>
                        <a:pt x="259" y="1079"/>
                      </a:cubicBezTo>
                      <a:cubicBezTo>
                        <a:pt x="260" y="1078"/>
                        <a:pt x="260" y="1078"/>
                        <a:pt x="260" y="1078"/>
                      </a:cubicBezTo>
                      <a:cubicBezTo>
                        <a:pt x="259" y="1076"/>
                        <a:pt x="259" y="1076"/>
                        <a:pt x="259" y="1076"/>
                      </a:cubicBezTo>
                      <a:cubicBezTo>
                        <a:pt x="257" y="1075"/>
                        <a:pt x="257" y="1075"/>
                        <a:pt x="257" y="1075"/>
                      </a:cubicBezTo>
                      <a:cubicBezTo>
                        <a:pt x="252" y="1075"/>
                        <a:pt x="252" y="1075"/>
                        <a:pt x="252" y="1075"/>
                      </a:cubicBezTo>
                      <a:cubicBezTo>
                        <a:pt x="251" y="1074"/>
                        <a:pt x="251" y="1074"/>
                        <a:pt x="251" y="1074"/>
                      </a:cubicBezTo>
                      <a:cubicBezTo>
                        <a:pt x="251" y="1073"/>
                        <a:pt x="251" y="1073"/>
                        <a:pt x="251" y="1073"/>
                      </a:cubicBezTo>
                      <a:cubicBezTo>
                        <a:pt x="251" y="1070"/>
                        <a:pt x="251" y="1070"/>
                        <a:pt x="251" y="1070"/>
                      </a:cubicBezTo>
                      <a:cubicBezTo>
                        <a:pt x="249" y="1068"/>
                        <a:pt x="249" y="1068"/>
                        <a:pt x="249" y="1068"/>
                      </a:cubicBezTo>
                      <a:cubicBezTo>
                        <a:pt x="249" y="1066"/>
                        <a:pt x="249" y="1066"/>
                        <a:pt x="249" y="1066"/>
                      </a:cubicBezTo>
                      <a:cubicBezTo>
                        <a:pt x="250" y="1064"/>
                        <a:pt x="250" y="1064"/>
                        <a:pt x="250" y="1064"/>
                      </a:cubicBezTo>
                      <a:cubicBezTo>
                        <a:pt x="251" y="1064"/>
                        <a:pt x="251" y="1064"/>
                        <a:pt x="251" y="1064"/>
                      </a:cubicBezTo>
                      <a:cubicBezTo>
                        <a:pt x="253" y="1066"/>
                        <a:pt x="253" y="1066"/>
                        <a:pt x="253" y="1066"/>
                      </a:cubicBezTo>
                      <a:cubicBezTo>
                        <a:pt x="254" y="1069"/>
                        <a:pt x="254" y="1069"/>
                        <a:pt x="254" y="1069"/>
                      </a:cubicBezTo>
                      <a:cubicBezTo>
                        <a:pt x="255" y="1071"/>
                        <a:pt x="255" y="1071"/>
                        <a:pt x="255" y="1071"/>
                      </a:cubicBezTo>
                      <a:cubicBezTo>
                        <a:pt x="259" y="1072"/>
                        <a:pt x="259" y="1072"/>
                        <a:pt x="259" y="1072"/>
                      </a:cubicBezTo>
                      <a:cubicBezTo>
                        <a:pt x="260" y="1071"/>
                        <a:pt x="260" y="1071"/>
                        <a:pt x="260" y="1071"/>
                      </a:cubicBezTo>
                      <a:cubicBezTo>
                        <a:pt x="260" y="1069"/>
                        <a:pt x="260" y="1069"/>
                        <a:pt x="260" y="1069"/>
                      </a:cubicBezTo>
                      <a:cubicBezTo>
                        <a:pt x="260" y="1067"/>
                        <a:pt x="260" y="1067"/>
                        <a:pt x="260" y="1067"/>
                      </a:cubicBezTo>
                      <a:cubicBezTo>
                        <a:pt x="256" y="1065"/>
                        <a:pt x="256" y="1065"/>
                        <a:pt x="256" y="1065"/>
                      </a:cubicBezTo>
                      <a:cubicBezTo>
                        <a:pt x="254" y="1063"/>
                        <a:pt x="254" y="1063"/>
                        <a:pt x="254" y="1063"/>
                      </a:cubicBezTo>
                      <a:cubicBezTo>
                        <a:pt x="253" y="1059"/>
                        <a:pt x="253" y="1059"/>
                        <a:pt x="253" y="1059"/>
                      </a:cubicBezTo>
                      <a:cubicBezTo>
                        <a:pt x="254" y="1059"/>
                        <a:pt x="254" y="1059"/>
                        <a:pt x="254" y="1059"/>
                      </a:cubicBezTo>
                      <a:cubicBezTo>
                        <a:pt x="256" y="1062"/>
                        <a:pt x="256" y="1062"/>
                        <a:pt x="256" y="1062"/>
                      </a:cubicBezTo>
                      <a:cubicBezTo>
                        <a:pt x="259" y="1064"/>
                        <a:pt x="259" y="1064"/>
                        <a:pt x="259" y="1064"/>
                      </a:cubicBezTo>
                      <a:cubicBezTo>
                        <a:pt x="261" y="1065"/>
                        <a:pt x="261" y="1065"/>
                        <a:pt x="261" y="1065"/>
                      </a:cubicBezTo>
                      <a:cubicBezTo>
                        <a:pt x="263" y="1067"/>
                        <a:pt x="263" y="1067"/>
                        <a:pt x="263" y="1067"/>
                      </a:cubicBezTo>
                      <a:cubicBezTo>
                        <a:pt x="264" y="1066"/>
                        <a:pt x="264" y="1066"/>
                        <a:pt x="264" y="1066"/>
                      </a:cubicBezTo>
                      <a:cubicBezTo>
                        <a:pt x="264" y="1064"/>
                        <a:pt x="264" y="1064"/>
                        <a:pt x="264" y="1064"/>
                      </a:cubicBezTo>
                      <a:cubicBezTo>
                        <a:pt x="263" y="1062"/>
                        <a:pt x="263" y="1062"/>
                        <a:pt x="263" y="1062"/>
                      </a:cubicBezTo>
                      <a:cubicBezTo>
                        <a:pt x="260" y="1060"/>
                        <a:pt x="260" y="1060"/>
                        <a:pt x="260" y="1060"/>
                      </a:cubicBezTo>
                      <a:cubicBezTo>
                        <a:pt x="258" y="1057"/>
                        <a:pt x="258" y="1057"/>
                        <a:pt x="258" y="1057"/>
                      </a:cubicBezTo>
                      <a:cubicBezTo>
                        <a:pt x="257" y="1054"/>
                        <a:pt x="257" y="1054"/>
                        <a:pt x="257" y="1054"/>
                      </a:cubicBezTo>
                      <a:cubicBezTo>
                        <a:pt x="259" y="1052"/>
                        <a:pt x="259" y="1052"/>
                        <a:pt x="259" y="1052"/>
                      </a:cubicBezTo>
                      <a:cubicBezTo>
                        <a:pt x="260" y="1051"/>
                        <a:pt x="260" y="1051"/>
                        <a:pt x="260" y="1051"/>
                      </a:cubicBezTo>
                      <a:cubicBezTo>
                        <a:pt x="262" y="1051"/>
                        <a:pt x="262" y="1051"/>
                        <a:pt x="262" y="1051"/>
                      </a:cubicBezTo>
                      <a:cubicBezTo>
                        <a:pt x="263" y="1053"/>
                        <a:pt x="263" y="1053"/>
                        <a:pt x="263" y="1053"/>
                      </a:cubicBezTo>
                      <a:cubicBezTo>
                        <a:pt x="267" y="1057"/>
                        <a:pt x="267" y="1057"/>
                        <a:pt x="267" y="1057"/>
                      </a:cubicBezTo>
                      <a:cubicBezTo>
                        <a:pt x="269" y="1057"/>
                        <a:pt x="269" y="1057"/>
                        <a:pt x="269" y="1057"/>
                      </a:cubicBezTo>
                      <a:cubicBezTo>
                        <a:pt x="270" y="1056"/>
                        <a:pt x="270" y="1056"/>
                        <a:pt x="270" y="1056"/>
                      </a:cubicBezTo>
                      <a:cubicBezTo>
                        <a:pt x="272" y="1056"/>
                        <a:pt x="272" y="1056"/>
                        <a:pt x="272" y="1056"/>
                      </a:cubicBezTo>
                      <a:cubicBezTo>
                        <a:pt x="275" y="1055"/>
                        <a:pt x="275" y="1055"/>
                        <a:pt x="275" y="1055"/>
                      </a:cubicBezTo>
                      <a:cubicBezTo>
                        <a:pt x="276" y="1052"/>
                        <a:pt x="276" y="1052"/>
                        <a:pt x="276" y="1052"/>
                      </a:cubicBezTo>
                      <a:cubicBezTo>
                        <a:pt x="275" y="1050"/>
                        <a:pt x="275" y="1050"/>
                        <a:pt x="275" y="1050"/>
                      </a:cubicBezTo>
                      <a:cubicBezTo>
                        <a:pt x="273" y="1049"/>
                        <a:pt x="273" y="1049"/>
                        <a:pt x="273" y="1049"/>
                      </a:cubicBezTo>
                      <a:cubicBezTo>
                        <a:pt x="270" y="1047"/>
                        <a:pt x="270" y="1047"/>
                        <a:pt x="270" y="1047"/>
                      </a:cubicBezTo>
                      <a:cubicBezTo>
                        <a:pt x="267" y="1045"/>
                        <a:pt x="267" y="1045"/>
                        <a:pt x="267" y="1045"/>
                      </a:cubicBezTo>
                      <a:cubicBezTo>
                        <a:pt x="265" y="1045"/>
                        <a:pt x="265" y="1045"/>
                        <a:pt x="265" y="1045"/>
                      </a:cubicBezTo>
                      <a:cubicBezTo>
                        <a:pt x="263" y="1044"/>
                        <a:pt x="263" y="1044"/>
                        <a:pt x="263" y="1044"/>
                      </a:cubicBezTo>
                      <a:cubicBezTo>
                        <a:pt x="263" y="1042"/>
                        <a:pt x="263" y="1042"/>
                        <a:pt x="263" y="1042"/>
                      </a:cubicBezTo>
                      <a:cubicBezTo>
                        <a:pt x="264" y="1041"/>
                        <a:pt x="264" y="1041"/>
                        <a:pt x="264" y="1041"/>
                      </a:cubicBezTo>
                      <a:cubicBezTo>
                        <a:pt x="266" y="1041"/>
                        <a:pt x="266" y="1041"/>
                        <a:pt x="266" y="1041"/>
                      </a:cubicBezTo>
                      <a:cubicBezTo>
                        <a:pt x="268" y="1043"/>
                        <a:pt x="268" y="1043"/>
                        <a:pt x="268" y="1043"/>
                      </a:cubicBezTo>
                      <a:cubicBezTo>
                        <a:pt x="270" y="1044"/>
                        <a:pt x="270" y="1044"/>
                        <a:pt x="270" y="1044"/>
                      </a:cubicBezTo>
                      <a:cubicBezTo>
                        <a:pt x="271" y="1044"/>
                        <a:pt x="271" y="1044"/>
                        <a:pt x="271" y="1044"/>
                      </a:cubicBezTo>
                      <a:cubicBezTo>
                        <a:pt x="274" y="1048"/>
                        <a:pt x="274" y="1048"/>
                        <a:pt x="274" y="1048"/>
                      </a:cubicBezTo>
                      <a:cubicBezTo>
                        <a:pt x="276" y="1049"/>
                        <a:pt x="276" y="1049"/>
                        <a:pt x="276" y="1049"/>
                      </a:cubicBezTo>
                      <a:cubicBezTo>
                        <a:pt x="277" y="1049"/>
                        <a:pt x="277" y="1049"/>
                        <a:pt x="277" y="1049"/>
                      </a:cubicBezTo>
                      <a:cubicBezTo>
                        <a:pt x="278" y="1047"/>
                        <a:pt x="278" y="1047"/>
                        <a:pt x="278" y="1047"/>
                      </a:cubicBezTo>
                      <a:cubicBezTo>
                        <a:pt x="278" y="1045"/>
                        <a:pt x="278" y="1045"/>
                        <a:pt x="278" y="1045"/>
                      </a:cubicBezTo>
                      <a:cubicBezTo>
                        <a:pt x="278" y="1041"/>
                        <a:pt x="278" y="1041"/>
                        <a:pt x="278" y="1041"/>
                      </a:cubicBezTo>
                      <a:cubicBezTo>
                        <a:pt x="278" y="1039"/>
                        <a:pt x="278" y="1039"/>
                        <a:pt x="278" y="1039"/>
                      </a:cubicBezTo>
                      <a:cubicBezTo>
                        <a:pt x="276" y="1038"/>
                        <a:pt x="276" y="1038"/>
                        <a:pt x="276" y="1038"/>
                      </a:cubicBezTo>
                      <a:cubicBezTo>
                        <a:pt x="276" y="1037"/>
                        <a:pt x="276" y="1037"/>
                        <a:pt x="276" y="1037"/>
                      </a:cubicBezTo>
                      <a:cubicBezTo>
                        <a:pt x="278" y="1037"/>
                        <a:pt x="278" y="1037"/>
                        <a:pt x="278" y="1037"/>
                      </a:cubicBezTo>
                      <a:cubicBezTo>
                        <a:pt x="280" y="1036"/>
                        <a:pt x="280" y="1036"/>
                        <a:pt x="280" y="1036"/>
                      </a:cubicBezTo>
                      <a:cubicBezTo>
                        <a:pt x="280" y="1033"/>
                        <a:pt x="280" y="1033"/>
                        <a:pt x="280" y="1033"/>
                      </a:cubicBezTo>
                      <a:cubicBezTo>
                        <a:pt x="280" y="1031"/>
                        <a:pt x="280" y="1031"/>
                        <a:pt x="280" y="1031"/>
                      </a:cubicBezTo>
                      <a:cubicBezTo>
                        <a:pt x="279" y="1031"/>
                        <a:pt x="279" y="1031"/>
                        <a:pt x="279" y="1031"/>
                      </a:cubicBezTo>
                      <a:cubicBezTo>
                        <a:pt x="277" y="1032"/>
                        <a:pt x="277" y="1032"/>
                        <a:pt x="277" y="1032"/>
                      </a:cubicBezTo>
                      <a:cubicBezTo>
                        <a:pt x="276" y="1030"/>
                        <a:pt x="276" y="1030"/>
                        <a:pt x="276" y="1030"/>
                      </a:cubicBezTo>
                      <a:cubicBezTo>
                        <a:pt x="274" y="1028"/>
                        <a:pt x="274" y="1028"/>
                        <a:pt x="274" y="1028"/>
                      </a:cubicBezTo>
                      <a:cubicBezTo>
                        <a:pt x="271" y="1028"/>
                        <a:pt x="271" y="1028"/>
                        <a:pt x="271" y="1028"/>
                      </a:cubicBezTo>
                      <a:cubicBezTo>
                        <a:pt x="267" y="1025"/>
                        <a:pt x="267" y="1025"/>
                        <a:pt x="267" y="1025"/>
                      </a:cubicBezTo>
                      <a:cubicBezTo>
                        <a:pt x="267" y="1024"/>
                        <a:pt x="267" y="1024"/>
                        <a:pt x="267" y="1024"/>
                      </a:cubicBezTo>
                      <a:cubicBezTo>
                        <a:pt x="268" y="1022"/>
                        <a:pt x="268" y="1022"/>
                        <a:pt x="268" y="1022"/>
                      </a:cubicBezTo>
                      <a:cubicBezTo>
                        <a:pt x="271" y="1022"/>
                        <a:pt x="271" y="1022"/>
                        <a:pt x="271" y="1022"/>
                      </a:cubicBezTo>
                      <a:cubicBezTo>
                        <a:pt x="275" y="1023"/>
                        <a:pt x="275" y="1023"/>
                        <a:pt x="275" y="1023"/>
                      </a:cubicBezTo>
                      <a:cubicBezTo>
                        <a:pt x="277" y="1022"/>
                        <a:pt x="277" y="1022"/>
                        <a:pt x="277" y="1022"/>
                      </a:cubicBezTo>
                      <a:cubicBezTo>
                        <a:pt x="278" y="1020"/>
                        <a:pt x="278" y="1020"/>
                        <a:pt x="278" y="1020"/>
                      </a:cubicBezTo>
                      <a:cubicBezTo>
                        <a:pt x="280" y="1020"/>
                        <a:pt x="280" y="1020"/>
                        <a:pt x="280" y="1020"/>
                      </a:cubicBezTo>
                      <a:cubicBezTo>
                        <a:pt x="282" y="1022"/>
                        <a:pt x="282" y="1022"/>
                        <a:pt x="282" y="1022"/>
                      </a:cubicBezTo>
                      <a:cubicBezTo>
                        <a:pt x="283" y="1018"/>
                        <a:pt x="283" y="1018"/>
                        <a:pt x="283" y="1018"/>
                      </a:cubicBezTo>
                      <a:cubicBezTo>
                        <a:pt x="282" y="1012"/>
                        <a:pt x="282" y="1012"/>
                        <a:pt x="282" y="1012"/>
                      </a:cubicBezTo>
                      <a:cubicBezTo>
                        <a:pt x="281" y="1008"/>
                        <a:pt x="281" y="1008"/>
                        <a:pt x="281" y="1008"/>
                      </a:cubicBezTo>
                      <a:cubicBezTo>
                        <a:pt x="279" y="1006"/>
                        <a:pt x="279" y="1006"/>
                        <a:pt x="279" y="1006"/>
                      </a:cubicBezTo>
                      <a:cubicBezTo>
                        <a:pt x="278" y="1003"/>
                        <a:pt x="278" y="1003"/>
                        <a:pt x="278" y="1003"/>
                      </a:cubicBezTo>
                      <a:cubicBezTo>
                        <a:pt x="278" y="1001"/>
                        <a:pt x="278" y="1001"/>
                        <a:pt x="278" y="1001"/>
                      </a:cubicBezTo>
                      <a:cubicBezTo>
                        <a:pt x="280" y="999"/>
                        <a:pt x="280" y="999"/>
                        <a:pt x="280" y="999"/>
                      </a:cubicBezTo>
                      <a:cubicBezTo>
                        <a:pt x="279" y="995"/>
                        <a:pt x="279" y="995"/>
                        <a:pt x="279" y="995"/>
                      </a:cubicBezTo>
                      <a:cubicBezTo>
                        <a:pt x="279" y="994"/>
                        <a:pt x="279" y="994"/>
                        <a:pt x="279" y="994"/>
                      </a:cubicBezTo>
                      <a:cubicBezTo>
                        <a:pt x="279" y="992"/>
                        <a:pt x="279" y="992"/>
                        <a:pt x="279" y="992"/>
                      </a:cubicBezTo>
                      <a:cubicBezTo>
                        <a:pt x="280" y="992"/>
                        <a:pt x="280" y="992"/>
                        <a:pt x="280" y="992"/>
                      </a:cubicBezTo>
                      <a:cubicBezTo>
                        <a:pt x="281" y="995"/>
                        <a:pt x="281" y="995"/>
                        <a:pt x="281" y="995"/>
                      </a:cubicBezTo>
                      <a:cubicBezTo>
                        <a:pt x="284" y="996"/>
                        <a:pt x="284" y="996"/>
                        <a:pt x="284" y="996"/>
                      </a:cubicBezTo>
                      <a:cubicBezTo>
                        <a:pt x="284" y="994"/>
                        <a:pt x="284" y="994"/>
                        <a:pt x="284" y="994"/>
                      </a:cubicBezTo>
                      <a:cubicBezTo>
                        <a:pt x="286" y="993"/>
                        <a:pt x="286" y="993"/>
                        <a:pt x="286" y="993"/>
                      </a:cubicBezTo>
                      <a:cubicBezTo>
                        <a:pt x="288" y="995"/>
                        <a:pt x="288" y="995"/>
                        <a:pt x="288" y="995"/>
                      </a:cubicBezTo>
                      <a:cubicBezTo>
                        <a:pt x="289" y="999"/>
                        <a:pt x="289" y="999"/>
                        <a:pt x="289" y="999"/>
                      </a:cubicBezTo>
                      <a:cubicBezTo>
                        <a:pt x="290" y="1001"/>
                        <a:pt x="290" y="1001"/>
                        <a:pt x="290" y="1001"/>
                      </a:cubicBezTo>
                      <a:cubicBezTo>
                        <a:pt x="292" y="1000"/>
                        <a:pt x="292" y="1000"/>
                        <a:pt x="292" y="1000"/>
                      </a:cubicBezTo>
                      <a:cubicBezTo>
                        <a:pt x="296" y="996"/>
                        <a:pt x="296" y="996"/>
                        <a:pt x="296" y="996"/>
                      </a:cubicBezTo>
                      <a:cubicBezTo>
                        <a:pt x="297" y="991"/>
                        <a:pt x="297" y="991"/>
                        <a:pt x="297" y="991"/>
                      </a:cubicBezTo>
                      <a:cubicBezTo>
                        <a:pt x="297" y="986"/>
                        <a:pt x="297" y="986"/>
                        <a:pt x="297" y="986"/>
                      </a:cubicBezTo>
                      <a:cubicBezTo>
                        <a:pt x="296" y="983"/>
                        <a:pt x="296" y="983"/>
                        <a:pt x="296" y="983"/>
                      </a:cubicBezTo>
                      <a:cubicBezTo>
                        <a:pt x="296" y="981"/>
                        <a:pt x="296" y="981"/>
                        <a:pt x="296" y="981"/>
                      </a:cubicBezTo>
                      <a:cubicBezTo>
                        <a:pt x="297" y="980"/>
                        <a:pt x="297" y="980"/>
                        <a:pt x="297" y="980"/>
                      </a:cubicBezTo>
                      <a:cubicBezTo>
                        <a:pt x="299" y="980"/>
                        <a:pt x="299" y="980"/>
                        <a:pt x="299" y="980"/>
                      </a:cubicBezTo>
                      <a:cubicBezTo>
                        <a:pt x="300" y="978"/>
                        <a:pt x="300" y="978"/>
                        <a:pt x="300" y="978"/>
                      </a:cubicBezTo>
                      <a:cubicBezTo>
                        <a:pt x="302" y="977"/>
                        <a:pt x="302" y="977"/>
                        <a:pt x="302" y="977"/>
                      </a:cubicBezTo>
                      <a:cubicBezTo>
                        <a:pt x="303" y="980"/>
                        <a:pt x="303" y="980"/>
                        <a:pt x="303" y="980"/>
                      </a:cubicBezTo>
                      <a:cubicBezTo>
                        <a:pt x="304" y="983"/>
                        <a:pt x="304" y="983"/>
                        <a:pt x="304" y="983"/>
                      </a:cubicBezTo>
                      <a:cubicBezTo>
                        <a:pt x="306" y="983"/>
                        <a:pt x="306" y="983"/>
                        <a:pt x="306" y="983"/>
                      </a:cubicBezTo>
                      <a:cubicBezTo>
                        <a:pt x="308" y="981"/>
                        <a:pt x="308" y="981"/>
                        <a:pt x="308" y="981"/>
                      </a:cubicBezTo>
                      <a:cubicBezTo>
                        <a:pt x="308" y="979"/>
                        <a:pt x="308" y="979"/>
                        <a:pt x="308" y="979"/>
                      </a:cubicBezTo>
                      <a:cubicBezTo>
                        <a:pt x="308" y="977"/>
                        <a:pt x="308" y="977"/>
                        <a:pt x="308" y="977"/>
                      </a:cubicBezTo>
                      <a:cubicBezTo>
                        <a:pt x="309" y="977"/>
                        <a:pt x="309" y="977"/>
                        <a:pt x="309" y="977"/>
                      </a:cubicBezTo>
                      <a:cubicBezTo>
                        <a:pt x="310" y="980"/>
                        <a:pt x="310" y="980"/>
                        <a:pt x="310" y="980"/>
                      </a:cubicBezTo>
                      <a:cubicBezTo>
                        <a:pt x="311" y="983"/>
                        <a:pt x="311" y="983"/>
                        <a:pt x="311" y="983"/>
                      </a:cubicBezTo>
                      <a:cubicBezTo>
                        <a:pt x="313" y="985"/>
                        <a:pt x="313" y="985"/>
                        <a:pt x="313" y="985"/>
                      </a:cubicBezTo>
                      <a:cubicBezTo>
                        <a:pt x="315" y="983"/>
                        <a:pt x="315" y="983"/>
                        <a:pt x="315" y="983"/>
                      </a:cubicBezTo>
                      <a:cubicBezTo>
                        <a:pt x="317" y="981"/>
                        <a:pt x="317" y="981"/>
                        <a:pt x="317" y="981"/>
                      </a:cubicBezTo>
                      <a:cubicBezTo>
                        <a:pt x="318" y="980"/>
                        <a:pt x="318" y="980"/>
                        <a:pt x="318" y="980"/>
                      </a:cubicBezTo>
                      <a:cubicBezTo>
                        <a:pt x="320" y="982"/>
                        <a:pt x="320" y="982"/>
                        <a:pt x="320" y="982"/>
                      </a:cubicBezTo>
                      <a:cubicBezTo>
                        <a:pt x="322" y="982"/>
                        <a:pt x="322" y="982"/>
                        <a:pt x="322" y="982"/>
                      </a:cubicBezTo>
                      <a:cubicBezTo>
                        <a:pt x="325" y="980"/>
                        <a:pt x="325" y="980"/>
                        <a:pt x="325" y="980"/>
                      </a:cubicBezTo>
                      <a:cubicBezTo>
                        <a:pt x="325" y="978"/>
                        <a:pt x="325" y="978"/>
                        <a:pt x="325" y="978"/>
                      </a:cubicBezTo>
                      <a:cubicBezTo>
                        <a:pt x="326" y="977"/>
                        <a:pt x="326" y="977"/>
                        <a:pt x="326" y="977"/>
                      </a:cubicBezTo>
                      <a:cubicBezTo>
                        <a:pt x="327" y="975"/>
                        <a:pt x="327" y="975"/>
                        <a:pt x="327" y="975"/>
                      </a:cubicBezTo>
                      <a:cubicBezTo>
                        <a:pt x="325" y="973"/>
                        <a:pt x="325" y="973"/>
                        <a:pt x="325" y="973"/>
                      </a:cubicBezTo>
                      <a:cubicBezTo>
                        <a:pt x="323" y="968"/>
                        <a:pt x="323" y="968"/>
                        <a:pt x="323" y="968"/>
                      </a:cubicBezTo>
                      <a:cubicBezTo>
                        <a:pt x="323" y="965"/>
                        <a:pt x="323" y="965"/>
                        <a:pt x="323" y="965"/>
                      </a:cubicBezTo>
                      <a:cubicBezTo>
                        <a:pt x="324" y="963"/>
                        <a:pt x="324" y="963"/>
                        <a:pt x="324" y="963"/>
                      </a:cubicBezTo>
                      <a:cubicBezTo>
                        <a:pt x="325" y="964"/>
                        <a:pt x="325" y="964"/>
                        <a:pt x="325" y="964"/>
                      </a:cubicBezTo>
                      <a:cubicBezTo>
                        <a:pt x="326" y="968"/>
                        <a:pt x="326" y="968"/>
                        <a:pt x="326" y="968"/>
                      </a:cubicBezTo>
                      <a:cubicBezTo>
                        <a:pt x="328" y="968"/>
                        <a:pt x="328" y="968"/>
                        <a:pt x="328" y="968"/>
                      </a:cubicBezTo>
                      <a:cubicBezTo>
                        <a:pt x="330" y="964"/>
                        <a:pt x="330" y="964"/>
                        <a:pt x="330" y="964"/>
                      </a:cubicBezTo>
                      <a:cubicBezTo>
                        <a:pt x="331" y="961"/>
                        <a:pt x="331" y="961"/>
                        <a:pt x="331" y="961"/>
                      </a:cubicBezTo>
                      <a:cubicBezTo>
                        <a:pt x="332" y="959"/>
                        <a:pt x="332" y="959"/>
                        <a:pt x="332" y="959"/>
                      </a:cubicBezTo>
                      <a:cubicBezTo>
                        <a:pt x="333" y="956"/>
                        <a:pt x="333" y="956"/>
                        <a:pt x="333" y="956"/>
                      </a:cubicBezTo>
                      <a:cubicBezTo>
                        <a:pt x="330" y="953"/>
                        <a:pt x="330" y="953"/>
                        <a:pt x="330" y="953"/>
                      </a:cubicBezTo>
                      <a:cubicBezTo>
                        <a:pt x="330" y="952"/>
                        <a:pt x="330" y="952"/>
                        <a:pt x="330" y="952"/>
                      </a:cubicBezTo>
                      <a:cubicBezTo>
                        <a:pt x="332" y="949"/>
                        <a:pt x="332" y="949"/>
                        <a:pt x="332" y="949"/>
                      </a:cubicBezTo>
                      <a:cubicBezTo>
                        <a:pt x="333" y="949"/>
                        <a:pt x="333" y="949"/>
                        <a:pt x="333" y="949"/>
                      </a:cubicBezTo>
                      <a:cubicBezTo>
                        <a:pt x="334" y="949"/>
                        <a:pt x="334" y="949"/>
                        <a:pt x="334" y="949"/>
                      </a:cubicBezTo>
                      <a:cubicBezTo>
                        <a:pt x="334" y="950"/>
                        <a:pt x="334" y="950"/>
                        <a:pt x="334" y="950"/>
                      </a:cubicBezTo>
                      <a:cubicBezTo>
                        <a:pt x="336" y="953"/>
                        <a:pt x="336" y="953"/>
                        <a:pt x="336" y="953"/>
                      </a:cubicBezTo>
                      <a:cubicBezTo>
                        <a:pt x="339" y="954"/>
                        <a:pt x="339" y="954"/>
                        <a:pt x="339" y="954"/>
                      </a:cubicBezTo>
                      <a:cubicBezTo>
                        <a:pt x="340" y="955"/>
                        <a:pt x="340" y="955"/>
                        <a:pt x="340" y="955"/>
                      </a:cubicBezTo>
                      <a:cubicBezTo>
                        <a:pt x="338" y="957"/>
                        <a:pt x="338" y="957"/>
                        <a:pt x="338" y="957"/>
                      </a:cubicBezTo>
                      <a:cubicBezTo>
                        <a:pt x="336" y="960"/>
                        <a:pt x="336" y="960"/>
                        <a:pt x="336" y="960"/>
                      </a:cubicBezTo>
                      <a:cubicBezTo>
                        <a:pt x="334" y="964"/>
                        <a:pt x="334" y="964"/>
                        <a:pt x="334" y="964"/>
                      </a:cubicBezTo>
                      <a:cubicBezTo>
                        <a:pt x="334" y="967"/>
                        <a:pt x="334" y="967"/>
                        <a:pt x="334" y="967"/>
                      </a:cubicBezTo>
                      <a:cubicBezTo>
                        <a:pt x="338" y="973"/>
                        <a:pt x="338" y="973"/>
                        <a:pt x="338" y="973"/>
                      </a:cubicBezTo>
                      <a:cubicBezTo>
                        <a:pt x="340" y="974"/>
                        <a:pt x="340" y="974"/>
                        <a:pt x="340" y="974"/>
                      </a:cubicBezTo>
                      <a:cubicBezTo>
                        <a:pt x="341" y="971"/>
                        <a:pt x="341" y="971"/>
                        <a:pt x="341" y="971"/>
                      </a:cubicBezTo>
                      <a:cubicBezTo>
                        <a:pt x="341" y="969"/>
                        <a:pt x="341" y="969"/>
                        <a:pt x="341" y="969"/>
                      </a:cubicBezTo>
                      <a:cubicBezTo>
                        <a:pt x="342" y="965"/>
                        <a:pt x="342" y="965"/>
                        <a:pt x="342" y="965"/>
                      </a:cubicBezTo>
                      <a:cubicBezTo>
                        <a:pt x="342" y="961"/>
                        <a:pt x="342" y="961"/>
                        <a:pt x="342" y="961"/>
                      </a:cubicBezTo>
                      <a:cubicBezTo>
                        <a:pt x="343" y="961"/>
                        <a:pt x="343" y="961"/>
                        <a:pt x="343" y="961"/>
                      </a:cubicBezTo>
                      <a:cubicBezTo>
                        <a:pt x="344" y="963"/>
                        <a:pt x="344" y="963"/>
                        <a:pt x="344" y="963"/>
                      </a:cubicBezTo>
                      <a:cubicBezTo>
                        <a:pt x="343" y="966"/>
                        <a:pt x="343" y="966"/>
                        <a:pt x="343" y="966"/>
                      </a:cubicBezTo>
                      <a:cubicBezTo>
                        <a:pt x="343" y="969"/>
                        <a:pt x="343" y="969"/>
                        <a:pt x="343" y="969"/>
                      </a:cubicBezTo>
                      <a:cubicBezTo>
                        <a:pt x="344" y="972"/>
                        <a:pt x="344" y="972"/>
                        <a:pt x="344" y="972"/>
                      </a:cubicBezTo>
                      <a:cubicBezTo>
                        <a:pt x="347" y="973"/>
                        <a:pt x="347" y="973"/>
                        <a:pt x="347" y="973"/>
                      </a:cubicBezTo>
                      <a:cubicBezTo>
                        <a:pt x="350" y="972"/>
                        <a:pt x="350" y="972"/>
                        <a:pt x="350" y="972"/>
                      </a:cubicBezTo>
                      <a:cubicBezTo>
                        <a:pt x="352" y="972"/>
                        <a:pt x="352" y="972"/>
                        <a:pt x="352" y="972"/>
                      </a:cubicBezTo>
                      <a:cubicBezTo>
                        <a:pt x="352" y="970"/>
                        <a:pt x="352" y="970"/>
                        <a:pt x="352" y="970"/>
                      </a:cubicBezTo>
                      <a:cubicBezTo>
                        <a:pt x="352" y="968"/>
                        <a:pt x="352" y="968"/>
                        <a:pt x="352" y="968"/>
                      </a:cubicBezTo>
                      <a:cubicBezTo>
                        <a:pt x="353" y="965"/>
                        <a:pt x="353" y="965"/>
                        <a:pt x="353" y="965"/>
                      </a:cubicBezTo>
                      <a:cubicBezTo>
                        <a:pt x="354" y="965"/>
                        <a:pt x="354" y="965"/>
                        <a:pt x="354" y="965"/>
                      </a:cubicBezTo>
                      <a:cubicBezTo>
                        <a:pt x="355" y="966"/>
                        <a:pt x="355" y="966"/>
                        <a:pt x="355" y="966"/>
                      </a:cubicBezTo>
                      <a:cubicBezTo>
                        <a:pt x="354" y="968"/>
                        <a:pt x="354" y="968"/>
                        <a:pt x="354" y="968"/>
                      </a:cubicBezTo>
                      <a:cubicBezTo>
                        <a:pt x="354" y="970"/>
                        <a:pt x="354" y="970"/>
                        <a:pt x="354" y="970"/>
                      </a:cubicBezTo>
                      <a:cubicBezTo>
                        <a:pt x="356" y="972"/>
                        <a:pt x="356" y="972"/>
                        <a:pt x="356" y="972"/>
                      </a:cubicBezTo>
                      <a:cubicBezTo>
                        <a:pt x="359" y="971"/>
                        <a:pt x="359" y="971"/>
                        <a:pt x="359" y="971"/>
                      </a:cubicBezTo>
                      <a:cubicBezTo>
                        <a:pt x="361" y="968"/>
                        <a:pt x="361" y="968"/>
                        <a:pt x="361" y="968"/>
                      </a:cubicBezTo>
                      <a:cubicBezTo>
                        <a:pt x="366" y="964"/>
                        <a:pt x="366" y="964"/>
                        <a:pt x="366" y="964"/>
                      </a:cubicBezTo>
                      <a:cubicBezTo>
                        <a:pt x="367" y="964"/>
                        <a:pt x="367" y="964"/>
                        <a:pt x="367" y="964"/>
                      </a:cubicBezTo>
                      <a:cubicBezTo>
                        <a:pt x="369" y="963"/>
                        <a:pt x="369" y="963"/>
                        <a:pt x="369" y="963"/>
                      </a:cubicBezTo>
                      <a:cubicBezTo>
                        <a:pt x="369" y="960"/>
                        <a:pt x="369" y="960"/>
                        <a:pt x="369" y="960"/>
                      </a:cubicBezTo>
                      <a:cubicBezTo>
                        <a:pt x="368" y="957"/>
                        <a:pt x="368" y="957"/>
                        <a:pt x="368" y="957"/>
                      </a:cubicBezTo>
                      <a:cubicBezTo>
                        <a:pt x="366" y="956"/>
                        <a:pt x="366" y="956"/>
                        <a:pt x="366" y="956"/>
                      </a:cubicBezTo>
                      <a:cubicBezTo>
                        <a:pt x="365" y="954"/>
                        <a:pt x="365" y="954"/>
                        <a:pt x="365" y="954"/>
                      </a:cubicBezTo>
                      <a:cubicBezTo>
                        <a:pt x="366" y="953"/>
                        <a:pt x="366" y="953"/>
                        <a:pt x="366" y="953"/>
                      </a:cubicBezTo>
                      <a:cubicBezTo>
                        <a:pt x="367" y="953"/>
                        <a:pt x="367" y="953"/>
                        <a:pt x="367" y="953"/>
                      </a:cubicBezTo>
                      <a:cubicBezTo>
                        <a:pt x="368" y="955"/>
                        <a:pt x="368" y="955"/>
                        <a:pt x="368" y="955"/>
                      </a:cubicBezTo>
                      <a:cubicBezTo>
                        <a:pt x="371" y="957"/>
                        <a:pt x="371" y="957"/>
                        <a:pt x="371" y="957"/>
                      </a:cubicBezTo>
                      <a:cubicBezTo>
                        <a:pt x="373" y="957"/>
                        <a:pt x="373" y="957"/>
                        <a:pt x="373" y="957"/>
                      </a:cubicBezTo>
                      <a:cubicBezTo>
                        <a:pt x="373" y="955"/>
                        <a:pt x="373" y="955"/>
                        <a:pt x="373" y="955"/>
                      </a:cubicBezTo>
                      <a:cubicBezTo>
                        <a:pt x="375" y="954"/>
                        <a:pt x="375" y="954"/>
                        <a:pt x="375" y="954"/>
                      </a:cubicBezTo>
                      <a:cubicBezTo>
                        <a:pt x="376" y="956"/>
                        <a:pt x="376" y="956"/>
                        <a:pt x="376" y="956"/>
                      </a:cubicBezTo>
                      <a:cubicBezTo>
                        <a:pt x="376" y="958"/>
                        <a:pt x="376" y="958"/>
                        <a:pt x="376" y="958"/>
                      </a:cubicBezTo>
                      <a:cubicBezTo>
                        <a:pt x="377" y="959"/>
                        <a:pt x="377" y="959"/>
                        <a:pt x="377" y="959"/>
                      </a:cubicBezTo>
                      <a:cubicBezTo>
                        <a:pt x="379" y="958"/>
                        <a:pt x="379" y="958"/>
                        <a:pt x="379" y="958"/>
                      </a:cubicBezTo>
                      <a:cubicBezTo>
                        <a:pt x="383" y="953"/>
                        <a:pt x="383" y="953"/>
                        <a:pt x="383" y="953"/>
                      </a:cubicBezTo>
                      <a:cubicBezTo>
                        <a:pt x="384" y="952"/>
                        <a:pt x="384" y="952"/>
                        <a:pt x="384" y="952"/>
                      </a:cubicBezTo>
                      <a:cubicBezTo>
                        <a:pt x="384" y="951"/>
                        <a:pt x="384" y="951"/>
                        <a:pt x="384" y="951"/>
                      </a:cubicBezTo>
                      <a:cubicBezTo>
                        <a:pt x="384" y="948"/>
                        <a:pt x="384" y="948"/>
                        <a:pt x="384" y="948"/>
                      </a:cubicBezTo>
                      <a:cubicBezTo>
                        <a:pt x="385" y="946"/>
                        <a:pt x="385" y="946"/>
                        <a:pt x="385" y="946"/>
                      </a:cubicBezTo>
                      <a:cubicBezTo>
                        <a:pt x="387" y="945"/>
                        <a:pt x="387" y="945"/>
                        <a:pt x="387" y="945"/>
                      </a:cubicBezTo>
                      <a:cubicBezTo>
                        <a:pt x="386" y="947"/>
                        <a:pt x="386" y="947"/>
                        <a:pt x="386" y="947"/>
                      </a:cubicBezTo>
                      <a:cubicBezTo>
                        <a:pt x="387" y="948"/>
                        <a:pt x="387" y="948"/>
                        <a:pt x="387" y="948"/>
                      </a:cubicBezTo>
                      <a:cubicBezTo>
                        <a:pt x="388" y="949"/>
                        <a:pt x="388" y="949"/>
                        <a:pt x="388" y="949"/>
                      </a:cubicBezTo>
                      <a:cubicBezTo>
                        <a:pt x="390" y="948"/>
                        <a:pt x="390" y="948"/>
                        <a:pt x="390" y="948"/>
                      </a:cubicBezTo>
                      <a:cubicBezTo>
                        <a:pt x="392" y="944"/>
                        <a:pt x="392" y="944"/>
                        <a:pt x="392" y="944"/>
                      </a:cubicBezTo>
                      <a:cubicBezTo>
                        <a:pt x="393" y="941"/>
                        <a:pt x="393" y="941"/>
                        <a:pt x="393" y="941"/>
                      </a:cubicBezTo>
                      <a:cubicBezTo>
                        <a:pt x="393" y="938"/>
                        <a:pt x="393" y="938"/>
                        <a:pt x="393" y="938"/>
                      </a:cubicBezTo>
                      <a:cubicBezTo>
                        <a:pt x="393" y="935"/>
                        <a:pt x="393" y="935"/>
                        <a:pt x="393" y="935"/>
                      </a:cubicBezTo>
                      <a:cubicBezTo>
                        <a:pt x="397" y="930"/>
                        <a:pt x="397" y="930"/>
                        <a:pt x="397" y="930"/>
                      </a:cubicBezTo>
                      <a:cubicBezTo>
                        <a:pt x="400" y="929"/>
                        <a:pt x="400" y="929"/>
                        <a:pt x="400" y="929"/>
                      </a:cubicBezTo>
                      <a:cubicBezTo>
                        <a:pt x="401" y="927"/>
                        <a:pt x="401" y="927"/>
                        <a:pt x="401" y="927"/>
                      </a:cubicBezTo>
                      <a:cubicBezTo>
                        <a:pt x="401" y="925"/>
                        <a:pt x="401" y="925"/>
                        <a:pt x="401" y="925"/>
                      </a:cubicBezTo>
                      <a:cubicBezTo>
                        <a:pt x="400" y="923"/>
                        <a:pt x="400" y="923"/>
                        <a:pt x="400" y="923"/>
                      </a:cubicBezTo>
                      <a:cubicBezTo>
                        <a:pt x="401" y="922"/>
                        <a:pt x="401" y="922"/>
                        <a:pt x="401" y="922"/>
                      </a:cubicBezTo>
                      <a:cubicBezTo>
                        <a:pt x="402" y="923"/>
                        <a:pt x="402" y="923"/>
                        <a:pt x="402" y="923"/>
                      </a:cubicBezTo>
                      <a:cubicBezTo>
                        <a:pt x="404" y="924"/>
                        <a:pt x="404" y="924"/>
                        <a:pt x="404" y="924"/>
                      </a:cubicBezTo>
                      <a:cubicBezTo>
                        <a:pt x="405" y="924"/>
                        <a:pt x="405" y="924"/>
                        <a:pt x="405" y="924"/>
                      </a:cubicBezTo>
                      <a:cubicBezTo>
                        <a:pt x="406" y="921"/>
                        <a:pt x="406" y="921"/>
                        <a:pt x="406" y="921"/>
                      </a:cubicBezTo>
                      <a:cubicBezTo>
                        <a:pt x="405" y="919"/>
                        <a:pt x="405" y="919"/>
                        <a:pt x="405" y="919"/>
                      </a:cubicBezTo>
                      <a:cubicBezTo>
                        <a:pt x="404" y="917"/>
                        <a:pt x="404" y="917"/>
                        <a:pt x="404" y="917"/>
                      </a:cubicBezTo>
                      <a:cubicBezTo>
                        <a:pt x="406" y="918"/>
                        <a:pt x="406" y="918"/>
                        <a:pt x="406" y="918"/>
                      </a:cubicBezTo>
                      <a:cubicBezTo>
                        <a:pt x="407" y="920"/>
                        <a:pt x="407" y="920"/>
                        <a:pt x="407" y="920"/>
                      </a:cubicBezTo>
                      <a:cubicBezTo>
                        <a:pt x="408" y="918"/>
                        <a:pt x="408" y="918"/>
                        <a:pt x="408" y="918"/>
                      </a:cubicBezTo>
                      <a:cubicBezTo>
                        <a:pt x="408" y="916"/>
                        <a:pt x="408" y="916"/>
                        <a:pt x="408" y="916"/>
                      </a:cubicBezTo>
                      <a:cubicBezTo>
                        <a:pt x="408" y="913"/>
                        <a:pt x="408" y="913"/>
                        <a:pt x="408" y="913"/>
                      </a:cubicBezTo>
                      <a:cubicBezTo>
                        <a:pt x="410" y="913"/>
                        <a:pt x="410" y="913"/>
                        <a:pt x="410" y="913"/>
                      </a:cubicBezTo>
                      <a:cubicBezTo>
                        <a:pt x="413" y="911"/>
                        <a:pt x="413" y="911"/>
                        <a:pt x="413" y="911"/>
                      </a:cubicBezTo>
                      <a:cubicBezTo>
                        <a:pt x="413" y="908"/>
                        <a:pt x="413" y="908"/>
                        <a:pt x="413" y="908"/>
                      </a:cubicBezTo>
                      <a:cubicBezTo>
                        <a:pt x="412" y="907"/>
                        <a:pt x="412" y="907"/>
                        <a:pt x="412" y="907"/>
                      </a:cubicBezTo>
                      <a:cubicBezTo>
                        <a:pt x="413" y="906"/>
                        <a:pt x="413" y="906"/>
                        <a:pt x="413" y="906"/>
                      </a:cubicBezTo>
                      <a:cubicBezTo>
                        <a:pt x="416" y="906"/>
                        <a:pt x="416" y="906"/>
                        <a:pt x="416" y="906"/>
                      </a:cubicBezTo>
                      <a:cubicBezTo>
                        <a:pt x="417" y="905"/>
                        <a:pt x="417" y="905"/>
                        <a:pt x="417" y="905"/>
                      </a:cubicBezTo>
                      <a:cubicBezTo>
                        <a:pt x="420" y="901"/>
                        <a:pt x="420" y="901"/>
                        <a:pt x="420" y="901"/>
                      </a:cubicBezTo>
                      <a:cubicBezTo>
                        <a:pt x="422" y="900"/>
                        <a:pt x="422" y="900"/>
                        <a:pt x="422" y="900"/>
                      </a:cubicBezTo>
                      <a:cubicBezTo>
                        <a:pt x="424" y="900"/>
                        <a:pt x="424" y="900"/>
                        <a:pt x="424" y="900"/>
                      </a:cubicBezTo>
                      <a:cubicBezTo>
                        <a:pt x="425" y="901"/>
                        <a:pt x="425" y="901"/>
                        <a:pt x="425" y="901"/>
                      </a:cubicBezTo>
                      <a:cubicBezTo>
                        <a:pt x="427" y="900"/>
                        <a:pt x="427" y="900"/>
                        <a:pt x="427" y="900"/>
                      </a:cubicBezTo>
                      <a:cubicBezTo>
                        <a:pt x="429" y="897"/>
                        <a:pt x="429" y="897"/>
                        <a:pt x="429" y="897"/>
                      </a:cubicBezTo>
                      <a:cubicBezTo>
                        <a:pt x="429" y="892"/>
                        <a:pt x="429" y="892"/>
                        <a:pt x="429" y="892"/>
                      </a:cubicBezTo>
                      <a:cubicBezTo>
                        <a:pt x="429" y="887"/>
                        <a:pt x="429" y="887"/>
                        <a:pt x="429" y="887"/>
                      </a:cubicBezTo>
                      <a:cubicBezTo>
                        <a:pt x="427" y="887"/>
                        <a:pt x="427" y="887"/>
                        <a:pt x="427" y="887"/>
                      </a:cubicBezTo>
                      <a:cubicBezTo>
                        <a:pt x="426" y="886"/>
                        <a:pt x="426" y="886"/>
                        <a:pt x="426" y="886"/>
                      </a:cubicBezTo>
                      <a:cubicBezTo>
                        <a:pt x="427" y="883"/>
                        <a:pt x="427" y="883"/>
                        <a:pt x="427" y="883"/>
                      </a:cubicBezTo>
                      <a:cubicBezTo>
                        <a:pt x="427" y="879"/>
                        <a:pt x="427" y="879"/>
                        <a:pt x="427" y="879"/>
                      </a:cubicBezTo>
                      <a:cubicBezTo>
                        <a:pt x="426" y="877"/>
                        <a:pt x="426" y="877"/>
                        <a:pt x="426" y="877"/>
                      </a:cubicBezTo>
                      <a:cubicBezTo>
                        <a:pt x="424" y="875"/>
                        <a:pt x="424" y="875"/>
                        <a:pt x="424" y="875"/>
                      </a:cubicBezTo>
                      <a:cubicBezTo>
                        <a:pt x="423" y="871"/>
                        <a:pt x="423" y="871"/>
                        <a:pt x="423" y="871"/>
                      </a:cubicBezTo>
                      <a:cubicBezTo>
                        <a:pt x="422" y="869"/>
                        <a:pt x="422" y="869"/>
                        <a:pt x="422" y="869"/>
                      </a:cubicBezTo>
                      <a:cubicBezTo>
                        <a:pt x="423" y="866"/>
                        <a:pt x="423" y="866"/>
                        <a:pt x="423" y="866"/>
                      </a:cubicBezTo>
                      <a:cubicBezTo>
                        <a:pt x="424" y="866"/>
                        <a:pt x="424" y="866"/>
                        <a:pt x="424" y="866"/>
                      </a:cubicBezTo>
                      <a:cubicBezTo>
                        <a:pt x="426" y="867"/>
                        <a:pt x="426" y="867"/>
                        <a:pt x="426" y="867"/>
                      </a:cubicBezTo>
                      <a:cubicBezTo>
                        <a:pt x="427" y="871"/>
                        <a:pt x="427" y="871"/>
                        <a:pt x="427" y="871"/>
                      </a:cubicBezTo>
                      <a:cubicBezTo>
                        <a:pt x="428" y="874"/>
                        <a:pt x="428" y="874"/>
                        <a:pt x="428" y="874"/>
                      </a:cubicBezTo>
                      <a:cubicBezTo>
                        <a:pt x="428" y="877"/>
                        <a:pt x="428" y="877"/>
                        <a:pt x="428" y="877"/>
                      </a:cubicBezTo>
                      <a:cubicBezTo>
                        <a:pt x="430" y="881"/>
                        <a:pt x="430" y="881"/>
                        <a:pt x="430" y="881"/>
                      </a:cubicBezTo>
                      <a:cubicBezTo>
                        <a:pt x="432" y="882"/>
                        <a:pt x="432" y="882"/>
                        <a:pt x="432" y="882"/>
                      </a:cubicBezTo>
                      <a:cubicBezTo>
                        <a:pt x="433" y="883"/>
                        <a:pt x="433" y="883"/>
                        <a:pt x="433" y="883"/>
                      </a:cubicBezTo>
                      <a:cubicBezTo>
                        <a:pt x="432" y="887"/>
                        <a:pt x="432" y="887"/>
                        <a:pt x="432" y="887"/>
                      </a:cubicBezTo>
                      <a:cubicBezTo>
                        <a:pt x="434" y="890"/>
                        <a:pt x="434" y="890"/>
                        <a:pt x="434" y="890"/>
                      </a:cubicBezTo>
                      <a:cubicBezTo>
                        <a:pt x="436" y="892"/>
                        <a:pt x="436" y="892"/>
                        <a:pt x="436" y="892"/>
                      </a:cubicBezTo>
                      <a:cubicBezTo>
                        <a:pt x="438" y="892"/>
                        <a:pt x="438" y="892"/>
                        <a:pt x="438" y="892"/>
                      </a:cubicBezTo>
                      <a:cubicBezTo>
                        <a:pt x="438" y="891"/>
                        <a:pt x="438" y="891"/>
                        <a:pt x="438" y="891"/>
                      </a:cubicBezTo>
                      <a:cubicBezTo>
                        <a:pt x="440" y="888"/>
                        <a:pt x="440" y="888"/>
                        <a:pt x="440" y="888"/>
                      </a:cubicBezTo>
                      <a:cubicBezTo>
                        <a:pt x="441" y="888"/>
                        <a:pt x="441" y="888"/>
                        <a:pt x="441" y="888"/>
                      </a:cubicBezTo>
                      <a:cubicBezTo>
                        <a:pt x="443" y="891"/>
                        <a:pt x="443" y="891"/>
                        <a:pt x="443" y="891"/>
                      </a:cubicBezTo>
                      <a:cubicBezTo>
                        <a:pt x="445" y="892"/>
                        <a:pt x="445" y="892"/>
                        <a:pt x="445" y="892"/>
                      </a:cubicBezTo>
                      <a:cubicBezTo>
                        <a:pt x="448" y="891"/>
                        <a:pt x="448" y="891"/>
                        <a:pt x="448" y="891"/>
                      </a:cubicBezTo>
                      <a:cubicBezTo>
                        <a:pt x="450" y="889"/>
                        <a:pt x="450" y="889"/>
                        <a:pt x="450" y="889"/>
                      </a:cubicBezTo>
                      <a:cubicBezTo>
                        <a:pt x="451" y="890"/>
                        <a:pt x="451" y="890"/>
                        <a:pt x="451" y="890"/>
                      </a:cubicBezTo>
                      <a:cubicBezTo>
                        <a:pt x="453" y="890"/>
                        <a:pt x="453" y="890"/>
                        <a:pt x="453" y="890"/>
                      </a:cubicBezTo>
                      <a:cubicBezTo>
                        <a:pt x="455" y="888"/>
                        <a:pt x="455" y="888"/>
                        <a:pt x="455" y="888"/>
                      </a:cubicBezTo>
                      <a:cubicBezTo>
                        <a:pt x="456" y="885"/>
                        <a:pt x="456" y="885"/>
                        <a:pt x="456" y="885"/>
                      </a:cubicBezTo>
                      <a:cubicBezTo>
                        <a:pt x="457" y="885"/>
                        <a:pt x="457" y="885"/>
                        <a:pt x="457" y="885"/>
                      </a:cubicBezTo>
                      <a:cubicBezTo>
                        <a:pt x="457" y="883"/>
                        <a:pt x="457" y="883"/>
                        <a:pt x="457" y="883"/>
                      </a:cubicBezTo>
                      <a:cubicBezTo>
                        <a:pt x="459" y="882"/>
                        <a:pt x="459" y="882"/>
                        <a:pt x="459" y="882"/>
                      </a:cubicBezTo>
                      <a:cubicBezTo>
                        <a:pt x="461" y="883"/>
                        <a:pt x="461" y="883"/>
                        <a:pt x="461" y="883"/>
                      </a:cubicBezTo>
                      <a:cubicBezTo>
                        <a:pt x="464" y="888"/>
                        <a:pt x="464" y="888"/>
                        <a:pt x="464" y="888"/>
                      </a:cubicBezTo>
                      <a:cubicBezTo>
                        <a:pt x="465" y="890"/>
                        <a:pt x="465" y="890"/>
                        <a:pt x="465" y="890"/>
                      </a:cubicBezTo>
                      <a:cubicBezTo>
                        <a:pt x="467" y="890"/>
                        <a:pt x="467" y="890"/>
                        <a:pt x="467" y="890"/>
                      </a:cubicBezTo>
                      <a:cubicBezTo>
                        <a:pt x="468" y="888"/>
                        <a:pt x="468" y="888"/>
                        <a:pt x="468" y="888"/>
                      </a:cubicBezTo>
                      <a:cubicBezTo>
                        <a:pt x="470" y="887"/>
                        <a:pt x="470" y="887"/>
                        <a:pt x="470" y="887"/>
                      </a:cubicBezTo>
                      <a:cubicBezTo>
                        <a:pt x="470" y="884"/>
                        <a:pt x="470" y="884"/>
                        <a:pt x="470" y="884"/>
                      </a:cubicBezTo>
                      <a:cubicBezTo>
                        <a:pt x="471" y="883"/>
                        <a:pt x="471" y="883"/>
                        <a:pt x="471" y="883"/>
                      </a:cubicBezTo>
                      <a:cubicBezTo>
                        <a:pt x="472" y="885"/>
                        <a:pt x="472" y="885"/>
                        <a:pt x="472" y="885"/>
                      </a:cubicBezTo>
                      <a:cubicBezTo>
                        <a:pt x="474" y="885"/>
                        <a:pt x="474" y="885"/>
                        <a:pt x="474" y="885"/>
                      </a:cubicBezTo>
                      <a:cubicBezTo>
                        <a:pt x="474" y="883"/>
                        <a:pt x="474" y="883"/>
                        <a:pt x="474" y="883"/>
                      </a:cubicBezTo>
                      <a:cubicBezTo>
                        <a:pt x="475" y="882"/>
                        <a:pt x="475" y="882"/>
                        <a:pt x="475" y="882"/>
                      </a:cubicBezTo>
                      <a:cubicBezTo>
                        <a:pt x="476" y="883"/>
                        <a:pt x="476" y="883"/>
                        <a:pt x="476" y="883"/>
                      </a:cubicBezTo>
                      <a:cubicBezTo>
                        <a:pt x="478" y="883"/>
                        <a:pt x="478" y="883"/>
                        <a:pt x="478" y="883"/>
                      </a:cubicBezTo>
                      <a:cubicBezTo>
                        <a:pt x="479" y="881"/>
                        <a:pt x="479" y="881"/>
                        <a:pt x="479" y="881"/>
                      </a:cubicBezTo>
                      <a:cubicBezTo>
                        <a:pt x="479" y="879"/>
                        <a:pt x="479" y="879"/>
                        <a:pt x="479" y="879"/>
                      </a:cubicBezTo>
                      <a:cubicBezTo>
                        <a:pt x="481" y="879"/>
                        <a:pt x="481" y="879"/>
                        <a:pt x="481" y="879"/>
                      </a:cubicBezTo>
                      <a:cubicBezTo>
                        <a:pt x="483" y="879"/>
                        <a:pt x="483" y="879"/>
                        <a:pt x="483" y="879"/>
                      </a:cubicBezTo>
                      <a:cubicBezTo>
                        <a:pt x="485" y="878"/>
                        <a:pt x="485" y="878"/>
                        <a:pt x="485" y="878"/>
                      </a:cubicBezTo>
                      <a:cubicBezTo>
                        <a:pt x="485" y="876"/>
                        <a:pt x="485" y="876"/>
                        <a:pt x="485" y="876"/>
                      </a:cubicBezTo>
                      <a:cubicBezTo>
                        <a:pt x="486" y="876"/>
                        <a:pt x="486" y="876"/>
                        <a:pt x="486" y="876"/>
                      </a:cubicBezTo>
                      <a:cubicBezTo>
                        <a:pt x="486" y="878"/>
                        <a:pt x="486" y="878"/>
                        <a:pt x="486" y="878"/>
                      </a:cubicBezTo>
                      <a:cubicBezTo>
                        <a:pt x="488" y="879"/>
                        <a:pt x="488" y="879"/>
                        <a:pt x="488" y="879"/>
                      </a:cubicBezTo>
                      <a:cubicBezTo>
                        <a:pt x="489" y="877"/>
                        <a:pt x="489" y="877"/>
                        <a:pt x="489" y="877"/>
                      </a:cubicBezTo>
                      <a:cubicBezTo>
                        <a:pt x="490" y="874"/>
                        <a:pt x="490" y="874"/>
                        <a:pt x="490" y="874"/>
                      </a:cubicBezTo>
                      <a:cubicBezTo>
                        <a:pt x="491" y="874"/>
                        <a:pt x="491" y="874"/>
                        <a:pt x="491" y="874"/>
                      </a:cubicBezTo>
                      <a:cubicBezTo>
                        <a:pt x="493" y="877"/>
                        <a:pt x="493" y="877"/>
                        <a:pt x="493" y="877"/>
                      </a:cubicBezTo>
                      <a:cubicBezTo>
                        <a:pt x="494" y="878"/>
                        <a:pt x="494" y="878"/>
                        <a:pt x="494" y="878"/>
                      </a:cubicBezTo>
                      <a:cubicBezTo>
                        <a:pt x="496" y="874"/>
                        <a:pt x="496" y="874"/>
                        <a:pt x="496" y="874"/>
                      </a:cubicBezTo>
                      <a:cubicBezTo>
                        <a:pt x="497" y="874"/>
                        <a:pt x="497" y="874"/>
                        <a:pt x="497" y="874"/>
                      </a:cubicBezTo>
                      <a:cubicBezTo>
                        <a:pt x="498" y="875"/>
                        <a:pt x="498" y="875"/>
                        <a:pt x="498" y="875"/>
                      </a:cubicBezTo>
                      <a:cubicBezTo>
                        <a:pt x="500" y="876"/>
                        <a:pt x="500" y="876"/>
                        <a:pt x="500" y="876"/>
                      </a:cubicBezTo>
                      <a:cubicBezTo>
                        <a:pt x="502" y="876"/>
                        <a:pt x="502" y="876"/>
                        <a:pt x="502" y="876"/>
                      </a:cubicBezTo>
                      <a:cubicBezTo>
                        <a:pt x="503" y="873"/>
                        <a:pt x="503" y="873"/>
                        <a:pt x="503" y="873"/>
                      </a:cubicBezTo>
                      <a:cubicBezTo>
                        <a:pt x="504" y="872"/>
                        <a:pt x="504" y="872"/>
                        <a:pt x="504" y="872"/>
                      </a:cubicBezTo>
                      <a:cubicBezTo>
                        <a:pt x="507" y="872"/>
                        <a:pt x="507" y="872"/>
                        <a:pt x="507" y="872"/>
                      </a:cubicBezTo>
                      <a:cubicBezTo>
                        <a:pt x="510" y="870"/>
                        <a:pt x="510" y="870"/>
                        <a:pt x="510" y="870"/>
                      </a:cubicBezTo>
                      <a:cubicBezTo>
                        <a:pt x="512" y="870"/>
                        <a:pt x="512" y="870"/>
                        <a:pt x="512" y="870"/>
                      </a:cubicBezTo>
                      <a:cubicBezTo>
                        <a:pt x="513" y="873"/>
                        <a:pt x="513" y="873"/>
                        <a:pt x="513" y="873"/>
                      </a:cubicBezTo>
                      <a:cubicBezTo>
                        <a:pt x="515" y="873"/>
                        <a:pt x="515" y="873"/>
                        <a:pt x="515" y="873"/>
                      </a:cubicBezTo>
                      <a:cubicBezTo>
                        <a:pt x="516" y="870"/>
                        <a:pt x="516" y="870"/>
                        <a:pt x="516" y="870"/>
                      </a:cubicBezTo>
                      <a:cubicBezTo>
                        <a:pt x="518" y="867"/>
                        <a:pt x="518" y="867"/>
                        <a:pt x="518" y="867"/>
                      </a:cubicBezTo>
                      <a:cubicBezTo>
                        <a:pt x="521" y="867"/>
                        <a:pt x="521" y="867"/>
                        <a:pt x="521" y="867"/>
                      </a:cubicBezTo>
                      <a:cubicBezTo>
                        <a:pt x="522" y="865"/>
                        <a:pt x="522" y="865"/>
                        <a:pt x="522" y="865"/>
                      </a:cubicBezTo>
                      <a:cubicBezTo>
                        <a:pt x="525" y="864"/>
                        <a:pt x="525" y="864"/>
                        <a:pt x="525" y="864"/>
                      </a:cubicBezTo>
                      <a:cubicBezTo>
                        <a:pt x="527" y="863"/>
                        <a:pt x="527" y="863"/>
                        <a:pt x="527" y="863"/>
                      </a:cubicBezTo>
                      <a:cubicBezTo>
                        <a:pt x="527" y="861"/>
                        <a:pt x="527" y="861"/>
                        <a:pt x="527" y="861"/>
                      </a:cubicBezTo>
                      <a:cubicBezTo>
                        <a:pt x="526" y="858"/>
                        <a:pt x="526" y="858"/>
                        <a:pt x="526" y="858"/>
                      </a:cubicBezTo>
                      <a:cubicBezTo>
                        <a:pt x="526" y="856"/>
                        <a:pt x="526" y="856"/>
                        <a:pt x="526" y="856"/>
                      </a:cubicBezTo>
                      <a:cubicBezTo>
                        <a:pt x="528" y="855"/>
                        <a:pt x="528" y="855"/>
                        <a:pt x="528" y="855"/>
                      </a:cubicBezTo>
                      <a:cubicBezTo>
                        <a:pt x="530" y="857"/>
                        <a:pt x="530" y="857"/>
                        <a:pt x="530" y="857"/>
                      </a:cubicBezTo>
                      <a:cubicBezTo>
                        <a:pt x="531" y="859"/>
                        <a:pt x="531" y="859"/>
                        <a:pt x="531" y="859"/>
                      </a:cubicBezTo>
                      <a:cubicBezTo>
                        <a:pt x="532" y="860"/>
                        <a:pt x="532" y="860"/>
                        <a:pt x="532" y="860"/>
                      </a:cubicBezTo>
                      <a:cubicBezTo>
                        <a:pt x="536" y="857"/>
                        <a:pt x="536" y="857"/>
                        <a:pt x="536" y="857"/>
                      </a:cubicBezTo>
                      <a:cubicBezTo>
                        <a:pt x="536" y="854"/>
                        <a:pt x="536" y="854"/>
                        <a:pt x="536" y="854"/>
                      </a:cubicBezTo>
                      <a:cubicBezTo>
                        <a:pt x="534" y="852"/>
                        <a:pt x="534" y="852"/>
                        <a:pt x="534" y="852"/>
                      </a:cubicBezTo>
                      <a:cubicBezTo>
                        <a:pt x="535" y="851"/>
                        <a:pt x="535" y="851"/>
                        <a:pt x="535" y="851"/>
                      </a:cubicBezTo>
                      <a:cubicBezTo>
                        <a:pt x="537" y="850"/>
                        <a:pt x="537" y="850"/>
                        <a:pt x="537" y="850"/>
                      </a:cubicBezTo>
                      <a:cubicBezTo>
                        <a:pt x="538" y="852"/>
                        <a:pt x="538" y="852"/>
                        <a:pt x="538" y="852"/>
                      </a:cubicBezTo>
                      <a:cubicBezTo>
                        <a:pt x="540" y="853"/>
                        <a:pt x="540" y="853"/>
                        <a:pt x="540" y="853"/>
                      </a:cubicBezTo>
                      <a:cubicBezTo>
                        <a:pt x="541" y="850"/>
                        <a:pt x="541" y="850"/>
                        <a:pt x="541" y="850"/>
                      </a:cubicBezTo>
                      <a:cubicBezTo>
                        <a:pt x="541" y="847"/>
                        <a:pt x="541" y="847"/>
                        <a:pt x="541" y="847"/>
                      </a:cubicBezTo>
                      <a:cubicBezTo>
                        <a:pt x="541" y="844"/>
                        <a:pt x="541" y="844"/>
                        <a:pt x="541" y="844"/>
                      </a:cubicBezTo>
                      <a:cubicBezTo>
                        <a:pt x="542" y="844"/>
                        <a:pt x="542" y="844"/>
                        <a:pt x="542" y="844"/>
                      </a:cubicBezTo>
                      <a:cubicBezTo>
                        <a:pt x="543" y="845"/>
                        <a:pt x="543" y="845"/>
                        <a:pt x="543" y="845"/>
                      </a:cubicBezTo>
                      <a:cubicBezTo>
                        <a:pt x="545" y="847"/>
                        <a:pt x="545" y="847"/>
                        <a:pt x="545" y="847"/>
                      </a:cubicBezTo>
                      <a:cubicBezTo>
                        <a:pt x="547" y="845"/>
                        <a:pt x="547" y="845"/>
                        <a:pt x="547" y="845"/>
                      </a:cubicBezTo>
                      <a:cubicBezTo>
                        <a:pt x="548" y="844"/>
                        <a:pt x="548" y="844"/>
                        <a:pt x="548" y="844"/>
                      </a:cubicBezTo>
                      <a:cubicBezTo>
                        <a:pt x="550" y="844"/>
                        <a:pt x="550" y="844"/>
                        <a:pt x="550" y="844"/>
                      </a:cubicBezTo>
                      <a:cubicBezTo>
                        <a:pt x="550" y="841"/>
                        <a:pt x="550" y="841"/>
                        <a:pt x="550" y="841"/>
                      </a:cubicBezTo>
                      <a:cubicBezTo>
                        <a:pt x="550" y="839"/>
                        <a:pt x="550" y="839"/>
                        <a:pt x="550" y="839"/>
                      </a:cubicBezTo>
                      <a:cubicBezTo>
                        <a:pt x="551" y="838"/>
                        <a:pt x="551" y="838"/>
                        <a:pt x="551" y="838"/>
                      </a:cubicBezTo>
                      <a:cubicBezTo>
                        <a:pt x="552" y="839"/>
                        <a:pt x="552" y="839"/>
                        <a:pt x="552" y="839"/>
                      </a:cubicBezTo>
                      <a:cubicBezTo>
                        <a:pt x="553" y="840"/>
                        <a:pt x="553" y="840"/>
                        <a:pt x="553" y="840"/>
                      </a:cubicBezTo>
                      <a:cubicBezTo>
                        <a:pt x="556" y="839"/>
                        <a:pt x="556" y="839"/>
                        <a:pt x="556" y="839"/>
                      </a:cubicBezTo>
                      <a:cubicBezTo>
                        <a:pt x="558" y="838"/>
                        <a:pt x="558" y="838"/>
                        <a:pt x="558" y="838"/>
                      </a:cubicBezTo>
                      <a:cubicBezTo>
                        <a:pt x="558" y="835"/>
                        <a:pt x="558" y="835"/>
                        <a:pt x="558" y="835"/>
                      </a:cubicBezTo>
                      <a:cubicBezTo>
                        <a:pt x="557" y="834"/>
                        <a:pt x="557" y="834"/>
                        <a:pt x="557" y="834"/>
                      </a:cubicBezTo>
                      <a:cubicBezTo>
                        <a:pt x="556" y="832"/>
                        <a:pt x="556" y="832"/>
                        <a:pt x="556" y="832"/>
                      </a:cubicBezTo>
                      <a:cubicBezTo>
                        <a:pt x="557" y="831"/>
                        <a:pt x="557" y="831"/>
                        <a:pt x="557" y="831"/>
                      </a:cubicBezTo>
                      <a:cubicBezTo>
                        <a:pt x="560" y="831"/>
                        <a:pt x="560" y="831"/>
                        <a:pt x="560" y="831"/>
                      </a:cubicBezTo>
                      <a:cubicBezTo>
                        <a:pt x="562" y="832"/>
                        <a:pt x="562" y="832"/>
                        <a:pt x="562" y="832"/>
                      </a:cubicBezTo>
                      <a:cubicBezTo>
                        <a:pt x="562" y="831"/>
                        <a:pt x="562" y="831"/>
                        <a:pt x="562" y="831"/>
                      </a:cubicBezTo>
                      <a:cubicBezTo>
                        <a:pt x="563" y="828"/>
                        <a:pt x="563" y="828"/>
                        <a:pt x="563" y="828"/>
                      </a:cubicBezTo>
                      <a:cubicBezTo>
                        <a:pt x="565" y="829"/>
                        <a:pt x="565" y="829"/>
                        <a:pt x="565" y="829"/>
                      </a:cubicBezTo>
                      <a:cubicBezTo>
                        <a:pt x="566" y="831"/>
                        <a:pt x="566" y="831"/>
                        <a:pt x="566" y="831"/>
                      </a:cubicBezTo>
                      <a:cubicBezTo>
                        <a:pt x="568" y="831"/>
                        <a:pt x="568" y="831"/>
                        <a:pt x="568" y="831"/>
                      </a:cubicBezTo>
                      <a:cubicBezTo>
                        <a:pt x="569" y="830"/>
                        <a:pt x="569" y="830"/>
                        <a:pt x="569" y="830"/>
                      </a:cubicBezTo>
                      <a:cubicBezTo>
                        <a:pt x="568" y="828"/>
                        <a:pt x="568" y="828"/>
                        <a:pt x="568" y="828"/>
                      </a:cubicBezTo>
                      <a:cubicBezTo>
                        <a:pt x="567" y="827"/>
                        <a:pt x="567" y="827"/>
                        <a:pt x="567" y="827"/>
                      </a:cubicBezTo>
                      <a:cubicBezTo>
                        <a:pt x="567" y="825"/>
                        <a:pt x="567" y="825"/>
                        <a:pt x="567" y="825"/>
                      </a:cubicBezTo>
                      <a:cubicBezTo>
                        <a:pt x="569" y="822"/>
                        <a:pt x="569" y="822"/>
                        <a:pt x="569" y="822"/>
                      </a:cubicBezTo>
                      <a:cubicBezTo>
                        <a:pt x="571" y="823"/>
                        <a:pt x="571" y="823"/>
                        <a:pt x="571" y="823"/>
                      </a:cubicBezTo>
                      <a:cubicBezTo>
                        <a:pt x="575" y="822"/>
                        <a:pt x="575" y="822"/>
                        <a:pt x="575" y="822"/>
                      </a:cubicBezTo>
                      <a:cubicBezTo>
                        <a:pt x="578" y="820"/>
                        <a:pt x="578" y="820"/>
                        <a:pt x="578" y="820"/>
                      </a:cubicBezTo>
                      <a:cubicBezTo>
                        <a:pt x="580" y="816"/>
                        <a:pt x="580" y="816"/>
                        <a:pt x="580" y="816"/>
                      </a:cubicBezTo>
                      <a:cubicBezTo>
                        <a:pt x="580" y="815"/>
                        <a:pt x="580" y="815"/>
                        <a:pt x="580" y="815"/>
                      </a:cubicBezTo>
                      <a:cubicBezTo>
                        <a:pt x="575" y="817"/>
                        <a:pt x="575" y="817"/>
                        <a:pt x="575" y="817"/>
                      </a:cubicBezTo>
                      <a:cubicBezTo>
                        <a:pt x="571" y="816"/>
                        <a:pt x="571" y="816"/>
                        <a:pt x="571" y="816"/>
                      </a:cubicBezTo>
                      <a:cubicBezTo>
                        <a:pt x="570" y="815"/>
                        <a:pt x="570" y="815"/>
                        <a:pt x="570" y="815"/>
                      </a:cubicBezTo>
                      <a:cubicBezTo>
                        <a:pt x="565" y="815"/>
                        <a:pt x="565" y="815"/>
                        <a:pt x="565" y="815"/>
                      </a:cubicBezTo>
                      <a:cubicBezTo>
                        <a:pt x="562" y="815"/>
                        <a:pt x="562" y="815"/>
                        <a:pt x="562" y="815"/>
                      </a:cubicBezTo>
                      <a:cubicBezTo>
                        <a:pt x="558" y="814"/>
                        <a:pt x="558" y="814"/>
                        <a:pt x="558" y="814"/>
                      </a:cubicBezTo>
                      <a:cubicBezTo>
                        <a:pt x="554" y="812"/>
                        <a:pt x="554" y="812"/>
                        <a:pt x="554" y="812"/>
                      </a:cubicBezTo>
                      <a:cubicBezTo>
                        <a:pt x="549" y="811"/>
                        <a:pt x="549" y="811"/>
                        <a:pt x="549" y="811"/>
                      </a:cubicBezTo>
                      <a:cubicBezTo>
                        <a:pt x="544" y="806"/>
                        <a:pt x="544" y="806"/>
                        <a:pt x="544" y="806"/>
                      </a:cubicBezTo>
                      <a:cubicBezTo>
                        <a:pt x="543" y="804"/>
                        <a:pt x="543" y="804"/>
                        <a:pt x="543" y="804"/>
                      </a:cubicBezTo>
                      <a:cubicBezTo>
                        <a:pt x="541" y="804"/>
                        <a:pt x="541" y="804"/>
                        <a:pt x="541" y="804"/>
                      </a:cubicBezTo>
                      <a:cubicBezTo>
                        <a:pt x="539" y="807"/>
                        <a:pt x="539" y="807"/>
                        <a:pt x="539" y="807"/>
                      </a:cubicBezTo>
                      <a:cubicBezTo>
                        <a:pt x="538" y="806"/>
                        <a:pt x="538" y="806"/>
                        <a:pt x="538" y="806"/>
                      </a:cubicBezTo>
                      <a:cubicBezTo>
                        <a:pt x="539" y="804"/>
                        <a:pt x="539" y="804"/>
                        <a:pt x="539" y="804"/>
                      </a:cubicBezTo>
                      <a:cubicBezTo>
                        <a:pt x="539" y="802"/>
                        <a:pt x="539" y="802"/>
                        <a:pt x="539" y="802"/>
                      </a:cubicBezTo>
                      <a:cubicBezTo>
                        <a:pt x="537" y="804"/>
                        <a:pt x="537" y="804"/>
                        <a:pt x="537" y="804"/>
                      </a:cubicBezTo>
                      <a:cubicBezTo>
                        <a:pt x="532" y="809"/>
                        <a:pt x="532" y="809"/>
                        <a:pt x="532" y="809"/>
                      </a:cubicBezTo>
                      <a:cubicBezTo>
                        <a:pt x="529" y="810"/>
                        <a:pt x="529" y="810"/>
                        <a:pt x="529" y="810"/>
                      </a:cubicBezTo>
                      <a:cubicBezTo>
                        <a:pt x="524" y="810"/>
                        <a:pt x="524" y="810"/>
                        <a:pt x="524" y="810"/>
                      </a:cubicBezTo>
                      <a:cubicBezTo>
                        <a:pt x="522" y="811"/>
                        <a:pt x="522" y="811"/>
                        <a:pt x="522" y="811"/>
                      </a:cubicBezTo>
                      <a:cubicBezTo>
                        <a:pt x="521" y="810"/>
                        <a:pt x="521" y="810"/>
                        <a:pt x="521" y="810"/>
                      </a:cubicBezTo>
                      <a:cubicBezTo>
                        <a:pt x="519" y="809"/>
                        <a:pt x="519" y="809"/>
                        <a:pt x="519" y="809"/>
                      </a:cubicBezTo>
                      <a:cubicBezTo>
                        <a:pt x="519" y="809"/>
                        <a:pt x="517" y="810"/>
                        <a:pt x="517" y="810"/>
                      </a:cubicBezTo>
                      <a:cubicBezTo>
                        <a:pt x="516" y="810"/>
                        <a:pt x="514" y="810"/>
                        <a:pt x="514" y="810"/>
                      </a:cubicBezTo>
                      <a:cubicBezTo>
                        <a:pt x="510" y="815"/>
                        <a:pt x="510" y="815"/>
                        <a:pt x="510" y="815"/>
                      </a:cubicBezTo>
                      <a:cubicBezTo>
                        <a:pt x="508" y="818"/>
                        <a:pt x="508" y="818"/>
                        <a:pt x="508" y="818"/>
                      </a:cubicBezTo>
                      <a:cubicBezTo>
                        <a:pt x="507" y="815"/>
                        <a:pt x="507" y="815"/>
                        <a:pt x="507" y="815"/>
                      </a:cubicBezTo>
                      <a:cubicBezTo>
                        <a:pt x="505" y="814"/>
                        <a:pt x="505" y="814"/>
                        <a:pt x="505" y="814"/>
                      </a:cubicBezTo>
                      <a:cubicBezTo>
                        <a:pt x="499" y="814"/>
                        <a:pt x="499" y="814"/>
                        <a:pt x="499" y="814"/>
                      </a:cubicBezTo>
                      <a:cubicBezTo>
                        <a:pt x="497" y="812"/>
                        <a:pt x="497" y="812"/>
                        <a:pt x="497" y="812"/>
                      </a:cubicBezTo>
                      <a:cubicBezTo>
                        <a:pt x="495" y="813"/>
                        <a:pt x="495" y="813"/>
                        <a:pt x="495" y="813"/>
                      </a:cubicBezTo>
                      <a:cubicBezTo>
                        <a:pt x="494" y="812"/>
                        <a:pt x="494" y="812"/>
                        <a:pt x="494" y="812"/>
                      </a:cubicBezTo>
                      <a:cubicBezTo>
                        <a:pt x="496" y="809"/>
                        <a:pt x="496" y="809"/>
                        <a:pt x="496" y="809"/>
                      </a:cubicBezTo>
                      <a:cubicBezTo>
                        <a:pt x="499" y="809"/>
                        <a:pt x="499" y="809"/>
                        <a:pt x="499" y="809"/>
                      </a:cubicBezTo>
                      <a:cubicBezTo>
                        <a:pt x="501" y="811"/>
                        <a:pt x="501" y="811"/>
                        <a:pt x="501" y="811"/>
                      </a:cubicBezTo>
                      <a:cubicBezTo>
                        <a:pt x="503" y="812"/>
                        <a:pt x="503" y="812"/>
                        <a:pt x="503" y="812"/>
                      </a:cubicBezTo>
                      <a:cubicBezTo>
                        <a:pt x="506" y="810"/>
                        <a:pt x="506" y="810"/>
                        <a:pt x="506" y="810"/>
                      </a:cubicBezTo>
                      <a:cubicBezTo>
                        <a:pt x="510" y="810"/>
                        <a:pt x="510" y="810"/>
                        <a:pt x="510" y="810"/>
                      </a:cubicBezTo>
                      <a:cubicBezTo>
                        <a:pt x="513" y="807"/>
                        <a:pt x="513" y="807"/>
                        <a:pt x="513" y="807"/>
                      </a:cubicBezTo>
                      <a:cubicBezTo>
                        <a:pt x="516" y="806"/>
                        <a:pt x="516" y="806"/>
                        <a:pt x="516" y="806"/>
                      </a:cubicBezTo>
                      <a:cubicBezTo>
                        <a:pt x="519" y="807"/>
                        <a:pt x="519" y="807"/>
                        <a:pt x="519" y="807"/>
                      </a:cubicBezTo>
                      <a:cubicBezTo>
                        <a:pt x="522" y="806"/>
                        <a:pt x="522" y="806"/>
                        <a:pt x="522" y="806"/>
                      </a:cubicBezTo>
                      <a:cubicBezTo>
                        <a:pt x="523" y="804"/>
                        <a:pt x="523" y="804"/>
                        <a:pt x="523" y="804"/>
                      </a:cubicBezTo>
                      <a:cubicBezTo>
                        <a:pt x="522" y="802"/>
                        <a:pt x="522" y="802"/>
                        <a:pt x="522" y="802"/>
                      </a:cubicBezTo>
                      <a:cubicBezTo>
                        <a:pt x="521" y="802"/>
                        <a:pt x="521" y="802"/>
                        <a:pt x="521" y="802"/>
                      </a:cubicBezTo>
                      <a:cubicBezTo>
                        <a:pt x="520" y="801"/>
                        <a:pt x="520" y="801"/>
                        <a:pt x="520" y="801"/>
                      </a:cubicBezTo>
                      <a:cubicBezTo>
                        <a:pt x="518" y="800"/>
                        <a:pt x="518" y="800"/>
                        <a:pt x="518" y="800"/>
                      </a:cubicBezTo>
                      <a:cubicBezTo>
                        <a:pt x="515" y="801"/>
                        <a:pt x="515" y="801"/>
                        <a:pt x="515" y="801"/>
                      </a:cubicBezTo>
                      <a:cubicBezTo>
                        <a:pt x="513" y="800"/>
                        <a:pt x="513" y="800"/>
                        <a:pt x="513" y="800"/>
                      </a:cubicBezTo>
                      <a:cubicBezTo>
                        <a:pt x="507" y="800"/>
                        <a:pt x="507" y="800"/>
                        <a:pt x="507" y="800"/>
                      </a:cubicBezTo>
                      <a:cubicBezTo>
                        <a:pt x="504" y="801"/>
                        <a:pt x="504" y="801"/>
                        <a:pt x="504" y="801"/>
                      </a:cubicBezTo>
                      <a:cubicBezTo>
                        <a:pt x="501" y="801"/>
                        <a:pt x="501" y="801"/>
                        <a:pt x="501" y="801"/>
                      </a:cubicBezTo>
                      <a:cubicBezTo>
                        <a:pt x="497" y="800"/>
                        <a:pt x="497" y="800"/>
                        <a:pt x="497" y="800"/>
                      </a:cubicBezTo>
                      <a:cubicBezTo>
                        <a:pt x="496" y="798"/>
                        <a:pt x="496" y="798"/>
                        <a:pt x="496" y="798"/>
                      </a:cubicBezTo>
                      <a:cubicBezTo>
                        <a:pt x="494" y="797"/>
                        <a:pt x="494" y="797"/>
                        <a:pt x="494" y="797"/>
                      </a:cubicBezTo>
                      <a:cubicBezTo>
                        <a:pt x="491" y="798"/>
                        <a:pt x="491" y="798"/>
                        <a:pt x="491" y="798"/>
                      </a:cubicBezTo>
                      <a:cubicBezTo>
                        <a:pt x="487" y="798"/>
                        <a:pt x="487" y="798"/>
                        <a:pt x="487" y="798"/>
                      </a:cubicBezTo>
                      <a:cubicBezTo>
                        <a:pt x="481" y="802"/>
                        <a:pt x="481" y="802"/>
                        <a:pt x="481" y="802"/>
                      </a:cubicBezTo>
                      <a:cubicBezTo>
                        <a:pt x="480" y="801"/>
                        <a:pt x="480" y="801"/>
                        <a:pt x="480" y="801"/>
                      </a:cubicBezTo>
                      <a:cubicBezTo>
                        <a:pt x="481" y="798"/>
                        <a:pt x="481" y="798"/>
                        <a:pt x="481" y="798"/>
                      </a:cubicBezTo>
                      <a:cubicBezTo>
                        <a:pt x="484" y="795"/>
                        <a:pt x="484" y="795"/>
                        <a:pt x="484" y="795"/>
                      </a:cubicBezTo>
                      <a:cubicBezTo>
                        <a:pt x="486" y="795"/>
                        <a:pt x="486" y="795"/>
                        <a:pt x="486" y="795"/>
                      </a:cubicBezTo>
                      <a:cubicBezTo>
                        <a:pt x="489" y="795"/>
                        <a:pt x="489" y="795"/>
                        <a:pt x="489" y="795"/>
                      </a:cubicBezTo>
                      <a:cubicBezTo>
                        <a:pt x="496" y="792"/>
                        <a:pt x="496" y="792"/>
                        <a:pt x="496" y="792"/>
                      </a:cubicBezTo>
                      <a:cubicBezTo>
                        <a:pt x="498" y="790"/>
                        <a:pt x="498" y="790"/>
                        <a:pt x="498" y="790"/>
                      </a:cubicBezTo>
                      <a:cubicBezTo>
                        <a:pt x="498" y="787"/>
                        <a:pt x="498" y="787"/>
                        <a:pt x="498" y="787"/>
                      </a:cubicBezTo>
                      <a:cubicBezTo>
                        <a:pt x="499" y="785"/>
                        <a:pt x="499" y="785"/>
                        <a:pt x="499" y="785"/>
                      </a:cubicBezTo>
                      <a:cubicBezTo>
                        <a:pt x="501" y="785"/>
                        <a:pt x="501" y="785"/>
                        <a:pt x="501" y="785"/>
                      </a:cubicBezTo>
                      <a:cubicBezTo>
                        <a:pt x="502" y="784"/>
                        <a:pt x="502" y="784"/>
                        <a:pt x="502" y="784"/>
                      </a:cubicBezTo>
                      <a:cubicBezTo>
                        <a:pt x="504" y="782"/>
                        <a:pt x="504" y="782"/>
                        <a:pt x="504" y="782"/>
                      </a:cubicBezTo>
                      <a:cubicBezTo>
                        <a:pt x="504" y="779"/>
                        <a:pt x="504" y="779"/>
                        <a:pt x="504" y="779"/>
                      </a:cubicBezTo>
                      <a:cubicBezTo>
                        <a:pt x="502" y="778"/>
                        <a:pt x="502" y="778"/>
                        <a:pt x="502" y="778"/>
                      </a:cubicBezTo>
                      <a:cubicBezTo>
                        <a:pt x="499" y="777"/>
                        <a:pt x="499" y="777"/>
                        <a:pt x="499" y="777"/>
                      </a:cubicBezTo>
                      <a:cubicBezTo>
                        <a:pt x="498" y="775"/>
                        <a:pt x="498" y="775"/>
                        <a:pt x="498" y="775"/>
                      </a:cubicBezTo>
                      <a:cubicBezTo>
                        <a:pt x="501" y="773"/>
                        <a:pt x="501" y="773"/>
                        <a:pt x="501" y="773"/>
                      </a:cubicBezTo>
                      <a:cubicBezTo>
                        <a:pt x="502" y="774"/>
                        <a:pt x="502" y="774"/>
                        <a:pt x="502" y="774"/>
                      </a:cubicBezTo>
                      <a:cubicBezTo>
                        <a:pt x="503" y="775"/>
                        <a:pt x="503" y="775"/>
                        <a:pt x="503" y="775"/>
                      </a:cubicBezTo>
                      <a:cubicBezTo>
                        <a:pt x="505" y="775"/>
                        <a:pt x="505" y="775"/>
                        <a:pt x="505" y="775"/>
                      </a:cubicBezTo>
                      <a:cubicBezTo>
                        <a:pt x="506" y="774"/>
                        <a:pt x="506" y="774"/>
                        <a:pt x="506" y="774"/>
                      </a:cubicBezTo>
                      <a:cubicBezTo>
                        <a:pt x="506" y="772"/>
                        <a:pt x="506" y="772"/>
                        <a:pt x="506" y="772"/>
                      </a:cubicBezTo>
                      <a:cubicBezTo>
                        <a:pt x="505" y="771"/>
                        <a:pt x="505" y="771"/>
                        <a:pt x="505" y="771"/>
                      </a:cubicBezTo>
                      <a:cubicBezTo>
                        <a:pt x="505" y="766"/>
                        <a:pt x="505" y="766"/>
                        <a:pt x="505" y="766"/>
                      </a:cubicBezTo>
                      <a:cubicBezTo>
                        <a:pt x="507" y="767"/>
                        <a:pt x="507" y="767"/>
                        <a:pt x="507" y="767"/>
                      </a:cubicBezTo>
                      <a:cubicBezTo>
                        <a:pt x="508" y="769"/>
                        <a:pt x="508" y="769"/>
                        <a:pt x="508" y="769"/>
                      </a:cubicBezTo>
                      <a:cubicBezTo>
                        <a:pt x="508" y="772"/>
                        <a:pt x="508" y="772"/>
                        <a:pt x="508" y="772"/>
                      </a:cubicBezTo>
                      <a:cubicBezTo>
                        <a:pt x="510" y="776"/>
                        <a:pt x="510" y="776"/>
                        <a:pt x="510" y="776"/>
                      </a:cubicBezTo>
                      <a:cubicBezTo>
                        <a:pt x="512" y="778"/>
                        <a:pt x="512" y="778"/>
                        <a:pt x="512" y="778"/>
                      </a:cubicBezTo>
                      <a:cubicBezTo>
                        <a:pt x="515" y="776"/>
                        <a:pt x="515" y="776"/>
                        <a:pt x="515" y="776"/>
                      </a:cubicBezTo>
                      <a:cubicBezTo>
                        <a:pt x="520" y="776"/>
                        <a:pt x="520" y="776"/>
                        <a:pt x="520" y="776"/>
                      </a:cubicBezTo>
                      <a:cubicBezTo>
                        <a:pt x="529" y="771"/>
                        <a:pt x="529" y="771"/>
                        <a:pt x="529" y="771"/>
                      </a:cubicBezTo>
                      <a:cubicBezTo>
                        <a:pt x="531" y="771"/>
                        <a:pt x="531" y="771"/>
                        <a:pt x="531" y="771"/>
                      </a:cubicBezTo>
                      <a:cubicBezTo>
                        <a:pt x="533" y="769"/>
                        <a:pt x="533" y="769"/>
                        <a:pt x="533" y="769"/>
                      </a:cubicBezTo>
                      <a:cubicBezTo>
                        <a:pt x="535" y="767"/>
                        <a:pt x="535" y="767"/>
                        <a:pt x="535" y="767"/>
                      </a:cubicBezTo>
                      <a:cubicBezTo>
                        <a:pt x="538" y="766"/>
                        <a:pt x="538" y="766"/>
                        <a:pt x="538" y="766"/>
                      </a:cubicBezTo>
                      <a:cubicBezTo>
                        <a:pt x="539" y="762"/>
                        <a:pt x="539" y="762"/>
                        <a:pt x="539" y="762"/>
                      </a:cubicBezTo>
                      <a:cubicBezTo>
                        <a:pt x="537" y="758"/>
                        <a:pt x="537" y="758"/>
                        <a:pt x="537" y="758"/>
                      </a:cubicBezTo>
                      <a:cubicBezTo>
                        <a:pt x="536" y="755"/>
                        <a:pt x="536" y="755"/>
                        <a:pt x="536" y="755"/>
                      </a:cubicBezTo>
                      <a:cubicBezTo>
                        <a:pt x="535" y="755"/>
                        <a:pt x="535" y="755"/>
                        <a:pt x="535" y="755"/>
                      </a:cubicBezTo>
                      <a:cubicBezTo>
                        <a:pt x="531" y="753"/>
                        <a:pt x="531" y="753"/>
                        <a:pt x="531" y="753"/>
                      </a:cubicBezTo>
                      <a:cubicBezTo>
                        <a:pt x="523" y="750"/>
                        <a:pt x="523" y="750"/>
                        <a:pt x="523" y="750"/>
                      </a:cubicBezTo>
                      <a:cubicBezTo>
                        <a:pt x="522" y="750"/>
                        <a:pt x="522" y="750"/>
                        <a:pt x="522" y="750"/>
                      </a:cubicBezTo>
                      <a:cubicBezTo>
                        <a:pt x="518" y="752"/>
                        <a:pt x="518" y="752"/>
                        <a:pt x="518" y="752"/>
                      </a:cubicBezTo>
                      <a:cubicBezTo>
                        <a:pt x="517" y="750"/>
                        <a:pt x="517" y="750"/>
                        <a:pt x="517" y="750"/>
                      </a:cubicBezTo>
                      <a:cubicBezTo>
                        <a:pt x="517" y="747"/>
                        <a:pt x="517" y="747"/>
                        <a:pt x="517" y="747"/>
                      </a:cubicBezTo>
                      <a:cubicBezTo>
                        <a:pt x="516" y="746"/>
                        <a:pt x="516" y="746"/>
                        <a:pt x="516" y="746"/>
                      </a:cubicBezTo>
                      <a:cubicBezTo>
                        <a:pt x="512" y="747"/>
                        <a:pt x="512" y="747"/>
                        <a:pt x="512" y="747"/>
                      </a:cubicBezTo>
                      <a:cubicBezTo>
                        <a:pt x="510" y="747"/>
                        <a:pt x="510" y="747"/>
                        <a:pt x="510" y="747"/>
                      </a:cubicBezTo>
                      <a:cubicBezTo>
                        <a:pt x="507" y="751"/>
                        <a:pt x="507" y="751"/>
                        <a:pt x="507" y="751"/>
                      </a:cubicBezTo>
                      <a:cubicBezTo>
                        <a:pt x="505" y="751"/>
                        <a:pt x="505" y="751"/>
                        <a:pt x="505" y="751"/>
                      </a:cubicBezTo>
                      <a:cubicBezTo>
                        <a:pt x="502" y="749"/>
                        <a:pt x="502" y="749"/>
                        <a:pt x="502" y="749"/>
                      </a:cubicBezTo>
                      <a:cubicBezTo>
                        <a:pt x="502" y="747"/>
                        <a:pt x="502" y="747"/>
                        <a:pt x="502" y="747"/>
                      </a:cubicBezTo>
                      <a:cubicBezTo>
                        <a:pt x="504" y="749"/>
                        <a:pt x="504" y="749"/>
                        <a:pt x="504" y="749"/>
                      </a:cubicBezTo>
                      <a:cubicBezTo>
                        <a:pt x="507" y="747"/>
                        <a:pt x="507" y="747"/>
                        <a:pt x="507" y="747"/>
                      </a:cubicBezTo>
                      <a:cubicBezTo>
                        <a:pt x="508" y="745"/>
                        <a:pt x="508" y="745"/>
                        <a:pt x="508" y="745"/>
                      </a:cubicBezTo>
                      <a:cubicBezTo>
                        <a:pt x="512" y="746"/>
                        <a:pt x="512" y="746"/>
                        <a:pt x="512" y="746"/>
                      </a:cubicBezTo>
                      <a:cubicBezTo>
                        <a:pt x="513" y="744"/>
                        <a:pt x="513" y="744"/>
                        <a:pt x="513" y="744"/>
                      </a:cubicBezTo>
                      <a:cubicBezTo>
                        <a:pt x="511" y="741"/>
                        <a:pt x="511" y="741"/>
                        <a:pt x="511" y="741"/>
                      </a:cubicBezTo>
                      <a:cubicBezTo>
                        <a:pt x="509" y="737"/>
                        <a:pt x="509" y="737"/>
                        <a:pt x="509" y="737"/>
                      </a:cubicBezTo>
                      <a:cubicBezTo>
                        <a:pt x="507" y="735"/>
                        <a:pt x="507" y="735"/>
                        <a:pt x="507" y="735"/>
                      </a:cubicBezTo>
                      <a:cubicBezTo>
                        <a:pt x="504" y="735"/>
                        <a:pt x="504" y="735"/>
                        <a:pt x="504" y="735"/>
                      </a:cubicBezTo>
                      <a:cubicBezTo>
                        <a:pt x="505" y="733"/>
                        <a:pt x="505" y="733"/>
                        <a:pt x="505" y="733"/>
                      </a:cubicBezTo>
                      <a:cubicBezTo>
                        <a:pt x="509" y="731"/>
                        <a:pt x="509" y="731"/>
                        <a:pt x="509" y="731"/>
                      </a:cubicBezTo>
                      <a:cubicBezTo>
                        <a:pt x="509" y="730"/>
                        <a:pt x="509" y="730"/>
                        <a:pt x="509" y="730"/>
                      </a:cubicBezTo>
                      <a:cubicBezTo>
                        <a:pt x="508" y="726"/>
                        <a:pt x="508" y="726"/>
                        <a:pt x="508" y="726"/>
                      </a:cubicBezTo>
                      <a:cubicBezTo>
                        <a:pt x="509" y="724"/>
                        <a:pt x="509" y="724"/>
                        <a:pt x="509" y="724"/>
                      </a:cubicBezTo>
                      <a:cubicBezTo>
                        <a:pt x="511" y="727"/>
                        <a:pt x="511" y="727"/>
                        <a:pt x="511" y="727"/>
                      </a:cubicBezTo>
                      <a:cubicBezTo>
                        <a:pt x="512" y="731"/>
                        <a:pt x="512" y="731"/>
                        <a:pt x="512" y="731"/>
                      </a:cubicBezTo>
                      <a:cubicBezTo>
                        <a:pt x="514" y="734"/>
                        <a:pt x="514" y="734"/>
                        <a:pt x="514" y="734"/>
                      </a:cubicBezTo>
                      <a:cubicBezTo>
                        <a:pt x="514" y="736"/>
                        <a:pt x="514" y="736"/>
                        <a:pt x="514" y="736"/>
                      </a:cubicBezTo>
                      <a:cubicBezTo>
                        <a:pt x="518" y="740"/>
                        <a:pt x="518" y="740"/>
                        <a:pt x="518" y="740"/>
                      </a:cubicBezTo>
                      <a:cubicBezTo>
                        <a:pt x="518" y="742"/>
                        <a:pt x="518" y="742"/>
                        <a:pt x="518" y="742"/>
                      </a:cubicBezTo>
                      <a:cubicBezTo>
                        <a:pt x="520" y="746"/>
                        <a:pt x="520" y="746"/>
                        <a:pt x="520" y="746"/>
                      </a:cubicBezTo>
                      <a:cubicBezTo>
                        <a:pt x="522" y="747"/>
                        <a:pt x="522" y="747"/>
                        <a:pt x="522" y="747"/>
                      </a:cubicBezTo>
                      <a:cubicBezTo>
                        <a:pt x="524" y="746"/>
                        <a:pt x="524" y="746"/>
                        <a:pt x="524" y="746"/>
                      </a:cubicBezTo>
                      <a:cubicBezTo>
                        <a:pt x="525" y="745"/>
                        <a:pt x="525" y="745"/>
                        <a:pt x="525" y="745"/>
                      </a:cubicBezTo>
                      <a:cubicBezTo>
                        <a:pt x="528" y="746"/>
                        <a:pt x="528" y="746"/>
                        <a:pt x="528" y="746"/>
                      </a:cubicBezTo>
                      <a:cubicBezTo>
                        <a:pt x="532" y="746"/>
                        <a:pt x="532" y="746"/>
                        <a:pt x="532" y="746"/>
                      </a:cubicBezTo>
                      <a:cubicBezTo>
                        <a:pt x="534" y="744"/>
                        <a:pt x="534" y="744"/>
                        <a:pt x="534" y="744"/>
                      </a:cubicBezTo>
                      <a:cubicBezTo>
                        <a:pt x="535" y="746"/>
                        <a:pt x="535" y="746"/>
                        <a:pt x="535" y="746"/>
                      </a:cubicBezTo>
                      <a:cubicBezTo>
                        <a:pt x="536" y="749"/>
                        <a:pt x="536" y="749"/>
                        <a:pt x="536" y="749"/>
                      </a:cubicBezTo>
                      <a:cubicBezTo>
                        <a:pt x="542" y="759"/>
                        <a:pt x="542" y="759"/>
                        <a:pt x="542" y="759"/>
                      </a:cubicBezTo>
                      <a:cubicBezTo>
                        <a:pt x="544" y="761"/>
                        <a:pt x="544" y="761"/>
                        <a:pt x="544" y="761"/>
                      </a:cubicBezTo>
                      <a:cubicBezTo>
                        <a:pt x="545" y="759"/>
                        <a:pt x="545" y="759"/>
                        <a:pt x="545" y="759"/>
                      </a:cubicBezTo>
                      <a:cubicBezTo>
                        <a:pt x="549" y="758"/>
                        <a:pt x="549" y="758"/>
                        <a:pt x="549" y="758"/>
                      </a:cubicBezTo>
                      <a:cubicBezTo>
                        <a:pt x="550" y="758"/>
                        <a:pt x="550" y="758"/>
                        <a:pt x="550" y="758"/>
                      </a:cubicBezTo>
                      <a:cubicBezTo>
                        <a:pt x="551" y="760"/>
                        <a:pt x="551" y="760"/>
                        <a:pt x="551" y="760"/>
                      </a:cubicBezTo>
                      <a:cubicBezTo>
                        <a:pt x="549" y="763"/>
                        <a:pt x="549" y="763"/>
                        <a:pt x="549" y="763"/>
                      </a:cubicBezTo>
                      <a:cubicBezTo>
                        <a:pt x="549" y="767"/>
                        <a:pt x="549" y="767"/>
                        <a:pt x="549" y="767"/>
                      </a:cubicBezTo>
                      <a:cubicBezTo>
                        <a:pt x="549" y="772"/>
                        <a:pt x="549" y="772"/>
                        <a:pt x="549" y="772"/>
                      </a:cubicBezTo>
                      <a:cubicBezTo>
                        <a:pt x="551" y="775"/>
                        <a:pt x="551" y="775"/>
                        <a:pt x="551" y="775"/>
                      </a:cubicBezTo>
                      <a:cubicBezTo>
                        <a:pt x="553" y="778"/>
                        <a:pt x="553" y="778"/>
                        <a:pt x="553" y="778"/>
                      </a:cubicBezTo>
                      <a:cubicBezTo>
                        <a:pt x="554" y="785"/>
                        <a:pt x="554" y="785"/>
                        <a:pt x="554" y="785"/>
                      </a:cubicBezTo>
                      <a:cubicBezTo>
                        <a:pt x="556" y="788"/>
                        <a:pt x="556" y="788"/>
                        <a:pt x="556" y="788"/>
                      </a:cubicBezTo>
                      <a:cubicBezTo>
                        <a:pt x="558" y="791"/>
                        <a:pt x="558" y="791"/>
                        <a:pt x="558" y="791"/>
                      </a:cubicBezTo>
                      <a:cubicBezTo>
                        <a:pt x="561" y="797"/>
                        <a:pt x="561" y="797"/>
                        <a:pt x="561" y="797"/>
                      </a:cubicBezTo>
                      <a:cubicBezTo>
                        <a:pt x="565" y="802"/>
                        <a:pt x="565" y="802"/>
                        <a:pt x="565" y="802"/>
                      </a:cubicBezTo>
                      <a:cubicBezTo>
                        <a:pt x="567" y="804"/>
                        <a:pt x="567" y="804"/>
                        <a:pt x="567" y="804"/>
                      </a:cubicBezTo>
                      <a:cubicBezTo>
                        <a:pt x="569" y="803"/>
                        <a:pt x="569" y="803"/>
                        <a:pt x="569" y="803"/>
                      </a:cubicBezTo>
                      <a:cubicBezTo>
                        <a:pt x="572" y="802"/>
                        <a:pt x="572" y="802"/>
                        <a:pt x="572" y="802"/>
                      </a:cubicBezTo>
                      <a:cubicBezTo>
                        <a:pt x="574" y="802"/>
                        <a:pt x="574" y="802"/>
                        <a:pt x="574" y="802"/>
                      </a:cubicBezTo>
                      <a:cubicBezTo>
                        <a:pt x="575" y="801"/>
                        <a:pt x="575" y="801"/>
                        <a:pt x="575" y="801"/>
                      </a:cubicBezTo>
                      <a:cubicBezTo>
                        <a:pt x="575" y="799"/>
                        <a:pt x="575" y="799"/>
                        <a:pt x="575" y="799"/>
                      </a:cubicBezTo>
                      <a:cubicBezTo>
                        <a:pt x="575" y="794"/>
                        <a:pt x="575" y="794"/>
                        <a:pt x="575" y="794"/>
                      </a:cubicBezTo>
                      <a:cubicBezTo>
                        <a:pt x="575" y="788"/>
                        <a:pt x="575" y="788"/>
                        <a:pt x="575" y="788"/>
                      </a:cubicBezTo>
                      <a:cubicBezTo>
                        <a:pt x="576" y="784"/>
                        <a:pt x="576" y="784"/>
                        <a:pt x="576" y="784"/>
                      </a:cubicBezTo>
                      <a:cubicBezTo>
                        <a:pt x="577" y="782"/>
                        <a:pt x="577" y="782"/>
                        <a:pt x="577" y="782"/>
                      </a:cubicBezTo>
                      <a:cubicBezTo>
                        <a:pt x="578" y="782"/>
                        <a:pt x="578" y="782"/>
                        <a:pt x="578" y="782"/>
                      </a:cubicBezTo>
                      <a:cubicBezTo>
                        <a:pt x="579" y="783"/>
                        <a:pt x="579" y="783"/>
                        <a:pt x="579" y="783"/>
                      </a:cubicBezTo>
                      <a:cubicBezTo>
                        <a:pt x="578" y="787"/>
                        <a:pt x="578" y="787"/>
                        <a:pt x="578" y="787"/>
                      </a:cubicBezTo>
                      <a:cubicBezTo>
                        <a:pt x="578" y="790"/>
                        <a:pt x="578" y="790"/>
                        <a:pt x="578" y="790"/>
                      </a:cubicBezTo>
                      <a:cubicBezTo>
                        <a:pt x="579" y="794"/>
                        <a:pt x="579" y="794"/>
                        <a:pt x="579" y="794"/>
                      </a:cubicBezTo>
                      <a:cubicBezTo>
                        <a:pt x="578" y="797"/>
                        <a:pt x="578" y="797"/>
                        <a:pt x="578" y="797"/>
                      </a:cubicBezTo>
                      <a:cubicBezTo>
                        <a:pt x="578" y="800"/>
                        <a:pt x="578" y="800"/>
                        <a:pt x="578" y="800"/>
                      </a:cubicBezTo>
                      <a:cubicBezTo>
                        <a:pt x="579" y="801"/>
                        <a:pt x="579" y="801"/>
                        <a:pt x="579" y="801"/>
                      </a:cubicBezTo>
                      <a:cubicBezTo>
                        <a:pt x="581" y="799"/>
                        <a:pt x="581" y="799"/>
                        <a:pt x="581" y="799"/>
                      </a:cubicBezTo>
                      <a:cubicBezTo>
                        <a:pt x="583" y="798"/>
                        <a:pt x="583" y="798"/>
                        <a:pt x="583" y="798"/>
                      </a:cubicBezTo>
                      <a:cubicBezTo>
                        <a:pt x="584" y="800"/>
                        <a:pt x="584" y="800"/>
                        <a:pt x="584" y="800"/>
                      </a:cubicBezTo>
                      <a:cubicBezTo>
                        <a:pt x="585" y="802"/>
                        <a:pt x="585" y="802"/>
                        <a:pt x="585" y="802"/>
                      </a:cubicBezTo>
                      <a:cubicBezTo>
                        <a:pt x="584" y="804"/>
                        <a:pt x="584" y="804"/>
                        <a:pt x="584" y="804"/>
                      </a:cubicBezTo>
                      <a:cubicBezTo>
                        <a:pt x="585" y="805"/>
                        <a:pt x="585" y="805"/>
                        <a:pt x="585" y="805"/>
                      </a:cubicBezTo>
                      <a:cubicBezTo>
                        <a:pt x="586" y="805"/>
                        <a:pt x="586" y="805"/>
                        <a:pt x="586" y="805"/>
                      </a:cubicBezTo>
                      <a:cubicBezTo>
                        <a:pt x="588" y="805"/>
                        <a:pt x="588" y="805"/>
                        <a:pt x="588" y="805"/>
                      </a:cubicBezTo>
                      <a:cubicBezTo>
                        <a:pt x="590" y="803"/>
                        <a:pt x="590" y="803"/>
                        <a:pt x="590" y="803"/>
                      </a:cubicBezTo>
                      <a:cubicBezTo>
                        <a:pt x="590" y="800"/>
                        <a:pt x="590" y="800"/>
                        <a:pt x="590" y="800"/>
                      </a:cubicBezTo>
                      <a:cubicBezTo>
                        <a:pt x="590" y="798"/>
                        <a:pt x="590" y="798"/>
                        <a:pt x="590" y="798"/>
                      </a:cubicBezTo>
                      <a:cubicBezTo>
                        <a:pt x="590" y="791"/>
                        <a:pt x="590" y="791"/>
                        <a:pt x="590" y="791"/>
                      </a:cubicBezTo>
                      <a:cubicBezTo>
                        <a:pt x="591" y="788"/>
                        <a:pt x="591" y="788"/>
                        <a:pt x="591" y="788"/>
                      </a:cubicBezTo>
                      <a:cubicBezTo>
                        <a:pt x="591" y="784"/>
                        <a:pt x="591" y="784"/>
                        <a:pt x="591" y="784"/>
                      </a:cubicBezTo>
                      <a:cubicBezTo>
                        <a:pt x="591" y="783"/>
                        <a:pt x="591" y="783"/>
                        <a:pt x="591" y="783"/>
                      </a:cubicBezTo>
                      <a:cubicBezTo>
                        <a:pt x="590" y="780"/>
                        <a:pt x="590" y="780"/>
                        <a:pt x="590" y="780"/>
                      </a:cubicBezTo>
                      <a:cubicBezTo>
                        <a:pt x="589" y="780"/>
                        <a:pt x="589" y="780"/>
                        <a:pt x="589" y="780"/>
                      </a:cubicBezTo>
                      <a:cubicBezTo>
                        <a:pt x="590" y="777"/>
                        <a:pt x="590" y="777"/>
                        <a:pt x="590" y="777"/>
                      </a:cubicBezTo>
                      <a:cubicBezTo>
                        <a:pt x="590" y="775"/>
                        <a:pt x="590" y="775"/>
                        <a:pt x="590" y="775"/>
                      </a:cubicBezTo>
                      <a:cubicBezTo>
                        <a:pt x="589" y="774"/>
                        <a:pt x="589" y="774"/>
                        <a:pt x="589" y="774"/>
                      </a:cubicBezTo>
                      <a:cubicBezTo>
                        <a:pt x="586" y="776"/>
                        <a:pt x="586" y="776"/>
                        <a:pt x="586" y="776"/>
                      </a:cubicBezTo>
                      <a:cubicBezTo>
                        <a:pt x="586" y="774"/>
                        <a:pt x="586" y="774"/>
                        <a:pt x="586" y="774"/>
                      </a:cubicBezTo>
                      <a:cubicBezTo>
                        <a:pt x="587" y="772"/>
                        <a:pt x="587" y="772"/>
                        <a:pt x="587" y="772"/>
                      </a:cubicBezTo>
                      <a:cubicBezTo>
                        <a:pt x="590" y="772"/>
                        <a:pt x="590" y="772"/>
                        <a:pt x="590" y="772"/>
                      </a:cubicBezTo>
                      <a:cubicBezTo>
                        <a:pt x="591" y="770"/>
                        <a:pt x="591" y="770"/>
                        <a:pt x="591" y="770"/>
                      </a:cubicBezTo>
                      <a:cubicBezTo>
                        <a:pt x="592" y="766"/>
                        <a:pt x="592" y="766"/>
                        <a:pt x="592" y="766"/>
                      </a:cubicBezTo>
                      <a:cubicBezTo>
                        <a:pt x="591" y="764"/>
                        <a:pt x="591" y="764"/>
                        <a:pt x="591" y="764"/>
                      </a:cubicBezTo>
                      <a:cubicBezTo>
                        <a:pt x="589" y="765"/>
                        <a:pt x="589" y="765"/>
                        <a:pt x="589" y="765"/>
                      </a:cubicBezTo>
                      <a:cubicBezTo>
                        <a:pt x="588" y="763"/>
                        <a:pt x="588" y="763"/>
                        <a:pt x="588" y="763"/>
                      </a:cubicBezTo>
                      <a:cubicBezTo>
                        <a:pt x="590" y="760"/>
                        <a:pt x="590" y="760"/>
                        <a:pt x="590" y="760"/>
                      </a:cubicBezTo>
                      <a:cubicBezTo>
                        <a:pt x="591" y="756"/>
                        <a:pt x="591" y="756"/>
                        <a:pt x="591" y="756"/>
                      </a:cubicBezTo>
                      <a:cubicBezTo>
                        <a:pt x="591" y="754"/>
                        <a:pt x="591" y="754"/>
                        <a:pt x="591" y="754"/>
                      </a:cubicBezTo>
                      <a:cubicBezTo>
                        <a:pt x="590" y="755"/>
                        <a:pt x="590" y="755"/>
                        <a:pt x="590" y="755"/>
                      </a:cubicBezTo>
                      <a:cubicBezTo>
                        <a:pt x="587" y="756"/>
                        <a:pt x="587" y="756"/>
                        <a:pt x="587" y="756"/>
                      </a:cubicBezTo>
                      <a:cubicBezTo>
                        <a:pt x="585" y="761"/>
                        <a:pt x="585" y="761"/>
                        <a:pt x="585" y="761"/>
                      </a:cubicBezTo>
                      <a:cubicBezTo>
                        <a:pt x="584" y="766"/>
                        <a:pt x="584" y="766"/>
                        <a:pt x="584" y="766"/>
                      </a:cubicBezTo>
                      <a:cubicBezTo>
                        <a:pt x="582" y="767"/>
                        <a:pt x="582" y="767"/>
                        <a:pt x="582" y="767"/>
                      </a:cubicBezTo>
                      <a:cubicBezTo>
                        <a:pt x="582" y="765"/>
                        <a:pt x="582" y="765"/>
                        <a:pt x="582" y="765"/>
                      </a:cubicBezTo>
                      <a:cubicBezTo>
                        <a:pt x="583" y="761"/>
                        <a:pt x="583" y="761"/>
                        <a:pt x="583" y="761"/>
                      </a:cubicBezTo>
                      <a:cubicBezTo>
                        <a:pt x="583" y="759"/>
                        <a:pt x="583" y="759"/>
                        <a:pt x="583" y="759"/>
                      </a:cubicBezTo>
                      <a:cubicBezTo>
                        <a:pt x="582" y="757"/>
                        <a:pt x="582" y="757"/>
                        <a:pt x="582" y="757"/>
                      </a:cubicBezTo>
                      <a:cubicBezTo>
                        <a:pt x="582" y="755"/>
                        <a:pt x="582" y="755"/>
                        <a:pt x="582" y="755"/>
                      </a:cubicBezTo>
                      <a:cubicBezTo>
                        <a:pt x="583" y="752"/>
                        <a:pt x="583" y="752"/>
                        <a:pt x="583" y="752"/>
                      </a:cubicBezTo>
                      <a:cubicBezTo>
                        <a:pt x="586" y="749"/>
                        <a:pt x="586" y="749"/>
                        <a:pt x="586" y="749"/>
                      </a:cubicBezTo>
                      <a:cubicBezTo>
                        <a:pt x="588" y="747"/>
                        <a:pt x="588" y="747"/>
                        <a:pt x="588" y="747"/>
                      </a:cubicBezTo>
                      <a:cubicBezTo>
                        <a:pt x="590" y="744"/>
                        <a:pt x="590" y="744"/>
                        <a:pt x="590" y="744"/>
                      </a:cubicBezTo>
                      <a:cubicBezTo>
                        <a:pt x="588" y="742"/>
                        <a:pt x="588" y="742"/>
                        <a:pt x="588" y="742"/>
                      </a:cubicBezTo>
                      <a:cubicBezTo>
                        <a:pt x="586" y="742"/>
                        <a:pt x="586" y="742"/>
                        <a:pt x="586" y="742"/>
                      </a:cubicBezTo>
                      <a:cubicBezTo>
                        <a:pt x="584" y="744"/>
                        <a:pt x="584" y="744"/>
                        <a:pt x="584" y="744"/>
                      </a:cubicBezTo>
                      <a:cubicBezTo>
                        <a:pt x="584" y="746"/>
                        <a:pt x="584" y="746"/>
                        <a:pt x="584" y="746"/>
                      </a:cubicBezTo>
                      <a:cubicBezTo>
                        <a:pt x="582" y="747"/>
                        <a:pt x="582" y="747"/>
                        <a:pt x="582" y="747"/>
                      </a:cubicBezTo>
                      <a:cubicBezTo>
                        <a:pt x="584" y="743"/>
                        <a:pt x="584" y="743"/>
                        <a:pt x="584" y="743"/>
                      </a:cubicBezTo>
                      <a:cubicBezTo>
                        <a:pt x="585" y="741"/>
                        <a:pt x="585" y="741"/>
                        <a:pt x="585" y="741"/>
                      </a:cubicBezTo>
                      <a:cubicBezTo>
                        <a:pt x="584" y="740"/>
                        <a:pt x="584" y="740"/>
                        <a:pt x="584" y="740"/>
                      </a:cubicBezTo>
                      <a:cubicBezTo>
                        <a:pt x="582" y="741"/>
                        <a:pt x="582" y="741"/>
                        <a:pt x="582" y="741"/>
                      </a:cubicBezTo>
                      <a:cubicBezTo>
                        <a:pt x="579" y="744"/>
                        <a:pt x="579" y="744"/>
                        <a:pt x="579" y="744"/>
                      </a:cubicBezTo>
                      <a:cubicBezTo>
                        <a:pt x="576" y="747"/>
                        <a:pt x="576" y="747"/>
                        <a:pt x="576" y="747"/>
                      </a:cubicBezTo>
                      <a:cubicBezTo>
                        <a:pt x="576" y="746"/>
                        <a:pt x="576" y="746"/>
                        <a:pt x="576" y="746"/>
                      </a:cubicBezTo>
                      <a:cubicBezTo>
                        <a:pt x="577" y="744"/>
                        <a:pt x="577" y="744"/>
                        <a:pt x="577" y="744"/>
                      </a:cubicBezTo>
                      <a:cubicBezTo>
                        <a:pt x="578" y="741"/>
                        <a:pt x="578" y="741"/>
                        <a:pt x="578" y="741"/>
                      </a:cubicBezTo>
                      <a:cubicBezTo>
                        <a:pt x="580" y="739"/>
                        <a:pt x="580" y="739"/>
                        <a:pt x="580" y="739"/>
                      </a:cubicBezTo>
                      <a:cubicBezTo>
                        <a:pt x="582" y="735"/>
                        <a:pt x="582" y="735"/>
                        <a:pt x="582" y="735"/>
                      </a:cubicBezTo>
                      <a:cubicBezTo>
                        <a:pt x="582" y="734"/>
                        <a:pt x="582" y="734"/>
                        <a:pt x="582" y="734"/>
                      </a:cubicBezTo>
                      <a:cubicBezTo>
                        <a:pt x="581" y="732"/>
                        <a:pt x="581" y="732"/>
                        <a:pt x="581" y="732"/>
                      </a:cubicBezTo>
                      <a:cubicBezTo>
                        <a:pt x="580" y="730"/>
                        <a:pt x="580" y="730"/>
                        <a:pt x="580" y="730"/>
                      </a:cubicBezTo>
                      <a:cubicBezTo>
                        <a:pt x="578" y="730"/>
                        <a:pt x="578" y="730"/>
                        <a:pt x="578" y="730"/>
                      </a:cubicBezTo>
                      <a:cubicBezTo>
                        <a:pt x="577" y="728"/>
                        <a:pt x="577" y="728"/>
                        <a:pt x="577" y="728"/>
                      </a:cubicBezTo>
                      <a:cubicBezTo>
                        <a:pt x="577" y="727"/>
                        <a:pt x="577" y="727"/>
                        <a:pt x="577" y="727"/>
                      </a:cubicBezTo>
                      <a:cubicBezTo>
                        <a:pt x="576" y="727"/>
                        <a:pt x="575" y="726"/>
                        <a:pt x="575" y="726"/>
                      </a:cubicBezTo>
                      <a:cubicBezTo>
                        <a:pt x="574" y="725"/>
                        <a:pt x="574" y="724"/>
                        <a:pt x="573" y="723"/>
                      </a:cubicBezTo>
                      <a:cubicBezTo>
                        <a:pt x="572" y="721"/>
                        <a:pt x="572" y="721"/>
                        <a:pt x="572" y="721"/>
                      </a:cubicBezTo>
                      <a:cubicBezTo>
                        <a:pt x="570" y="721"/>
                        <a:pt x="570" y="721"/>
                        <a:pt x="570" y="721"/>
                      </a:cubicBezTo>
                      <a:cubicBezTo>
                        <a:pt x="569" y="720"/>
                        <a:pt x="569" y="720"/>
                        <a:pt x="569" y="720"/>
                      </a:cubicBezTo>
                      <a:cubicBezTo>
                        <a:pt x="567" y="720"/>
                        <a:pt x="567" y="720"/>
                        <a:pt x="567" y="720"/>
                      </a:cubicBezTo>
                      <a:cubicBezTo>
                        <a:pt x="567" y="718"/>
                        <a:pt x="567" y="718"/>
                        <a:pt x="567" y="718"/>
                      </a:cubicBezTo>
                      <a:cubicBezTo>
                        <a:pt x="566" y="717"/>
                        <a:pt x="566" y="717"/>
                        <a:pt x="566" y="717"/>
                      </a:cubicBezTo>
                      <a:cubicBezTo>
                        <a:pt x="560" y="712"/>
                        <a:pt x="560" y="712"/>
                        <a:pt x="560" y="712"/>
                      </a:cubicBezTo>
                      <a:cubicBezTo>
                        <a:pt x="560" y="711"/>
                        <a:pt x="560" y="711"/>
                        <a:pt x="560" y="711"/>
                      </a:cubicBezTo>
                      <a:cubicBezTo>
                        <a:pt x="560" y="711"/>
                        <a:pt x="559" y="710"/>
                        <a:pt x="558" y="709"/>
                      </a:cubicBezTo>
                      <a:cubicBezTo>
                        <a:pt x="556" y="708"/>
                        <a:pt x="556" y="708"/>
                        <a:pt x="556" y="708"/>
                      </a:cubicBezTo>
                      <a:cubicBezTo>
                        <a:pt x="553" y="708"/>
                        <a:pt x="553" y="708"/>
                        <a:pt x="553" y="708"/>
                      </a:cubicBezTo>
                      <a:cubicBezTo>
                        <a:pt x="550" y="709"/>
                        <a:pt x="550" y="709"/>
                        <a:pt x="550" y="709"/>
                      </a:cubicBezTo>
                      <a:cubicBezTo>
                        <a:pt x="547" y="712"/>
                        <a:pt x="547" y="712"/>
                        <a:pt x="547" y="712"/>
                      </a:cubicBezTo>
                      <a:cubicBezTo>
                        <a:pt x="547" y="710"/>
                        <a:pt x="547" y="710"/>
                        <a:pt x="547" y="710"/>
                      </a:cubicBezTo>
                      <a:cubicBezTo>
                        <a:pt x="547" y="708"/>
                        <a:pt x="547" y="708"/>
                        <a:pt x="547" y="708"/>
                      </a:cubicBezTo>
                      <a:cubicBezTo>
                        <a:pt x="542" y="706"/>
                        <a:pt x="542" y="706"/>
                        <a:pt x="542" y="706"/>
                      </a:cubicBezTo>
                      <a:cubicBezTo>
                        <a:pt x="538" y="706"/>
                        <a:pt x="538" y="706"/>
                        <a:pt x="538" y="706"/>
                      </a:cubicBezTo>
                      <a:cubicBezTo>
                        <a:pt x="534" y="707"/>
                        <a:pt x="534" y="707"/>
                        <a:pt x="534" y="707"/>
                      </a:cubicBezTo>
                      <a:cubicBezTo>
                        <a:pt x="533" y="706"/>
                        <a:pt x="533" y="706"/>
                        <a:pt x="533" y="706"/>
                      </a:cubicBezTo>
                      <a:cubicBezTo>
                        <a:pt x="536" y="703"/>
                        <a:pt x="536" y="703"/>
                        <a:pt x="536" y="703"/>
                      </a:cubicBezTo>
                      <a:cubicBezTo>
                        <a:pt x="537" y="704"/>
                        <a:pt x="537" y="704"/>
                        <a:pt x="537" y="704"/>
                      </a:cubicBezTo>
                      <a:cubicBezTo>
                        <a:pt x="543" y="704"/>
                        <a:pt x="543" y="704"/>
                        <a:pt x="543" y="704"/>
                      </a:cubicBezTo>
                      <a:cubicBezTo>
                        <a:pt x="546" y="705"/>
                        <a:pt x="546" y="705"/>
                        <a:pt x="546" y="705"/>
                      </a:cubicBezTo>
                      <a:cubicBezTo>
                        <a:pt x="549" y="705"/>
                        <a:pt x="549" y="705"/>
                        <a:pt x="549" y="705"/>
                      </a:cubicBezTo>
                      <a:cubicBezTo>
                        <a:pt x="552" y="705"/>
                        <a:pt x="552" y="705"/>
                        <a:pt x="552" y="705"/>
                      </a:cubicBezTo>
                      <a:cubicBezTo>
                        <a:pt x="554" y="703"/>
                        <a:pt x="554" y="703"/>
                        <a:pt x="554" y="703"/>
                      </a:cubicBezTo>
                      <a:cubicBezTo>
                        <a:pt x="550" y="699"/>
                        <a:pt x="547" y="694"/>
                        <a:pt x="547" y="688"/>
                      </a:cubicBezTo>
                      <a:cubicBezTo>
                        <a:pt x="546" y="687"/>
                        <a:pt x="546" y="687"/>
                        <a:pt x="546" y="687"/>
                      </a:cubicBezTo>
                      <a:cubicBezTo>
                        <a:pt x="545" y="687"/>
                        <a:pt x="545" y="687"/>
                        <a:pt x="545" y="687"/>
                      </a:cubicBezTo>
                      <a:cubicBezTo>
                        <a:pt x="542" y="690"/>
                        <a:pt x="542" y="690"/>
                        <a:pt x="542" y="690"/>
                      </a:cubicBezTo>
                      <a:cubicBezTo>
                        <a:pt x="540" y="690"/>
                        <a:pt x="540" y="690"/>
                        <a:pt x="540" y="690"/>
                      </a:cubicBezTo>
                      <a:cubicBezTo>
                        <a:pt x="538" y="691"/>
                        <a:pt x="538" y="691"/>
                        <a:pt x="538" y="691"/>
                      </a:cubicBezTo>
                      <a:cubicBezTo>
                        <a:pt x="536" y="694"/>
                        <a:pt x="536" y="694"/>
                        <a:pt x="536" y="694"/>
                      </a:cubicBezTo>
                      <a:cubicBezTo>
                        <a:pt x="535" y="694"/>
                        <a:pt x="535" y="694"/>
                        <a:pt x="535" y="694"/>
                      </a:cubicBezTo>
                      <a:cubicBezTo>
                        <a:pt x="535" y="692"/>
                        <a:pt x="535" y="692"/>
                        <a:pt x="535" y="692"/>
                      </a:cubicBezTo>
                      <a:cubicBezTo>
                        <a:pt x="534" y="690"/>
                        <a:pt x="534" y="690"/>
                        <a:pt x="534" y="690"/>
                      </a:cubicBezTo>
                      <a:cubicBezTo>
                        <a:pt x="532" y="690"/>
                        <a:pt x="532" y="690"/>
                        <a:pt x="532" y="690"/>
                      </a:cubicBezTo>
                      <a:cubicBezTo>
                        <a:pt x="528" y="691"/>
                        <a:pt x="528" y="691"/>
                        <a:pt x="528" y="691"/>
                      </a:cubicBezTo>
                      <a:cubicBezTo>
                        <a:pt x="527" y="692"/>
                        <a:pt x="527" y="692"/>
                        <a:pt x="527" y="692"/>
                      </a:cubicBezTo>
                      <a:cubicBezTo>
                        <a:pt x="525" y="692"/>
                        <a:pt x="525" y="692"/>
                        <a:pt x="525" y="692"/>
                      </a:cubicBezTo>
                      <a:cubicBezTo>
                        <a:pt x="526" y="690"/>
                        <a:pt x="526" y="690"/>
                        <a:pt x="526" y="690"/>
                      </a:cubicBezTo>
                      <a:cubicBezTo>
                        <a:pt x="529" y="688"/>
                        <a:pt x="529" y="688"/>
                        <a:pt x="529" y="688"/>
                      </a:cubicBezTo>
                      <a:cubicBezTo>
                        <a:pt x="532" y="688"/>
                        <a:pt x="532" y="688"/>
                        <a:pt x="532" y="688"/>
                      </a:cubicBezTo>
                      <a:cubicBezTo>
                        <a:pt x="533" y="686"/>
                        <a:pt x="533" y="686"/>
                        <a:pt x="533" y="686"/>
                      </a:cubicBezTo>
                      <a:cubicBezTo>
                        <a:pt x="532" y="684"/>
                        <a:pt x="532" y="684"/>
                        <a:pt x="532" y="684"/>
                      </a:cubicBezTo>
                      <a:cubicBezTo>
                        <a:pt x="530" y="684"/>
                        <a:pt x="530" y="684"/>
                        <a:pt x="530" y="684"/>
                      </a:cubicBezTo>
                      <a:cubicBezTo>
                        <a:pt x="529" y="685"/>
                        <a:pt x="529" y="685"/>
                        <a:pt x="529" y="685"/>
                      </a:cubicBezTo>
                      <a:cubicBezTo>
                        <a:pt x="525" y="685"/>
                        <a:pt x="525" y="685"/>
                        <a:pt x="525" y="685"/>
                      </a:cubicBezTo>
                      <a:cubicBezTo>
                        <a:pt x="524" y="685"/>
                        <a:pt x="524" y="685"/>
                        <a:pt x="524" y="685"/>
                      </a:cubicBezTo>
                      <a:cubicBezTo>
                        <a:pt x="524" y="683"/>
                        <a:pt x="524" y="683"/>
                        <a:pt x="524" y="683"/>
                      </a:cubicBezTo>
                      <a:cubicBezTo>
                        <a:pt x="525" y="683"/>
                        <a:pt x="525" y="683"/>
                        <a:pt x="525" y="683"/>
                      </a:cubicBezTo>
                      <a:cubicBezTo>
                        <a:pt x="526" y="684"/>
                        <a:pt x="526" y="684"/>
                        <a:pt x="526" y="684"/>
                      </a:cubicBezTo>
                      <a:cubicBezTo>
                        <a:pt x="528" y="683"/>
                        <a:pt x="528" y="683"/>
                        <a:pt x="528" y="683"/>
                      </a:cubicBezTo>
                      <a:cubicBezTo>
                        <a:pt x="530" y="681"/>
                        <a:pt x="530" y="681"/>
                        <a:pt x="530" y="681"/>
                      </a:cubicBezTo>
                      <a:cubicBezTo>
                        <a:pt x="531" y="681"/>
                        <a:pt x="531" y="681"/>
                        <a:pt x="531" y="681"/>
                      </a:cubicBezTo>
                      <a:cubicBezTo>
                        <a:pt x="533" y="682"/>
                        <a:pt x="533" y="682"/>
                        <a:pt x="533" y="682"/>
                      </a:cubicBezTo>
                      <a:cubicBezTo>
                        <a:pt x="537" y="686"/>
                        <a:pt x="537" y="686"/>
                        <a:pt x="537" y="686"/>
                      </a:cubicBezTo>
                      <a:cubicBezTo>
                        <a:pt x="539" y="687"/>
                        <a:pt x="539" y="687"/>
                        <a:pt x="539" y="687"/>
                      </a:cubicBezTo>
                      <a:cubicBezTo>
                        <a:pt x="542" y="685"/>
                        <a:pt x="542" y="685"/>
                        <a:pt x="542" y="685"/>
                      </a:cubicBezTo>
                      <a:cubicBezTo>
                        <a:pt x="545" y="682"/>
                        <a:pt x="545" y="682"/>
                        <a:pt x="545" y="682"/>
                      </a:cubicBezTo>
                      <a:cubicBezTo>
                        <a:pt x="547" y="682"/>
                        <a:pt x="547" y="682"/>
                        <a:pt x="547" y="682"/>
                      </a:cubicBezTo>
                      <a:cubicBezTo>
                        <a:pt x="547" y="682"/>
                        <a:pt x="547" y="681"/>
                        <a:pt x="547" y="681"/>
                      </a:cubicBezTo>
                      <a:cubicBezTo>
                        <a:pt x="545" y="678"/>
                        <a:pt x="545" y="674"/>
                        <a:pt x="544" y="671"/>
                      </a:cubicBezTo>
                      <a:cubicBezTo>
                        <a:pt x="544" y="670"/>
                        <a:pt x="544" y="669"/>
                        <a:pt x="544" y="669"/>
                      </a:cubicBezTo>
                      <a:cubicBezTo>
                        <a:pt x="544" y="668"/>
                        <a:pt x="544" y="668"/>
                        <a:pt x="544" y="668"/>
                      </a:cubicBezTo>
                      <a:cubicBezTo>
                        <a:pt x="540" y="668"/>
                        <a:pt x="540" y="668"/>
                        <a:pt x="540" y="668"/>
                      </a:cubicBezTo>
                      <a:cubicBezTo>
                        <a:pt x="537" y="667"/>
                        <a:pt x="537" y="667"/>
                        <a:pt x="537" y="667"/>
                      </a:cubicBezTo>
                      <a:cubicBezTo>
                        <a:pt x="535" y="668"/>
                        <a:pt x="535" y="668"/>
                        <a:pt x="535" y="668"/>
                      </a:cubicBezTo>
                      <a:cubicBezTo>
                        <a:pt x="534" y="671"/>
                        <a:pt x="534" y="671"/>
                        <a:pt x="534" y="671"/>
                      </a:cubicBezTo>
                      <a:cubicBezTo>
                        <a:pt x="532" y="672"/>
                        <a:pt x="532" y="672"/>
                        <a:pt x="532" y="672"/>
                      </a:cubicBezTo>
                      <a:cubicBezTo>
                        <a:pt x="532" y="672"/>
                        <a:pt x="530" y="671"/>
                        <a:pt x="530" y="671"/>
                      </a:cubicBezTo>
                      <a:cubicBezTo>
                        <a:pt x="529" y="671"/>
                        <a:pt x="527" y="670"/>
                        <a:pt x="527" y="670"/>
                      </a:cubicBezTo>
                      <a:cubicBezTo>
                        <a:pt x="524" y="670"/>
                        <a:pt x="524" y="670"/>
                        <a:pt x="524" y="670"/>
                      </a:cubicBezTo>
                      <a:cubicBezTo>
                        <a:pt x="523" y="673"/>
                        <a:pt x="523" y="673"/>
                        <a:pt x="523" y="673"/>
                      </a:cubicBezTo>
                      <a:cubicBezTo>
                        <a:pt x="522" y="675"/>
                        <a:pt x="522" y="675"/>
                        <a:pt x="522" y="675"/>
                      </a:cubicBezTo>
                      <a:cubicBezTo>
                        <a:pt x="521" y="674"/>
                        <a:pt x="521" y="674"/>
                        <a:pt x="521" y="674"/>
                      </a:cubicBezTo>
                      <a:cubicBezTo>
                        <a:pt x="520" y="672"/>
                        <a:pt x="520" y="672"/>
                        <a:pt x="520" y="672"/>
                      </a:cubicBezTo>
                      <a:cubicBezTo>
                        <a:pt x="518" y="671"/>
                        <a:pt x="518" y="671"/>
                        <a:pt x="518" y="671"/>
                      </a:cubicBezTo>
                      <a:cubicBezTo>
                        <a:pt x="518" y="670"/>
                        <a:pt x="518" y="670"/>
                        <a:pt x="518" y="670"/>
                      </a:cubicBezTo>
                      <a:cubicBezTo>
                        <a:pt x="520" y="668"/>
                        <a:pt x="520" y="668"/>
                        <a:pt x="520" y="668"/>
                      </a:cubicBezTo>
                      <a:cubicBezTo>
                        <a:pt x="523" y="666"/>
                        <a:pt x="523" y="666"/>
                        <a:pt x="523" y="666"/>
                      </a:cubicBezTo>
                      <a:cubicBezTo>
                        <a:pt x="526" y="667"/>
                        <a:pt x="526" y="667"/>
                        <a:pt x="526" y="667"/>
                      </a:cubicBezTo>
                      <a:cubicBezTo>
                        <a:pt x="532" y="667"/>
                        <a:pt x="532" y="667"/>
                        <a:pt x="532" y="667"/>
                      </a:cubicBezTo>
                      <a:cubicBezTo>
                        <a:pt x="534" y="666"/>
                        <a:pt x="534" y="666"/>
                        <a:pt x="534" y="666"/>
                      </a:cubicBezTo>
                      <a:cubicBezTo>
                        <a:pt x="534" y="664"/>
                        <a:pt x="534" y="664"/>
                        <a:pt x="534" y="664"/>
                      </a:cubicBezTo>
                      <a:cubicBezTo>
                        <a:pt x="532" y="660"/>
                        <a:pt x="532" y="660"/>
                        <a:pt x="532" y="660"/>
                      </a:cubicBezTo>
                      <a:cubicBezTo>
                        <a:pt x="528" y="657"/>
                        <a:pt x="528" y="657"/>
                        <a:pt x="528" y="657"/>
                      </a:cubicBezTo>
                      <a:cubicBezTo>
                        <a:pt x="526" y="655"/>
                        <a:pt x="526" y="655"/>
                        <a:pt x="526" y="655"/>
                      </a:cubicBezTo>
                      <a:cubicBezTo>
                        <a:pt x="524" y="652"/>
                        <a:pt x="524" y="652"/>
                        <a:pt x="524" y="652"/>
                      </a:cubicBezTo>
                      <a:cubicBezTo>
                        <a:pt x="525" y="649"/>
                        <a:pt x="525" y="649"/>
                        <a:pt x="525" y="649"/>
                      </a:cubicBezTo>
                      <a:cubicBezTo>
                        <a:pt x="525" y="648"/>
                        <a:pt x="525" y="648"/>
                        <a:pt x="525" y="648"/>
                      </a:cubicBezTo>
                      <a:cubicBezTo>
                        <a:pt x="526" y="649"/>
                        <a:pt x="526" y="649"/>
                        <a:pt x="526" y="649"/>
                      </a:cubicBezTo>
                      <a:cubicBezTo>
                        <a:pt x="527" y="651"/>
                        <a:pt x="527" y="651"/>
                        <a:pt x="527" y="651"/>
                      </a:cubicBezTo>
                      <a:cubicBezTo>
                        <a:pt x="527" y="653"/>
                        <a:pt x="527" y="653"/>
                        <a:pt x="527" y="653"/>
                      </a:cubicBezTo>
                      <a:cubicBezTo>
                        <a:pt x="529" y="655"/>
                        <a:pt x="529" y="655"/>
                        <a:pt x="529" y="655"/>
                      </a:cubicBezTo>
                      <a:cubicBezTo>
                        <a:pt x="533" y="658"/>
                        <a:pt x="533" y="658"/>
                        <a:pt x="533" y="658"/>
                      </a:cubicBezTo>
                      <a:cubicBezTo>
                        <a:pt x="534" y="660"/>
                        <a:pt x="534" y="660"/>
                        <a:pt x="534" y="660"/>
                      </a:cubicBezTo>
                      <a:cubicBezTo>
                        <a:pt x="536" y="661"/>
                        <a:pt x="536" y="661"/>
                        <a:pt x="536" y="661"/>
                      </a:cubicBezTo>
                      <a:cubicBezTo>
                        <a:pt x="537" y="661"/>
                        <a:pt x="537" y="661"/>
                        <a:pt x="537" y="661"/>
                      </a:cubicBezTo>
                      <a:cubicBezTo>
                        <a:pt x="540" y="664"/>
                        <a:pt x="540" y="664"/>
                        <a:pt x="540" y="664"/>
                      </a:cubicBezTo>
                      <a:cubicBezTo>
                        <a:pt x="542" y="664"/>
                        <a:pt x="542" y="664"/>
                        <a:pt x="542" y="664"/>
                      </a:cubicBezTo>
                      <a:cubicBezTo>
                        <a:pt x="545" y="663"/>
                        <a:pt x="545" y="663"/>
                        <a:pt x="545" y="663"/>
                      </a:cubicBezTo>
                      <a:cubicBezTo>
                        <a:pt x="546" y="663"/>
                        <a:pt x="546" y="663"/>
                        <a:pt x="546" y="663"/>
                      </a:cubicBezTo>
                      <a:cubicBezTo>
                        <a:pt x="547" y="660"/>
                        <a:pt x="548" y="658"/>
                        <a:pt x="550" y="656"/>
                      </a:cubicBezTo>
                      <a:cubicBezTo>
                        <a:pt x="552" y="653"/>
                        <a:pt x="555" y="651"/>
                        <a:pt x="558" y="650"/>
                      </a:cubicBezTo>
                      <a:cubicBezTo>
                        <a:pt x="556" y="648"/>
                        <a:pt x="556" y="648"/>
                        <a:pt x="556" y="648"/>
                      </a:cubicBezTo>
                      <a:cubicBezTo>
                        <a:pt x="555" y="646"/>
                        <a:pt x="555" y="646"/>
                        <a:pt x="555" y="646"/>
                      </a:cubicBezTo>
                      <a:cubicBezTo>
                        <a:pt x="551" y="638"/>
                        <a:pt x="551" y="638"/>
                        <a:pt x="551" y="638"/>
                      </a:cubicBezTo>
                      <a:cubicBezTo>
                        <a:pt x="549" y="635"/>
                        <a:pt x="549" y="635"/>
                        <a:pt x="549" y="635"/>
                      </a:cubicBezTo>
                      <a:cubicBezTo>
                        <a:pt x="549" y="633"/>
                        <a:pt x="549" y="633"/>
                        <a:pt x="549" y="633"/>
                      </a:cubicBezTo>
                      <a:cubicBezTo>
                        <a:pt x="549" y="632"/>
                        <a:pt x="549" y="632"/>
                        <a:pt x="549" y="632"/>
                      </a:cubicBezTo>
                      <a:cubicBezTo>
                        <a:pt x="550" y="632"/>
                        <a:pt x="550" y="632"/>
                        <a:pt x="550" y="632"/>
                      </a:cubicBezTo>
                      <a:cubicBezTo>
                        <a:pt x="552" y="634"/>
                        <a:pt x="552" y="634"/>
                        <a:pt x="552" y="634"/>
                      </a:cubicBezTo>
                      <a:cubicBezTo>
                        <a:pt x="552" y="636"/>
                        <a:pt x="552" y="636"/>
                        <a:pt x="552" y="636"/>
                      </a:cubicBezTo>
                      <a:cubicBezTo>
                        <a:pt x="553" y="638"/>
                        <a:pt x="553" y="638"/>
                        <a:pt x="553" y="638"/>
                      </a:cubicBezTo>
                      <a:cubicBezTo>
                        <a:pt x="557" y="646"/>
                        <a:pt x="557" y="646"/>
                        <a:pt x="557" y="646"/>
                      </a:cubicBezTo>
                      <a:cubicBezTo>
                        <a:pt x="560" y="650"/>
                        <a:pt x="560" y="650"/>
                        <a:pt x="560" y="650"/>
                      </a:cubicBezTo>
                      <a:cubicBezTo>
                        <a:pt x="561" y="649"/>
                        <a:pt x="562" y="649"/>
                        <a:pt x="564" y="649"/>
                      </a:cubicBezTo>
                      <a:cubicBezTo>
                        <a:pt x="564" y="649"/>
                        <a:pt x="564" y="649"/>
                        <a:pt x="564" y="649"/>
                      </a:cubicBezTo>
                      <a:cubicBezTo>
                        <a:pt x="565" y="644"/>
                        <a:pt x="565" y="644"/>
                        <a:pt x="565" y="644"/>
                      </a:cubicBezTo>
                      <a:cubicBezTo>
                        <a:pt x="565" y="640"/>
                        <a:pt x="565" y="640"/>
                        <a:pt x="565" y="640"/>
                      </a:cubicBezTo>
                      <a:cubicBezTo>
                        <a:pt x="567" y="638"/>
                        <a:pt x="567" y="638"/>
                        <a:pt x="567" y="638"/>
                      </a:cubicBezTo>
                      <a:cubicBezTo>
                        <a:pt x="568" y="638"/>
                        <a:pt x="568" y="638"/>
                        <a:pt x="568" y="638"/>
                      </a:cubicBezTo>
                      <a:cubicBezTo>
                        <a:pt x="570" y="639"/>
                        <a:pt x="570" y="639"/>
                        <a:pt x="570" y="639"/>
                      </a:cubicBezTo>
                      <a:cubicBezTo>
                        <a:pt x="569" y="641"/>
                        <a:pt x="569" y="641"/>
                        <a:pt x="569" y="641"/>
                      </a:cubicBezTo>
                      <a:cubicBezTo>
                        <a:pt x="570" y="643"/>
                        <a:pt x="570" y="643"/>
                        <a:pt x="570" y="643"/>
                      </a:cubicBezTo>
                      <a:cubicBezTo>
                        <a:pt x="572" y="643"/>
                        <a:pt x="572" y="643"/>
                        <a:pt x="572" y="643"/>
                      </a:cubicBezTo>
                      <a:cubicBezTo>
                        <a:pt x="578" y="646"/>
                        <a:pt x="578" y="646"/>
                        <a:pt x="578" y="646"/>
                      </a:cubicBezTo>
                      <a:cubicBezTo>
                        <a:pt x="583" y="650"/>
                        <a:pt x="583" y="650"/>
                        <a:pt x="583" y="650"/>
                      </a:cubicBezTo>
                      <a:cubicBezTo>
                        <a:pt x="586" y="652"/>
                        <a:pt x="586" y="652"/>
                        <a:pt x="586" y="652"/>
                      </a:cubicBezTo>
                      <a:cubicBezTo>
                        <a:pt x="588" y="651"/>
                        <a:pt x="588" y="651"/>
                        <a:pt x="588" y="651"/>
                      </a:cubicBezTo>
                      <a:cubicBezTo>
                        <a:pt x="590" y="650"/>
                        <a:pt x="590" y="650"/>
                        <a:pt x="590" y="650"/>
                      </a:cubicBezTo>
                      <a:cubicBezTo>
                        <a:pt x="591" y="652"/>
                        <a:pt x="591" y="652"/>
                        <a:pt x="591" y="652"/>
                      </a:cubicBezTo>
                      <a:cubicBezTo>
                        <a:pt x="591" y="653"/>
                        <a:pt x="591" y="653"/>
                        <a:pt x="591" y="653"/>
                      </a:cubicBezTo>
                      <a:cubicBezTo>
                        <a:pt x="586" y="655"/>
                        <a:pt x="586" y="655"/>
                        <a:pt x="586" y="655"/>
                      </a:cubicBezTo>
                      <a:cubicBezTo>
                        <a:pt x="585" y="655"/>
                        <a:pt x="585" y="655"/>
                        <a:pt x="585" y="655"/>
                      </a:cubicBezTo>
                      <a:cubicBezTo>
                        <a:pt x="581" y="651"/>
                        <a:pt x="581" y="651"/>
                        <a:pt x="581" y="651"/>
                      </a:cubicBezTo>
                      <a:cubicBezTo>
                        <a:pt x="575" y="648"/>
                        <a:pt x="575" y="648"/>
                        <a:pt x="575" y="648"/>
                      </a:cubicBezTo>
                      <a:cubicBezTo>
                        <a:pt x="573" y="647"/>
                        <a:pt x="573" y="647"/>
                        <a:pt x="573" y="647"/>
                      </a:cubicBezTo>
                      <a:cubicBezTo>
                        <a:pt x="572" y="646"/>
                        <a:pt x="572" y="646"/>
                        <a:pt x="572" y="646"/>
                      </a:cubicBezTo>
                      <a:cubicBezTo>
                        <a:pt x="570" y="646"/>
                        <a:pt x="570" y="646"/>
                        <a:pt x="570" y="646"/>
                      </a:cubicBezTo>
                      <a:cubicBezTo>
                        <a:pt x="569" y="647"/>
                        <a:pt x="569" y="647"/>
                        <a:pt x="569" y="647"/>
                      </a:cubicBezTo>
                      <a:cubicBezTo>
                        <a:pt x="569" y="649"/>
                        <a:pt x="569" y="649"/>
                        <a:pt x="569" y="649"/>
                      </a:cubicBezTo>
                      <a:cubicBezTo>
                        <a:pt x="570" y="651"/>
                        <a:pt x="570" y="651"/>
                        <a:pt x="570" y="651"/>
                      </a:cubicBezTo>
                      <a:cubicBezTo>
                        <a:pt x="573" y="652"/>
                        <a:pt x="576" y="654"/>
                        <a:pt x="578" y="656"/>
                      </a:cubicBezTo>
                      <a:cubicBezTo>
                        <a:pt x="578" y="656"/>
                        <a:pt x="578" y="656"/>
                        <a:pt x="578" y="656"/>
                      </a:cubicBezTo>
                      <a:cubicBezTo>
                        <a:pt x="586" y="657"/>
                        <a:pt x="591" y="662"/>
                        <a:pt x="594" y="669"/>
                      </a:cubicBezTo>
                      <a:cubicBezTo>
                        <a:pt x="595" y="666"/>
                        <a:pt x="595" y="666"/>
                        <a:pt x="595" y="666"/>
                      </a:cubicBezTo>
                      <a:cubicBezTo>
                        <a:pt x="596" y="666"/>
                        <a:pt x="596" y="666"/>
                        <a:pt x="596" y="666"/>
                      </a:cubicBezTo>
                      <a:cubicBezTo>
                        <a:pt x="599" y="666"/>
                        <a:pt x="599" y="666"/>
                        <a:pt x="599" y="666"/>
                      </a:cubicBezTo>
                      <a:cubicBezTo>
                        <a:pt x="600" y="664"/>
                        <a:pt x="600" y="664"/>
                        <a:pt x="600" y="664"/>
                      </a:cubicBezTo>
                      <a:cubicBezTo>
                        <a:pt x="600" y="662"/>
                        <a:pt x="600" y="662"/>
                        <a:pt x="600" y="662"/>
                      </a:cubicBezTo>
                      <a:cubicBezTo>
                        <a:pt x="603" y="660"/>
                        <a:pt x="603" y="660"/>
                        <a:pt x="603" y="660"/>
                      </a:cubicBezTo>
                      <a:cubicBezTo>
                        <a:pt x="605" y="660"/>
                        <a:pt x="605" y="660"/>
                        <a:pt x="605" y="660"/>
                      </a:cubicBezTo>
                      <a:cubicBezTo>
                        <a:pt x="607" y="661"/>
                        <a:pt x="607" y="661"/>
                        <a:pt x="607" y="661"/>
                      </a:cubicBezTo>
                      <a:cubicBezTo>
                        <a:pt x="609" y="661"/>
                        <a:pt x="609" y="661"/>
                        <a:pt x="609" y="661"/>
                      </a:cubicBezTo>
                      <a:cubicBezTo>
                        <a:pt x="613" y="660"/>
                        <a:pt x="613" y="660"/>
                        <a:pt x="613" y="660"/>
                      </a:cubicBezTo>
                      <a:cubicBezTo>
                        <a:pt x="616" y="661"/>
                        <a:pt x="616" y="661"/>
                        <a:pt x="616" y="661"/>
                      </a:cubicBezTo>
                      <a:cubicBezTo>
                        <a:pt x="617" y="659"/>
                        <a:pt x="617" y="659"/>
                        <a:pt x="617" y="659"/>
                      </a:cubicBezTo>
                      <a:cubicBezTo>
                        <a:pt x="617" y="654"/>
                        <a:pt x="617" y="654"/>
                        <a:pt x="617" y="654"/>
                      </a:cubicBezTo>
                      <a:cubicBezTo>
                        <a:pt x="617" y="652"/>
                        <a:pt x="617" y="652"/>
                        <a:pt x="617" y="652"/>
                      </a:cubicBezTo>
                      <a:cubicBezTo>
                        <a:pt x="613" y="650"/>
                        <a:pt x="609" y="646"/>
                        <a:pt x="606" y="641"/>
                      </a:cubicBezTo>
                      <a:cubicBezTo>
                        <a:pt x="605" y="641"/>
                        <a:pt x="605" y="640"/>
                        <a:pt x="605" y="639"/>
                      </a:cubicBezTo>
                      <a:cubicBezTo>
                        <a:pt x="604" y="639"/>
                        <a:pt x="604" y="638"/>
                        <a:pt x="604" y="638"/>
                      </a:cubicBezTo>
                      <a:cubicBezTo>
                        <a:pt x="604" y="638"/>
                        <a:pt x="604" y="638"/>
                        <a:pt x="604" y="638"/>
                      </a:cubicBezTo>
                      <a:cubicBezTo>
                        <a:pt x="603" y="637"/>
                        <a:pt x="602" y="635"/>
                        <a:pt x="601" y="634"/>
                      </a:cubicBezTo>
                      <a:cubicBezTo>
                        <a:pt x="601" y="637"/>
                        <a:pt x="601" y="637"/>
                        <a:pt x="601" y="637"/>
                      </a:cubicBezTo>
                      <a:cubicBezTo>
                        <a:pt x="602" y="638"/>
                        <a:pt x="602" y="638"/>
                        <a:pt x="602" y="638"/>
                      </a:cubicBezTo>
                      <a:cubicBezTo>
                        <a:pt x="603" y="641"/>
                        <a:pt x="603" y="641"/>
                        <a:pt x="603" y="641"/>
                      </a:cubicBezTo>
                      <a:cubicBezTo>
                        <a:pt x="601" y="644"/>
                        <a:pt x="601" y="644"/>
                        <a:pt x="601" y="644"/>
                      </a:cubicBezTo>
                      <a:cubicBezTo>
                        <a:pt x="600" y="647"/>
                        <a:pt x="600" y="647"/>
                        <a:pt x="600" y="647"/>
                      </a:cubicBezTo>
                      <a:cubicBezTo>
                        <a:pt x="600" y="646"/>
                        <a:pt x="600" y="646"/>
                        <a:pt x="600" y="646"/>
                      </a:cubicBezTo>
                      <a:cubicBezTo>
                        <a:pt x="601" y="641"/>
                        <a:pt x="601" y="641"/>
                        <a:pt x="601" y="641"/>
                      </a:cubicBezTo>
                      <a:cubicBezTo>
                        <a:pt x="600" y="636"/>
                        <a:pt x="600" y="636"/>
                        <a:pt x="600" y="636"/>
                      </a:cubicBezTo>
                      <a:cubicBezTo>
                        <a:pt x="598" y="635"/>
                        <a:pt x="598" y="635"/>
                        <a:pt x="598" y="635"/>
                      </a:cubicBezTo>
                      <a:cubicBezTo>
                        <a:pt x="597" y="631"/>
                        <a:pt x="597" y="631"/>
                        <a:pt x="597" y="631"/>
                      </a:cubicBezTo>
                      <a:cubicBezTo>
                        <a:pt x="595" y="629"/>
                        <a:pt x="595" y="629"/>
                        <a:pt x="595" y="629"/>
                      </a:cubicBezTo>
                      <a:cubicBezTo>
                        <a:pt x="594" y="627"/>
                        <a:pt x="594" y="627"/>
                        <a:pt x="594" y="627"/>
                      </a:cubicBezTo>
                      <a:cubicBezTo>
                        <a:pt x="594" y="626"/>
                        <a:pt x="594" y="626"/>
                        <a:pt x="594" y="626"/>
                      </a:cubicBezTo>
                      <a:cubicBezTo>
                        <a:pt x="596" y="625"/>
                        <a:pt x="596" y="625"/>
                        <a:pt x="596" y="625"/>
                      </a:cubicBezTo>
                      <a:cubicBezTo>
                        <a:pt x="598" y="622"/>
                        <a:pt x="598" y="622"/>
                        <a:pt x="598" y="622"/>
                      </a:cubicBezTo>
                      <a:cubicBezTo>
                        <a:pt x="598" y="620"/>
                        <a:pt x="598" y="619"/>
                        <a:pt x="599" y="617"/>
                      </a:cubicBezTo>
                      <a:cubicBezTo>
                        <a:pt x="598" y="616"/>
                        <a:pt x="598" y="616"/>
                        <a:pt x="598" y="616"/>
                      </a:cubicBezTo>
                      <a:cubicBezTo>
                        <a:pt x="596" y="615"/>
                        <a:pt x="596" y="615"/>
                        <a:pt x="596" y="615"/>
                      </a:cubicBezTo>
                      <a:cubicBezTo>
                        <a:pt x="597" y="614"/>
                        <a:pt x="597" y="614"/>
                        <a:pt x="597" y="614"/>
                      </a:cubicBezTo>
                      <a:cubicBezTo>
                        <a:pt x="600" y="614"/>
                        <a:pt x="600" y="614"/>
                        <a:pt x="600" y="614"/>
                      </a:cubicBezTo>
                      <a:cubicBezTo>
                        <a:pt x="600" y="612"/>
                        <a:pt x="602" y="610"/>
                        <a:pt x="603" y="608"/>
                      </a:cubicBezTo>
                      <a:cubicBezTo>
                        <a:pt x="603" y="605"/>
                        <a:pt x="603" y="605"/>
                        <a:pt x="603" y="605"/>
                      </a:cubicBezTo>
                      <a:cubicBezTo>
                        <a:pt x="602" y="603"/>
                        <a:pt x="602" y="603"/>
                        <a:pt x="602" y="603"/>
                      </a:cubicBezTo>
                      <a:cubicBezTo>
                        <a:pt x="602" y="601"/>
                        <a:pt x="602" y="601"/>
                        <a:pt x="602" y="601"/>
                      </a:cubicBezTo>
                      <a:cubicBezTo>
                        <a:pt x="603" y="601"/>
                        <a:pt x="603" y="601"/>
                        <a:pt x="603" y="601"/>
                      </a:cubicBezTo>
                      <a:cubicBezTo>
                        <a:pt x="605" y="604"/>
                        <a:pt x="605" y="604"/>
                        <a:pt x="605" y="604"/>
                      </a:cubicBezTo>
                      <a:cubicBezTo>
                        <a:pt x="606" y="605"/>
                        <a:pt x="606" y="605"/>
                        <a:pt x="606" y="605"/>
                      </a:cubicBezTo>
                      <a:cubicBezTo>
                        <a:pt x="607" y="604"/>
                        <a:pt x="609" y="603"/>
                        <a:pt x="611" y="602"/>
                      </a:cubicBezTo>
                      <a:cubicBezTo>
                        <a:pt x="612" y="600"/>
                        <a:pt x="613" y="598"/>
                        <a:pt x="615" y="596"/>
                      </a:cubicBezTo>
                      <a:cubicBezTo>
                        <a:pt x="615" y="596"/>
                        <a:pt x="615" y="595"/>
                        <a:pt x="615" y="595"/>
                      </a:cubicBezTo>
                      <a:cubicBezTo>
                        <a:pt x="616" y="593"/>
                        <a:pt x="618" y="591"/>
                        <a:pt x="620" y="589"/>
                      </a:cubicBezTo>
                      <a:cubicBezTo>
                        <a:pt x="620" y="586"/>
                        <a:pt x="620" y="586"/>
                        <a:pt x="620" y="586"/>
                      </a:cubicBezTo>
                      <a:cubicBezTo>
                        <a:pt x="621" y="584"/>
                        <a:pt x="621" y="584"/>
                        <a:pt x="621" y="584"/>
                      </a:cubicBezTo>
                      <a:cubicBezTo>
                        <a:pt x="621" y="582"/>
                        <a:pt x="621" y="582"/>
                        <a:pt x="621" y="582"/>
                      </a:cubicBezTo>
                      <a:cubicBezTo>
                        <a:pt x="617" y="579"/>
                        <a:pt x="617" y="579"/>
                        <a:pt x="617" y="579"/>
                      </a:cubicBezTo>
                      <a:cubicBezTo>
                        <a:pt x="615" y="579"/>
                        <a:pt x="615" y="579"/>
                        <a:pt x="615" y="579"/>
                      </a:cubicBezTo>
                      <a:cubicBezTo>
                        <a:pt x="612" y="584"/>
                        <a:pt x="612" y="584"/>
                        <a:pt x="612" y="584"/>
                      </a:cubicBezTo>
                      <a:cubicBezTo>
                        <a:pt x="609" y="585"/>
                        <a:pt x="609" y="585"/>
                        <a:pt x="609" y="585"/>
                      </a:cubicBezTo>
                      <a:cubicBezTo>
                        <a:pt x="605" y="584"/>
                        <a:pt x="605" y="584"/>
                        <a:pt x="605" y="584"/>
                      </a:cubicBezTo>
                      <a:cubicBezTo>
                        <a:pt x="604" y="581"/>
                        <a:pt x="604" y="581"/>
                        <a:pt x="604" y="581"/>
                      </a:cubicBezTo>
                      <a:cubicBezTo>
                        <a:pt x="604" y="577"/>
                        <a:pt x="604" y="577"/>
                        <a:pt x="604" y="577"/>
                      </a:cubicBezTo>
                      <a:cubicBezTo>
                        <a:pt x="603" y="575"/>
                        <a:pt x="603" y="575"/>
                        <a:pt x="603" y="575"/>
                      </a:cubicBezTo>
                      <a:cubicBezTo>
                        <a:pt x="603" y="572"/>
                        <a:pt x="603" y="572"/>
                        <a:pt x="603" y="572"/>
                      </a:cubicBezTo>
                      <a:cubicBezTo>
                        <a:pt x="605" y="574"/>
                        <a:pt x="605" y="574"/>
                        <a:pt x="605" y="574"/>
                      </a:cubicBezTo>
                      <a:cubicBezTo>
                        <a:pt x="606" y="576"/>
                        <a:pt x="606" y="576"/>
                        <a:pt x="606" y="576"/>
                      </a:cubicBezTo>
                      <a:cubicBezTo>
                        <a:pt x="605" y="577"/>
                        <a:pt x="605" y="577"/>
                        <a:pt x="605" y="577"/>
                      </a:cubicBezTo>
                      <a:cubicBezTo>
                        <a:pt x="606" y="580"/>
                        <a:pt x="606" y="580"/>
                        <a:pt x="606" y="580"/>
                      </a:cubicBezTo>
                      <a:cubicBezTo>
                        <a:pt x="609" y="582"/>
                        <a:pt x="609" y="582"/>
                        <a:pt x="609" y="582"/>
                      </a:cubicBezTo>
                      <a:cubicBezTo>
                        <a:pt x="611" y="581"/>
                        <a:pt x="611" y="581"/>
                        <a:pt x="611" y="581"/>
                      </a:cubicBezTo>
                      <a:cubicBezTo>
                        <a:pt x="614" y="578"/>
                        <a:pt x="614" y="578"/>
                        <a:pt x="614" y="578"/>
                      </a:cubicBezTo>
                      <a:cubicBezTo>
                        <a:pt x="616" y="576"/>
                        <a:pt x="616" y="576"/>
                        <a:pt x="616" y="576"/>
                      </a:cubicBezTo>
                      <a:cubicBezTo>
                        <a:pt x="619" y="576"/>
                        <a:pt x="619" y="576"/>
                        <a:pt x="619" y="576"/>
                      </a:cubicBezTo>
                      <a:cubicBezTo>
                        <a:pt x="622" y="578"/>
                        <a:pt x="622" y="578"/>
                        <a:pt x="622" y="578"/>
                      </a:cubicBezTo>
                      <a:cubicBezTo>
                        <a:pt x="623" y="578"/>
                        <a:pt x="623" y="578"/>
                        <a:pt x="623" y="578"/>
                      </a:cubicBezTo>
                      <a:cubicBezTo>
                        <a:pt x="624" y="576"/>
                        <a:pt x="624" y="576"/>
                        <a:pt x="624" y="576"/>
                      </a:cubicBezTo>
                      <a:cubicBezTo>
                        <a:pt x="623" y="574"/>
                        <a:pt x="623" y="574"/>
                        <a:pt x="623" y="574"/>
                      </a:cubicBezTo>
                      <a:cubicBezTo>
                        <a:pt x="617" y="566"/>
                        <a:pt x="617" y="566"/>
                        <a:pt x="617" y="566"/>
                      </a:cubicBezTo>
                      <a:cubicBezTo>
                        <a:pt x="612" y="561"/>
                        <a:pt x="612" y="561"/>
                        <a:pt x="612" y="561"/>
                      </a:cubicBezTo>
                      <a:cubicBezTo>
                        <a:pt x="607" y="561"/>
                        <a:pt x="607" y="561"/>
                        <a:pt x="607" y="561"/>
                      </a:cubicBezTo>
                      <a:cubicBezTo>
                        <a:pt x="602" y="558"/>
                        <a:pt x="602" y="558"/>
                        <a:pt x="602" y="558"/>
                      </a:cubicBezTo>
                      <a:cubicBezTo>
                        <a:pt x="599" y="554"/>
                        <a:pt x="599" y="554"/>
                        <a:pt x="599" y="554"/>
                      </a:cubicBezTo>
                      <a:cubicBezTo>
                        <a:pt x="599" y="551"/>
                        <a:pt x="599" y="551"/>
                        <a:pt x="599" y="551"/>
                      </a:cubicBezTo>
                      <a:cubicBezTo>
                        <a:pt x="599" y="549"/>
                        <a:pt x="599" y="549"/>
                        <a:pt x="599" y="549"/>
                      </a:cubicBezTo>
                      <a:cubicBezTo>
                        <a:pt x="601" y="551"/>
                        <a:pt x="601" y="551"/>
                        <a:pt x="601" y="551"/>
                      </a:cubicBezTo>
                      <a:cubicBezTo>
                        <a:pt x="602" y="555"/>
                        <a:pt x="602" y="555"/>
                        <a:pt x="602" y="555"/>
                      </a:cubicBezTo>
                      <a:cubicBezTo>
                        <a:pt x="604" y="557"/>
                        <a:pt x="604" y="557"/>
                        <a:pt x="604" y="557"/>
                      </a:cubicBezTo>
                      <a:cubicBezTo>
                        <a:pt x="609" y="558"/>
                        <a:pt x="609" y="558"/>
                        <a:pt x="609" y="558"/>
                      </a:cubicBezTo>
                      <a:cubicBezTo>
                        <a:pt x="610" y="556"/>
                        <a:pt x="610" y="556"/>
                        <a:pt x="610" y="556"/>
                      </a:cubicBezTo>
                      <a:cubicBezTo>
                        <a:pt x="609" y="554"/>
                        <a:pt x="609" y="554"/>
                        <a:pt x="609" y="554"/>
                      </a:cubicBezTo>
                      <a:cubicBezTo>
                        <a:pt x="606" y="550"/>
                        <a:pt x="606" y="550"/>
                        <a:pt x="606" y="550"/>
                      </a:cubicBezTo>
                      <a:cubicBezTo>
                        <a:pt x="606" y="548"/>
                        <a:pt x="606" y="548"/>
                        <a:pt x="606" y="548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6" y="547"/>
                        <a:pt x="606" y="547"/>
                        <a:pt x="606" y="547"/>
                      </a:cubicBezTo>
                      <a:cubicBezTo>
                        <a:pt x="608" y="548"/>
                        <a:pt x="608" y="548"/>
                        <a:pt x="608" y="548"/>
                      </a:cubicBezTo>
                      <a:cubicBezTo>
                        <a:pt x="612" y="553"/>
                        <a:pt x="612" y="553"/>
                        <a:pt x="612" y="553"/>
                      </a:cubicBezTo>
                      <a:cubicBezTo>
                        <a:pt x="614" y="557"/>
                        <a:pt x="614" y="557"/>
                        <a:pt x="614" y="557"/>
                      </a:cubicBezTo>
                      <a:cubicBezTo>
                        <a:pt x="614" y="559"/>
                        <a:pt x="614" y="559"/>
                        <a:pt x="614" y="559"/>
                      </a:cubicBezTo>
                      <a:cubicBezTo>
                        <a:pt x="617" y="563"/>
                        <a:pt x="617" y="563"/>
                        <a:pt x="617" y="563"/>
                      </a:cubicBezTo>
                      <a:cubicBezTo>
                        <a:pt x="620" y="566"/>
                        <a:pt x="620" y="566"/>
                        <a:pt x="620" y="566"/>
                      </a:cubicBezTo>
                      <a:cubicBezTo>
                        <a:pt x="624" y="571"/>
                        <a:pt x="624" y="571"/>
                        <a:pt x="624" y="571"/>
                      </a:cubicBezTo>
                      <a:cubicBezTo>
                        <a:pt x="626" y="572"/>
                        <a:pt x="626" y="572"/>
                        <a:pt x="626" y="572"/>
                      </a:cubicBezTo>
                      <a:cubicBezTo>
                        <a:pt x="628" y="571"/>
                        <a:pt x="628" y="571"/>
                        <a:pt x="628" y="571"/>
                      </a:cubicBezTo>
                      <a:cubicBezTo>
                        <a:pt x="630" y="572"/>
                        <a:pt x="630" y="572"/>
                        <a:pt x="630" y="572"/>
                      </a:cubicBezTo>
                      <a:cubicBezTo>
                        <a:pt x="630" y="574"/>
                        <a:pt x="630" y="574"/>
                        <a:pt x="630" y="574"/>
                      </a:cubicBezTo>
                      <a:cubicBezTo>
                        <a:pt x="628" y="576"/>
                        <a:pt x="628" y="576"/>
                        <a:pt x="628" y="576"/>
                      </a:cubicBezTo>
                      <a:cubicBezTo>
                        <a:pt x="630" y="579"/>
                        <a:pt x="630" y="579"/>
                        <a:pt x="630" y="579"/>
                      </a:cubicBezTo>
                      <a:cubicBezTo>
                        <a:pt x="631" y="581"/>
                        <a:pt x="631" y="581"/>
                        <a:pt x="631" y="581"/>
                      </a:cubicBezTo>
                      <a:cubicBezTo>
                        <a:pt x="633" y="581"/>
                        <a:pt x="633" y="581"/>
                        <a:pt x="633" y="581"/>
                      </a:cubicBezTo>
                      <a:cubicBezTo>
                        <a:pt x="635" y="578"/>
                        <a:pt x="635" y="578"/>
                        <a:pt x="635" y="578"/>
                      </a:cubicBezTo>
                      <a:cubicBezTo>
                        <a:pt x="637" y="571"/>
                        <a:pt x="637" y="571"/>
                        <a:pt x="637" y="571"/>
                      </a:cubicBezTo>
                      <a:cubicBezTo>
                        <a:pt x="638" y="569"/>
                        <a:pt x="638" y="569"/>
                        <a:pt x="638" y="569"/>
                      </a:cubicBezTo>
                      <a:cubicBezTo>
                        <a:pt x="639" y="566"/>
                        <a:pt x="639" y="566"/>
                        <a:pt x="639" y="566"/>
                      </a:cubicBezTo>
                      <a:cubicBezTo>
                        <a:pt x="638" y="563"/>
                        <a:pt x="638" y="563"/>
                        <a:pt x="638" y="563"/>
                      </a:cubicBezTo>
                      <a:cubicBezTo>
                        <a:pt x="639" y="561"/>
                        <a:pt x="639" y="561"/>
                        <a:pt x="639" y="561"/>
                      </a:cubicBezTo>
                      <a:cubicBezTo>
                        <a:pt x="638" y="556"/>
                        <a:pt x="638" y="556"/>
                        <a:pt x="638" y="556"/>
                      </a:cubicBezTo>
                      <a:cubicBezTo>
                        <a:pt x="637" y="552"/>
                        <a:pt x="637" y="552"/>
                        <a:pt x="637" y="552"/>
                      </a:cubicBezTo>
                      <a:cubicBezTo>
                        <a:pt x="637" y="550"/>
                        <a:pt x="637" y="550"/>
                        <a:pt x="637" y="550"/>
                      </a:cubicBezTo>
                      <a:cubicBezTo>
                        <a:pt x="638" y="549"/>
                        <a:pt x="638" y="549"/>
                        <a:pt x="638" y="549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50"/>
                        <a:pt x="639" y="550"/>
                        <a:pt x="639" y="550"/>
                      </a:cubicBezTo>
                      <a:cubicBezTo>
                        <a:pt x="639" y="549"/>
                        <a:pt x="639" y="548"/>
                        <a:pt x="639" y="547"/>
                      </a:cubicBezTo>
                      <a:cubicBezTo>
                        <a:pt x="639" y="546"/>
                        <a:pt x="639" y="546"/>
                        <a:pt x="639" y="546"/>
                      </a:cubicBezTo>
                      <a:cubicBezTo>
                        <a:pt x="639" y="545"/>
                        <a:pt x="639" y="545"/>
                        <a:pt x="639" y="545"/>
                      </a:cubicBezTo>
                      <a:cubicBezTo>
                        <a:pt x="637" y="541"/>
                        <a:pt x="637" y="541"/>
                        <a:pt x="637" y="541"/>
                      </a:cubicBezTo>
                      <a:cubicBezTo>
                        <a:pt x="635" y="539"/>
                        <a:pt x="635" y="539"/>
                        <a:pt x="635" y="539"/>
                      </a:cubicBezTo>
                      <a:cubicBezTo>
                        <a:pt x="632" y="538"/>
                        <a:pt x="632" y="538"/>
                        <a:pt x="632" y="538"/>
                      </a:cubicBezTo>
                      <a:cubicBezTo>
                        <a:pt x="630" y="538"/>
                        <a:pt x="630" y="538"/>
                        <a:pt x="630" y="538"/>
                      </a:cubicBezTo>
                      <a:cubicBezTo>
                        <a:pt x="628" y="535"/>
                        <a:pt x="628" y="535"/>
                        <a:pt x="628" y="535"/>
                      </a:cubicBezTo>
                      <a:cubicBezTo>
                        <a:pt x="626" y="534"/>
                        <a:pt x="626" y="534"/>
                        <a:pt x="626" y="534"/>
                      </a:cubicBezTo>
                      <a:cubicBezTo>
                        <a:pt x="620" y="534"/>
                        <a:pt x="620" y="534"/>
                        <a:pt x="620" y="534"/>
                      </a:cubicBezTo>
                      <a:cubicBezTo>
                        <a:pt x="617" y="535"/>
                        <a:pt x="617" y="535"/>
                        <a:pt x="617" y="535"/>
                      </a:cubicBezTo>
                      <a:cubicBezTo>
                        <a:pt x="615" y="535"/>
                        <a:pt x="615" y="535"/>
                        <a:pt x="615" y="535"/>
                      </a:cubicBezTo>
                      <a:cubicBezTo>
                        <a:pt x="615" y="533"/>
                        <a:pt x="615" y="533"/>
                        <a:pt x="615" y="533"/>
                      </a:cubicBezTo>
                      <a:cubicBezTo>
                        <a:pt x="614" y="532"/>
                        <a:pt x="614" y="532"/>
                        <a:pt x="614" y="532"/>
                      </a:cubicBezTo>
                      <a:cubicBezTo>
                        <a:pt x="614" y="530"/>
                        <a:pt x="614" y="530"/>
                        <a:pt x="614" y="530"/>
                      </a:cubicBezTo>
                      <a:cubicBezTo>
                        <a:pt x="615" y="532"/>
                        <a:pt x="615" y="532"/>
                        <a:pt x="615" y="532"/>
                      </a:cubicBezTo>
                      <a:cubicBezTo>
                        <a:pt x="617" y="532"/>
                        <a:pt x="617" y="532"/>
                        <a:pt x="617" y="532"/>
                      </a:cubicBezTo>
                      <a:cubicBezTo>
                        <a:pt x="621" y="531"/>
                        <a:pt x="621" y="531"/>
                        <a:pt x="621" y="531"/>
                      </a:cubicBezTo>
                      <a:cubicBezTo>
                        <a:pt x="626" y="530"/>
                        <a:pt x="626" y="530"/>
                        <a:pt x="626" y="530"/>
                      </a:cubicBezTo>
                      <a:cubicBezTo>
                        <a:pt x="627" y="532"/>
                        <a:pt x="627" y="532"/>
                        <a:pt x="627" y="532"/>
                      </a:cubicBezTo>
                      <a:cubicBezTo>
                        <a:pt x="629" y="531"/>
                        <a:pt x="629" y="531"/>
                        <a:pt x="629" y="531"/>
                      </a:cubicBezTo>
                      <a:cubicBezTo>
                        <a:pt x="632" y="530"/>
                        <a:pt x="632" y="530"/>
                        <a:pt x="632" y="530"/>
                      </a:cubicBezTo>
                      <a:cubicBezTo>
                        <a:pt x="634" y="531"/>
                        <a:pt x="634" y="531"/>
                        <a:pt x="634" y="531"/>
                      </a:cubicBezTo>
                      <a:cubicBezTo>
                        <a:pt x="635" y="532"/>
                        <a:pt x="635" y="532"/>
                        <a:pt x="635" y="532"/>
                      </a:cubicBezTo>
                      <a:cubicBezTo>
                        <a:pt x="636" y="532"/>
                        <a:pt x="636" y="532"/>
                        <a:pt x="636" y="532"/>
                      </a:cubicBezTo>
                      <a:cubicBezTo>
                        <a:pt x="636" y="528"/>
                        <a:pt x="635" y="525"/>
                        <a:pt x="635" y="521"/>
                      </a:cubicBezTo>
                      <a:cubicBezTo>
                        <a:pt x="635" y="521"/>
                        <a:pt x="635" y="521"/>
                        <a:pt x="635" y="521"/>
                      </a:cubicBezTo>
                      <a:cubicBezTo>
                        <a:pt x="633" y="522"/>
                        <a:pt x="633" y="522"/>
                        <a:pt x="633" y="522"/>
                      </a:cubicBezTo>
                      <a:cubicBezTo>
                        <a:pt x="630" y="521"/>
                        <a:pt x="630" y="521"/>
                        <a:pt x="630" y="521"/>
                      </a:cubicBezTo>
                      <a:cubicBezTo>
                        <a:pt x="626" y="521"/>
                        <a:pt x="626" y="521"/>
                        <a:pt x="626" y="521"/>
                      </a:cubicBezTo>
                      <a:cubicBezTo>
                        <a:pt x="625" y="519"/>
                        <a:pt x="625" y="519"/>
                        <a:pt x="625" y="519"/>
                      </a:cubicBezTo>
                      <a:cubicBezTo>
                        <a:pt x="621" y="518"/>
                        <a:pt x="621" y="518"/>
                        <a:pt x="621" y="518"/>
                      </a:cubicBezTo>
                      <a:cubicBezTo>
                        <a:pt x="618" y="519"/>
                        <a:pt x="618" y="519"/>
                        <a:pt x="618" y="519"/>
                      </a:cubicBezTo>
                      <a:cubicBezTo>
                        <a:pt x="617" y="521"/>
                        <a:pt x="617" y="521"/>
                        <a:pt x="617" y="521"/>
                      </a:cubicBezTo>
                      <a:cubicBezTo>
                        <a:pt x="616" y="521"/>
                        <a:pt x="616" y="521"/>
                        <a:pt x="616" y="521"/>
                      </a:cubicBezTo>
                      <a:cubicBezTo>
                        <a:pt x="616" y="517"/>
                        <a:pt x="616" y="517"/>
                        <a:pt x="616" y="517"/>
                      </a:cubicBezTo>
                      <a:cubicBezTo>
                        <a:pt x="616" y="514"/>
                        <a:pt x="616" y="514"/>
                        <a:pt x="616" y="514"/>
                      </a:cubicBezTo>
                      <a:cubicBezTo>
                        <a:pt x="615" y="512"/>
                        <a:pt x="615" y="512"/>
                        <a:pt x="615" y="512"/>
                      </a:cubicBezTo>
                      <a:cubicBezTo>
                        <a:pt x="611" y="513"/>
                        <a:pt x="611" y="513"/>
                        <a:pt x="611" y="513"/>
                      </a:cubicBezTo>
                      <a:cubicBezTo>
                        <a:pt x="609" y="513"/>
                        <a:pt x="609" y="513"/>
                        <a:pt x="609" y="513"/>
                      </a:cubicBezTo>
                      <a:cubicBezTo>
                        <a:pt x="607" y="511"/>
                        <a:pt x="607" y="511"/>
                        <a:pt x="607" y="511"/>
                      </a:cubicBezTo>
                      <a:cubicBezTo>
                        <a:pt x="607" y="509"/>
                        <a:pt x="607" y="509"/>
                        <a:pt x="607" y="509"/>
                      </a:cubicBezTo>
                      <a:cubicBezTo>
                        <a:pt x="609" y="509"/>
                        <a:pt x="609" y="509"/>
                        <a:pt x="609" y="509"/>
                      </a:cubicBezTo>
                      <a:cubicBezTo>
                        <a:pt x="613" y="510"/>
                        <a:pt x="613" y="510"/>
                        <a:pt x="613" y="510"/>
                      </a:cubicBezTo>
                      <a:cubicBezTo>
                        <a:pt x="614" y="509"/>
                        <a:pt x="614" y="509"/>
                        <a:pt x="614" y="509"/>
                      </a:cubicBezTo>
                      <a:cubicBezTo>
                        <a:pt x="614" y="507"/>
                        <a:pt x="614" y="507"/>
                        <a:pt x="614" y="507"/>
                      </a:cubicBezTo>
                      <a:cubicBezTo>
                        <a:pt x="613" y="506"/>
                        <a:pt x="613" y="506"/>
                        <a:pt x="613" y="506"/>
                      </a:cubicBezTo>
                      <a:cubicBezTo>
                        <a:pt x="614" y="504"/>
                        <a:pt x="614" y="504"/>
                        <a:pt x="614" y="504"/>
                      </a:cubicBezTo>
                      <a:cubicBezTo>
                        <a:pt x="614" y="501"/>
                        <a:pt x="614" y="501"/>
                        <a:pt x="614" y="501"/>
                      </a:cubicBezTo>
                      <a:cubicBezTo>
                        <a:pt x="613" y="499"/>
                        <a:pt x="613" y="499"/>
                        <a:pt x="613" y="499"/>
                      </a:cubicBezTo>
                      <a:cubicBezTo>
                        <a:pt x="614" y="497"/>
                        <a:pt x="614" y="497"/>
                        <a:pt x="614" y="497"/>
                      </a:cubicBezTo>
                      <a:cubicBezTo>
                        <a:pt x="613" y="495"/>
                        <a:pt x="613" y="495"/>
                        <a:pt x="613" y="495"/>
                      </a:cubicBezTo>
                      <a:cubicBezTo>
                        <a:pt x="613" y="492"/>
                        <a:pt x="613" y="492"/>
                        <a:pt x="613" y="492"/>
                      </a:cubicBezTo>
                      <a:cubicBezTo>
                        <a:pt x="615" y="491"/>
                        <a:pt x="615" y="491"/>
                        <a:pt x="615" y="491"/>
                      </a:cubicBezTo>
                      <a:cubicBezTo>
                        <a:pt x="616" y="492"/>
                        <a:pt x="616" y="492"/>
                        <a:pt x="616" y="492"/>
                      </a:cubicBezTo>
                      <a:cubicBezTo>
                        <a:pt x="616" y="495"/>
                        <a:pt x="616" y="495"/>
                        <a:pt x="616" y="495"/>
                      </a:cubicBezTo>
                      <a:cubicBezTo>
                        <a:pt x="617" y="497"/>
                        <a:pt x="617" y="497"/>
                        <a:pt x="617" y="497"/>
                      </a:cubicBezTo>
                      <a:cubicBezTo>
                        <a:pt x="619" y="497"/>
                        <a:pt x="619" y="497"/>
                        <a:pt x="619" y="497"/>
                      </a:cubicBezTo>
                      <a:cubicBezTo>
                        <a:pt x="622" y="495"/>
                        <a:pt x="622" y="495"/>
                        <a:pt x="622" y="495"/>
                      </a:cubicBezTo>
                      <a:cubicBezTo>
                        <a:pt x="626" y="490"/>
                        <a:pt x="626" y="490"/>
                        <a:pt x="626" y="490"/>
                      </a:cubicBezTo>
                      <a:cubicBezTo>
                        <a:pt x="628" y="489"/>
                        <a:pt x="628" y="489"/>
                        <a:pt x="628" y="489"/>
                      </a:cubicBezTo>
                      <a:cubicBezTo>
                        <a:pt x="629" y="488"/>
                        <a:pt x="629" y="488"/>
                        <a:pt x="629" y="488"/>
                      </a:cubicBezTo>
                      <a:cubicBezTo>
                        <a:pt x="628" y="487"/>
                        <a:pt x="628" y="487"/>
                        <a:pt x="628" y="487"/>
                      </a:cubicBezTo>
                      <a:cubicBezTo>
                        <a:pt x="625" y="486"/>
                        <a:pt x="625" y="486"/>
                        <a:pt x="625" y="486"/>
                      </a:cubicBezTo>
                      <a:cubicBezTo>
                        <a:pt x="622" y="486"/>
                        <a:pt x="622" y="486"/>
                        <a:pt x="622" y="486"/>
                      </a:cubicBezTo>
                      <a:cubicBezTo>
                        <a:pt x="621" y="485"/>
                        <a:pt x="621" y="485"/>
                        <a:pt x="621" y="485"/>
                      </a:cubicBezTo>
                      <a:cubicBezTo>
                        <a:pt x="624" y="484"/>
                        <a:pt x="624" y="484"/>
                        <a:pt x="624" y="484"/>
                      </a:cubicBezTo>
                      <a:cubicBezTo>
                        <a:pt x="627" y="484"/>
                        <a:pt x="627" y="484"/>
                        <a:pt x="627" y="484"/>
                      </a:cubicBezTo>
                      <a:cubicBezTo>
                        <a:pt x="628" y="485"/>
                        <a:pt x="628" y="485"/>
                        <a:pt x="628" y="485"/>
                      </a:cubicBezTo>
                      <a:cubicBezTo>
                        <a:pt x="630" y="485"/>
                        <a:pt x="630" y="485"/>
                        <a:pt x="630" y="485"/>
                      </a:cubicBezTo>
                      <a:cubicBezTo>
                        <a:pt x="630" y="483"/>
                        <a:pt x="630" y="483"/>
                        <a:pt x="630" y="483"/>
                      </a:cubicBezTo>
                      <a:cubicBezTo>
                        <a:pt x="629" y="481"/>
                        <a:pt x="629" y="481"/>
                        <a:pt x="629" y="481"/>
                      </a:cubicBezTo>
                      <a:cubicBezTo>
                        <a:pt x="632" y="480"/>
                        <a:pt x="632" y="480"/>
                        <a:pt x="632" y="480"/>
                      </a:cubicBezTo>
                      <a:cubicBezTo>
                        <a:pt x="635" y="480"/>
                        <a:pt x="635" y="480"/>
                        <a:pt x="635" y="480"/>
                      </a:cubicBezTo>
                      <a:cubicBezTo>
                        <a:pt x="637" y="483"/>
                        <a:pt x="637" y="483"/>
                        <a:pt x="637" y="483"/>
                      </a:cubicBezTo>
                      <a:cubicBezTo>
                        <a:pt x="639" y="484"/>
                        <a:pt x="639" y="484"/>
                        <a:pt x="639" y="484"/>
                      </a:cubicBezTo>
                      <a:cubicBezTo>
                        <a:pt x="640" y="483"/>
                        <a:pt x="640" y="483"/>
                        <a:pt x="640" y="483"/>
                      </a:cubicBezTo>
                      <a:cubicBezTo>
                        <a:pt x="642" y="484"/>
                        <a:pt x="642" y="484"/>
                        <a:pt x="642" y="484"/>
                      </a:cubicBezTo>
                      <a:cubicBezTo>
                        <a:pt x="644" y="486"/>
                        <a:pt x="644" y="486"/>
                        <a:pt x="644" y="486"/>
                      </a:cubicBezTo>
                      <a:cubicBezTo>
                        <a:pt x="643" y="489"/>
                        <a:pt x="643" y="489"/>
                        <a:pt x="643" y="489"/>
                      </a:cubicBezTo>
                      <a:cubicBezTo>
                        <a:pt x="644" y="491"/>
                        <a:pt x="644" y="491"/>
                        <a:pt x="644" y="491"/>
                      </a:cubicBezTo>
                      <a:cubicBezTo>
                        <a:pt x="647" y="492"/>
                        <a:pt x="647" y="492"/>
                        <a:pt x="647" y="492"/>
                      </a:cubicBezTo>
                      <a:cubicBezTo>
                        <a:pt x="648" y="491"/>
                        <a:pt x="648" y="491"/>
                        <a:pt x="648" y="491"/>
                      </a:cubicBezTo>
                      <a:cubicBezTo>
                        <a:pt x="649" y="492"/>
                        <a:pt x="649" y="492"/>
                        <a:pt x="649" y="492"/>
                      </a:cubicBezTo>
                      <a:cubicBezTo>
                        <a:pt x="651" y="495"/>
                        <a:pt x="651" y="495"/>
                        <a:pt x="651" y="495"/>
                      </a:cubicBezTo>
                      <a:cubicBezTo>
                        <a:pt x="655" y="496"/>
                        <a:pt x="655" y="496"/>
                        <a:pt x="655" y="496"/>
                      </a:cubicBezTo>
                      <a:cubicBezTo>
                        <a:pt x="656" y="499"/>
                        <a:pt x="656" y="499"/>
                        <a:pt x="656" y="499"/>
                      </a:cubicBezTo>
                      <a:cubicBezTo>
                        <a:pt x="657" y="499"/>
                        <a:pt x="658" y="499"/>
                        <a:pt x="659" y="499"/>
                      </a:cubicBezTo>
                      <a:cubicBezTo>
                        <a:pt x="659" y="499"/>
                        <a:pt x="659" y="499"/>
                        <a:pt x="659" y="499"/>
                      </a:cubicBezTo>
                      <a:cubicBezTo>
                        <a:pt x="659" y="495"/>
                        <a:pt x="659" y="495"/>
                        <a:pt x="659" y="495"/>
                      </a:cubicBezTo>
                      <a:cubicBezTo>
                        <a:pt x="661" y="492"/>
                        <a:pt x="661" y="492"/>
                        <a:pt x="661" y="492"/>
                      </a:cubicBezTo>
                      <a:cubicBezTo>
                        <a:pt x="662" y="487"/>
                        <a:pt x="662" y="487"/>
                        <a:pt x="662" y="487"/>
                      </a:cubicBezTo>
                      <a:cubicBezTo>
                        <a:pt x="662" y="485"/>
                        <a:pt x="662" y="485"/>
                        <a:pt x="662" y="485"/>
                      </a:cubicBezTo>
                      <a:cubicBezTo>
                        <a:pt x="663" y="479"/>
                        <a:pt x="663" y="479"/>
                        <a:pt x="663" y="479"/>
                      </a:cubicBezTo>
                      <a:cubicBezTo>
                        <a:pt x="663" y="474"/>
                        <a:pt x="663" y="474"/>
                        <a:pt x="663" y="474"/>
                      </a:cubicBezTo>
                      <a:cubicBezTo>
                        <a:pt x="664" y="472"/>
                        <a:pt x="664" y="472"/>
                        <a:pt x="664" y="472"/>
                      </a:cubicBezTo>
                      <a:cubicBezTo>
                        <a:pt x="664" y="469"/>
                        <a:pt x="664" y="469"/>
                        <a:pt x="664" y="469"/>
                      </a:cubicBezTo>
                      <a:cubicBezTo>
                        <a:pt x="663" y="466"/>
                        <a:pt x="663" y="466"/>
                        <a:pt x="663" y="466"/>
                      </a:cubicBezTo>
                      <a:cubicBezTo>
                        <a:pt x="661" y="464"/>
                        <a:pt x="661" y="464"/>
                        <a:pt x="661" y="464"/>
                      </a:cubicBezTo>
                      <a:cubicBezTo>
                        <a:pt x="659" y="462"/>
                        <a:pt x="659" y="462"/>
                        <a:pt x="659" y="462"/>
                      </a:cubicBezTo>
                      <a:cubicBezTo>
                        <a:pt x="657" y="462"/>
                        <a:pt x="657" y="462"/>
                        <a:pt x="657" y="462"/>
                      </a:cubicBezTo>
                      <a:cubicBezTo>
                        <a:pt x="656" y="460"/>
                        <a:pt x="656" y="460"/>
                        <a:pt x="656" y="460"/>
                      </a:cubicBezTo>
                      <a:cubicBezTo>
                        <a:pt x="656" y="458"/>
                        <a:pt x="656" y="458"/>
                        <a:pt x="656" y="458"/>
                      </a:cubicBezTo>
                      <a:cubicBezTo>
                        <a:pt x="655" y="459"/>
                        <a:pt x="655" y="459"/>
                        <a:pt x="655" y="459"/>
                      </a:cubicBezTo>
                      <a:cubicBezTo>
                        <a:pt x="653" y="462"/>
                        <a:pt x="653" y="462"/>
                        <a:pt x="653" y="462"/>
                      </a:cubicBezTo>
                      <a:cubicBezTo>
                        <a:pt x="650" y="466"/>
                        <a:pt x="650" y="466"/>
                        <a:pt x="650" y="466"/>
                      </a:cubicBezTo>
                      <a:cubicBezTo>
                        <a:pt x="648" y="467"/>
                        <a:pt x="648" y="467"/>
                        <a:pt x="648" y="467"/>
                      </a:cubicBezTo>
                      <a:cubicBezTo>
                        <a:pt x="647" y="466"/>
                        <a:pt x="647" y="466"/>
                        <a:pt x="647" y="466"/>
                      </a:cubicBezTo>
                      <a:cubicBezTo>
                        <a:pt x="647" y="464"/>
                        <a:pt x="647" y="464"/>
                        <a:pt x="647" y="464"/>
                      </a:cubicBezTo>
                      <a:cubicBezTo>
                        <a:pt x="647" y="461"/>
                        <a:pt x="647" y="461"/>
                        <a:pt x="647" y="461"/>
                      </a:cubicBezTo>
                      <a:cubicBezTo>
                        <a:pt x="646" y="459"/>
                        <a:pt x="646" y="459"/>
                        <a:pt x="646" y="459"/>
                      </a:cubicBezTo>
                      <a:cubicBezTo>
                        <a:pt x="643" y="458"/>
                        <a:pt x="643" y="458"/>
                        <a:pt x="643" y="458"/>
                      </a:cubicBezTo>
                      <a:cubicBezTo>
                        <a:pt x="640" y="458"/>
                        <a:pt x="640" y="458"/>
                        <a:pt x="640" y="458"/>
                      </a:cubicBezTo>
                      <a:cubicBezTo>
                        <a:pt x="639" y="457"/>
                        <a:pt x="639" y="457"/>
                        <a:pt x="639" y="457"/>
                      </a:cubicBezTo>
                      <a:cubicBezTo>
                        <a:pt x="641" y="456"/>
                        <a:pt x="641" y="456"/>
                        <a:pt x="641" y="456"/>
                      </a:cubicBezTo>
                      <a:cubicBezTo>
                        <a:pt x="641" y="454"/>
                        <a:pt x="641" y="454"/>
                        <a:pt x="641" y="454"/>
                      </a:cubicBezTo>
                      <a:cubicBezTo>
                        <a:pt x="638" y="452"/>
                        <a:pt x="638" y="452"/>
                        <a:pt x="638" y="452"/>
                      </a:cubicBezTo>
                      <a:cubicBezTo>
                        <a:pt x="637" y="451"/>
                        <a:pt x="637" y="451"/>
                        <a:pt x="637" y="451"/>
                      </a:cubicBezTo>
                      <a:cubicBezTo>
                        <a:pt x="638" y="449"/>
                        <a:pt x="638" y="449"/>
                        <a:pt x="638" y="449"/>
                      </a:cubicBezTo>
                      <a:cubicBezTo>
                        <a:pt x="639" y="450"/>
                        <a:pt x="639" y="450"/>
                        <a:pt x="639" y="450"/>
                      </a:cubicBezTo>
                      <a:cubicBezTo>
                        <a:pt x="642" y="451"/>
                        <a:pt x="642" y="451"/>
                        <a:pt x="642" y="451"/>
                      </a:cubicBezTo>
                      <a:cubicBezTo>
                        <a:pt x="642" y="449"/>
                        <a:pt x="642" y="449"/>
                        <a:pt x="642" y="449"/>
                      </a:cubicBezTo>
                      <a:cubicBezTo>
                        <a:pt x="640" y="446"/>
                        <a:pt x="640" y="446"/>
                        <a:pt x="640" y="446"/>
                      </a:cubicBezTo>
                      <a:cubicBezTo>
                        <a:pt x="639" y="443"/>
                        <a:pt x="639" y="443"/>
                        <a:pt x="639" y="443"/>
                      </a:cubicBezTo>
                      <a:cubicBezTo>
                        <a:pt x="640" y="441"/>
                        <a:pt x="640" y="441"/>
                        <a:pt x="640" y="441"/>
                      </a:cubicBezTo>
                      <a:cubicBezTo>
                        <a:pt x="641" y="440"/>
                        <a:pt x="641" y="440"/>
                        <a:pt x="641" y="440"/>
                      </a:cubicBezTo>
                      <a:cubicBezTo>
                        <a:pt x="642" y="441"/>
                        <a:pt x="642" y="441"/>
                        <a:pt x="642" y="441"/>
                      </a:cubicBezTo>
                      <a:cubicBezTo>
                        <a:pt x="644" y="442"/>
                        <a:pt x="644" y="442"/>
                        <a:pt x="644" y="442"/>
                      </a:cubicBezTo>
                      <a:cubicBezTo>
                        <a:pt x="645" y="444"/>
                        <a:pt x="645" y="444"/>
                        <a:pt x="645" y="444"/>
                      </a:cubicBezTo>
                      <a:cubicBezTo>
                        <a:pt x="649" y="449"/>
                        <a:pt x="649" y="449"/>
                        <a:pt x="649" y="449"/>
                      </a:cubicBezTo>
                      <a:cubicBezTo>
                        <a:pt x="651" y="451"/>
                        <a:pt x="651" y="451"/>
                        <a:pt x="651" y="451"/>
                      </a:cubicBezTo>
                      <a:cubicBezTo>
                        <a:pt x="653" y="451"/>
                        <a:pt x="653" y="451"/>
                        <a:pt x="653" y="451"/>
                      </a:cubicBezTo>
                      <a:cubicBezTo>
                        <a:pt x="655" y="448"/>
                        <a:pt x="655" y="448"/>
                        <a:pt x="655" y="448"/>
                      </a:cubicBezTo>
                      <a:cubicBezTo>
                        <a:pt x="653" y="443"/>
                        <a:pt x="653" y="443"/>
                        <a:pt x="653" y="443"/>
                      </a:cubicBezTo>
                      <a:cubicBezTo>
                        <a:pt x="649" y="439"/>
                        <a:pt x="649" y="439"/>
                        <a:pt x="649" y="439"/>
                      </a:cubicBezTo>
                      <a:cubicBezTo>
                        <a:pt x="647" y="437"/>
                        <a:pt x="647" y="437"/>
                        <a:pt x="647" y="437"/>
                      </a:cubicBezTo>
                      <a:cubicBezTo>
                        <a:pt x="643" y="436"/>
                        <a:pt x="643" y="436"/>
                        <a:pt x="643" y="436"/>
                      </a:cubicBezTo>
                      <a:cubicBezTo>
                        <a:pt x="642" y="431"/>
                        <a:pt x="642" y="431"/>
                        <a:pt x="642" y="431"/>
                      </a:cubicBezTo>
                      <a:cubicBezTo>
                        <a:pt x="640" y="428"/>
                        <a:pt x="640" y="428"/>
                        <a:pt x="640" y="428"/>
                      </a:cubicBezTo>
                      <a:cubicBezTo>
                        <a:pt x="638" y="425"/>
                        <a:pt x="638" y="425"/>
                        <a:pt x="638" y="425"/>
                      </a:cubicBezTo>
                      <a:cubicBezTo>
                        <a:pt x="636" y="424"/>
                        <a:pt x="636" y="424"/>
                        <a:pt x="636" y="424"/>
                      </a:cubicBezTo>
                      <a:cubicBezTo>
                        <a:pt x="634" y="421"/>
                        <a:pt x="634" y="421"/>
                        <a:pt x="634" y="421"/>
                      </a:cubicBezTo>
                      <a:cubicBezTo>
                        <a:pt x="634" y="419"/>
                        <a:pt x="634" y="419"/>
                        <a:pt x="634" y="419"/>
                      </a:cubicBezTo>
                      <a:cubicBezTo>
                        <a:pt x="635" y="418"/>
                        <a:pt x="635" y="418"/>
                        <a:pt x="635" y="418"/>
                      </a:cubicBezTo>
                      <a:cubicBezTo>
                        <a:pt x="636" y="415"/>
                        <a:pt x="636" y="415"/>
                        <a:pt x="636" y="415"/>
                      </a:cubicBezTo>
                      <a:cubicBezTo>
                        <a:pt x="635" y="414"/>
                        <a:pt x="635" y="414"/>
                        <a:pt x="635" y="414"/>
                      </a:cubicBezTo>
                      <a:cubicBezTo>
                        <a:pt x="634" y="413"/>
                        <a:pt x="634" y="413"/>
                        <a:pt x="634" y="413"/>
                      </a:cubicBezTo>
                      <a:cubicBezTo>
                        <a:pt x="636" y="411"/>
                        <a:pt x="636" y="411"/>
                        <a:pt x="636" y="411"/>
                      </a:cubicBezTo>
                      <a:cubicBezTo>
                        <a:pt x="638" y="411"/>
                        <a:pt x="638" y="411"/>
                        <a:pt x="638" y="411"/>
                      </a:cubicBezTo>
                      <a:cubicBezTo>
                        <a:pt x="639" y="409"/>
                        <a:pt x="639" y="409"/>
                        <a:pt x="639" y="409"/>
                      </a:cubicBezTo>
                      <a:cubicBezTo>
                        <a:pt x="642" y="410"/>
                        <a:pt x="642" y="410"/>
                        <a:pt x="642" y="410"/>
                      </a:cubicBezTo>
                      <a:cubicBezTo>
                        <a:pt x="643" y="412"/>
                        <a:pt x="643" y="412"/>
                        <a:pt x="643" y="412"/>
                      </a:cubicBezTo>
                      <a:cubicBezTo>
                        <a:pt x="640" y="414"/>
                        <a:pt x="640" y="414"/>
                        <a:pt x="640" y="414"/>
                      </a:cubicBezTo>
                      <a:cubicBezTo>
                        <a:pt x="642" y="415"/>
                        <a:pt x="642" y="415"/>
                        <a:pt x="642" y="415"/>
                      </a:cubicBezTo>
                      <a:cubicBezTo>
                        <a:pt x="644" y="417"/>
                        <a:pt x="644" y="417"/>
                        <a:pt x="644" y="417"/>
                      </a:cubicBezTo>
                      <a:cubicBezTo>
                        <a:pt x="644" y="419"/>
                        <a:pt x="644" y="419"/>
                        <a:pt x="644" y="419"/>
                      </a:cubicBezTo>
                      <a:cubicBezTo>
                        <a:pt x="645" y="422"/>
                        <a:pt x="645" y="422"/>
                        <a:pt x="645" y="422"/>
                      </a:cubicBezTo>
                      <a:cubicBezTo>
                        <a:pt x="647" y="422"/>
                        <a:pt x="647" y="422"/>
                        <a:pt x="647" y="422"/>
                      </a:cubicBezTo>
                      <a:cubicBezTo>
                        <a:pt x="650" y="419"/>
                        <a:pt x="650" y="419"/>
                        <a:pt x="650" y="419"/>
                      </a:cubicBezTo>
                      <a:cubicBezTo>
                        <a:pt x="652" y="414"/>
                        <a:pt x="652" y="414"/>
                        <a:pt x="652" y="414"/>
                      </a:cubicBezTo>
                      <a:cubicBezTo>
                        <a:pt x="652" y="409"/>
                        <a:pt x="652" y="409"/>
                        <a:pt x="652" y="409"/>
                      </a:cubicBezTo>
                      <a:cubicBezTo>
                        <a:pt x="654" y="406"/>
                        <a:pt x="654" y="406"/>
                        <a:pt x="654" y="406"/>
                      </a:cubicBezTo>
                      <a:cubicBezTo>
                        <a:pt x="654" y="404"/>
                        <a:pt x="654" y="404"/>
                        <a:pt x="654" y="404"/>
                      </a:cubicBezTo>
                      <a:cubicBezTo>
                        <a:pt x="654" y="399"/>
                        <a:pt x="654" y="399"/>
                        <a:pt x="654" y="399"/>
                      </a:cubicBezTo>
                      <a:cubicBezTo>
                        <a:pt x="656" y="396"/>
                        <a:pt x="656" y="396"/>
                        <a:pt x="656" y="396"/>
                      </a:cubicBezTo>
                      <a:cubicBezTo>
                        <a:pt x="658" y="394"/>
                        <a:pt x="658" y="394"/>
                        <a:pt x="658" y="394"/>
                      </a:cubicBezTo>
                      <a:cubicBezTo>
                        <a:pt x="659" y="388"/>
                        <a:pt x="659" y="388"/>
                        <a:pt x="659" y="388"/>
                      </a:cubicBezTo>
                      <a:cubicBezTo>
                        <a:pt x="659" y="383"/>
                        <a:pt x="659" y="383"/>
                        <a:pt x="659" y="383"/>
                      </a:cubicBezTo>
                      <a:cubicBezTo>
                        <a:pt x="657" y="380"/>
                        <a:pt x="657" y="380"/>
                        <a:pt x="657" y="380"/>
                      </a:cubicBezTo>
                      <a:cubicBezTo>
                        <a:pt x="659" y="373"/>
                        <a:pt x="659" y="373"/>
                        <a:pt x="659" y="373"/>
                      </a:cubicBezTo>
                      <a:cubicBezTo>
                        <a:pt x="660" y="367"/>
                        <a:pt x="660" y="367"/>
                        <a:pt x="660" y="367"/>
                      </a:cubicBezTo>
                      <a:cubicBezTo>
                        <a:pt x="661" y="361"/>
                        <a:pt x="661" y="361"/>
                        <a:pt x="661" y="361"/>
                      </a:cubicBezTo>
                      <a:cubicBezTo>
                        <a:pt x="663" y="358"/>
                        <a:pt x="663" y="358"/>
                        <a:pt x="663" y="358"/>
                      </a:cubicBezTo>
                      <a:cubicBezTo>
                        <a:pt x="663" y="355"/>
                        <a:pt x="663" y="355"/>
                        <a:pt x="663" y="355"/>
                      </a:cubicBezTo>
                      <a:cubicBezTo>
                        <a:pt x="664" y="350"/>
                        <a:pt x="664" y="350"/>
                        <a:pt x="664" y="350"/>
                      </a:cubicBezTo>
                      <a:cubicBezTo>
                        <a:pt x="664" y="345"/>
                        <a:pt x="664" y="345"/>
                        <a:pt x="664" y="345"/>
                      </a:cubicBezTo>
                      <a:cubicBezTo>
                        <a:pt x="667" y="342"/>
                        <a:pt x="667" y="342"/>
                        <a:pt x="667" y="342"/>
                      </a:cubicBezTo>
                      <a:cubicBezTo>
                        <a:pt x="669" y="337"/>
                        <a:pt x="669" y="337"/>
                        <a:pt x="669" y="337"/>
                      </a:cubicBezTo>
                      <a:cubicBezTo>
                        <a:pt x="675" y="328"/>
                        <a:pt x="675" y="328"/>
                        <a:pt x="675" y="328"/>
                      </a:cubicBezTo>
                      <a:cubicBezTo>
                        <a:pt x="678" y="322"/>
                        <a:pt x="678" y="322"/>
                        <a:pt x="678" y="322"/>
                      </a:cubicBezTo>
                      <a:cubicBezTo>
                        <a:pt x="683" y="317"/>
                        <a:pt x="683" y="317"/>
                        <a:pt x="683" y="317"/>
                      </a:cubicBezTo>
                      <a:cubicBezTo>
                        <a:pt x="684" y="314"/>
                        <a:pt x="684" y="314"/>
                        <a:pt x="684" y="314"/>
                      </a:cubicBezTo>
                      <a:cubicBezTo>
                        <a:pt x="687" y="310"/>
                        <a:pt x="687" y="310"/>
                        <a:pt x="687" y="310"/>
                      </a:cubicBezTo>
                      <a:cubicBezTo>
                        <a:pt x="689" y="305"/>
                        <a:pt x="689" y="305"/>
                        <a:pt x="689" y="305"/>
                      </a:cubicBezTo>
                      <a:cubicBezTo>
                        <a:pt x="693" y="301"/>
                        <a:pt x="693" y="301"/>
                        <a:pt x="693" y="301"/>
                      </a:cubicBezTo>
                      <a:cubicBezTo>
                        <a:pt x="694" y="299"/>
                        <a:pt x="694" y="299"/>
                        <a:pt x="694" y="299"/>
                      </a:cubicBezTo>
                      <a:cubicBezTo>
                        <a:pt x="693" y="298"/>
                        <a:pt x="693" y="298"/>
                        <a:pt x="693" y="298"/>
                      </a:cubicBezTo>
                      <a:cubicBezTo>
                        <a:pt x="691" y="296"/>
                        <a:pt x="691" y="296"/>
                        <a:pt x="691" y="296"/>
                      </a:cubicBezTo>
                      <a:cubicBezTo>
                        <a:pt x="688" y="294"/>
                        <a:pt x="688" y="294"/>
                        <a:pt x="688" y="294"/>
                      </a:cubicBezTo>
                      <a:cubicBezTo>
                        <a:pt x="686" y="293"/>
                        <a:pt x="686" y="293"/>
                        <a:pt x="686" y="293"/>
                      </a:cubicBezTo>
                      <a:cubicBezTo>
                        <a:pt x="685" y="291"/>
                        <a:pt x="685" y="291"/>
                        <a:pt x="685" y="291"/>
                      </a:cubicBezTo>
                      <a:cubicBezTo>
                        <a:pt x="682" y="292"/>
                        <a:pt x="682" y="292"/>
                        <a:pt x="682" y="292"/>
                      </a:cubicBezTo>
                      <a:cubicBezTo>
                        <a:pt x="677" y="294"/>
                        <a:pt x="677" y="294"/>
                        <a:pt x="677" y="294"/>
                      </a:cubicBezTo>
                      <a:cubicBezTo>
                        <a:pt x="672" y="295"/>
                        <a:pt x="672" y="295"/>
                        <a:pt x="672" y="295"/>
                      </a:cubicBezTo>
                      <a:cubicBezTo>
                        <a:pt x="668" y="298"/>
                        <a:pt x="668" y="298"/>
                        <a:pt x="668" y="298"/>
                      </a:cubicBezTo>
                      <a:cubicBezTo>
                        <a:pt x="665" y="301"/>
                        <a:pt x="665" y="301"/>
                        <a:pt x="665" y="301"/>
                      </a:cubicBezTo>
                      <a:cubicBezTo>
                        <a:pt x="662" y="304"/>
                        <a:pt x="662" y="304"/>
                        <a:pt x="662" y="304"/>
                      </a:cubicBezTo>
                      <a:cubicBezTo>
                        <a:pt x="661" y="306"/>
                        <a:pt x="661" y="306"/>
                        <a:pt x="661" y="306"/>
                      </a:cubicBezTo>
                      <a:cubicBezTo>
                        <a:pt x="659" y="306"/>
                        <a:pt x="659" y="306"/>
                        <a:pt x="659" y="306"/>
                      </a:cubicBezTo>
                      <a:cubicBezTo>
                        <a:pt x="656" y="305"/>
                        <a:pt x="656" y="305"/>
                        <a:pt x="656" y="305"/>
                      </a:cubicBezTo>
                      <a:cubicBezTo>
                        <a:pt x="654" y="303"/>
                        <a:pt x="654" y="303"/>
                        <a:pt x="654" y="303"/>
                      </a:cubicBezTo>
                      <a:cubicBezTo>
                        <a:pt x="654" y="300"/>
                        <a:pt x="654" y="300"/>
                        <a:pt x="654" y="300"/>
                      </a:cubicBezTo>
                      <a:cubicBezTo>
                        <a:pt x="657" y="301"/>
                        <a:pt x="657" y="301"/>
                        <a:pt x="657" y="301"/>
                      </a:cubicBezTo>
                      <a:cubicBezTo>
                        <a:pt x="658" y="299"/>
                        <a:pt x="658" y="299"/>
                        <a:pt x="658" y="299"/>
                      </a:cubicBezTo>
                      <a:cubicBezTo>
                        <a:pt x="658" y="296"/>
                        <a:pt x="658" y="296"/>
                        <a:pt x="658" y="296"/>
                      </a:cubicBezTo>
                      <a:cubicBezTo>
                        <a:pt x="657" y="293"/>
                        <a:pt x="657" y="293"/>
                        <a:pt x="657" y="293"/>
                      </a:cubicBezTo>
                      <a:cubicBezTo>
                        <a:pt x="655" y="293"/>
                        <a:pt x="655" y="293"/>
                        <a:pt x="655" y="293"/>
                      </a:cubicBezTo>
                      <a:cubicBezTo>
                        <a:pt x="653" y="292"/>
                        <a:pt x="653" y="292"/>
                        <a:pt x="653" y="292"/>
                      </a:cubicBezTo>
                      <a:cubicBezTo>
                        <a:pt x="655" y="291"/>
                        <a:pt x="655" y="291"/>
                        <a:pt x="655" y="291"/>
                      </a:cubicBezTo>
                      <a:cubicBezTo>
                        <a:pt x="657" y="289"/>
                        <a:pt x="657" y="289"/>
                        <a:pt x="657" y="289"/>
                      </a:cubicBezTo>
                      <a:cubicBezTo>
                        <a:pt x="660" y="287"/>
                        <a:pt x="660" y="287"/>
                        <a:pt x="660" y="287"/>
                      </a:cubicBezTo>
                      <a:cubicBezTo>
                        <a:pt x="663" y="281"/>
                        <a:pt x="663" y="281"/>
                        <a:pt x="663" y="281"/>
                      </a:cubicBezTo>
                      <a:cubicBezTo>
                        <a:pt x="666" y="278"/>
                        <a:pt x="666" y="278"/>
                        <a:pt x="666" y="278"/>
                      </a:cubicBezTo>
                      <a:cubicBezTo>
                        <a:pt x="668" y="278"/>
                        <a:pt x="668" y="278"/>
                        <a:pt x="668" y="278"/>
                      </a:cubicBezTo>
                      <a:cubicBezTo>
                        <a:pt x="673" y="279"/>
                        <a:pt x="673" y="279"/>
                        <a:pt x="673" y="279"/>
                      </a:cubicBezTo>
                      <a:cubicBezTo>
                        <a:pt x="680" y="285"/>
                        <a:pt x="680" y="285"/>
                        <a:pt x="680" y="285"/>
                      </a:cubicBezTo>
                      <a:cubicBezTo>
                        <a:pt x="682" y="288"/>
                        <a:pt x="682" y="288"/>
                        <a:pt x="682" y="288"/>
                      </a:cubicBezTo>
                      <a:cubicBezTo>
                        <a:pt x="689" y="288"/>
                        <a:pt x="689" y="288"/>
                        <a:pt x="689" y="288"/>
                      </a:cubicBezTo>
                      <a:cubicBezTo>
                        <a:pt x="692" y="287"/>
                        <a:pt x="692" y="287"/>
                        <a:pt x="692" y="287"/>
                      </a:cubicBezTo>
                      <a:cubicBezTo>
                        <a:pt x="695" y="288"/>
                        <a:pt x="695" y="288"/>
                        <a:pt x="695" y="288"/>
                      </a:cubicBezTo>
                      <a:cubicBezTo>
                        <a:pt x="702" y="286"/>
                        <a:pt x="702" y="286"/>
                        <a:pt x="702" y="286"/>
                      </a:cubicBezTo>
                      <a:cubicBezTo>
                        <a:pt x="705" y="284"/>
                        <a:pt x="705" y="284"/>
                        <a:pt x="705" y="284"/>
                      </a:cubicBezTo>
                      <a:cubicBezTo>
                        <a:pt x="705" y="280"/>
                        <a:pt x="705" y="280"/>
                        <a:pt x="705" y="280"/>
                      </a:cubicBezTo>
                      <a:cubicBezTo>
                        <a:pt x="704" y="278"/>
                        <a:pt x="704" y="278"/>
                        <a:pt x="704" y="278"/>
                      </a:cubicBezTo>
                      <a:cubicBezTo>
                        <a:pt x="705" y="278"/>
                        <a:pt x="705" y="278"/>
                        <a:pt x="705" y="278"/>
                      </a:cubicBezTo>
                      <a:cubicBezTo>
                        <a:pt x="708" y="278"/>
                        <a:pt x="708" y="278"/>
                        <a:pt x="708" y="278"/>
                      </a:cubicBezTo>
                      <a:cubicBezTo>
                        <a:pt x="711" y="275"/>
                        <a:pt x="711" y="275"/>
                        <a:pt x="711" y="275"/>
                      </a:cubicBezTo>
                      <a:cubicBezTo>
                        <a:pt x="711" y="272"/>
                        <a:pt x="711" y="272"/>
                        <a:pt x="711" y="272"/>
                      </a:cubicBezTo>
                      <a:cubicBezTo>
                        <a:pt x="709" y="269"/>
                        <a:pt x="709" y="269"/>
                        <a:pt x="709" y="269"/>
                      </a:cubicBezTo>
                      <a:cubicBezTo>
                        <a:pt x="706" y="268"/>
                        <a:pt x="706" y="268"/>
                        <a:pt x="706" y="268"/>
                      </a:cubicBezTo>
                      <a:cubicBezTo>
                        <a:pt x="705" y="265"/>
                        <a:pt x="705" y="265"/>
                        <a:pt x="705" y="265"/>
                      </a:cubicBezTo>
                      <a:cubicBezTo>
                        <a:pt x="703" y="264"/>
                        <a:pt x="703" y="264"/>
                        <a:pt x="703" y="264"/>
                      </a:cubicBezTo>
                      <a:cubicBezTo>
                        <a:pt x="700" y="265"/>
                        <a:pt x="700" y="265"/>
                        <a:pt x="700" y="265"/>
                      </a:cubicBezTo>
                      <a:cubicBezTo>
                        <a:pt x="698" y="267"/>
                        <a:pt x="698" y="267"/>
                        <a:pt x="698" y="267"/>
                      </a:cubicBezTo>
                      <a:cubicBezTo>
                        <a:pt x="696" y="267"/>
                        <a:pt x="696" y="267"/>
                        <a:pt x="696" y="267"/>
                      </a:cubicBezTo>
                      <a:cubicBezTo>
                        <a:pt x="694" y="265"/>
                        <a:pt x="694" y="265"/>
                        <a:pt x="694" y="265"/>
                      </a:cubicBezTo>
                      <a:cubicBezTo>
                        <a:pt x="686" y="265"/>
                        <a:pt x="686" y="265"/>
                        <a:pt x="686" y="265"/>
                      </a:cubicBezTo>
                      <a:cubicBezTo>
                        <a:pt x="682" y="264"/>
                        <a:pt x="682" y="264"/>
                        <a:pt x="682" y="264"/>
                      </a:cubicBezTo>
                      <a:cubicBezTo>
                        <a:pt x="680" y="262"/>
                        <a:pt x="680" y="262"/>
                        <a:pt x="680" y="262"/>
                      </a:cubicBezTo>
                      <a:cubicBezTo>
                        <a:pt x="677" y="262"/>
                        <a:pt x="677" y="262"/>
                        <a:pt x="677" y="262"/>
                      </a:cubicBezTo>
                      <a:cubicBezTo>
                        <a:pt x="675" y="263"/>
                        <a:pt x="675" y="263"/>
                        <a:pt x="675" y="263"/>
                      </a:cubicBezTo>
                      <a:cubicBezTo>
                        <a:pt x="667" y="264"/>
                        <a:pt x="667" y="264"/>
                        <a:pt x="667" y="264"/>
                      </a:cubicBezTo>
                      <a:cubicBezTo>
                        <a:pt x="665" y="263"/>
                        <a:pt x="665" y="263"/>
                        <a:pt x="665" y="263"/>
                      </a:cubicBezTo>
                      <a:cubicBezTo>
                        <a:pt x="662" y="262"/>
                        <a:pt x="662" y="262"/>
                        <a:pt x="662" y="262"/>
                      </a:cubicBezTo>
                      <a:cubicBezTo>
                        <a:pt x="665" y="261"/>
                        <a:pt x="665" y="261"/>
                        <a:pt x="665" y="261"/>
                      </a:cubicBezTo>
                      <a:cubicBezTo>
                        <a:pt x="668" y="262"/>
                        <a:pt x="668" y="262"/>
                        <a:pt x="668" y="262"/>
                      </a:cubicBezTo>
                      <a:cubicBezTo>
                        <a:pt x="671" y="260"/>
                        <a:pt x="671" y="260"/>
                        <a:pt x="671" y="260"/>
                      </a:cubicBezTo>
                      <a:cubicBezTo>
                        <a:pt x="675" y="259"/>
                        <a:pt x="675" y="259"/>
                        <a:pt x="675" y="259"/>
                      </a:cubicBezTo>
                      <a:cubicBezTo>
                        <a:pt x="677" y="260"/>
                        <a:pt x="677" y="260"/>
                        <a:pt x="677" y="260"/>
                      </a:cubicBezTo>
                      <a:cubicBezTo>
                        <a:pt x="681" y="261"/>
                        <a:pt x="681" y="261"/>
                        <a:pt x="681" y="261"/>
                      </a:cubicBezTo>
                      <a:cubicBezTo>
                        <a:pt x="682" y="260"/>
                        <a:pt x="682" y="260"/>
                        <a:pt x="682" y="260"/>
                      </a:cubicBezTo>
                      <a:cubicBezTo>
                        <a:pt x="684" y="259"/>
                        <a:pt x="684" y="259"/>
                        <a:pt x="684" y="259"/>
                      </a:cubicBezTo>
                      <a:cubicBezTo>
                        <a:pt x="686" y="259"/>
                        <a:pt x="686" y="259"/>
                        <a:pt x="686" y="259"/>
                      </a:cubicBezTo>
                      <a:cubicBezTo>
                        <a:pt x="688" y="259"/>
                        <a:pt x="688" y="259"/>
                        <a:pt x="688" y="259"/>
                      </a:cubicBezTo>
                      <a:cubicBezTo>
                        <a:pt x="690" y="257"/>
                        <a:pt x="690" y="257"/>
                        <a:pt x="690" y="257"/>
                      </a:cubicBezTo>
                      <a:cubicBezTo>
                        <a:pt x="691" y="256"/>
                        <a:pt x="691" y="256"/>
                        <a:pt x="691" y="256"/>
                      </a:cubicBezTo>
                      <a:cubicBezTo>
                        <a:pt x="693" y="256"/>
                        <a:pt x="693" y="256"/>
                        <a:pt x="693" y="256"/>
                      </a:cubicBezTo>
                      <a:cubicBezTo>
                        <a:pt x="694" y="256"/>
                        <a:pt x="694" y="256"/>
                        <a:pt x="694" y="256"/>
                      </a:cubicBezTo>
                      <a:cubicBezTo>
                        <a:pt x="695" y="255"/>
                        <a:pt x="695" y="255"/>
                        <a:pt x="695" y="255"/>
                      </a:cubicBezTo>
                      <a:cubicBezTo>
                        <a:pt x="696" y="254"/>
                        <a:pt x="696" y="254"/>
                        <a:pt x="696" y="254"/>
                      </a:cubicBezTo>
                      <a:cubicBezTo>
                        <a:pt x="698" y="254"/>
                        <a:pt x="698" y="254"/>
                        <a:pt x="698" y="254"/>
                      </a:cubicBezTo>
                      <a:cubicBezTo>
                        <a:pt x="698" y="255"/>
                        <a:pt x="698" y="255"/>
                        <a:pt x="698" y="255"/>
                      </a:cubicBezTo>
                      <a:cubicBezTo>
                        <a:pt x="700" y="256"/>
                        <a:pt x="700" y="256"/>
                        <a:pt x="700" y="256"/>
                      </a:cubicBezTo>
                      <a:cubicBezTo>
                        <a:pt x="702" y="257"/>
                        <a:pt x="702" y="257"/>
                        <a:pt x="702" y="257"/>
                      </a:cubicBezTo>
                      <a:cubicBezTo>
                        <a:pt x="705" y="257"/>
                        <a:pt x="705" y="257"/>
                        <a:pt x="705" y="257"/>
                      </a:cubicBezTo>
                      <a:cubicBezTo>
                        <a:pt x="708" y="258"/>
                        <a:pt x="708" y="258"/>
                        <a:pt x="708" y="258"/>
                      </a:cubicBezTo>
                      <a:cubicBezTo>
                        <a:pt x="710" y="260"/>
                        <a:pt x="710" y="260"/>
                        <a:pt x="710" y="260"/>
                      </a:cubicBezTo>
                      <a:cubicBezTo>
                        <a:pt x="712" y="260"/>
                        <a:pt x="712" y="260"/>
                        <a:pt x="712" y="260"/>
                      </a:cubicBezTo>
                      <a:cubicBezTo>
                        <a:pt x="715" y="260"/>
                        <a:pt x="715" y="260"/>
                        <a:pt x="715" y="260"/>
                      </a:cubicBezTo>
                      <a:cubicBezTo>
                        <a:pt x="719" y="257"/>
                        <a:pt x="719" y="257"/>
                        <a:pt x="719" y="257"/>
                      </a:cubicBezTo>
                      <a:cubicBezTo>
                        <a:pt x="724" y="253"/>
                        <a:pt x="724" y="253"/>
                        <a:pt x="724" y="253"/>
                      </a:cubicBezTo>
                      <a:cubicBezTo>
                        <a:pt x="726" y="253"/>
                        <a:pt x="726" y="253"/>
                        <a:pt x="726" y="253"/>
                      </a:cubicBezTo>
                      <a:cubicBezTo>
                        <a:pt x="729" y="253"/>
                        <a:pt x="729" y="253"/>
                        <a:pt x="729" y="253"/>
                      </a:cubicBezTo>
                      <a:cubicBezTo>
                        <a:pt x="730" y="251"/>
                        <a:pt x="730" y="251"/>
                        <a:pt x="730" y="251"/>
                      </a:cubicBezTo>
                      <a:cubicBezTo>
                        <a:pt x="730" y="248"/>
                        <a:pt x="730" y="248"/>
                        <a:pt x="730" y="248"/>
                      </a:cubicBezTo>
                      <a:cubicBezTo>
                        <a:pt x="729" y="247"/>
                        <a:pt x="729" y="247"/>
                        <a:pt x="729" y="247"/>
                      </a:cubicBezTo>
                      <a:cubicBezTo>
                        <a:pt x="727" y="244"/>
                        <a:pt x="727" y="244"/>
                        <a:pt x="727" y="244"/>
                      </a:cubicBezTo>
                      <a:cubicBezTo>
                        <a:pt x="727" y="241"/>
                        <a:pt x="727" y="241"/>
                        <a:pt x="727" y="241"/>
                      </a:cubicBezTo>
                      <a:cubicBezTo>
                        <a:pt x="726" y="240"/>
                        <a:pt x="726" y="240"/>
                        <a:pt x="726" y="240"/>
                      </a:cubicBezTo>
                      <a:cubicBezTo>
                        <a:pt x="726" y="239"/>
                        <a:pt x="726" y="239"/>
                        <a:pt x="726" y="239"/>
                      </a:cubicBezTo>
                      <a:cubicBezTo>
                        <a:pt x="727" y="235"/>
                        <a:pt x="727" y="235"/>
                        <a:pt x="727" y="235"/>
                      </a:cubicBezTo>
                      <a:cubicBezTo>
                        <a:pt x="730" y="232"/>
                        <a:pt x="730" y="232"/>
                        <a:pt x="730" y="232"/>
                      </a:cubicBezTo>
                      <a:cubicBezTo>
                        <a:pt x="732" y="232"/>
                        <a:pt x="732" y="232"/>
                        <a:pt x="732" y="232"/>
                      </a:cubicBezTo>
                      <a:cubicBezTo>
                        <a:pt x="737" y="236"/>
                        <a:pt x="737" y="236"/>
                        <a:pt x="737" y="236"/>
                      </a:cubicBezTo>
                      <a:cubicBezTo>
                        <a:pt x="739" y="237"/>
                        <a:pt x="739" y="237"/>
                        <a:pt x="739" y="237"/>
                      </a:cubicBezTo>
                      <a:cubicBezTo>
                        <a:pt x="741" y="236"/>
                        <a:pt x="741" y="236"/>
                        <a:pt x="741" y="236"/>
                      </a:cubicBezTo>
                      <a:cubicBezTo>
                        <a:pt x="743" y="233"/>
                        <a:pt x="743" y="233"/>
                        <a:pt x="743" y="233"/>
                      </a:cubicBezTo>
                      <a:cubicBezTo>
                        <a:pt x="746" y="227"/>
                        <a:pt x="746" y="227"/>
                        <a:pt x="746" y="227"/>
                      </a:cubicBezTo>
                      <a:cubicBezTo>
                        <a:pt x="749" y="224"/>
                        <a:pt x="749" y="224"/>
                        <a:pt x="749" y="224"/>
                      </a:cubicBezTo>
                      <a:cubicBezTo>
                        <a:pt x="751" y="223"/>
                        <a:pt x="751" y="223"/>
                        <a:pt x="751" y="223"/>
                      </a:cubicBezTo>
                      <a:cubicBezTo>
                        <a:pt x="752" y="221"/>
                        <a:pt x="752" y="221"/>
                        <a:pt x="752" y="221"/>
                      </a:cubicBezTo>
                      <a:cubicBezTo>
                        <a:pt x="755" y="219"/>
                        <a:pt x="755" y="219"/>
                        <a:pt x="755" y="219"/>
                      </a:cubicBezTo>
                      <a:cubicBezTo>
                        <a:pt x="759" y="217"/>
                        <a:pt x="759" y="217"/>
                        <a:pt x="759" y="217"/>
                      </a:cubicBezTo>
                      <a:cubicBezTo>
                        <a:pt x="760" y="214"/>
                        <a:pt x="760" y="214"/>
                        <a:pt x="760" y="214"/>
                      </a:cubicBezTo>
                      <a:cubicBezTo>
                        <a:pt x="761" y="210"/>
                        <a:pt x="761" y="210"/>
                        <a:pt x="761" y="210"/>
                      </a:cubicBezTo>
                      <a:lnTo>
                        <a:pt x="759" y="20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1" name="Freeform 991">
                  <a:extLst>
                    <a:ext uri="{FF2B5EF4-FFF2-40B4-BE49-F238E27FC236}">
                      <a16:creationId xmlns:a16="http://schemas.microsoft.com/office/drawing/2014/main" id="{0B183C66-6BFB-4105-BB4B-3D7CD4723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35"/>
                  <a:ext cx="7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2 h 4"/>
                    <a:gd name="T4" fmla="*/ 3 w 7"/>
                    <a:gd name="T5" fmla="*/ 2 h 4"/>
                    <a:gd name="T6" fmla="*/ 1 w 7"/>
                    <a:gd name="T7" fmla="*/ 0 h 4"/>
                    <a:gd name="T8" fmla="*/ 0 w 7"/>
                    <a:gd name="T9" fmla="*/ 1 h 4"/>
                    <a:gd name="T10" fmla="*/ 1 w 7"/>
                    <a:gd name="T11" fmla="*/ 3 h 4"/>
                    <a:gd name="T12" fmla="*/ 3 w 7"/>
                    <a:gd name="T13" fmla="*/ 3 h 4"/>
                    <a:gd name="T14" fmla="*/ 4 w 7"/>
                    <a:gd name="T15" fmla="*/ 4 h 4"/>
                    <a:gd name="T16" fmla="*/ 7 w 7"/>
                    <a:gd name="T17" fmla="*/ 4 h 4"/>
                    <a:gd name="T18" fmla="*/ 7 w 7"/>
                    <a:gd name="T1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lnTo>
                        <a:pt x="5" y="2"/>
                      </a:ln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3"/>
                      </a:lnTo>
                      <a:lnTo>
                        <a:pt x="3" y="3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2" name="Freeform 992">
                  <a:extLst>
                    <a:ext uri="{FF2B5EF4-FFF2-40B4-BE49-F238E27FC236}">
                      <a16:creationId xmlns:a16="http://schemas.microsoft.com/office/drawing/2014/main" id="{AE6438CE-5766-456C-A9D2-76F781C12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31" y="1473"/>
                  <a:ext cx="4" cy="13"/>
                </a:xfrm>
                <a:custGeom>
                  <a:avLst/>
                  <a:gdLst>
                    <a:gd name="T0" fmla="*/ 3 w 4"/>
                    <a:gd name="T1" fmla="*/ 6 h 13"/>
                    <a:gd name="T2" fmla="*/ 3 w 4"/>
                    <a:gd name="T3" fmla="*/ 5 h 13"/>
                    <a:gd name="T4" fmla="*/ 2 w 4"/>
                    <a:gd name="T5" fmla="*/ 2 h 13"/>
                    <a:gd name="T6" fmla="*/ 0 w 4"/>
                    <a:gd name="T7" fmla="*/ 0 h 13"/>
                    <a:gd name="T8" fmla="*/ 0 w 4"/>
                    <a:gd name="T9" fmla="*/ 2 h 13"/>
                    <a:gd name="T10" fmla="*/ 0 w 4"/>
                    <a:gd name="T11" fmla="*/ 4 h 13"/>
                    <a:gd name="T12" fmla="*/ 2 w 4"/>
                    <a:gd name="T13" fmla="*/ 6 h 13"/>
                    <a:gd name="T14" fmla="*/ 1 w 4"/>
                    <a:gd name="T15" fmla="*/ 10 h 13"/>
                    <a:gd name="T16" fmla="*/ 3 w 4"/>
                    <a:gd name="T17" fmla="*/ 13 h 13"/>
                    <a:gd name="T18" fmla="*/ 4 w 4"/>
                    <a:gd name="T19" fmla="*/ 13 h 13"/>
                    <a:gd name="T20" fmla="*/ 3 w 4"/>
                    <a:gd name="T21" fmla="*/ 9 h 13"/>
                    <a:gd name="T22" fmla="*/ 3 w 4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13">
                      <a:moveTo>
                        <a:pt x="3" y="6"/>
                      </a:moveTo>
                      <a:lnTo>
                        <a:pt x="3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4" y="13"/>
                      </a:lnTo>
                      <a:lnTo>
                        <a:pt x="3" y="9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3" name="Freeform 993">
                  <a:extLst>
                    <a:ext uri="{FF2B5EF4-FFF2-40B4-BE49-F238E27FC236}">
                      <a16:creationId xmlns:a16="http://schemas.microsoft.com/office/drawing/2014/main" id="{ED835DC1-C076-4A81-9698-45331201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4" y="1531"/>
                  <a:ext cx="2" cy="3"/>
                </a:xfrm>
                <a:custGeom>
                  <a:avLst/>
                  <a:gdLst>
                    <a:gd name="T0" fmla="*/ 0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4" name="Freeform 994">
                  <a:extLst>
                    <a:ext uri="{FF2B5EF4-FFF2-40B4-BE49-F238E27FC236}">
                      <a16:creationId xmlns:a16="http://schemas.microsoft.com/office/drawing/2014/main" id="{7EF6772A-0E33-447A-A105-D582AFFB6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13" y="1513"/>
                  <a:ext cx="7" cy="7"/>
                </a:xfrm>
                <a:custGeom>
                  <a:avLst/>
                  <a:gdLst>
                    <a:gd name="T0" fmla="*/ 7 w 7"/>
                    <a:gd name="T1" fmla="*/ 6 h 7"/>
                    <a:gd name="T2" fmla="*/ 5 w 7"/>
                    <a:gd name="T3" fmla="*/ 4 h 7"/>
                    <a:gd name="T4" fmla="*/ 2 w 7"/>
                    <a:gd name="T5" fmla="*/ 2 h 7"/>
                    <a:gd name="T6" fmla="*/ 1 w 7"/>
                    <a:gd name="T7" fmla="*/ 0 h 7"/>
                    <a:gd name="T8" fmla="*/ 0 w 7"/>
                    <a:gd name="T9" fmla="*/ 0 h 7"/>
                    <a:gd name="T10" fmla="*/ 0 w 7"/>
                    <a:gd name="T11" fmla="*/ 1 h 7"/>
                    <a:gd name="T12" fmla="*/ 2 w 7"/>
                    <a:gd name="T13" fmla="*/ 4 h 7"/>
                    <a:gd name="T14" fmla="*/ 5 w 7"/>
                    <a:gd name="T15" fmla="*/ 6 h 7"/>
                    <a:gd name="T16" fmla="*/ 6 w 7"/>
                    <a:gd name="T17" fmla="*/ 7 h 7"/>
                    <a:gd name="T18" fmla="*/ 7 w 7"/>
                    <a:gd name="T1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7">
                      <a:moveTo>
                        <a:pt x="7" y="6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4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5" name="Freeform 995">
                  <a:extLst>
                    <a:ext uri="{FF2B5EF4-FFF2-40B4-BE49-F238E27FC236}">
                      <a16:creationId xmlns:a16="http://schemas.microsoft.com/office/drawing/2014/main" id="{2032859E-FE95-480D-A945-EC7AD8621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464"/>
                  <a:ext cx="3" cy="3"/>
                </a:xfrm>
                <a:custGeom>
                  <a:avLst/>
                  <a:gdLst>
                    <a:gd name="T0" fmla="*/ 3 w 3"/>
                    <a:gd name="T1" fmla="*/ 1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1 h 3"/>
                    <a:gd name="T8" fmla="*/ 2 w 3"/>
                    <a:gd name="T9" fmla="*/ 3 h 3"/>
                    <a:gd name="T10" fmla="*/ 3 w 3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6" name="Freeform 996">
                  <a:extLst>
                    <a:ext uri="{FF2B5EF4-FFF2-40B4-BE49-F238E27FC236}">
                      <a16:creationId xmlns:a16="http://schemas.microsoft.com/office/drawing/2014/main" id="{9980AE86-0506-4FAC-9747-7C200C23D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1553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7" name="Freeform 997">
                  <a:extLst>
                    <a:ext uri="{FF2B5EF4-FFF2-40B4-BE49-F238E27FC236}">
                      <a16:creationId xmlns:a16="http://schemas.microsoft.com/office/drawing/2014/main" id="{492BD9F4-FE0D-4BE5-976D-E00698ED0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5" y="15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8" name="Freeform 998">
                  <a:extLst>
                    <a:ext uri="{FF2B5EF4-FFF2-40B4-BE49-F238E27FC236}">
                      <a16:creationId xmlns:a16="http://schemas.microsoft.com/office/drawing/2014/main" id="{BC5C23BA-DF01-4754-AD34-37C809A22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3" y="1585"/>
                  <a:ext cx="4" cy="4"/>
                </a:xfrm>
                <a:custGeom>
                  <a:avLst/>
                  <a:gdLst>
                    <a:gd name="T0" fmla="*/ 2 w 4"/>
                    <a:gd name="T1" fmla="*/ 2 h 4"/>
                    <a:gd name="T2" fmla="*/ 3 w 4"/>
                    <a:gd name="T3" fmla="*/ 4 h 4"/>
                    <a:gd name="T4" fmla="*/ 4 w 4"/>
                    <a:gd name="T5" fmla="*/ 3 h 4"/>
                    <a:gd name="T6" fmla="*/ 3 w 4"/>
                    <a:gd name="T7" fmla="*/ 1 h 4"/>
                    <a:gd name="T8" fmla="*/ 1 w 4"/>
                    <a:gd name="T9" fmla="*/ 0 h 4"/>
                    <a:gd name="T10" fmla="*/ 0 w 4"/>
                    <a:gd name="T11" fmla="*/ 1 h 4"/>
                    <a:gd name="T12" fmla="*/ 0 w 4"/>
                    <a:gd name="T13" fmla="*/ 1 h 4"/>
                    <a:gd name="T14" fmla="*/ 2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2"/>
                      </a:moveTo>
                      <a:lnTo>
                        <a:pt x="3" y="4"/>
                      </a:lnTo>
                      <a:lnTo>
                        <a:pt x="4" y="3"/>
                      </a:lnTo>
                      <a:lnTo>
                        <a:pt x="3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9" name="Freeform 999">
                  <a:extLst>
                    <a:ext uri="{FF2B5EF4-FFF2-40B4-BE49-F238E27FC236}">
                      <a16:creationId xmlns:a16="http://schemas.microsoft.com/office/drawing/2014/main" id="{A449A566-2612-42A7-AF1C-B938D767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43"/>
                  <a:ext cx="3" cy="2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1 h 2"/>
                    <a:gd name="T8" fmla="*/ 3 w 3"/>
                    <a:gd name="T9" fmla="*/ 0 h 2"/>
                    <a:gd name="T10" fmla="*/ 1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0" name="Freeform 1000">
                  <a:extLst>
                    <a:ext uri="{FF2B5EF4-FFF2-40B4-BE49-F238E27FC236}">
                      <a16:creationId xmlns:a16="http://schemas.microsoft.com/office/drawing/2014/main" id="{F300718D-5256-444E-8DCA-E1EE3D624E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1" y="1438"/>
                  <a:ext cx="2" cy="3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3 h 3"/>
                    <a:gd name="T6" fmla="*/ 2 w 2"/>
                    <a:gd name="T7" fmla="*/ 1 h 3"/>
                    <a:gd name="T8" fmla="*/ 1 w 2"/>
                    <a:gd name="T9" fmla="*/ 0 h 3"/>
                    <a:gd name="T10" fmla="*/ 0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1" name="Freeform 1001">
                  <a:extLst>
                    <a:ext uri="{FF2B5EF4-FFF2-40B4-BE49-F238E27FC236}">
                      <a16:creationId xmlns:a16="http://schemas.microsoft.com/office/drawing/2014/main" id="{B764FCEE-7D25-4B68-BD45-8A477494B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58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1 w 2"/>
                    <a:gd name="T3" fmla="*/ 0 h 4"/>
                    <a:gd name="T4" fmla="*/ 0 w 2"/>
                    <a:gd name="T5" fmla="*/ 1 h 4"/>
                    <a:gd name="T6" fmla="*/ 0 w 2"/>
                    <a:gd name="T7" fmla="*/ 4 h 4"/>
                    <a:gd name="T8" fmla="*/ 1 w 2"/>
                    <a:gd name="T9" fmla="*/ 4 h 4"/>
                    <a:gd name="T10" fmla="*/ 2 w 2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4"/>
                      </a:lnTo>
                      <a:lnTo>
                        <a:pt x="1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2" name="Freeform 1002">
                  <a:extLst>
                    <a:ext uri="{FF2B5EF4-FFF2-40B4-BE49-F238E27FC236}">
                      <a16:creationId xmlns:a16="http://schemas.microsoft.com/office/drawing/2014/main" id="{18FF054C-5FBA-4530-83FB-394DB4C3F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69" y="1614"/>
                  <a:ext cx="6" cy="4"/>
                </a:xfrm>
                <a:custGeom>
                  <a:avLst/>
                  <a:gdLst>
                    <a:gd name="T0" fmla="*/ 0 w 6"/>
                    <a:gd name="T1" fmla="*/ 3 h 4"/>
                    <a:gd name="T2" fmla="*/ 2 w 6"/>
                    <a:gd name="T3" fmla="*/ 4 h 4"/>
                    <a:gd name="T4" fmla="*/ 2 w 6"/>
                    <a:gd name="T5" fmla="*/ 3 h 4"/>
                    <a:gd name="T6" fmla="*/ 5 w 6"/>
                    <a:gd name="T7" fmla="*/ 3 h 4"/>
                    <a:gd name="T8" fmla="*/ 6 w 6"/>
                    <a:gd name="T9" fmla="*/ 1 h 4"/>
                    <a:gd name="T10" fmla="*/ 5 w 6"/>
                    <a:gd name="T11" fmla="*/ 0 h 4"/>
                    <a:gd name="T12" fmla="*/ 2 w 6"/>
                    <a:gd name="T13" fmla="*/ 0 h 4"/>
                    <a:gd name="T14" fmla="*/ 0 w 6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0" y="3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5" y="3"/>
                      </a:lnTo>
                      <a:lnTo>
                        <a:pt x="6" y="1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3" name="Freeform 1003">
                  <a:extLst>
                    <a:ext uri="{FF2B5EF4-FFF2-40B4-BE49-F238E27FC236}">
                      <a16:creationId xmlns:a16="http://schemas.microsoft.com/office/drawing/2014/main" id="{E99BD891-59FB-4698-B49F-89F468E84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88" y="1586"/>
                  <a:ext cx="3" cy="3"/>
                </a:xfrm>
                <a:custGeom>
                  <a:avLst/>
                  <a:gdLst>
                    <a:gd name="T0" fmla="*/ 1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2 h 3"/>
                    <a:gd name="T8" fmla="*/ 2 w 3"/>
                    <a:gd name="T9" fmla="*/ 0 h 3"/>
                    <a:gd name="T10" fmla="*/ 1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2" y="3"/>
                      </a:lnTo>
                      <a:lnTo>
                        <a:pt x="3" y="2"/>
                      </a:lnTo>
                      <a:lnTo>
                        <a:pt x="2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4" name="Freeform 1004">
                  <a:extLst>
                    <a:ext uri="{FF2B5EF4-FFF2-40B4-BE49-F238E27FC236}">
                      <a16:creationId xmlns:a16="http://schemas.microsoft.com/office/drawing/2014/main" id="{27378468-D6C5-49A5-BC78-37C24AB9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44" y="1582"/>
                  <a:ext cx="4" cy="3"/>
                </a:xfrm>
                <a:custGeom>
                  <a:avLst/>
                  <a:gdLst>
                    <a:gd name="T0" fmla="*/ 3 w 4"/>
                    <a:gd name="T1" fmla="*/ 3 h 3"/>
                    <a:gd name="T2" fmla="*/ 4 w 4"/>
                    <a:gd name="T3" fmla="*/ 2 h 3"/>
                    <a:gd name="T4" fmla="*/ 3 w 4"/>
                    <a:gd name="T5" fmla="*/ 0 h 3"/>
                    <a:gd name="T6" fmla="*/ 2 w 4"/>
                    <a:gd name="T7" fmla="*/ 0 h 3"/>
                    <a:gd name="T8" fmla="*/ 0 w 4"/>
                    <a:gd name="T9" fmla="*/ 2 h 3"/>
                    <a:gd name="T10" fmla="*/ 0 w 4"/>
                    <a:gd name="T11" fmla="*/ 3 h 3"/>
                    <a:gd name="T12" fmla="*/ 3 w 4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3">
                      <a:moveTo>
                        <a:pt x="3" y="3"/>
                      </a:moveTo>
                      <a:lnTo>
                        <a:pt x="4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5" name="Freeform 1005">
                  <a:extLst>
                    <a:ext uri="{FF2B5EF4-FFF2-40B4-BE49-F238E27FC236}">
                      <a16:creationId xmlns:a16="http://schemas.microsoft.com/office/drawing/2014/main" id="{157202A3-7A71-4B75-9D0E-CF2AE95CA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1" y="1607"/>
                  <a:ext cx="7" cy="4"/>
                </a:xfrm>
                <a:custGeom>
                  <a:avLst/>
                  <a:gdLst>
                    <a:gd name="T0" fmla="*/ 5 w 7"/>
                    <a:gd name="T1" fmla="*/ 4 h 4"/>
                    <a:gd name="T2" fmla="*/ 7 w 7"/>
                    <a:gd name="T3" fmla="*/ 3 h 4"/>
                    <a:gd name="T4" fmla="*/ 3 w 7"/>
                    <a:gd name="T5" fmla="*/ 0 h 4"/>
                    <a:gd name="T6" fmla="*/ 0 w 7"/>
                    <a:gd name="T7" fmla="*/ 0 h 4"/>
                    <a:gd name="T8" fmla="*/ 0 w 7"/>
                    <a:gd name="T9" fmla="*/ 0 h 4"/>
                    <a:gd name="T10" fmla="*/ 4 w 7"/>
                    <a:gd name="T11" fmla="*/ 4 h 4"/>
                    <a:gd name="T12" fmla="*/ 5 w 7"/>
                    <a:gd name="T1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5" y="4"/>
                      </a:move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5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6" name="Freeform 1006">
                  <a:extLst>
                    <a:ext uri="{FF2B5EF4-FFF2-40B4-BE49-F238E27FC236}">
                      <a16:creationId xmlns:a16="http://schemas.microsoft.com/office/drawing/2014/main" id="{24023C9D-E867-4B5A-95FE-6DF896D0D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54" y="1601"/>
                  <a:ext cx="3" cy="6"/>
                </a:xfrm>
                <a:custGeom>
                  <a:avLst/>
                  <a:gdLst>
                    <a:gd name="T0" fmla="*/ 2 w 3"/>
                    <a:gd name="T1" fmla="*/ 4 h 6"/>
                    <a:gd name="T2" fmla="*/ 3 w 3"/>
                    <a:gd name="T3" fmla="*/ 2 h 6"/>
                    <a:gd name="T4" fmla="*/ 3 w 3"/>
                    <a:gd name="T5" fmla="*/ 0 h 6"/>
                    <a:gd name="T6" fmla="*/ 2 w 3"/>
                    <a:gd name="T7" fmla="*/ 0 h 6"/>
                    <a:gd name="T8" fmla="*/ 1 w 3"/>
                    <a:gd name="T9" fmla="*/ 1 h 6"/>
                    <a:gd name="T10" fmla="*/ 0 w 3"/>
                    <a:gd name="T11" fmla="*/ 2 h 6"/>
                    <a:gd name="T12" fmla="*/ 0 w 3"/>
                    <a:gd name="T13" fmla="*/ 6 h 6"/>
                    <a:gd name="T14" fmla="*/ 2 w 3"/>
                    <a:gd name="T15" fmla="*/ 6 h 6"/>
                    <a:gd name="T16" fmla="*/ 2 w 3"/>
                    <a:gd name="T1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6">
                      <a:moveTo>
                        <a:pt x="2" y="4"/>
                      </a:moveTo>
                      <a:lnTo>
                        <a:pt x="3" y="2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7" name="Freeform 1007">
                  <a:extLst>
                    <a:ext uri="{FF2B5EF4-FFF2-40B4-BE49-F238E27FC236}">
                      <a16:creationId xmlns:a16="http://schemas.microsoft.com/office/drawing/2014/main" id="{ADDBA6EB-C344-4971-8F0F-74AC918B4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1275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1 h 4"/>
                    <a:gd name="T8" fmla="*/ 0 w 2"/>
                    <a:gd name="T9" fmla="*/ 0 h 4"/>
                    <a:gd name="T10" fmla="*/ 1 w 2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lnTo>
                        <a:pt x="1" y="4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8" name="Freeform 1008">
                  <a:extLst>
                    <a:ext uri="{FF2B5EF4-FFF2-40B4-BE49-F238E27FC236}">
                      <a16:creationId xmlns:a16="http://schemas.microsoft.com/office/drawing/2014/main" id="{A9D06DF2-1C7E-47FB-9DDC-B0C7E6A29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95" y="1089"/>
                  <a:ext cx="5" cy="3"/>
                </a:xfrm>
                <a:custGeom>
                  <a:avLst/>
                  <a:gdLst>
                    <a:gd name="T0" fmla="*/ 4 w 5"/>
                    <a:gd name="T1" fmla="*/ 3 h 3"/>
                    <a:gd name="T2" fmla="*/ 5 w 5"/>
                    <a:gd name="T3" fmla="*/ 2 h 3"/>
                    <a:gd name="T4" fmla="*/ 4 w 5"/>
                    <a:gd name="T5" fmla="*/ 0 h 3"/>
                    <a:gd name="T6" fmla="*/ 2 w 5"/>
                    <a:gd name="T7" fmla="*/ 0 h 3"/>
                    <a:gd name="T8" fmla="*/ 1 w 5"/>
                    <a:gd name="T9" fmla="*/ 0 h 3"/>
                    <a:gd name="T10" fmla="*/ 0 w 5"/>
                    <a:gd name="T11" fmla="*/ 3 h 3"/>
                    <a:gd name="T12" fmla="*/ 1 w 5"/>
                    <a:gd name="T13" fmla="*/ 3 h 3"/>
                    <a:gd name="T14" fmla="*/ 4 w 5"/>
                    <a:gd name="T1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3">
                      <a:moveTo>
                        <a:pt x="4" y="3"/>
                      </a:moveTo>
                      <a:lnTo>
                        <a:pt x="5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 w="3175" cap="flat">
                  <a:solidFill>
                    <a:schemeClr val="bg1">
                      <a:lumMod val="95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611" name="Freeform 1211">
                <a:extLst>
                  <a:ext uri="{FF2B5EF4-FFF2-40B4-BE49-F238E27FC236}">
                    <a16:creationId xmlns:a16="http://schemas.microsoft.com/office/drawing/2014/main" id="{1C5C0964-45AB-4E61-8795-F4BFB48E5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910" y="2009585"/>
                <a:ext cx="3175" cy="634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2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1212">
                <a:extLst>
                  <a:ext uri="{FF2B5EF4-FFF2-40B4-BE49-F238E27FC236}">
                    <a16:creationId xmlns:a16="http://schemas.microsoft.com/office/drawing/2014/main" id="{99D609FD-BE7D-4F4D-8CF6-D2183611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638" y="1941329"/>
                <a:ext cx="12701" cy="17461"/>
              </a:xfrm>
              <a:custGeom>
                <a:avLst/>
                <a:gdLst>
                  <a:gd name="T0" fmla="*/ 7 w 10"/>
                  <a:gd name="T1" fmla="*/ 13 h 14"/>
                  <a:gd name="T2" fmla="*/ 10 w 10"/>
                  <a:gd name="T3" fmla="*/ 6 h 14"/>
                  <a:gd name="T4" fmla="*/ 10 w 10"/>
                  <a:gd name="T5" fmla="*/ 2 h 14"/>
                  <a:gd name="T6" fmla="*/ 6 w 10"/>
                  <a:gd name="T7" fmla="*/ 0 h 14"/>
                  <a:gd name="T8" fmla="*/ 2 w 10"/>
                  <a:gd name="T9" fmla="*/ 4 h 14"/>
                  <a:gd name="T10" fmla="*/ 0 w 10"/>
                  <a:gd name="T11" fmla="*/ 11 h 14"/>
                  <a:gd name="T12" fmla="*/ 2 w 10"/>
                  <a:gd name="T13" fmla="*/ 12 h 14"/>
                  <a:gd name="T14" fmla="*/ 3 w 10"/>
                  <a:gd name="T15" fmla="*/ 9 h 14"/>
                  <a:gd name="T16" fmla="*/ 4 w 10"/>
                  <a:gd name="T17" fmla="*/ 7 h 14"/>
                  <a:gd name="T18" fmla="*/ 5 w 10"/>
                  <a:gd name="T19" fmla="*/ 11 h 14"/>
                  <a:gd name="T20" fmla="*/ 4 w 10"/>
                  <a:gd name="T21" fmla="*/ 14 h 14"/>
                  <a:gd name="T22" fmla="*/ 7 w 10"/>
                  <a:gd name="T2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7" y="13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2"/>
                      <a:pt x="2" y="12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4"/>
                      <a:pt x="4" y="14"/>
                      <a:pt x="4" y="14"/>
                    </a:cubicBezTo>
                    <a:lnTo>
                      <a:pt x="7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1213">
                <a:extLst>
                  <a:ext uri="{FF2B5EF4-FFF2-40B4-BE49-F238E27FC236}">
                    <a16:creationId xmlns:a16="http://schemas.microsoft.com/office/drawing/2014/main" id="{6410917C-C450-48A5-8937-11E4A54C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071491"/>
                <a:ext cx="9525" cy="6349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3 h 4"/>
                  <a:gd name="T4" fmla="*/ 1 w 6"/>
                  <a:gd name="T5" fmla="*/ 4 h 4"/>
                  <a:gd name="T6" fmla="*/ 4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3 w 6"/>
                  <a:gd name="T13" fmla="*/ 0 h 4"/>
                  <a:gd name="T14" fmla="*/ 0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1214">
                <a:extLst>
                  <a:ext uri="{FF2B5EF4-FFF2-40B4-BE49-F238E27FC236}">
                    <a16:creationId xmlns:a16="http://schemas.microsoft.com/office/drawing/2014/main" id="{2694B320-C1BE-4AB2-9B15-B25180E4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6" y="1657192"/>
                <a:ext cx="133355" cy="141275"/>
              </a:xfrm>
              <a:custGeom>
                <a:avLst/>
                <a:gdLst>
                  <a:gd name="T0" fmla="*/ 66 w 108"/>
                  <a:gd name="T1" fmla="*/ 78 h 114"/>
                  <a:gd name="T2" fmla="*/ 76 w 108"/>
                  <a:gd name="T3" fmla="*/ 68 h 114"/>
                  <a:gd name="T4" fmla="*/ 77 w 108"/>
                  <a:gd name="T5" fmla="*/ 63 h 114"/>
                  <a:gd name="T6" fmla="*/ 81 w 108"/>
                  <a:gd name="T7" fmla="*/ 61 h 114"/>
                  <a:gd name="T8" fmla="*/ 93 w 108"/>
                  <a:gd name="T9" fmla="*/ 48 h 114"/>
                  <a:gd name="T10" fmla="*/ 96 w 108"/>
                  <a:gd name="T11" fmla="*/ 45 h 114"/>
                  <a:gd name="T12" fmla="*/ 104 w 108"/>
                  <a:gd name="T13" fmla="*/ 35 h 114"/>
                  <a:gd name="T14" fmla="*/ 107 w 108"/>
                  <a:gd name="T15" fmla="*/ 30 h 114"/>
                  <a:gd name="T16" fmla="*/ 108 w 108"/>
                  <a:gd name="T17" fmla="*/ 27 h 114"/>
                  <a:gd name="T18" fmla="*/ 105 w 108"/>
                  <a:gd name="T19" fmla="*/ 22 h 114"/>
                  <a:gd name="T20" fmla="*/ 92 w 108"/>
                  <a:gd name="T21" fmla="*/ 17 h 114"/>
                  <a:gd name="T22" fmla="*/ 84 w 108"/>
                  <a:gd name="T23" fmla="*/ 18 h 114"/>
                  <a:gd name="T24" fmla="*/ 83 w 108"/>
                  <a:gd name="T25" fmla="*/ 13 h 114"/>
                  <a:gd name="T26" fmla="*/ 80 w 108"/>
                  <a:gd name="T27" fmla="*/ 9 h 114"/>
                  <a:gd name="T28" fmla="*/ 75 w 108"/>
                  <a:gd name="T29" fmla="*/ 6 h 114"/>
                  <a:gd name="T30" fmla="*/ 68 w 108"/>
                  <a:gd name="T31" fmla="*/ 1 h 114"/>
                  <a:gd name="T32" fmla="*/ 65 w 108"/>
                  <a:gd name="T33" fmla="*/ 1 h 114"/>
                  <a:gd name="T34" fmla="*/ 60 w 108"/>
                  <a:gd name="T35" fmla="*/ 0 h 114"/>
                  <a:gd name="T36" fmla="*/ 52 w 108"/>
                  <a:gd name="T37" fmla="*/ 1 h 114"/>
                  <a:gd name="T38" fmla="*/ 41 w 108"/>
                  <a:gd name="T39" fmla="*/ 9 h 114"/>
                  <a:gd name="T40" fmla="*/ 41 w 108"/>
                  <a:gd name="T41" fmla="*/ 14 h 114"/>
                  <a:gd name="T42" fmla="*/ 43 w 108"/>
                  <a:gd name="T43" fmla="*/ 20 h 114"/>
                  <a:gd name="T44" fmla="*/ 40 w 108"/>
                  <a:gd name="T45" fmla="*/ 24 h 114"/>
                  <a:gd name="T46" fmla="*/ 36 w 108"/>
                  <a:gd name="T47" fmla="*/ 15 h 114"/>
                  <a:gd name="T48" fmla="*/ 31 w 108"/>
                  <a:gd name="T49" fmla="*/ 19 h 114"/>
                  <a:gd name="T50" fmla="*/ 32 w 108"/>
                  <a:gd name="T51" fmla="*/ 24 h 114"/>
                  <a:gd name="T52" fmla="*/ 28 w 108"/>
                  <a:gd name="T53" fmla="*/ 31 h 114"/>
                  <a:gd name="T54" fmla="*/ 23 w 108"/>
                  <a:gd name="T55" fmla="*/ 41 h 114"/>
                  <a:gd name="T56" fmla="*/ 20 w 108"/>
                  <a:gd name="T57" fmla="*/ 49 h 114"/>
                  <a:gd name="T58" fmla="*/ 17 w 108"/>
                  <a:gd name="T59" fmla="*/ 55 h 114"/>
                  <a:gd name="T60" fmla="*/ 11 w 108"/>
                  <a:gd name="T61" fmla="*/ 66 h 114"/>
                  <a:gd name="T62" fmla="*/ 9 w 108"/>
                  <a:gd name="T63" fmla="*/ 74 h 114"/>
                  <a:gd name="T64" fmla="*/ 12 w 108"/>
                  <a:gd name="T65" fmla="*/ 79 h 114"/>
                  <a:gd name="T66" fmla="*/ 10 w 108"/>
                  <a:gd name="T67" fmla="*/ 85 h 114"/>
                  <a:gd name="T68" fmla="*/ 4 w 108"/>
                  <a:gd name="T69" fmla="*/ 99 h 114"/>
                  <a:gd name="T70" fmla="*/ 8 w 108"/>
                  <a:gd name="T71" fmla="*/ 101 h 114"/>
                  <a:gd name="T72" fmla="*/ 7 w 108"/>
                  <a:gd name="T73" fmla="*/ 104 h 114"/>
                  <a:gd name="T74" fmla="*/ 2 w 108"/>
                  <a:gd name="T75" fmla="*/ 104 h 114"/>
                  <a:gd name="T76" fmla="*/ 6 w 108"/>
                  <a:gd name="T77" fmla="*/ 110 h 114"/>
                  <a:gd name="T78" fmla="*/ 14 w 108"/>
                  <a:gd name="T79" fmla="*/ 114 h 114"/>
                  <a:gd name="T80" fmla="*/ 15 w 108"/>
                  <a:gd name="T81" fmla="*/ 109 h 114"/>
                  <a:gd name="T82" fmla="*/ 21 w 108"/>
                  <a:gd name="T83" fmla="*/ 106 h 114"/>
                  <a:gd name="T84" fmla="*/ 25 w 108"/>
                  <a:gd name="T85" fmla="*/ 99 h 114"/>
                  <a:gd name="T86" fmla="*/ 30 w 108"/>
                  <a:gd name="T87" fmla="*/ 97 h 114"/>
                  <a:gd name="T88" fmla="*/ 34 w 108"/>
                  <a:gd name="T89" fmla="*/ 91 h 114"/>
                  <a:gd name="T90" fmla="*/ 32 w 108"/>
                  <a:gd name="T91" fmla="*/ 84 h 114"/>
                  <a:gd name="T92" fmla="*/ 36 w 108"/>
                  <a:gd name="T93" fmla="*/ 77 h 114"/>
                  <a:gd name="T94" fmla="*/ 28 w 108"/>
                  <a:gd name="T95" fmla="*/ 75 h 114"/>
                  <a:gd name="T96" fmla="*/ 31 w 108"/>
                  <a:gd name="T97" fmla="*/ 72 h 114"/>
                  <a:gd name="T98" fmla="*/ 36 w 108"/>
                  <a:gd name="T99" fmla="*/ 74 h 114"/>
                  <a:gd name="T100" fmla="*/ 42 w 108"/>
                  <a:gd name="T101" fmla="*/ 73 h 114"/>
                  <a:gd name="T102" fmla="*/ 45 w 108"/>
                  <a:gd name="T103" fmla="*/ 78 h 114"/>
                  <a:gd name="T104" fmla="*/ 53 w 108"/>
                  <a:gd name="T105" fmla="*/ 83 h 114"/>
                  <a:gd name="T106" fmla="*/ 55 w 108"/>
                  <a:gd name="T107" fmla="*/ 8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8" h="114">
                    <a:moveTo>
                      <a:pt x="60" y="84"/>
                    </a:moveTo>
                    <a:cubicBezTo>
                      <a:pt x="66" y="78"/>
                      <a:pt x="66" y="78"/>
                      <a:pt x="66" y="78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1"/>
                      <a:pt x="77" y="61"/>
                      <a:pt x="77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104" y="35"/>
                      <a:pt x="104" y="35"/>
                      <a:pt x="104" y="35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27"/>
                      <a:pt x="108" y="27"/>
                      <a:pt x="108" y="27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5" y="103"/>
                      <a:pt x="5" y="103"/>
                      <a:pt x="5" y="103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4" y="114"/>
                      <a:pt x="14" y="114"/>
                      <a:pt x="14" y="114"/>
                    </a:cubicBezTo>
                    <a:cubicBezTo>
                      <a:pt x="14" y="114"/>
                      <a:pt x="15" y="113"/>
                      <a:pt x="15" y="113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2"/>
                      <a:pt x="22" y="102"/>
                      <a:pt x="22" y="102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3" y="95"/>
                      <a:pt x="33" y="95"/>
                      <a:pt x="33" y="95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75"/>
                      <a:pt x="45" y="75"/>
                      <a:pt x="45" y="75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50" y="83"/>
                      <a:pt x="50" y="83"/>
                      <a:pt x="50" y="8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5" y="86"/>
                      <a:pt x="55" y="86"/>
                      <a:pt x="55" y="86"/>
                    </a:cubicBezTo>
                    <a:lnTo>
                      <a:pt x="60" y="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1215">
                <a:extLst>
                  <a:ext uri="{FF2B5EF4-FFF2-40B4-BE49-F238E27FC236}">
                    <a16:creationId xmlns:a16="http://schemas.microsoft.com/office/drawing/2014/main" id="{2F0C6DBB-EE33-41E7-8AF1-9B85C26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1642907"/>
                <a:ext cx="127005" cy="184133"/>
              </a:xfrm>
              <a:custGeom>
                <a:avLst/>
                <a:gdLst>
                  <a:gd name="T0" fmla="*/ 87 w 103"/>
                  <a:gd name="T1" fmla="*/ 85 h 150"/>
                  <a:gd name="T2" fmla="*/ 86 w 103"/>
                  <a:gd name="T3" fmla="*/ 78 h 150"/>
                  <a:gd name="T4" fmla="*/ 79 w 103"/>
                  <a:gd name="T5" fmla="*/ 78 h 150"/>
                  <a:gd name="T6" fmla="*/ 78 w 103"/>
                  <a:gd name="T7" fmla="*/ 67 h 150"/>
                  <a:gd name="T8" fmla="*/ 76 w 103"/>
                  <a:gd name="T9" fmla="*/ 57 h 150"/>
                  <a:gd name="T10" fmla="*/ 65 w 103"/>
                  <a:gd name="T11" fmla="*/ 61 h 150"/>
                  <a:gd name="T12" fmla="*/ 74 w 103"/>
                  <a:gd name="T13" fmla="*/ 49 h 150"/>
                  <a:gd name="T14" fmla="*/ 89 w 103"/>
                  <a:gd name="T15" fmla="*/ 43 h 150"/>
                  <a:gd name="T16" fmla="*/ 94 w 103"/>
                  <a:gd name="T17" fmla="*/ 36 h 150"/>
                  <a:gd name="T18" fmla="*/ 93 w 103"/>
                  <a:gd name="T19" fmla="*/ 27 h 150"/>
                  <a:gd name="T20" fmla="*/ 103 w 103"/>
                  <a:gd name="T21" fmla="*/ 24 h 150"/>
                  <a:gd name="T22" fmla="*/ 100 w 103"/>
                  <a:gd name="T23" fmla="*/ 17 h 150"/>
                  <a:gd name="T24" fmla="*/ 84 w 103"/>
                  <a:gd name="T25" fmla="*/ 14 h 150"/>
                  <a:gd name="T26" fmla="*/ 70 w 103"/>
                  <a:gd name="T27" fmla="*/ 9 h 150"/>
                  <a:gd name="T28" fmla="*/ 68 w 103"/>
                  <a:gd name="T29" fmla="*/ 0 h 150"/>
                  <a:gd name="T30" fmla="*/ 61 w 103"/>
                  <a:gd name="T31" fmla="*/ 5 h 150"/>
                  <a:gd name="T32" fmla="*/ 55 w 103"/>
                  <a:gd name="T33" fmla="*/ 3 h 150"/>
                  <a:gd name="T34" fmla="*/ 48 w 103"/>
                  <a:gd name="T35" fmla="*/ 9 h 150"/>
                  <a:gd name="T36" fmla="*/ 50 w 103"/>
                  <a:gd name="T37" fmla="*/ 20 h 150"/>
                  <a:gd name="T38" fmla="*/ 47 w 103"/>
                  <a:gd name="T39" fmla="*/ 31 h 150"/>
                  <a:gd name="T40" fmla="*/ 41 w 103"/>
                  <a:gd name="T41" fmla="*/ 20 h 150"/>
                  <a:gd name="T42" fmla="*/ 39 w 103"/>
                  <a:gd name="T43" fmla="*/ 32 h 150"/>
                  <a:gd name="T44" fmla="*/ 48 w 103"/>
                  <a:gd name="T45" fmla="*/ 36 h 150"/>
                  <a:gd name="T46" fmla="*/ 52 w 103"/>
                  <a:gd name="T47" fmla="*/ 48 h 150"/>
                  <a:gd name="T48" fmla="*/ 43 w 103"/>
                  <a:gd name="T49" fmla="*/ 43 h 150"/>
                  <a:gd name="T50" fmla="*/ 40 w 103"/>
                  <a:gd name="T51" fmla="*/ 55 h 150"/>
                  <a:gd name="T52" fmla="*/ 37 w 103"/>
                  <a:gd name="T53" fmla="*/ 68 h 150"/>
                  <a:gd name="T54" fmla="*/ 29 w 103"/>
                  <a:gd name="T55" fmla="*/ 61 h 150"/>
                  <a:gd name="T56" fmla="*/ 22 w 103"/>
                  <a:gd name="T57" fmla="*/ 48 h 150"/>
                  <a:gd name="T58" fmla="*/ 23 w 103"/>
                  <a:gd name="T59" fmla="*/ 41 h 150"/>
                  <a:gd name="T60" fmla="*/ 12 w 103"/>
                  <a:gd name="T61" fmla="*/ 40 h 150"/>
                  <a:gd name="T62" fmla="*/ 4 w 103"/>
                  <a:gd name="T63" fmla="*/ 54 h 150"/>
                  <a:gd name="T64" fmla="*/ 4 w 103"/>
                  <a:gd name="T65" fmla="*/ 73 h 150"/>
                  <a:gd name="T66" fmla="*/ 5 w 103"/>
                  <a:gd name="T67" fmla="*/ 82 h 150"/>
                  <a:gd name="T68" fmla="*/ 11 w 103"/>
                  <a:gd name="T69" fmla="*/ 88 h 150"/>
                  <a:gd name="T70" fmla="*/ 16 w 103"/>
                  <a:gd name="T71" fmla="*/ 102 h 150"/>
                  <a:gd name="T72" fmla="*/ 23 w 103"/>
                  <a:gd name="T73" fmla="*/ 115 h 150"/>
                  <a:gd name="T74" fmla="*/ 23 w 103"/>
                  <a:gd name="T75" fmla="*/ 132 h 150"/>
                  <a:gd name="T76" fmla="*/ 26 w 103"/>
                  <a:gd name="T77" fmla="*/ 141 h 150"/>
                  <a:gd name="T78" fmla="*/ 35 w 103"/>
                  <a:gd name="T79" fmla="*/ 148 h 150"/>
                  <a:gd name="T80" fmla="*/ 40 w 103"/>
                  <a:gd name="T81" fmla="*/ 134 h 150"/>
                  <a:gd name="T82" fmla="*/ 43 w 103"/>
                  <a:gd name="T83" fmla="*/ 118 h 150"/>
                  <a:gd name="T84" fmla="*/ 47 w 103"/>
                  <a:gd name="T85" fmla="*/ 131 h 150"/>
                  <a:gd name="T86" fmla="*/ 61 w 103"/>
                  <a:gd name="T87" fmla="*/ 127 h 150"/>
                  <a:gd name="T88" fmla="*/ 72 w 103"/>
                  <a:gd name="T89" fmla="*/ 122 h 150"/>
                  <a:gd name="T90" fmla="*/ 70 w 103"/>
                  <a:gd name="T91" fmla="*/ 113 h 150"/>
                  <a:gd name="T92" fmla="*/ 75 w 103"/>
                  <a:gd name="T93" fmla="*/ 111 h 150"/>
                  <a:gd name="T94" fmla="*/ 79 w 103"/>
                  <a:gd name="T95" fmla="*/ 10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3" h="150">
                    <a:moveTo>
                      <a:pt x="79" y="100"/>
                    </a:moveTo>
                    <a:cubicBezTo>
                      <a:pt x="85" y="96"/>
                      <a:pt x="85" y="96"/>
                      <a:pt x="85" y="96"/>
                    </a:cubicBezTo>
                    <a:cubicBezTo>
                      <a:pt x="85" y="92"/>
                      <a:pt x="85" y="92"/>
                      <a:pt x="85" y="92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8" y="54"/>
                      <a:pt x="68" y="54"/>
                      <a:pt x="68" y="54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4" y="5"/>
                      <a:pt x="64" y="5"/>
                      <a:pt x="64" y="5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2" y="90"/>
                      <a:pt x="12" y="90"/>
                      <a:pt x="12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102"/>
                      <a:pt x="16" y="102"/>
                      <a:pt x="16" y="102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7"/>
                      <a:pt x="24" y="137"/>
                      <a:pt x="24" y="137"/>
                    </a:cubicBezTo>
                    <a:cubicBezTo>
                      <a:pt x="23" y="141"/>
                      <a:pt x="23" y="141"/>
                      <a:pt x="23" y="141"/>
                    </a:cubicBezTo>
                    <a:cubicBezTo>
                      <a:pt x="24" y="143"/>
                      <a:pt x="24" y="143"/>
                      <a:pt x="24" y="143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8" y="148"/>
                      <a:pt x="28" y="148"/>
                      <a:pt x="28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0"/>
                      <a:pt x="35" y="148"/>
                      <a:pt x="35" y="148"/>
                    </a:cubicBezTo>
                    <a:cubicBezTo>
                      <a:pt x="36" y="144"/>
                      <a:pt x="36" y="144"/>
                      <a:pt x="36" y="144"/>
                    </a:cubicBezTo>
                    <a:cubicBezTo>
                      <a:pt x="41" y="141"/>
                      <a:pt x="41" y="141"/>
                      <a:pt x="41" y="141"/>
                    </a:cubicBezTo>
                    <a:cubicBezTo>
                      <a:pt x="41" y="137"/>
                      <a:pt x="41" y="137"/>
                      <a:pt x="41" y="137"/>
                    </a:cubicBezTo>
                    <a:cubicBezTo>
                      <a:pt x="40" y="134"/>
                      <a:pt x="40" y="134"/>
                      <a:pt x="40" y="134"/>
                    </a:cubicBezTo>
                    <a:cubicBezTo>
                      <a:pt x="37" y="126"/>
                      <a:pt x="37" y="126"/>
                      <a:pt x="37" y="126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4" y="115"/>
                      <a:pt x="44" y="115"/>
                      <a:pt x="44" y="11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52" y="134"/>
                      <a:pt x="52" y="134"/>
                      <a:pt x="52" y="134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0" y="118"/>
                      <a:pt x="70" y="118"/>
                      <a:pt x="70" y="118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5" y="111"/>
                      <a:pt x="75" y="111"/>
                      <a:pt x="75" y="111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76" y="100"/>
                      <a:pt x="76" y="100"/>
                      <a:pt x="76" y="100"/>
                    </a:cubicBezTo>
                    <a:lnTo>
                      <a:pt x="79" y="10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1216">
                <a:extLst>
                  <a:ext uri="{FF2B5EF4-FFF2-40B4-BE49-F238E27FC236}">
                    <a16:creationId xmlns:a16="http://schemas.microsoft.com/office/drawing/2014/main" id="{426EF625-2AA6-43D5-8C05-58540C0B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1827039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1217">
                <a:extLst>
                  <a:ext uri="{FF2B5EF4-FFF2-40B4-BE49-F238E27FC236}">
                    <a16:creationId xmlns:a16="http://schemas.microsoft.com/office/drawing/2014/main" id="{5B29E649-9928-42EA-BF44-7CB2C784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050855"/>
                <a:ext cx="11114" cy="19048"/>
              </a:xfrm>
              <a:custGeom>
                <a:avLst/>
                <a:gdLst>
                  <a:gd name="T0" fmla="*/ 6 w 7"/>
                  <a:gd name="T1" fmla="*/ 7 h 12"/>
                  <a:gd name="T2" fmla="*/ 7 w 7"/>
                  <a:gd name="T3" fmla="*/ 4 h 12"/>
                  <a:gd name="T4" fmla="*/ 7 w 7"/>
                  <a:gd name="T5" fmla="*/ 1 h 12"/>
                  <a:gd name="T6" fmla="*/ 6 w 7"/>
                  <a:gd name="T7" fmla="*/ 0 h 12"/>
                  <a:gd name="T8" fmla="*/ 5 w 7"/>
                  <a:gd name="T9" fmla="*/ 2 h 12"/>
                  <a:gd name="T10" fmla="*/ 2 w 7"/>
                  <a:gd name="T11" fmla="*/ 5 h 12"/>
                  <a:gd name="T12" fmla="*/ 2 w 7"/>
                  <a:gd name="T13" fmla="*/ 9 h 12"/>
                  <a:gd name="T14" fmla="*/ 0 w 7"/>
                  <a:gd name="T15" fmla="*/ 12 h 12"/>
                  <a:gd name="T16" fmla="*/ 4 w 7"/>
                  <a:gd name="T17" fmla="*/ 12 h 12"/>
                  <a:gd name="T18" fmla="*/ 6 w 7"/>
                  <a:gd name="T19" fmla="*/ 11 h 12"/>
                  <a:gd name="T20" fmla="*/ 6 w 7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7"/>
                    </a:moveTo>
                    <a:lnTo>
                      <a:pt x="7" y="4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2"/>
                    </a:lnTo>
                    <a:lnTo>
                      <a:pt x="2" y="5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1218">
                <a:extLst>
                  <a:ext uri="{FF2B5EF4-FFF2-40B4-BE49-F238E27FC236}">
                    <a16:creationId xmlns:a16="http://schemas.microsoft.com/office/drawing/2014/main" id="{4398E096-A940-4872-ADA3-8D6421BE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4763" cy="7937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2 h 5"/>
                  <a:gd name="T4" fmla="*/ 1 w 3"/>
                  <a:gd name="T5" fmla="*/ 0 h 5"/>
                  <a:gd name="T6" fmla="*/ 0 w 3"/>
                  <a:gd name="T7" fmla="*/ 1 h 5"/>
                  <a:gd name="T8" fmla="*/ 1 w 3"/>
                  <a:gd name="T9" fmla="*/ 4 h 5"/>
                  <a:gd name="T10" fmla="*/ 1 w 3"/>
                  <a:gd name="T11" fmla="*/ 5 h 5"/>
                  <a:gd name="T12" fmla="*/ 2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1219">
                <a:extLst>
                  <a:ext uri="{FF2B5EF4-FFF2-40B4-BE49-F238E27FC236}">
                    <a16:creationId xmlns:a16="http://schemas.microsoft.com/office/drawing/2014/main" id="{D436F325-A534-4AC0-B44E-9C249077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768337"/>
                <a:ext cx="3175" cy="7937"/>
              </a:xfrm>
              <a:custGeom>
                <a:avLst/>
                <a:gdLst>
                  <a:gd name="T0" fmla="*/ 2 w 2"/>
                  <a:gd name="T1" fmla="*/ 4 h 5"/>
                  <a:gd name="T2" fmla="*/ 2 w 2"/>
                  <a:gd name="T3" fmla="*/ 0 h 5"/>
                  <a:gd name="T4" fmla="*/ 1 w 2"/>
                  <a:gd name="T5" fmla="*/ 1 h 5"/>
                  <a:gd name="T6" fmla="*/ 0 w 2"/>
                  <a:gd name="T7" fmla="*/ 1 h 5"/>
                  <a:gd name="T8" fmla="*/ 1 w 2"/>
                  <a:gd name="T9" fmla="*/ 4 h 5"/>
                  <a:gd name="T10" fmla="*/ 2 w 2"/>
                  <a:gd name="T11" fmla="*/ 5 h 5"/>
                  <a:gd name="T12" fmla="*/ 2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1220">
                <a:extLst>
                  <a:ext uri="{FF2B5EF4-FFF2-40B4-BE49-F238E27FC236}">
                    <a16:creationId xmlns:a16="http://schemas.microsoft.com/office/drawing/2014/main" id="{B537C7DB-65FB-4FC8-A397-1A30AF99B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2176256"/>
                <a:ext cx="7938" cy="23810"/>
              </a:xfrm>
              <a:custGeom>
                <a:avLst/>
                <a:gdLst>
                  <a:gd name="T0" fmla="*/ 3 w 5"/>
                  <a:gd name="T1" fmla="*/ 0 h 15"/>
                  <a:gd name="T2" fmla="*/ 2 w 5"/>
                  <a:gd name="T3" fmla="*/ 0 h 15"/>
                  <a:gd name="T4" fmla="*/ 1 w 5"/>
                  <a:gd name="T5" fmla="*/ 3 h 15"/>
                  <a:gd name="T6" fmla="*/ 1 w 5"/>
                  <a:gd name="T7" fmla="*/ 8 h 15"/>
                  <a:gd name="T8" fmla="*/ 0 w 5"/>
                  <a:gd name="T9" fmla="*/ 10 h 15"/>
                  <a:gd name="T10" fmla="*/ 1 w 5"/>
                  <a:gd name="T11" fmla="*/ 11 h 15"/>
                  <a:gd name="T12" fmla="*/ 1 w 5"/>
                  <a:gd name="T13" fmla="*/ 15 h 15"/>
                  <a:gd name="T14" fmla="*/ 2 w 5"/>
                  <a:gd name="T15" fmla="*/ 14 h 15"/>
                  <a:gd name="T16" fmla="*/ 5 w 5"/>
                  <a:gd name="T17" fmla="*/ 8 h 15"/>
                  <a:gd name="T18" fmla="*/ 3 w 5"/>
                  <a:gd name="T19" fmla="*/ 6 h 15"/>
                  <a:gd name="T20" fmla="*/ 3 w 5"/>
                  <a:gd name="T21" fmla="*/ 4 h 15"/>
                  <a:gd name="T22" fmla="*/ 4 w 5"/>
                  <a:gd name="T23" fmla="*/ 3 h 15"/>
                  <a:gd name="T24" fmla="*/ 3 w 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5">
                    <a:moveTo>
                      <a:pt x="3" y="0"/>
                    </a:moveTo>
                    <a:lnTo>
                      <a:pt x="2" y="0"/>
                    </a:lnTo>
                    <a:lnTo>
                      <a:pt x="1" y="3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1221">
                <a:extLst>
                  <a:ext uri="{FF2B5EF4-FFF2-40B4-BE49-F238E27FC236}">
                    <a16:creationId xmlns:a16="http://schemas.microsoft.com/office/drawing/2014/main" id="{F442D858-06C6-4E40-9A0E-258334B5F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016" y="2823895"/>
                <a:ext cx="7938" cy="6349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2 h 4"/>
                  <a:gd name="T4" fmla="*/ 4 w 5"/>
                  <a:gd name="T5" fmla="*/ 0 h 4"/>
                  <a:gd name="T6" fmla="*/ 3 w 5"/>
                  <a:gd name="T7" fmla="*/ 0 h 4"/>
                  <a:gd name="T8" fmla="*/ 1 w 5"/>
                  <a:gd name="T9" fmla="*/ 1 h 4"/>
                  <a:gd name="T10" fmla="*/ 0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lnTo>
                      <a:pt x="5" y="2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1222">
                <a:extLst>
                  <a:ext uri="{FF2B5EF4-FFF2-40B4-BE49-F238E27FC236}">
                    <a16:creationId xmlns:a16="http://schemas.microsoft.com/office/drawing/2014/main" id="{4B03D683-20C4-460D-89F5-D88690E91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1" y="2650873"/>
                <a:ext cx="4763" cy="9524"/>
              </a:xfrm>
              <a:custGeom>
                <a:avLst/>
                <a:gdLst>
                  <a:gd name="T0" fmla="*/ 4 w 4"/>
                  <a:gd name="T1" fmla="*/ 5 h 7"/>
                  <a:gd name="T2" fmla="*/ 4 w 4"/>
                  <a:gd name="T3" fmla="*/ 0 h 7"/>
                  <a:gd name="T4" fmla="*/ 3 w 4"/>
                  <a:gd name="T5" fmla="*/ 0 h 7"/>
                  <a:gd name="T6" fmla="*/ 3 w 4"/>
                  <a:gd name="T7" fmla="*/ 4 h 7"/>
                  <a:gd name="T8" fmla="*/ 0 w 4"/>
                  <a:gd name="T9" fmla="*/ 7 h 7"/>
                  <a:gd name="T10" fmla="*/ 2 w 4"/>
                  <a:gd name="T11" fmla="*/ 7 h 7"/>
                  <a:gd name="T12" fmla="*/ 4 w 4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1223">
                <a:extLst>
                  <a:ext uri="{FF2B5EF4-FFF2-40B4-BE49-F238E27FC236}">
                    <a16:creationId xmlns:a16="http://schemas.microsoft.com/office/drawing/2014/main" id="{60C53FD6-77D3-4C82-8551-A9B10A15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643" y="2636588"/>
                <a:ext cx="1588" cy="317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1224">
                <a:extLst>
                  <a:ext uri="{FF2B5EF4-FFF2-40B4-BE49-F238E27FC236}">
                    <a16:creationId xmlns:a16="http://schemas.microsoft.com/office/drawing/2014/main" id="{104D1B68-4D50-4295-9497-08F79F886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2" y="2171493"/>
                <a:ext cx="19051" cy="28573"/>
              </a:xfrm>
              <a:custGeom>
                <a:avLst/>
                <a:gdLst>
                  <a:gd name="T0" fmla="*/ 5 w 12"/>
                  <a:gd name="T1" fmla="*/ 7 h 18"/>
                  <a:gd name="T2" fmla="*/ 5 w 12"/>
                  <a:gd name="T3" fmla="*/ 4 h 18"/>
                  <a:gd name="T4" fmla="*/ 1 w 12"/>
                  <a:gd name="T5" fmla="*/ 4 h 18"/>
                  <a:gd name="T6" fmla="*/ 1 w 12"/>
                  <a:gd name="T7" fmla="*/ 0 h 18"/>
                  <a:gd name="T8" fmla="*/ 0 w 12"/>
                  <a:gd name="T9" fmla="*/ 1 h 18"/>
                  <a:gd name="T10" fmla="*/ 0 w 12"/>
                  <a:gd name="T11" fmla="*/ 6 h 18"/>
                  <a:gd name="T12" fmla="*/ 1 w 12"/>
                  <a:gd name="T13" fmla="*/ 7 h 18"/>
                  <a:gd name="T14" fmla="*/ 2 w 12"/>
                  <a:gd name="T15" fmla="*/ 11 h 18"/>
                  <a:gd name="T16" fmla="*/ 2 w 12"/>
                  <a:gd name="T17" fmla="*/ 13 h 18"/>
                  <a:gd name="T18" fmla="*/ 5 w 12"/>
                  <a:gd name="T19" fmla="*/ 14 h 18"/>
                  <a:gd name="T20" fmla="*/ 6 w 12"/>
                  <a:gd name="T21" fmla="*/ 16 h 18"/>
                  <a:gd name="T22" fmla="*/ 6 w 12"/>
                  <a:gd name="T23" fmla="*/ 18 h 18"/>
                  <a:gd name="T24" fmla="*/ 8 w 12"/>
                  <a:gd name="T25" fmla="*/ 18 h 18"/>
                  <a:gd name="T26" fmla="*/ 11 w 12"/>
                  <a:gd name="T27" fmla="*/ 18 h 18"/>
                  <a:gd name="T28" fmla="*/ 12 w 12"/>
                  <a:gd name="T29" fmla="*/ 15 h 18"/>
                  <a:gd name="T30" fmla="*/ 9 w 12"/>
                  <a:gd name="T31" fmla="*/ 15 h 18"/>
                  <a:gd name="T32" fmla="*/ 6 w 12"/>
                  <a:gd name="T33" fmla="*/ 13 h 18"/>
                  <a:gd name="T34" fmla="*/ 6 w 12"/>
                  <a:gd name="T35" fmla="*/ 8 h 18"/>
                  <a:gd name="T36" fmla="*/ 5 w 12"/>
                  <a:gd name="T3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8">
                    <a:moveTo>
                      <a:pt x="5" y="7"/>
                    </a:moveTo>
                    <a:lnTo>
                      <a:pt x="5" y="4"/>
                    </a:lnTo>
                    <a:lnTo>
                      <a:pt x="1" y="4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6" y="8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1225">
                <a:extLst>
                  <a:ext uri="{FF2B5EF4-FFF2-40B4-BE49-F238E27FC236}">
                    <a16:creationId xmlns:a16="http://schemas.microsoft.com/office/drawing/2014/main" id="{2AB4243B-279F-4D5D-B451-AB34DB55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242" y="2339753"/>
                <a:ext cx="47627" cy="38097"/>
              </a:xfrm>
              <a:custGeom>
                <a:avLst/>
                <a:gdLst>
                  <a:gd name="T0" fmla="*/ 31 w 38"/>
                  <a:gd name="T1" fmla="*/ 15 h 31"/>
                  <a:gd name="T2" fmla="*/ 35 w 38"/>
                  <a:gd name="T3" fmla="*/ 11 h 31"/>
                  <a:gd name="T4" fmla="*/ 35 w 38"/>
                  <a:gd name="T5" fmla="*/ 8 h 31"/>
                  <a:gd name="T6" fmla="*/ 38 w 38"/>
                  <a:gd name="T7" fmla="*/ 4 h 31"/>
                  <a:gd name="T8" fmla="*/ 37 w 38"/>
                  <a:gd name="T9" fmla="*/ 3 h 31"/>
                  <a:gd name="T10" fmla="*/ 33 w 38"/>
                  <a:gd name="T11" fmla="*/ 3 h 31"/>
                  <a:gd name="T12" fmla="*/ 32 w 38"/>
                  <a:gd name="T13" fmla="*/ 2 h 31"/>
                  <a:gd name="T14" fmla="*/ 29 w 38"/>
                  <a:gd name="T15" fmla="*/ 1 h 31"/>
                  <a:gd name="T16" fmla="*/ 26 w 38"/>
                  <a:gd name="T17" fmla="*/ 3 h 31"/>
                  <a:gd name="T18" fmla="*/ 25 w 38"/>
                  <a:gd name="T19" fmla="*/ 2 h 31"/>
                  <a:gd name="T20" fmla="*/ 23 w 38"/>
                  <a:gd name="T21" fmla="*/ 3 h 31"/>
                  <a:gd name="T22" fmla="*/ 21 w 38"/>
                  <a:gd name="T23" fmla="*/ 6 h 31"/>
                  <a:gd name="T24" fmla="*/ 18 w 38"/>
                  <a:gd name="T25" fmla="*/ 4 h 31"/>
                  <a:gd name="T26" fmla="*/ 17 w 38"/>
                  <a:gd name="T27" fmla="*/ 0 h 31"/>
                  <a:gd name="T28" fmla="*/ 16 w 38"/>
                  <a:gd name="T29" fmla="*/ 1 h 31"/>
                  <a:gd name="T30" fmla="*/ 12 w 38"/>
                  <a:gd name="T31" fmla="*/ 2 h 31"/>
                  <a:gd name="T32" fmla="*/ 9 w 38"/>
                  <a:gd name="T33" fmla="*/ 8 h 31"/>
                  <a:gd name="T34" fmla="*/ 8 w 38"/>
                  <a:gd name="T35" fmla="*/ 10 h 31"/>
                  <a:gd name="T36" fmla="*/ 7 w 38"/>
                  <a:gd name="T37" fmla="*/ 12 h 31"/>
                  <a:gd name="T38" fmla="*/ 0 w 38"/>
                  <a:gd name="T39" fmla="*/ 14 h 31"/>
                  <a:gd name="T40" fmla="*/ 0 w 38"/>
                  <a:gd name="T41" fmla="*/ 17 h 31"/>
                  <a:gd name="T42" fmla="*/ 1 w 38"/>
                  <a:gd name="T43" fmla="*/ 19 h 31"/>
                  <a:gd name="T44" fmla="*/ 2 w 38"/>
                  <a:gd name="T45" fmla="*/ 23 h 31"/>
                  <a:gd name="T46" fmla="*/ 1 w 38"/>
                  <a:gd name="T47" fmla="*/ 26 h 31"/>
                  <a:gd name="T48" fmla="*/ 1 w 38"/>
                  <a:gd name="T49" fmla="*/ 30 h 31"/>
                  <a:gd name="T50" fmla="*/ 2 w 38"/>
                  <a:gd name="T51" fmla="*/ 31 h 31"/>
                  <a:gd name="T52" fmla="*/ 4 w 38"/>
                  <a:gd name="T53" fmla="*/ 30 h 31"/>
                  <a:gd name="T54" fmla="*/ 7 w 38"/>
                  <a:gd name="T55" fmla="*/ 26 h 31"/>
                  <a:gd name="T56" fmla="*/ 9 w 38"/>
                  <a:gd name="T57" fmla="*/ 25 h 31"/>
                  <a:gd name="T58" fmla="*/ 11 w 38"/>
                  <a:gd name="T59" fmla="*/ 26 h 31"/>
                  <a:gd name="T60" fmla="*/ 11 w 38"/>
                  <a:gd name="T61" fmla="*/ 28 h 31"/>
                  <a:gd name="T62" fmla="*/ 14 w 38"/>
                  <a:gd name="T63" fmla="*/ 28 h 31"/>
                  <a:gd name="T64" fmla="*/ 19 w 38"/>
                  <a:gd name="T65" fmla="*/ 23 h 31"/>
                  <a:gd name="T66" fmla="*/ 22 w 38"/>
                  <a:gd name="T67" fmla="*/ 22 h 31"/>
                  <a:gd name="T68" fmla="*/ 25 w 38"/>
                  <a:gd name="T69" fmla="*/ 20 h 31"/>
                  <a:gd name="T70" fmla="*/ 28 w 38"/>
                  <a:gd name="T71" fmla="*/ 15 h 31"/>
                  <a:gd name="T72" fmla="*/ 31 w 38"/>
                  <a:gd name="T7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1">
                    <a:moveTo>
                      <a:pt x="31" y="15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2" y="31"/>
                      <a:pt x="2" y="31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8" y="15"/>
                      <a:pt x="28" y="15"/>
                      <a:pt x="28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1226">
                <a:extLst>
                  <a:ext uri="{FF2B5EF4-FFF2-40B4-BE49-F238E27FC236}">
                    <a16:creationId xmlns:a16="http://schemas.microsoft.com/office/drawing/2014/main" id="{A2D9A748-62BA-4060-85B0-6649B11DA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9" y="2544521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1227">
                <a:extLst>
                  <a:ext uri="{FF2B5EF4-FFF2-40B4-BE49-F238E27FC236}">
                    <a16:creationId xmlns:a16="http://schemas.microsoft.com/office/drawing/2014/main" id="{D3A73DEA-BB2C-4336-AD03-A261CBCC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830" y="2641350"/>
                <a:ext cx="14289" cy="12699"/>
              </a:xfrm>
              <a:custGeom>
                <a:avLst/>
                <a:gdLst>
                  <a:gd name="T0" fmla="*/ 9 w 9"/>
                  <a:gd name="T1" fmla="*/ 0 h 8"/>
                  <a:gd name="T2" fmla="*/ 7 w 9"/>
                  <a:gd name="T3" fmla="*/ 1 h 8"/>
                  <a:gd name="T4" fmla="*/ 5 w 9"/>
                  <a:gd name="T5" fmla="*/ 3 h 8"/>
                  <a:gd name="T6" fmla="*/ 4 w 9"/>
                  <a:gd name="T7" fmla="*/ 3 h 8"/>
                  <a:gd name="T8" fmla="*/ 3 w 9"/>
                  <a:gd name="T9" fmla="*/ 4 h 8"/>
                  <a:gd name="T10" fmla="*/ 2 w 9"/>
                  <a:gd name="T11" fmla="*/ 4 h 8"/>
                  <a:gd name="T12" fmla="*/ 0 w 9"/>
                  <a:gd name="T13" fmla="*/ 8 h 8"/>
                  <a:gd name="T14" fmla="*/ 1 w 9"/>
                  <a:gd name="T15" fmla="*/ 8 h 8"/>
                  <a:gd name="T16" fmla="*/ 3 w 9"/>
                  <a:gd name="T17" fmla="*/ 7 h 8"/>
                  <a:gd name="T18" fmla="*/ 6 w 9"/>
                  <a:gd name="T19" fmla="*/ 4 h 8"/>
                  <a:gd name="T20" fmla="*/ 9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7" y="1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1228">
                <a:extLst>
                  <a:ext uri="{FF2B5EF4-FFF2-40B4-BE49-F238E27FC236}">
                    <a16:creationId xmlns:a16="http://schemas.microsoft.com/office/drawing/2014/main" id="{3B08F621-E2E1-4DD0-9CD4-49FA8DFF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14" y="2544521"/>
                <a:ext cx="0" cy="317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1229">
                <a:extLst>
                  <a:ext uri="{FF2B5EF4-FFF2-40B4-BE49-F238E27FC236}">
                    <a16:creationId xmlns:a16="http://schemas.microsoft.com/office/drawing/2014/main" id="{34F031A1-98F1-477C-B0F9-956543036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477" y="2928660"/>
                <a:ext cx="53977" cy="39684"/>
              </a:xfrm>
              <a:custGeom>
                <a:avLst/>
                <a:gdLst>
                  <a:gd name="T0" fmla="*/ 23 w 34"/>
                  <a:gd name="T1" fmla="*/ 21 h 25"/>
                  <a:gd name="T2" fmla="*/ 26 w 34"/>
                  <a:gd name="T3" fmla="*/ 24 h 25"/>
                  <a:gd name="T4" fmla="*/ 27 w 34"/>
                  <a:gd name="T5" fmla="*/ 24 h 25"/>
                  <a:gd name="T6" fmla="*/ 30 w 34"/>
                  <a:gd name="T7" fmla="*/ 25 h 25"/>
                  <a:gd name="T8" fmla="*/ 33 w 34"/>
                  <a:gd name="T9" fmla="*/ 24 h 25"/>
                  <a:gd name="T10" fmla="*/ 34 w 34"/>
                  <a:gd name="T11" fmla="*/ 22 h 25"/>
                  <a:gd name="T12" fmla="*/ 33 w 34"/>
                  <a:gd name="T13" fmla="*/ 20 h 25"/>
                  <a:gd name="T14" fmla="*/ 32 w 34"/>
                  <a:gd name="T15" fmla="*/ 18 h 25"/>
                  <a:gd name="T16" fmla="*/ 30 w 34"/>
                  <a:gd name="T17" fmla="*/ 17 h 25"/>
                  <a:gd name="T18" fmla="*/ 28 w 34"/>
                  <a:gd name="T19" fmla="*/ 16 h 25"/>
                  <a:gd name="T20" fmla="*/ 26 w 34"/>
                  <a:gd name="T21" fmla="*/ 13 h 25"/>
                  <a:gd name="T22" fmla="*/ 23 w 34"/>
                  <a:gd name="T23" fmla="*/ 10 h 25"/>
                  <a:gd name="T24" fmla="*/ 22 w 34"/>
                  <a:gd name="T25" fmla="*/ 10 h 25"/>
                  <a:gd name="T26" fmla="*/ 19 w 34"/>
                  <a:gd name="T27" fmla="*/ 7 h 25"/>
                  <a:gd name="T28" fmla="*/ 16 w 34"/>
                  <a:gd name="T29" fmla="*/ 5 h 25"/>
                  <a:gd name="T30" fmla="*/ 12 w 34"/>
                  <a:gd name="T31" fmla="*/ 4 h 25"/>
                  <a:gd name="T32" fmla="*/ 5 w 34"/>
                  <a:gd name="T33" fmla="*/ 2 h 25"/>
                  <a:gd name="T34" fmla="*/ 2 w 34"/>
                  <a:gd name="T35" fmla="*/ 0 h 25"/>
                  <a:gd name="T36" fmla="*/ 0 w 34"/>
                  <a:gd name="T37" fmla="*/ 3 h 25"/>
                  <a:gd name="T38" fmla="*/ 1 w 34"/>
                  <a:gd name="T39" fmla="*/ 5 h 25"/>
                  <a:gd name="T40" fmla="*/ 4 w 34"/>
                  <a:gd name="T41" fmla="*/ 7 h 25"/>
                  <a:gd name="T42" fmla="*/ 9 w 34"/>
                  <a:gd name="T43" fmla="*/ 11 h 25"/>
                  <a:gd name="T44" fmla="*/ 9 w 34"/>
                  <a:gd name="T45" fmla="*/ 14 h 25"/>
                  <a:gd name="T46" fmla="*/ 10 w 34"/>
                  <a:gd name="T47" fmla="*/ 16 h 25"/>
                  <a:gd name="T48" fmla="*/ 12 w 34"/>
                  <a:gd name="T49" fmla="*/ 16 h 25"/>
                  <a:gd name="T50" fmla="*/ 17 w 34"/>
                  <a:gd name="T51" fmla="*/ 20 h 25"/>
                  <a:gd name="T52" fmla="*/ 21 w 34"/>
                  <a:gd name="T53" fmla="*/ 20 h 25"/>
                  <a:gd name="T54" fmla="*/ 23 w 34"/>
                  <a:gd name="T5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25">
                    <a:moveTo>
                      <a:pt x="23" y="21"/>
                    </a:moveTo>
                    <a:lnTo>
                      <a:pt x="26" y="24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3" y="24"/>
                    </a:lnTo>
                    <a:lnTo>
                      <a:pt x="34" y="22"/>
                    </a:lnTo>
                    <a:lnTo>
                      <a:pt x="33" y="20"/>
                    </a:lnTo>
                    <a:lnTo>
                      <a:pt x="32" y="18"/>
                    </a:lnTo>
                    <a:lnTo>
                      <a:pt x="30" y="17"/>
                    </a:lnTo>
                    <a:lnTo>
                      <a:pt x="28" y="16"/>
                    </a:lnTo>
                    <a:lnTo>
                      <a:pt x="26" y="13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19" y="7"/>
                    </a:lnTo>
                    <a:lnTo>
                      <a:pt x="16" y="5"/>
                    </a:lnTo>
                    <a:lnTo>
                      <a:pt x="12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4" y="7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7" y="20"/>
                    </a:lnTo>
                    <a:lnTo>
                      <a:pt x="21" y="20"/>
                    </a:lnTo>
                    <a:lnTo>
                      <a:pt x="23" y="2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1230">
                <a:extLst>
                  <a:ext uri="{FF2B5EF4-FFF2-40B4-BE49-F238E27FC236}">
                    <a16:creationId xmlns:a16="http://schemas.microsoft.com/office/drawing/2014/main" id="{B4187B2D-5BB9-49FA-B596-8FA7DD53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740" y="2774687"/>
                <a:ext cx="26989" cy="19048"/>
              </a:xfrm>
              <a:custGeom>
                <a:avLst/>
                <a:gdLst>
                  <a:gd name="T0" fmla="*/ 8 w 17"/>
                  <a:gd name="T1" fmla="*/ 9 h 12"/>
                  <a:gd name="T2" fmla="*/ 10 w 17"/>
                  <a:gd name="T3" fmla="*/ 10 h 12"/>
                  <a:gd name="T4" fmla="*/ 16 w 17"/>
                  <a:gd name="T5" fmla="*/ 12 h 12"/>
                  <a:gd name="T6" fmla="*/ 17 w 17"/>
                  <a:gd name="T7" fmla="*/ 10 h 12"/>
                  <a:gd name="T8" fmla="*/ 16 w 17"/>
                  <a:gd name="T9" fmla="*/ 8 h 12"/>
                  <a:gd name="T10" fmla="*/ 15 w 17"/>
                  <a:gd name="T11" fmla="*/ 5 h 12"/>
                  <a:gd name="T12" fmla="*/ 12 w 17"/>
                  <a:gd name="T13" fmla="*/ 1 h 12"/>
                  <a:gd name="T14" fmla="*/ 10 w 17"/>
                  <a:gd name="T15" fmla="*/ 2 h 12"/>
                  <a:gd name="T16" fmla="*/ 9 w 17"/>
                  <a:gd name="T17" fmla="*/ 0 h 12"/>
                  <a:gd name="T18" fmla="*/ 7 w 17"/>
                  <a:gd name="T19" fmla="*/ 0 h 12"/>
                  <a:gd name="T20" fmla="*/ 5 w 17"/>
                  <a:gd name="T21" fmla="*/ 2 h 12"/>
                  <a:gd name="T22" fmla="*/ 5 w 17"/>
                  <a:gd name="T23" fmla="*/ 4 h 12"/>
                  <a:gd name="T24" fmla="*/ 3 w 17"/>
                  <a:gd name="T25" fmla="*/ 4 h 12"/>
                  <a:gd name="T26" fmla="*/ 0 w 17"/>
                  <a:gd name="T27" fmla="*/ 7 h 12"/>
                  <a:gd name="T28" fmla="*/ 1 w 17"/>
                  <a:gd name="T29" fmla="*/ 9 h 12"/>
                  <a:gd name="T30" fmla="*/ 3 w 17"/>
                  <a:gd name="T31" fmla="*/ 9 h 12"/>
                  <a:gd name="T32" fmla="*/ 4 w 17"/>
                  <a:gd name="T33" fmla="*/ 10 h 12"/>
                  <a:gd name="T34" fmla="*/ 5 w 17"/>
                  <a:gd name="T35" fmla="*/ 12 h 12"/>
                  <a:gd name="T36" fmla="*/ 5 w 17"/>
                  <a:gd name="T37" fmla="*/ 11 h 12"/>
                  <a:gd name="T38" fmla="*/ 5 w 17"/>
                  <a:gd name="T39" fmla="*/ 9 h 12"/>
                  <a:gd name="T40" fmla="*/ 8 w 17"/>
                  <a:gd name="T4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2">
                    <a:moveTo>
                      <a:pt x="8" y="9"/>
                    </a:moveTo>
                    <a:lnTo>
                      <a:pt x="10" y="10"/>
                    </a:lnTo>
                    <a:lnTo>
                      <a:pt x="16" y="12"/>
                    </a:lnTo>
                    <a:lnTo>
                      <a:pt x="17" y="10"/>
                    </a:lnTo>
                    <a:lnTo>
                      <a:pt x="16" y="8"/>
                    </a:lnTo>
                    <a:lnTo>
                      <a:pt x="15" y="5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1231">
                <a:extLst>
                  <a:ext uri="{FF2B5EF4-FFF2-40B4-BE49-F238E27FC236}">
                    <a16:creationId xmlns:a16="http://schemas.microsoft.com/office/drawing/2014/main" id="{553E074E-AA01-4013-A561-4AEAD2DAF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094" y="2169907"/>
                <a:ext cx="6350" cy="4762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1 h 3"/>
                  <a:gd name="T4" fmla="*/ 3 w 4"/>
                  <a:gd name="T5" fmla="*/ 0 h 3"/>
                  <a:gd name="T6" fmla="*/ 1 w 4"/>
                  <a:gd name="T7" fmla="*/ 0 h 3"/>
                  <a:gd name="T8" fmla="*/ 0 w 4"/>
                  <a:gd name="T9" fmla="*/ 1 h 3"/>
                  <a:gd name="T10" fmla="*/ 3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lnTo>
                      <a:pt x="4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2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1232">
                <a:extLst>
                  <a:ext uri="{FF2B5EF4-FFF2-40B4-BE49-F238E27FC236}">
                    <a16:creationId xmlns:a16="http://schemas.microsoft.com/office/drawing/2014/main" id="{05CB224F-60AB-456A-90ED-42596B72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9" y="3020727"/>
                <a:ext cx="7938" cy="12699"/>
              </a:xfrm>
              <a:custGeom>
                <a:avLst/>
                <a:gdLst>
                  <a:gd name="T0" fmla="*/ 2 w 5"/>
                  <a:gd name="T1" fmla="*/ 8 h 8"/>
                  <a:gd name="T2" fmla="*/ 2 w 5"/>
                  <a:gd name="T3" fmla="*/ 7 h 8"/>
                  <a:gd name="T4" fmla="*/ 1 w 5"/>
                  <a:gd name="T5" fmla="*/ 7 h 8"/>
                  <a:gd name="T6" fmla="*/ 0 w 5"/>
                  <a:gd name="T7" fmla="*/ 6 h 8"/>
                  <a:gd name="T8" fmla="*/ 2 w 5"/>
                  <a:gd name="T9" fmla="*/ 5 h 8"/>
                  <a:gd name="T10" fmla="*/ 2 w 5"/>
                  <a:gd name="T11" fmla="*/ 3 h 8"/>
                  <a:gd name="T12" fmla="*/ 4 w 5"/>
                  <a:gd name="T13" fmla="*/ 1 h 8"/>
                  <a:gd name="T14" fmla="*/ 4 w 5"/>
                  <a:gd name="T15" fmla="*/ 1 h 8"/>
                  <a:gd name="T16" fmla="*/ 5 w 5"/>
                  <a:gd name="T17" fmla="*/ 0 h 8"/>
                  <a:gd name="T18" fmla="*/ 4 w 5"/>
                  <a:gd name="T19" fmla="*/ 0 h 8"/>
                  <a:gd name="T20" fmla="*/ 2 w 5"/>
                  <a:gd name="T21" fmla="*/ 3 h 8"/>
                  <a:gd name="T22" fmla="*/ 0 w 5"/>
                  <a:gd name="T23" fmla="*/ 6 h 8"/>
                  <a:gd name="T24" fmla="*/ 1 w 5"/>
                  <a:gd name="T25" fmla="*/ 7 h 8"/>
                  <a:gd name="T26" fmla="*/ 2 w 5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lnTo>
                      <a:pt x="2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1233">
                <a:extLst>
                  <a:ext uri="{FF2B5EF4-FFF2-40B4-BE49-F238E27FC236}">
                    <a16:creationId xmlns:a16="http://schemas.microsoft.com/office/drawing/2014/main" id="{BB7D628D-6CC9-49D3-9D48-ACF02D2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601" y="3035012"/>
                <a:ext cx="46040" cy="41272"/>
              </a:xfrm>
              <a:custGeom>
                <a:avLst/>
                <a:gdLst>
                  <a:gd name="T0" fmla="*/ 28 w 29"/>
                  <a:gd name="T1" fmla="*/ 16 h 26"/>
                  <a:gd name="T2" fmla="*/ 29 w 29"/>
                  <a:gd name="T3" fmla="*/ 15 h 26"/>
                  <a:gd name="T4" fmla="*/ 25 w 29"/>
                  <a:gd name="T5" fmla="*/ 15 h 26"/>
                  <a:gd name="T6" fmla="*/ 22 w 29"/>
                  <a:gd name="T7" fmla="*/ 14 h 26"/>
                  <a:gd name="T8" fmla="*/ 21 w 29"/>
                  <a:gd name="T9" fmla="*/ 16 h 26"/>
                  <a:gd name="T10" fmla="*/ 17 w 29"/>
                  <a:gd name="T11" fmla="*/ 16 h 26"/>
                  <a:gd name="T12" fmla="*/ 15 w 29"/>
                  <a:gd name="T13" fmla="*/ 14 h 26"/>
                  <a:gd name="T14" fmla="*/ 14 w 29"/>
                  <a:gd name="T15" fmla="*/ 14 h 26"/>
                  <a:gd name="T16" fmla="*/ 11 w 29"/>
                  <a:gd name="T17" fmla="*/ 10 h 26"/>
                  <a:gd name="T18" fmla="*/ 8 w 29"/>
                  <a:gd name="T19" fmla="*/ 11 h 26"/>
                  <a:gd name="T20" fmla="*/ 8 w 29"/>
                  <a:gd name="T21" fmla="*/ 12 h 26"/>
                  <a:gd name="T22" fmla="*/ 6 w 29"/>
                  <a:gd name="T23" fmla="*/ 11 h 26"/>
                  <a:gd name="T24" fmla="*/ 6 w 29"/>
                  <a:gd name="T25" fmla="*/ 9 h 26"/>
                  <a:gd name="T26" fmla="*/ 5 w 29"/>
                  <a:gd name="T27" fmla="*/ 6 h 26"/>
                  <a:gd name="T28" fmla="*/ 5 w 29"/>
                  <a:gd name="T29" fmla="*/ 5 h 26"/>
                  <a:gd name="T30" fmla="*/ 7 w 29"/>
                  <a:gd name="T31" fmla="*/ 3 h 26"/>
                  <a:gd name="T32" fmla="*/ 6 w 29"/>
                  <a:gd name="T33" fmla="*/ 0 h 26"/>
                  <a:gd name="T34" fmla="*/ 1 w 29"/>
                  <a:gd name="T35" fmla="*/ 5 h 26"/>
                  <a:gd name="T36" fmla="*/ 0 w 29"/>
                  <a:gd name="T37" fmla="*/ 8 h 26"/>
                  <a:gd name="T38" fmla="*/ 1 w 29"/>
                  <a:gd name="T39" fmla="*/ 9 h 26"/>
                  <a:gd name="T40" fmla="*/ 2 w 29"/>
                  <a:gd name="T41" fmla="*/ 9 h 26"/>
                  <a:gd name="T42" fmla="*/ 3 w 29"/>
                  <a:gd name="T43" fmla="*/ 9 h 26"/>
                  <a:gd name="T44" fmla="*/ 3 w 29"/>
                  <a:gd name="T45" fmla="*/ 12 h 26"/>
                  <a:gd name="T46" fmla="*/ 5 w 29"/>
                  <a:gd name="T47" fmla="*/ 13 h 26"/>
                  <a:gd name="T48" fmla="*/ 6 w 29"/>
                  <a:gd name="T49" fmla="*/ 15 h 26"/>
                  <a:gd name="T50" fmla="*/ 7 w 29"/>
                  <a:gd name="T51" fmla="*/ 15 h 26"/>
                  <a:gd name="T52" fmla="*/ 8 w 29"/>
                  <a:gd name="T53" fmla="*/ 17 h 26"/>
                  <a:gd name="T54" fmla="*/ 8 w 29"/>
                  <a:gd name="T55" fmla="*/ 19 h 26"/>
                  <a:gd name="T56" fmla="*/ 11 w 29"/>
                  <a:gd name="T57" fmla="*/ 19 h 26"/>
                  <a:gd name="T58" fmla="*/ 17 w 29"/>
                  <a:gd name="T59" fmla="*/ 21 h 26"/>
                  <a:gd name="T60" fmla="*/ 18 w 29"/>
                  <a:gd name="T61" fmla="*/ 24 h 26"/>
                  <a:gd name="T62" fmla="*/ 21 w 29"/>
                  <a:gd name="T63" fmla="*/ 26 h 26"/>
                  <a:gd name="T64" fmla="*/ 23 w 29"/>
                  <a:gd name="T65" fmla="*/ 25 h 26"/>
                  <a:gd name="T66" fmla="*/ 24 w 29"/>
                  <a:gd name="T67" fmla="*/ 22 h 26"/>
                  <a:gd name="T68" fmla="*/ 23 w 29"/>
                  <a:gd name="T69" fmla="*/ 19 h 26"/>
                  <a:gd name="T70" fmla="*/ 25 w 29"/>
                  <a:gd name="T71" fmla="*/ 16 h 26"/>
                  <a:gd name="T72" fmla="*/ 28 w 29"/>
                  <a:gd name="T7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6">
                    <a:moveTo>
                      <a:pt x="28" y="16"/>
                    </a:moveTo>
                    <a:lnTo>
                      <a:pt x="29" y="15"/>
                    </a:lnTo>
                    <a:lnTo>
                      <a:pt x="25" y="15"/>
                    </a:lnTo>
                    <a:lnTo>
                      <a:pt x="22" y="14"/>
                    </a:lnTo>
                    <a:lnTo>
                      <a:pt x="21" y="16"/>
                    </a:lnTo>
                    <a:lnTo>
                      <a:pt x="17" y="16"/>
                    </a:lnTo>
                    <a:lnTo>
                      <a:pt x="15" y="14"/>
                    </a:lnTo>
                    <a:lnTo>
                      <a:pt x="14" y="14"/>
                    </a:lnTo>
                    <a:lnTo>
                      <a:pt x="11" y="10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5" y="13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7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7" y="21"/>
                    </a:lnTo>
                    <a:lnTo>
                      <a:pt x="18" y="24"/>
                    </a:lnTo>
                    <a:lnTo>
                      <a:pt x="21" y="26"/>
                    </a:lnTo>
                    <a:lnTo>
                      <a:pt x="23" y="25"/>
                    </a:lnTo>
                    <a:lnTo>
                      <a:pt x="24" y="22"/>
                    </a:lnTo>
                    <a:lnTo>
                      <a:pt x="23" y="19"/>
                    </a:lnTo>
                    <a:lnTo>
                      <a:pt x="25" y="16"/>
                    </a:lnTo>
                    <a:lnTo>
                      <a:pt x="28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1234">
                <a:extLst>
                  <a:ext uri="{FF2B5EF4-FFF2-40B4-BE49-F238E27FC236}">
                    <a16:creationId xmlns:a16="http://schemas.microsoft.com/office/drawing/2014/main" id="{34AB6860-6718-4FA3-A503-B837AA7D5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546" y="2366738"/>
                <a:ext cx="6350" cy="3175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1 h 3"/>
                  <a:gd name="T4" fmla="*/ 1 w 5"/>
                  <a:gd name="T5" fmla="*/ 3 h 3"/>
                  <a:gd name="T6" fmla="*/ 4 w 5"/>
                  <a:gd name="T7" fmla="*/ 3 h 3"/>
                  <a:gd name="T8" fmla="*/ 5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1"/>
                      <a:pt x="5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1235">
                <a:extLst>
                  <a:ext uri="{FF2B5EF4-FFF2-40B4-BE49-F238E27FC236}">
                    <a16:creationId xmlns:a16="http://schemas.microsoft.com/office/drawing/2014/main" id="{C5F7B4EA-7561-4E82-92BC-53D69FB0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57" y="2368326"/>
                <a:ext cx="25401" cy="44446"/>
              </a:xfrm>
              <a:custGeom>
                <a:avLst/>
                <a:gdLst>
                  <a:gd name="T0" fmla="*/ 16 w 16"/>
                  <a:gd name="T1" fmla="*/ 6 h 28"/>
                  <a:gd name="T2" fmla="*/ 16 w 16"/>
                  <a:gd name="T3" fmla="*/ 4 h 28"/>
                  <a:gd name="T4" fmla="*/ 16 w 16"/>
                  <a:gd name="T5" fmla="*/ 2 h 28"/>
                  <a:gd name="T6" fmla="*/ 15 w 16"/>
                  <a:gd name="T7" fmla="*/ 1 h 28"/>
                  <a:gd name="T8" fmla="*/ 13 w 16"/>
                  <a:gd name="T9" fmla="*/ 2 h 28"/>
                  <a:gd name="T10" fmla="*/ 12 w 16"/>
                  <a:gd name="T11" fmla="*/ 2 h 28"/>
                  <a:gd name="T12" fmla="*/ 11 w 16"/>
                  <a:gd name="T13" fmla="*/ 0 h 28"/>
                  <a:gd name="T14" fmla="*/ 10 w 16"/>
                  <a:gd name="T15" fmla="*/ 0 h 28"/>
                  <a:gd name="T16" fmla="*/ 9 w 16"/>
                  <a:gd name="T17" fmla="*/ 1 h 28"/>
                  <a:gd name="T18" fmla="*/ 6 w 16"/>
                  <a:gd name="T19" fmla="*/ 4 h 28"/>
                  <a:gd name="T20" fmla="*/ 5 w 16"/>
                  <a:gd name="T21" fmla="*/ 4 h 28"/>
                  <a:gd name="T22" fmla="*/ 3 w 16"/>
                  <a:gd name="T23" fmla="*/ 7 h 28"/>
                  <a:gd name="T24" fmla="*/ 3 w 16"/>
                  <a:gd name="T25" fmla="*/ 10 h 28"/>
                  <a:gd name="T26" fmla="*/ 3 w 16"/>
                  <a:gd name="T27" fmla="*/ 12 h 28"/>
                  <a:gd name="T28" fmla="*/ 2 w 16"/>
                  <a:gd name="T29" fmla="*/ 14 h 28"/>
                  <a:gd name="T30" fmla="*/ 1 w 16"/>
                  <a:gd name="T31" fmla="*/ 15 h 28"/>
                  <a:gd name="T32" fmla="*/ 2 w 16"/>
                  <a:gd name="T33" fmla="*/ 18 h 28"/>
                  <a:gd name="T34" fmla="*/ 0 w 16"/>
                  <a:gd name="T35" fmla="*/ 21 h 28"/>
                  <a:gd name="T36" fmla="*/ 1 w 16"/>
                  <a:gd name="T37" fmla="*/ 21 h 28"/>
                  <a:gd name="T38" fmla="*/ 3 w 16"/>
                  <a:gd name="T39" fmla="*/ 22 h 28"/>
                  <a:gd name="T40" fmla="*/ 4 w 16"/>
                  <a:gd name="T41" fmla="*/ 24 h 28"/>
                  <a:gd name="T42" fmla="*/ 5 w 16"/>
                  <a:gd name="T43" fmla="*/ 25 h 28"/>
                  <a:gd name="T44" fmla="*/ 5 w 16"/>
                  <a:gd name="T45" fmla="*/ 28 h 28"/>
                  <a:gd name="T46" fmla="*/ 6 w 16"/>
                  <a:gd name="T47" fmla="*/ 28 h 28"/>
                  <a:gd name="T48" fmla="*/ 7 w 16"/>
                  <a:gd name="T49" fmla="*/ 26 h 28"/>
                  <a:gd name="T50" fmla="*/ 7 w 16"/>
                  <a:gd name="T51" fmla="*/ 25 h 28"/>
                  <a:gd name="T52" fmla="*/ 8 w 16"/>
                  <a:gd name="T53" fmla="*/ 23 h 28"/>
                  <a:gd name="T54" fmla="*/ 9 w 16"/>
                  <a:gd name="T55" fmla="*/ 21 h 28"/>
                  <a:gd name="T56" fmla="*/ 8 w 16"/>
                  <a:gd name="T57" fmla="*/ 21 h 28"/>
                  <a:gd name="T58" fmla="*/ 8 w 16"/>
                  <a:gd name="T59" fmla="*/ 20 h 28"/>
                  <a:gd name="T60" fmla="*/ 10 w 16"/>
                  <a:gd name="T61" fmla="*/ 17 h 28"/>
                  <a:gd name="T62" fmla="*/ 12 w 16"/>
                  <a:gd name="T63" fmla="*/ 14 h 28"/>
                  <a:gd name="T64" fmla="*/ 13 w 16"/>
                  <a:gd name="T65" fmla="*/ 14 h 28"/>
                  <a:gd name="T66" fmla="*/ 14 w 16"/>
                  <a:gd name="T67" fmla="*/ 13 h 28"/>
                  <a:gd name="T68" fmla="*/ 14 w 16"/>
                  <a:gd name="T69" fmla="*/ 12 h 28"/>
                  <a:gd name="T70" fmla="*/ 14 w 16"/>
                  <a:gd name="T71" fmla="*/ 10 h 28"/>
                  <a:gd name="T72" fmla="*/ 15 w 16"/>
                  <a:gd name="T73" fmla="*/ 8 h 28"/>
                  <a:gd name="T74" fmla="*/ 16 w 16"/>
                  <a:gd name="T7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8">
                    <a:moveTo>
                      <a:pt x="16" y="6"/>
                    </a:moveTo>
                    <a:lnTo>
                      <a:pt x="16" y="4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5" y="25"/>
                    </a:lnTo>
                    <a:lnTo>
                      <a:pt x="5" y="28"/>
                    </a:lnTo>
                    <a:lnTo>
                      <a:pt x="6" y="28"/>
                    </a:lnTo>
                    <a:lnTo>
                      <a:pt x="7" y="26"/>
                    </a:lnTo>
                    <a:lnTo>
                      <a:pt x="7" y="25"/>
                    </a:lnTo>
                    <a:lnTo>
                      <a:pt x="8" y="23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10" y="17"/>
                    </a:ln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1236">
                <a:extLst>
                  <a:ext uri="{FF2B5EF4-FFF2-40B4-BE49-F238E27FC236}">
                    <a16:creationId xmlns:a16="http://schemas.microsoft.com/office/drawing/2014/main" id="{5A4824A9-6CB1-424F-8D15-CC774850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315" y="2182606"/>
                <a:ext cx="122243" cy="141275"/>
              </a:xfrm>
              <a:custGeom>
                <a:avLst/>
                <a:gdLst>
                  <a:gd name="T0" fmla="*/ 99 w 100"/>
                  <a:gd name="T1" fmla="*/ 94 h 115"/>
                  <a:gd name="T2" fmla="*/ 96 w 100"/>
                  <a:gd name="T3" fmla="*/ 87 h 115"/>
                  <a:gd name="T4" fmla="*/ 93 w 100"/>
                  <a:gd name="T5" fmla="*/ 91 h 115"/>
                  <a:gd name="T6" fmla="*/ 89 w 100"/>
                  <a:gd name="T7" fmla="*/ 86 h 115"/>
                  <a:gd name="T8" fmla="*/ 80 w 100"/>
                  <a:gd name="T9" fmla="*/ 89 h 115"/>
                  <a:gd name="T10" fmla="*/ 83 w 100"/>
                  <a:gd name="T11" fmla="*/ 85 h 115"/>
                  <a:gd name="T12" fmla="*/ 84 w 100"/>
                  <a:gd name="T13" fmla="*/ 78 h 115"/>
                  <a:gd name="T14" fmla="*/ 85 w 100"/>
                  <a:gd name="T15" fmla="*/ 68 h 115"/>
                  <a:gd name="T16" fmla="*/ 78 w 100"/>
                  <a:gd name="T17" fmla="*/ 57 h 115"/>
                  <a:gd name="T18" fmla="*/ 72 w 100"/>
                  <a:gd name="T19" fmla="*/ 48 h 115"/>
                  <a:gd name="T20" fmla="*/ 70 w 100"/>
                  <a:gd name="T21" fmla="*/ 40 h 115"/>
                  <a:gd name="T22" fmla="*/ 58 w 100"/>
                  <a:gd name="T23" fmla="*/ 34 h 115"/>
                  <a:gd name="T24" fmla="*/ 58 w 100"/>
                  <a:gd name="T25" fmla="*/ 26 h 115"/>
                  <a:gd name="T26" fmla="*/ 53 w 100"/>
                  <a:gd name="T27" fmla="*/ 20 h 115"/>
                  <a:gd name="T28" fmla="*/ 47 w 100"/>
                  <a:gd name="T29" fmla="*/ 30 h 115"/>
                  <a:gd name="T30" fmla="*/ 44 w 100"/>
                  <a:gd name="T31" fmla="*/ 19 h 115"/>
                  <a:gd name="T32" fmla="*/ 49 w 100"/>
                  <a:gd name="T33" fmla="*/ 17 h 115"/>
                  <a:gd name="T34" fmla="*/ 48 w 100"/>
                  <a:gd name="T35" fmla="*/ 7 h 115"/>
                  <a:gd name="T36" fmla="*/ 48 w 100"/>
                  <a:gd name="T37" fmla="*/ 1 h 115"/>
                  <a:gd name="T38" fmla="*/ 35 w 100"/>
                  <a:gd name="T39" fmla="*/ 7 h 115"/>
                  <a:gd name="T40" fmla="*/ 29 w 100"/>
                  <a:gd name="T41" fmla="*/ 24 h 115"/>
                  <a:gd name="T42" fmla="*/ 23 w 100"/>
                  <a:gd name="T43" fmla="*/ 38 h 115"/>
                  <a:gd name="T44" fmla="*/ 22 w 100"/>
                  <a:gd name="T45" fmla="*/ 46 h 115"/>
                  <a:gd name="T46" fmla="*/ 15 w 100"/>
                  <a:gd name="T47" fmla="*/ 58 h 115"/>
                  <a:gd name="T48" fmla="*/ 14 w 100"/>
                  <a:gd name="T49" fmla="*/ 72 h 115"/>
                  <a:gd name="T50" fmla="*/ 2 w 100"/>
                  <a:gd name="T51" fmla="*/ 78 h 115"/>
                  <a:gd name="T52" fmla="*/ 1 w 100"/>
                  <a:gd name="T53" fmla="*/ 94 h 115"/>
                  <a:gd name="T54" fmla="*/ 5 w 100"/>
                  <a:gd name="T55" fmla="*/ 90 h 115"/>
                  <a:gd name="T56" fmla="*/ 11 w 100"/>
                  <a:gd name="T57" fmla="*/ 92 h 115"/>
                  <a:gd name="T58" fmla="*/ 16 w 100"/>
                  <a:gd name="T59" fmla="*/ 93 h 115"/>
                  <a:gd name="T60" fmla="*/ 15 w 100"/>
                  <a:gd name="T61" fmla="*/ 103 h 115"/>
                  <a:gd name="T62" fmla="*/ 13 w 100"/>
                  <a:gd name="T63" fmla="*/ 114 h 115"/>
                  <a:gd name="T64" fmla="*/ 19 w 100"/>
                  <a:gd name="T65" fmla="*/ 115 h 115"/>
                  <a:gd name="T66" fmla="*/ 25 w 100"/>
                  <a:gd name="T67" fmla="*/ 111 h 115"/>
                  <a:gd name="T68" fmla="*/ 33 w 100"/>
                  <a:gd name="T69" fmla="*/ 106 h 115"/>
                  <a:gd name="T70" fmla="*/ 38 w 100"/>
                  <a:gd name="T71" fmla="*/ 96 h 115"/>
                  <a:gd name="T72" fmla="*/ 44 w 100"/>
                  <a:gd name="T73" fmla="*/ 95 h 115"/>
                  <a:gd name="T74" fmla="*/ 50 w 100"/>
                  <a:gd name="T75" fmla="*/ 89 h 115"/>
                  <a:gd name="T76" fmla="*/ 53 w 100"/>
                  <a:gd name="T77" fmla="*/ 78 h 115"/>
                  <a:gd name="T78" fmla="*/ 59 w 100"/>
                  <a:gd name="T79" fmla="*/ 78 h 115"/>
                  <a:gd name="T80" fmla="*/ 63 w 100"/>
                  <a:gd name="T81" fmla="*/ 81 h 115"/>
                  <a:gd name="T82" fmla="*/ 62 w 100"/>
                  <a:gd name="T83" fmla="*/ 88 h 115"/>
                  <a:gd name="T84" fmla="*/ 71 w 100"/>
                  <a:gd name="T85" fmla="*/ 92 h 115"/>
                  <a:gd name="T86" fmla="*/ 66 w 100"/>
                  <a:gd name="T87" fmla="*/ 102 h 115"/>
                  <a:gd name="T88" fmla="*/ 72 w 100"/>
                  <a:gd name="T89" fmla="*/ 102 h 115"/>
                  <a:gd name="T90" fmla="*/ 77 w 100"/>
                  <a:gd name="T91" fmla="*/ 106 h 115"/>
                  <a:gd name="T92" fmla="*/ 84 w 100"/>
                  <a:gd name="T93" fmla="*/ 108 h 115"/>
                  <a:gd name="T94" fmla="*/ 92 w 100"/>
                  <a:gd name="T95" fmla="*/ 105 h 115"/>
                  <a:gd name="T96" fmla="*/ 100 w 100"/>
                  <a:gd name="T97" fmla="*/ 10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0" h="115">
                    <a:moveTo>
                      <a:pt x="98" y="97"/>
                    </a:move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4"/>
                      <a:pt x="99" y="94"/>
                      <a:pt x="99" y="94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8" y="86"/>
                      <a:pt x="88" y="86"/>
                      <a:pt x="88" y="86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78"/>
                      <a:pt x="84" y="78"/>
                      <a:pt x="84" y="7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3" y="66"/>
                      <a:pt x="83" y="66"/>
                      <a:pt x="83" y="66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2" y="94"/>
                      <a:pt x="2" y="94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3" y="91"/>
                      <a:pt x="13" y="91"/>
                      <a:pt x="13" y="9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5" y="103"/>
                      <a:pt x="15" y="103"/>
                      <a:pt x="15" y="103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7" y="114"/>
                      <a:pt x="17" y="114"/>
                      <a:pt x="17" y="114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4" y="113"/>
                      <a:pt x="24" y="113"/>
                      <a:pt x="24" y="113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3" y="106"/>
                      <a:pt x="33" y="106"/>
                      <a:pt x="33" y="106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40" y="96"/>
                      <a:pt x="40" y="96"/>
                      <a:pt x="40" y="96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46" y="94"/>
                      <a:pt x="46" y="94"/>
                      <a:pt x="46" y="94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1" y="84"/>
                      <a:pt x="61" y="84"/>
                      <a:pt x="61" y="84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1" y="92"/>
                      <a:pt x="71" y="92"/>
                      <a:pt x="71" y="9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2" y="102"/>
                      <a:pt x="72" y="102"/>
                      <a:pt x="72" y="102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5" y="103"/>
                      <a:pt x="75" y="103"/>
                      <a:pt x="75" y="103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0" y="106"/>
                      <a:pt x="80" y="106"/>
                      <a:pt x="80" y="106"/>
                    </a:cubicBezTo>
                    <a:cubicBezTo>
                      <a:pt x="82" y="108"/>
                      <a:pt x="82" y="108"/>
                      <a:pt x="82" y="108"/>
                    </a:cubicBezTo>
                    <a:cubicBezTo>
                      <a:pt x="84" y="108"/>
                      <a:pt x="84" y="108"/>
                      <a:pt x="84" y="108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0"/>
                      <a:pt x="90" y="110"/>
                      <a:pt x="90" y="110"/>
                    </a:cubicBezTo>
                    <a:cubicBezTo>
                      <a:pt x="92" y="105"/>
                      <a:pt x="92" y="105"/>
                      <a:pt x="92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99"/>
                      <a:pt x="100" y="99"/>
                      <a:pt x="100" y="99"/>
                    </a:cubicBezTo>
                    <a:lnTo>
                      <a:pt x="98" y="9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1237">
                <a:extLst>
                  <a:ext uri="{FF2B5EF4-FFF2-40B4-BE49-F238E27FC236}">
                    <a16:creationId xmlns:a16="http://schemas.microsoft.com/office/drawing/2014/main" id="{631A8DA0-143D-40BA-96C5-B67EA4C37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4005" y="2639763"/>
                <a:ext cx="25401" cy="30160"/>
              </a:xfrm>
              <a:custGeom>
                <a:avLst/>
                <a:gdLst>
                  <a:gd name="T0" fmla="*/ 14 w 21"/>
                  <a:gd name="T1" fmla="*/ 18 h 24"/>
                  <a:gd name="T2" fmla="*/ 13 w 21"/>
                  <a:gd name="T3" fmla="*/ 21 h 24"/>
                  <a:gd name="T4" fmla="*/ 15 w 21"/>
                  <a:gd name="T5" fmla="*/ 19 h 24"/>
                  <a:gd name="T6" fmla="*/ 19 w 21"/>
                  <a:gd name="T7" fmla="*/ 13 h 24"/>
                  <a:gd name="T8" fmla="*/ 20 w 21"/>
                  <a:gd name="T9" fmla="*/ 12 h 24"/>
                  <a:gd name="T10" fmla="*/ 21 w 21"/>
                  <a:gd name="T11" fmla="*/ 7 h 24"/>
                  <a:gd name="T12" fmla="*/ 20 w 21"/>
                  <a:gd name="T13" fmla="*/ 5 h 24"/>
                  <a:gd name="T14" fmla="*/ 19 w 21"/>
                  <a:gd name="T15" fmla="*/ 5 h 24"/>
                  <a:gd name="T16" fmla="*/ 19 w 21"/>
                  <a:gd name="T17" fmla="*/ 2 h 24"/>
                  <a:gd name="T18" fmla="*/ 16 w 21"/>
                  <a:gd name="T19" fmla="*/ 0 h 24"/>
                  <a:gd name="T20" fmla="*/ 15 w 21"/>
                  <a:gd name="T21" fmla="*/ 2 h 24"/>
                  <a:gd name="T22" fmla="*/ 13 w 21"/>
                  <a:gd name="T23" fmla="*/ 8 h 24"/>
                  <a:gd name="T24" fmla="*/ 11 w 21"/>
                  <a:gd name="T25" fmla="*/ 12 h 24"/>
                  <a:gd name="T26" fmla="*/ 8 w 21"/>
                  <a:gd name="T27" fmla="*/ 14 h 24"/>
                  <a:gd name="T28" fmla="*/ 8 w 21"/>
                  <a:gd name="T29" fmla="*/ 11 h 24"/>
                  <a:gd name="T30" fmla="*/ 11 w 21"/>
                  <a:gd name="T31" fmla="*/ 8 h 24"/>
                  <a:gd name="T32" fmla="*/ 12 w 21"/>
                  <a:gd name="T33" fmla="*/ 4 h 24"/>
                  <a:gd name="T34" fmla="*/ 12 w 21"/>
                  <a:gd name="T35" fmla="*/ 3 h 24"/>
                  <a:gd name="T36" fmla="*/ 9 w 21"/>
                  <a:gd name="T37" fmla="*/ 5 h 24"/>
                  <a:gd name="T38" fmla="*/ 7 w 21"/>
                  <a:gd name="T39" fmla="*/ 10 h 24"/>
                  <a:gd name="T40" fmla="*/ 3 w 21"/>
                  <a:gd name="T41" fmla="*/ 15 h 24"/>
                  <a:gd name="T42" fmla="*/ 3 w 21"/>
                  <a:gd name="T43" fmla="*/ 17 h 24"/>
                  <a:gd name="T44" fmla="*/ 0 w 21"/>
                  <a:gd name="T45" fmla="*/ 21 h 24"/>
                  <a:gd name="T46" fmla="*/ 1 w 21"/>
                  <a:gd name="T47" fmla="*/ 24 h 24"/>
                  <a:gd name="T48" fmla="*/ 2 w 21"/>
                  <a:gd name="T49" fmla="*/ 23 h 24"/>
                  <a:gd name="T50" fmla="*/ 6 w 21"/>
                  <a:gd name="T51" fmla="*/ 17 h 24"/>
                  <a:gd name="T52" fmla="*/ 8 w 21"/>
                  <a:gd name="T53" fmla="*/ 17 h 24"/>
                  <a:gd name="T54" fmla="*/ 7 w 21"/>
                  <a:gd name="T55" fmla="*/ 20 h 24"/>
                  <a:gd name="T56" fmla="*/ 4 w 21"/>
                  <a:gd name="T57" fmla="*/ 24 h 24"/>
                  <a:gd name="T58" fmla="*/ 6 w 21"/>
                  <a:gd name="T59" fmla="*/ 24 h 24"/>
                  <a:gd name="T60" fmla="*/ 8 w 21"/>
                  <a:gd name="T61" fmla="*/ 23 h 24"/>
                  <a:gd name="T62" fmla="*/ 10 w 21"/>
                  <a:gd name="T63" fmla="*/ 23 h 24"/>
                  <a:gd name="T64" fmla="*/ 13 w 21"/>
                  <a:gd name="T65" fmla="*/ 19 h 24"/>
                  <a:gd name="T66" fmla="*/ 17 w 21"/>
                  <a:gd name="T67" fmla="*/ 12 h 24"/>
                  <a:gd name="T68" fmla="*/ 18 w 21"/>
                  <a:gd name="T69" fmla="*/ 9 h 24"/>
                  <a:gd name="T70" fmla="*/ 19 w 21"/>
                  <a:gd name="T71" fmla="*/ 9 h 24"/>
                  <a:gd name="T72" fmla="*/ 19 w 21"/>
                  <a:gd name="T73" fmla="*/ 11 h 24"/>
                  <a:gd name="T74" fmla="*/ 14 w 21"/>
                  <a:gd name="T75" fmla="*/ 18 h 24"/>
                  <a:gd name="T76" fmla="*/ 13 w 21"/>
                  <a:gd name="T77" fmla="*/ 15 h 24"/>
                  <a:gd name="T78" fmla="*/ 10 w 21"/>
                  <a:gd name="T79" fmla="*/ 18 h 24"/>
                  <a:gd name="T80" fmla="*/ 9 w 21"/>
                  <a:gd name="T81" fmla="*/ 19 h 24"/>
                  <a:gd name="T82" fmla="*/ 10 w 21"/>
                  <a:gd name="T83" fmla="*/ 16 h 24"/>
                  <a:gd name="T84" fmla="*/ 15 w 21"/>
                  <a:gd name="T85" fmla="*/ 10 h 24"/>
                  <a:gd name="T86" fmla="*/ 13 w 21"/>
                  <a:gd name="T8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24">
                    <a:moveTo>
                      <a:pt x="14" y="18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3" y="18"/>
                      <a:pt x="13" y="19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lnTo>
                      <a:pt x="14" y="18"/>
                    </a:lnTo>
                    <a:close/>
                    <a:moveTo>
                      <a:pt x="13" y="15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5" y="10"/>
                      <a:pt x="15" y="10"/>
                      <a:pt x="15" y="10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1238">
                <a:extLst>
                  <a:ext uri="{FF2B5EF4-FFF2-40B4-BE49-F238E27FC236}">
                    <a16:creationId xmlns:a16="http://schemas.microsoft.com/office/drawing/2014/main" id="{6582D434-3725-4A01-8CDF-549FCCC74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034" y="3915993"/>
                <a:ext cx="6350" cy="317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0 w 4"/>
                  <a:gd name="T7" fmla="*/ 2 h 2"/>
                  <a:gd name="T8" fmla="*/ 3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1239">
                <a:extLst>
                  <a:ext uri="{FF2B5EF4-FFF2-40B4-BE49-F238E27FC236}">
                    <a16:creationId xmlns:a16="http://schemas.microsoft.com/office/drawing/2014/main" id="{3CDA9208-E878-4493-9E2E-2EF7EF35A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300" y="3939803"/>
                <a:ext cx="50801" cy="23810"/>
              </a:xfrm>
              <a:custGeom>
                <a:avLst/>
                <a:gdLst>
                  <a:gd name="T0" fmla="*/ 25 w 32"/>
                  <a:gd name="T1" fmla="*/ 6 h 15"/>
                  <a:gd name="T2" fmla="*/ 23 w 32"/>
                  <a:gd name="T3" fmla="*/ 1 h 15"/>
                  <a:gd name="T4" fmla="*/ 12 w 32"/>
                  <a:gd name="T5" fmla="*/ 0 h 15"/>
                  <a:gd name="T6" fmla="*/ 7 w 32"/>
                  <a:gd name="T7" fmla="*/ 1 h 15"/>
                  <a:gd name="T8" fmla="*/ 4 w 32"/>
                  <a:gd name="T9" fmla="*/ 1 h 15"/>
                  <a:gd name="T10" fmla="*/ 1 w 32"/>
                  <a:gd name="T11" fmla="*/ 1 h 15"/>
                  <a:gd name="T12" fmla="*/ 0 w 32"/>
                  <a:gd name="T13" fmla="*/ 5 h 15"/>
                  <a:gd name="T14" fmla="*/ 2 w 32"/>
                  <a:gd name="T15" fmla="*/ 7 h 15"/>
                  <a:gd name="T16" fmla="*/ 5 w 32"/>
                  <a:gd name="T17" fmla="*/ 6 h 15"/>
                  <a:gd name="T18" fmla="*/ 6 w 32"/>
                  <a:gd name="T19" fmla="*/ 7 h 15"/>
                  <a:gd name="T20" fmla="*/ 8 w 32"/>
                  <a:gd name="T21" fmla="*/ 11 h 15"/>
                  <a:gd name="T22" fmla="*/ 9 w 32"/>
                  <a:gd name="T23" fmla="*/ 13 h 15"/>
                  <a:gd name="T24" fmla="*/ 13 w 32"/>
                  <a:gd name="T25" fmla="*/ 13 h 15"/>
                  <a:gd name="T26" fmla="*/ 15 w 32"/>
                  <a:gd name="T27" fmla="*/ 15 h 15"/>
                  <a:gd name="T28" fmla="*/ 19 w 32"/>
                  <a:gd name="T29" fmla="*/ 15 h 15"/>
                  <a:gd name="T30" fmla="*/ 19 w 32"/>
                  <a:gd name="T31" fmla="*/ 11 h 15"/>
                  <a:gd name="T32" fmla="*/ 21 w 32"/>
                  <a:gd name="T33" fmla="*/ 11 h 15"/>
                  <a:gd name="T34" fmla="*/ 22 w 32"/>
                  <a:gd name="T35" fmla="*/ 14 h 15"/>
                  <a:gd name="T36" fmla="*/ 23 w 32"/>
                  <a:gd name="T37" fmla="*/ 13 h 15"/>
                  <a:gd name="T38" fmla="*/ 25 w 32"/>
                  <a:gd name="T39" fmla="*/ 10 h 15"/>
                  <a:gd name="T40" fmla="*/ 26 w 32"/>
                  <a:gd name="T41" fmla="*/ 11 h 15"/>
                  <a:gd name="T42" fmla="*/ 31 w 32"/>
                  <a:gd name="T43" fmla="*/ 11 h 15"/>
                  <a:gd name="T44" fmla="*/ 32 w 32"/>
                  <a:gd name="T45" fmla="*/ 10 h 15"/>
                  <a:gd name="T46" fmla="*/ 29 w 32"/>
                  <a:gd name="T47" fmla="*/ 7 h 15"/>
                  <a:gd name="T48" fmla="*/ 25 w 32"/>
                  <a:gd name="T4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15">
                    <a:moveTo>
                      <a:pt x="25" y="6"/>
                    </a:moveTo>
                    <a:lnTo>
                      <a:pt x="23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1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11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5" y="15"/>
                    </a:lnTo>
                    <a:lnTo>
                      <a:pt x="19" y="15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2" y="14"/>
                    </a:lnTo>
                    <a:lnTo>
                      <a:pt x="23" y="13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31" y="11"/>
                    </a:lnTo>
                    <a:lnTo>
                      <a:pt x="32" y="10"/>
                    </a:lnTo>
                    <a:lnTo>
                      <a:pt x="29" y="7"/>
                    </a:lnTo>
                    <a:lnTo>
                      <a:pt x="25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1240">
                <a:extLst>
                  <a:ext uri="{FF2B5EF4-FFF2-40B4-BE49-F238E27FC236}">
                    <a16:creationId xmlns:a16="http://schemas.microsoft.com/office/drawing/2014/main" id="{A39122E2-DF76-4BB5-9B87-02C0A29AB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191" y="3925517"/>
                <a:ext cx="9525" cy="7937"/>
              </a:xfrm>
              <a:custGeom>
                <a:avLst/>
                <a:gdLst>
                  <a:gd name="T0" fmla="*/ 6 w 6"/>
                  <a:gd name="T1" fmla="*/ 5 h 5"/>
                  <a:gd name="T2" fmla="*/ 5 w 6"/>
                  <a:gd name="T3" fmla="*/ 3 h 5"/>
                  <a:gd name="T4" fmla="*/ 2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5" y="3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1241">
                <a:extLst>
                  <a:ext uri="{FF2B5EF4-FFF2-40B4-BE49-F238E27FC236}">
                    <a16:creationId xmlns:a16="http://schemas.microsoft.com/office/drawing/2014/main" id="{DC17DB53-AF95-4107-85E5-C725C5E5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203" y="3900120"/>
                <a:ext cx="61915" cy="53969"/>
              </a:xfrm>
              <a:custGeom>
                <a:avLst/>
                <a:gdLst>
                  <a:gd name="T0" fmla="*/ 47 w 51"/>
                  <a:gd name="T1" fmla="*/ 34 h 44"/>
                  <a:gd name="T2" fmla="*/ 47 w 51"/>
                  <a:gd name="T3" fmla="*/ 31 h 44"/>
                  <a:gd name="T4" fmla="*/ 48 w 51"/>
                  <a:gd name="T5" fmla="*/ 27 h 44"/>
                  <a:gd name="T6" fmla="*/ 46 w 51"/>
                  <a:gd name="T7" fmla="*/ 23 h 44"/>
                  <a:gd name="T8" fmla="*/ 46 w 51"/>
                  <a:gd name="T9" fmla="*/ 21 h 44"/>
                  <a:gd name="T10" fmla="*/ 49 w 51"/>
                  <a:gd name="T11" fmla="*/ 19 h 44"/>
                  <a:gd name="T12" fmla="*/ 50 w 51"/>
                  <a:gd name="T13" fmla="*/ 15 h 44"/>
                  <a:gd name="T14" fmla="*/ 49 w 51"/>
                  <a:gd name="T15" fmla="*/ 11 h 44"/>
                  <a:gd name="T16" fmla="*/ 51 w 51"/>
                  <a:gd name="T17" fmla="*/ 7 h 44"/>
                  <a:gd name="T18" fmla="*/ 50 w 51"/>
                  <a:gd name="T19" fmla="*/ 5 h 44"/>
                  <a:gd name="T20" fmla="*/ 50 w 51"/>
                  <a:gd name="T21" fmla="*/ 5 h 44"/>
                  <a:gd name="T22" fmla="*/ 47 w 51"/>
                  <a:gd name="T23" fmla="*/ 4 h 44"/>
                  <a:gd name="T24" fmla="*/ 44 w 51"/>
                  <a:gd name="T25" fmla="*/ 5 h 44"/>
                  <a:gd name="T26" fmla="*/ 41 w 51"/>
                  <a:gd name="T27" fmla="*/ 1 h 44"/>
                  <a:gd name="T28" fmla="*/ 33 w 51"/>
                  <a:gd name="T29" fmla="*/ 0 h 44"/>
                  <a:gd name="T30" fmla="*/ 31 w 51"/>
                  <a:gd name="T31" fmla="*/ 1 h 44"/>
                  <a:gd name="T32" fmla="*/ 28 w 51"/>
                  <a:gd name="T33" fmla="*/ 0 h 44"/>
                  <a:gd name="T34" fmla="*/ 21 w 51"/>
                  <a:gd name="T35" fmla="*/ 0 h 44"/>
                  <a:gd name="T36" fmla="*/ 20 w 51"/>
                  <a:gd name="T37" fmla="*/ 3 h 44"/>
                  <a:gd name="T38" fmla="*/ 23 w 51"/>
                  <a:gd name="T39" fmla="*/ 5 h 44"/>
                  <a:gd name="T40" fmla="*/ 33 w 51"/>
                  <a:gd name="T41" fmla="*/ 9 h 44"/>
                  <a:gd name="T42" fmla="*/ 32 w 51"/>
                  <a:gd name="T43" fmla="*/ 11 h 44"/>
                  <a:gd name="T44" fmla="*/ 33 w 51"/>
                  <a:gd name="T45" fmla="*/ 15 h 44"/>
                  <a:gd name="T46" fmla="*/ 32 w 51"/>
                  <a:gd name="T47" fmla="*/ 20 h 44"/>
                  <a:gd name="T48" fmla="*/ 34 w 51"/>
                  <a:gd name="T49" fmla="*/ 24 h 44"/>
                  <a:gd name="T50" fmla="*/ 37 w 51"/>
                  <a:gd name="T51" fmla="*/ 25 h 44"/>
                  <a:gd name="T52" fmla="*/ 41 w 51"/>
                  <a:gd name="T53" fmla="*/ 29 h 44"/>
                  <a:gd name="T54" fmla="*/ 40 w 51"/>
                  <a:gd name="T55" fmla="*/ 32 h 44"/>
                  <a:gd name="T56" fmla="*/ 33 w 51"/>
                  <a:gd name="T57" fmla="*/ 32 h 44"/>
                  <a:gd name="T58" fmla="*/ 31 w 51"/>
                  <a:gd name="T59" fmla="*/ 33 h 44"/>
                  <a:gd name="T60" fmla="*/ 28 w 51"/>
                  <a:gd name="T61" fmla="*/ 32 h 44"/>
                  <a:gd name="T62" fmla="*/ 24 w 51"/>
                  <a:gd name="T63" fmla="*/ 32 h 44"/>
                  <a:gd name="T64" fmla="*/ 20 w 51"/>
                  <a:gd name="T65" fmla="*/ 30 h 44"/>
                  <a:gd name="T66" fmla="*/ 15 w 51"/>
                  <a:gd name="T67" fmla="*/ 33 h 44"/>
                  <a:gd name="T68" fmla="*/ 15 w 51"/>
                  <a:gd name="T69" fmla="*/ 30 h 44"/>
                  <a:gd name="T70" fmla="*/ 14 w 51"/>
                  <a:gd name="T71" fmla="*/ 30 h 44"/>
                  <a:gd name="T72" fmla="*/ 8 w 51"/>
                  <a:gd name="T73" fmla="*/ 31 h 44"/>
                  <a:gd name="T74" fmla="*/ 5 w 51"/>
                  <a:gd name="T75" fmla="*/ 28 h 44"/>
                  <a:gd name="T76" fmla="*/ 1 w 51"/>
                  <a:gd name="T77" fmla="*/ 30 h 44"/>
                  <a:gd name="T78" fmla="*/ 0 w 51"/>
                  <a:gd name="T79" fmla="*/ 33 h 44"/>
                  <a:gd name="T80" fmla="*/ 1 w 51"/>
                  <a:gd name="T81" fmla="*/ 37 h 44"/>
                  <a:gd name="T82" fmla="*/ 5 w 51"/>
                  <a:gd name="T83" fmla="*/ 37 h 44"/>
                  <a:gd name="T84" fmla="*/ 10 w 51"/>
                  <a:gd name="T85" fmla="*/ 43 h 44"/>
                  <a:gd name="T86" fmla="*/ 12 w 51"/>
                  <a:gd name="T87" fmla="*/ 44 h 44"/>
                  <a:gd name="T88" fmla="*/ 12 w 51"/>
                  <a:gd name="T89" fmla="*/ 40 h 44"/>
                  <a:gd name="T90" fmla="*/ 14 w 51"/>
                  <a:gd name="T91" fmla="*/ 38 h 44"/>
                  <a:gd name="T92" fmla="*/ 22 w 51"/>
                  <a:gd name="T93" fmla="*/ 38 h 44"/>
                  <a:gd name="T94" fmla="*/ 26 w 51"/>
                  <a:gd name="T95" fmla="*/ 41 h 44"/>
                  <a:gd name="T96" fmla="*/ 36 w 51"/>
                  <a:gd name="T97" fmla="*/ 41 h 44"/>
                  <a:gd name="T98" fmla="*/ 37 w 51"/>
                  <a:gd name="T99" fmla="*/ 40 h 44"/>
                  <a:gd name="T100" fmla="*/ 40 w 51"/>
                  <a:gd name="T101" fmla="*/ 41 h 44"/>
                  <a:gd name="T102" fmla="*/ 43 w 51"/>
                  <a:gd name="T103" fmla="*/ 42 h 44"/>
                  <a:gd name="T104" fmla="*/ 43 w 51"/>
                  <a:gd name="T105" fmla="*/ 39 h 44"/>
                  <a:gd name="T106" fmla="*/ 47 w 51"/>
                  <a:gd name="T107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47" y="34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3" y="5"/>
                      <a:pt x="23" y="5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39"/>
                      <a:pt x="43" y="39"/>
                      <a:pt x="43" y="39"/>
                    </a:cubicBezTo>
                    <a:lnTo>
                      <a:pt x="47" y="3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1242">
                <a:extLst>
                  <a:ext uri="{FF2B5EF4-FFF2-40B4-BE49-F238E27FC236}">
                    <a16:creationId xmlns:a16="http://schemas.microsoft.com/office/drawing/2014/main" id="{842487F3-AEE1-467F-87AD-BEE438007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92182"/>
                <a:ext cx="12701" cy="4762"/>
              </a:xfrm>
              <a:custGeom>
                <a:avLst/>
                <a:gdLst>
                  <a:gd name="T0" fmla="*/ 8 w 8"/>
                  <a:gd name="T1" fmla="*/ 3 h 3"/>
                  <a:gd name="T2" fmla="*/ 3 w 8"/>
                  <a:gd name="T3" fmla="*/ 0 h 3"/>
                  <a:gd name="T4" fmla="*/ 0 w 8"/>
                  <a:gd name="T5" fmla="*/ 1 h 3"/>
                  <a:gd name="T6" fmla="*/ 3 w 8"/>
                  <a:gd name="T7" fmla="*/ 3 h 3"/>
                  <a:gd name="T8" fmla="*/ 8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1243">
                <a:extLst>
                  <a:ext uri="{FF2B5EF4-FFF2-40B4-BE49-F238E27FC236}">
                    <a16:creationId xmlns:a16="http://schemas.microsoft.com/office/drawing/2014/main" id="{4E36C9A4-5C83-438F-9A3E-2DC4C805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007" y="3801704"/>
                <a:ext cx="238134" cy="101591"/>
              </a:xfrm>
              <a:custGeom>
                <a:avLst/>
                <a:gdLst>
                  <a:gd name="T0" fmla="*/ 135 w 150"/>
                  <a:gd name="T1" fmla="*/ 63 h 64"/>
                  <a:gd name="T2" fmla="*/ 138 w 150"/>
                  <a:gd name="T3" fmla="*/ 61 h 64"/>
                  <a:gd name="T4" fmla="*/ 145 w 150"/>
                  <a:gd name="T5" fmla="*/ 60 h 64"/>
                  <a:gd name="T6" fmla="*/ 150 w 150"/>
                  <a:gd name="T7" fmla="*/ 55 h 64"/>
                  <a:gd name="T8" fmla="*/ 146 w 150"/>
                  <a:gd name="T9" fmla="*/ 54 h 64"/>
                  <a:gd name="T10" fmla="*/ 138 w 150"/>
                  <a:gd name="T11" fmla="*/ 46 h 64"/>
                  <a:gd name="T12" fmla="*/ 128 w 150"/>
                  <a:gd name="T13" fmla="*/ 45 h 64"/>
                  <a:gd name="T14" fmla="*/ 132 w 150"/>
                  <a:gd name="T15" fmla="*/ 39 h 64"/>
                  <a:gd name="T16" fmla="*/ 128 w 150"/>
                  <a:gd name="T17" fmla="*/ 40 h 64"/>
                  <a:gd name="T18" fmla="*/ 120 w 150"/>
                  <a:gd name="T19" fmla="*/ 34 h 64"/>
                  <a:gd name="T20" fmla="*/ 116 w 150"/>
                  <a:gd name="T21" fmla="*/ 33 h 64"/>
                  <a:gd name="T22" fmla="*/ 110 w 150"/>
                  <a:gd name="T23" fmla="*/ 33 h 64"/>
                  <a:gd name="T24" fmla="*/ 109 w 150"/>
                  <a:gd name="T25" fmla="*/ 29 h 64"/>
                  <a:gd name="T26" fmla="*/ 107 w 150"/>
                  <a:gd name="T27" fmla="*/ 30 h 64"/>
                  <a:gd name="T28" fmla="*/ 100 w 150"/>
                  <a:gd name="T29" fmla="*/ 27 h 64"/>
                  <a:gd name="T30" fmla="*/ 93 w 150"/>
                  <a:gd name="T31" fmla="*/ 21 h 64"/>
                  <a:gd name="T32" fmla="*/ 82 w 150"/>
                  <a:gd name="T33" fmla="*/ 17 h 64"/>
                  <a:gd name="T34" fmla="*/ 78 w 150"/>
                  <a:gd name="T35" fmla="*/ 12 h 64"/>
                  <a:gd name="T36" fmla="*/ 72 w 150"/>
                  <a:gd name="T37" fmla="*/ 8 h 64"/>
                  <a:gd name="T38" fmla="*/ 60 w 150"/>
                  <a:gd name="T39" fmla="*/ 4 h 64"/>
                  <a:gd name="T40" fmla="*/ 52 w 150"/>
                  <a:gd name="T41" fmla="*/ 5 h 64"/>
                  <a:gd name="T42" fmla="*/ 43 w 150"/>
                  <a:gd name="T43" fmla="*/ 0 h 64"/>
                  <a:gd name="T44" fmla="*/ 35 w 150"/>
                  <a:gd name="T45" fmla="*/ 3 h 64"/>
                  <a:gd name="T46" fmla="*/ 21 w 150"/>
                  <a:gd name="T47" fmla="*/ 5 h 64"/>
                  <a:gd name="T48" fmla="*/ 13 w 150"/>
                  <a:gd name="T49" fmla="*/ 9 h 64"/>
                  <a:gd name="T50" fmla="*/ 8 w 150"/>
                  <a:gd name="T51" fmla="*/ 14 h 64"/>
                  <a:gd name="T52" fmla="*/ 10 w 150"/>
                  <a:gd name="T53" fmla="*/ 20 h 64"/>
                  <a:gd name="T54" fmla="*/ 7 w 150"/>
                  <a:gd name="T55" fmla="*/ 20 h 64"/>
                  <a:gd name="T56" fmla="*/ 0 w 150"/>
                  <a:gd name="T57" fmla="*/ 23 h 64"/>
                  <a:gd name="T58" fmla="*/ 2 w 150"/>
                  <a:gd name="T59" fmla="*/ 27 h 64"/>
                  <a:gd name="T60" fmla="*/ 6 w 150"/>
                  <a:gd name="T61" fmla="*/ 24 h 64"/>
                  <a:gd name="T62" fmla="*/ 10 w 150"/>
                  <a:gd name="T63" fmla="*/ 24 h 64"/>
                  <a:gd name="T64" fmla="*/ 14 w 150"/>
                  <a:gd name="T65" fmla="*/ 19 h 64"/>
                  <a:gd name="T66" fmla="*/ 20 w 150"/>
                  <a:gd name="T67" fmla="*/ 18 h 64"/>
                  <a:gd name="T68" fmla="*/ 24 w 150"/>
                  <a:gd name="T69" fmla="*/ 19 h 64"/>
                  <a:gd name="T70" fmla="*/ 31 w 150"/>
                  <a:gd name="T71" fmla="*/ 12 h 64"/>
                  <a:gd name="T72" fmla="*/ 37 w 150"/>
                  <a:gd name="T73" fmla="*/ 11 h 64"/>
                  <a:gd name="T74" fmla="*/ 45 w 150"/>
                  <a:gd name="T75" fmla="*/ 12 h 64"/>
                  <a:gd name="T76" fmla="*/ 45 w 150"/>
                  <a:gd name="T77" fmla="*/ 15 h 64"/>
                  <a:gd name="T78" fmla="*/ 40 w 150"/>
                  <a:gd name="T79" fmla="*/ 16 h 64"/>
                  <a:gd name="T80" fmla="*/ 51 w 150"/>
                  <a:gd name="T81" fmla="*/ 20 h 64"/>
                  <a:gd name="T82" fmla="*/ 55 w 150"/>
                  <a:gd name="T83" fmla="*/ 19 h 64"/>
                  <a:gd name="T84" fmla="*/ 62 w 150"/>
                  <a:gd name="T85" fmla="*/ 23 h 64"/>
                  <a:gd name="T86" fmla="*/ 64 w 150"/>
                  <a:gd name="T87" fmla="*/ 20 h 64"/>
                  <a:gd name="T88" fmla="*/ 66 w 150"/>
                  <a:gd name="T89" fmla="*/ 24 h 64"/>
                  <a:gd name="T90" fmla="*/ 75 w 150"/>
                  <a:gd name="T91" fmla="*/ 29 h 64"/>
                  <a:gd name="T92" fmla="*/ 79 w 150"/>
                  <a:gd name="T93" fmla="*/ 30 h 64"/>
                  <a:gd name="T94" fmla="*/ 83 w 150"/>
                  <a:gd name="T95" fmla="*/ 30 h 64"/>
                  <a:gd name="T96" fmla="*/ 89 w 150"/>
                  <a:gd name="T97" fmla="*/ 29 h 64"/>
                  <a:gd name="T98" fmla="*/ 96 w 150"/>
                  <a:gd name="T99" fmla="*/ 47 h 64"/>
                  <a:gd name="T100" fmla="*/ 99 w 150"/>
                  <a:gd name="T101" fmla="*/ 46 h 64"/>
                  <a:gd name="T102" fmla="*/ 108 w 150"/>
                  <a:gd name="T103" fmla="*/ 48 h 64"/>
                  <a:gd name="T104" fmla="*/ 111 w 150"/>
                  <a:gd name="T105" fmla="*/ 50 h 64"/>
                  <a:gd name="T106" fmla="*/ 107 w 150"/>
                  <a:gd name="T107" fmla="*/ 55 h 64"/>
                  <a:gd name="T108" fmla="*/ 101 w 150"/>
                  <a:gd name="T109" fmla="*/ 63 h 64"/>
                  <a:gd name="T110" fmla="*/ 110 w 150"/>
                  <a:gd name="T111" fmla="*/ 62 h 64"/>
                  <a:gd name="T112" fmla="*/ 119 w 150"/>
                  <a:gd name="T113" fmla="*/ 61 h 64"/>
                  <a:gd name="T114" fmla="*/ 128 w 150"/>
                  <a:gd name="T1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0" h="64">
                    <a:moveTo>
                      <a:pt x="128" y="64"/>
                    </a:moveTo>
                    <a:lnTo>
                      <a:pt x="135" y="63"/>
                    </a:lnTo>
                    <a:lnTo>
                      <a:pt x="136" y="61"/>
                    </a:lnTo>
                    <a:lnTo>
                      <a:pt x="138" y="61"/>
                    </a:lnTo>
                    <a:lnTo>
                      <a:pt x="140" y="59"/>
                    </a:lnTo>
                    <a:lnTo>
                      <a:pt x="145" y="60"/>
                    </a:lnTo>
                    <a:lnTo>
                      <a:pt x="149" y="59"/>
                    </a:lnTo>
                    <a:lnTo>
                      <a:pt x="150" y="55"/>
                    </a:lnTo>
                    <a:lnTo>
                      <a:pt x="149" y="54"/>
                    </a:lnTo>
                    <a:lnTo>
                      <a:pt x="146" y="54"/>
                    </a:lnTo>
                    <a:lnTo>
                      <a:pt x="144" y="49"/>
                    </a:lnTo>
                    <a:lnTo>
                      <a:pt x="138" y="46"/>
                    </a:lnTo>
                    <a:lnTo>
                      <a:pt x="131" y="46"/>
                    </a:lnTo>
                    <a:lnTo>
                      <a:pt x="128" y="45"/>
                    </a:lnTo>
                    <a:lnTo>
                      <a:pt x="130" y="43"/>
                    </a:lnTo>
                    <a:lnTo>
                      <a:pt x="132" y="39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39"/>
                    </a:lnTo>
                    <a:lnTo>
                      <a:pt x="120" y="34"/>
                    </a:lnTo>
                    <a:lnTo>
                      <a:pt x="118" y="36"/>
                    </a:lnTo>
                    <a:lnTo>
                      <a:pt x="116" y="33"/>
                    </a:lnTo>
                    <a:lnTo>
                      <a:pt x="112" y="30"/>
                    </a:lnTo>
                    <a:lnTo>
                      <a:pt x="110" y="33"/>
                    </a:lnTo>
                    <a:lnTo>
                      <a:pt x="109" y="31"/>
                    </a:lnTo>
                    <a:lnTo>
                      <a:pt x="109" y="29"/>
                    </a:lnTo>
                    <a:lnTo>
                      <a:pt x="108" y="29"/>
                    </a:lnTo>
                    <a:lnTo>
                      <a:pt x="107" y="30"/>
                    </a:lnTo>
                    <a:lnTo>
                      <a:pt x="105" y="29"/>
                    </a:lnTo>
                    <a:lnTo>
                      <a:pt x="100" y="27"/>
                    </a:lnTo>
                    <a:lnTo>
                      <a:pt x="97" y="23"/>
                    </a:lnTo>
                    <a:lnTo>
                      <a:pt x="93" y="21"/>
                    </a:lnTo>
                    <a:lnTo>
                      <a:pt x="90" y="17"/>
                    </a:lnTo>
                    <a:lnTo>
                      <a:pt x="82" y="17"/>
                    </a:lnTo>
                    <a:lnTo>
                      <a:pt x="79" y="16"/>
                    </a:lnTo>
                    <a:lnTo>
                      <a:pt x="78" y="12"/>
                    </a:lnTo>
                    <a:lnTo>
                      <a:pt x="74" y="7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60" y="4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5" y="3"/>
                    </a:lnTo>
                    <a:lnTo>
                      <a:pt x="27" y="3"/>
                    </a:lnTo>
                    <a:lnTo>
                      <a:pt x="21" y="5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11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10" y="20"/>
                    </a:lnTo>
                    <a:lnTo>
                      <a:pt x="9" y="22"/>
                    </a:lnTo>
                    <a:lnTo>
                      <a:pt x="7" y="20"/>
                    </a:lnTo>
                    <a:lnTo>
                      <a:pt x="1" y="24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2" y="27"/>
                    </a:lnTo>
                    <a:lnTo>
                      <a:pt x="5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10" y="24"/>
                    </a:lnTo>
                    <a:lnTo>
                      <a:pt x="12" y="24"/>
                    </a:lnTo>
                    <a:lnTo>
                      <a:pt x="14" y="19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1" y="19"/>
                    </a:lnTo>
                    <a:lnTo>
                      <a:pt x="24" y="19"/>
                    </a:lnTo>
                    <a:lnTo>
                      <a:pt x="28" y="13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45" y="12"/>
                    </a:lnTo>
                    <a:lnTo>
                      <a:pt x="47" y="13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6"/>
                    </a:lnTo>
                    <a:lnTo>
                      <a:pt x="42" y="19"/>
                    </a:lnTo>
                    <a:lnTo>
                      <a:pt x="51" y="20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7" y="22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4"/>
                    </a:lnTo>
                    <a:lnTo>
                      <a:pt x="71" y="28"/>
                    </a:lnTo>
                    <a:lnTo>
                      <a:pt x="75" y="29"/>
                    </a:lnTo>
                    <a:lnTo>
                      <a:pt x="76" y="27"/>
                    </a:lnTo>
                    <a:lnTo>
                      <a:pt x="79" y="30"/>
                    </a:lnTo>
                    <a:lnTo>
                      <a:pt x="81" y="29"/>
                    </a:lnTo>
                    <a:lnTo>
                      <a:pt x="83" y="30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40"/>
                    </a:lnTo>
                    <a:lnTo>
                      <a:pt x="96" y="47"/>
                    </a:lnTo>
                    <a:lnTo>
                      <a:pt x="98" y="47"/>
                    </a:lnTo>
                    <a:lnTo>
                      <a:pt x="99" y="46"/>
                    </a:lnTo>
                    <a:lnTo>
                      <a:pt x="102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11" y="50"/>
                    </a:lnTo>
                    <a:lnTo>
                      <a:pt x="110" y="54"/>
                    </a:lnTo>
                    <a:lnTo>
                      <a:pt x="107" y="55"/>
                    </a:lnTo>
                    <a:lnTo>
                      <a:pt x="102" y="60"/>
                    </a:lnTo>
                    <a:lnTo>
                      <a:pt x="101" y="63"/>
                    </a:lnTo>
                    <a:lnTo>
                      <a:pt x="107" y="64"/>
                    </a:lnTo>
                    <a:lnTo>
                      <a:pt x="110" y="62"/>
                    </a:lnTo>
                    <a:lnTo>
                      <a:pt x="112" y="64"/>
                    </a:lnTo>
                    <a:lnTo>
                      <a:pt x="119" y="61"/>
                    </a:lnTo>
                    <a:lnTo>
                      <a:pt x="123" y="62"/>
                    </a:lnTo>
                    <a:lnTo>
                      <a:pt x="128" y="6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1244">
                <a:extLst>
                  <a:ext uri="{FF2B5EF4-FFF2-40B4-BE49-F238E27FC236}">
                    <a16:creationId xmlns:a16="http://schemas.microsoft.com/office/drawing/2014/main" id="{9305603D-871F-41F9-A67E-C1CE9E4A1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283" y="3839800"/>
                <a:ext cx="12701" cy="14286"/>
              </a:xfrm>
              <a:custGeom>
                <a:avLst/>
                <a:gdLst>
                  <a:gd name="T0" fmla="*/ 1 w 8"/>
                  <a:gd name="T1" fmla="*/ 6 h 9"/>
                  <a:gd name="T2" fmla="*/ 0 w 8"/>
                  <a:gd name="T3" fmla="*/ 5 h 9"/>
                  <a:gd name="T4" fmla="*/ 0 w 8"/>
                  <a:gd name="T5" fmla="*/ 7 h 9"/>
                  <a:gd name="T6" fmla="*/ 3 w 8"/>
                  <a:gd name="T7" fmla="*/ 9 h 9"/>
                  <a:gd name="T8" fmla="*/ 7 w 8"/>
                  <a:gd name="T9" fmla="*/ 7 h 9"/>
                  <a:gd name="T10" fmla="*/ 8 w 8"/>
                  <a:gd name="T11" fmla="*/ 4 h 9"/>
                  <a:gd name="T12" fmla="*/ 5 w 8"/>
                  <a:gd name="T13" fmla="*/ 1 h 9"/>
                  <a:gd name="T14" fmla="*/ 3 w 8"/>
                  <a:gd name="T15" fmla="*/ 0 h 9"/>
                  <a:gd name="T16" fmla="*/ 2 w 8"/>
                  <a:gd name="T17" fmla="*/ 2 h 9"/>
                  <a:gd name="T18" fmla="*/ 2 w 8"/>
                  <a:gd name="T19" fmla="*/ 4 h 9"/>
                  <a:gd name="T20" fmla="*/ 4 w 8"/>
                  <a:gd name="T21" fmla="*/ 5 h 9"/>
                  <a:gd name="T22" fmla="*/ 2 w 8"/>
                  <a:gd name="T23" fmla="*/ 6 h 9"/>
                  <a:gd name="T24" fmla="*/ 1 w 8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lnTo>
                      <a:pt x="0" y="5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1245">
                <a:extLst>
                  <a:ext uri="{FF2B5EF4-FFF2-40B4-BE49-F238E27FC236}">
                    <a16:creationId xmlns:a16="http://schemas.microsoft.com/office/drawing/2014/main" id="{C6A51BF4-C0A0-41AA-B46C-D09260CE9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140" y="3814402"/>
                <a:ext cx="12701" cy="15874"/>
              </a:xfrm>
              <a:custGeom>
                <a:avLst/>
                <a:gdLst>
                  <a:gd name="T0" fmla="*/ 1 w 8"/>
                  <a:gd name="T1" fmla="*/ 8 h 10"/>
                  <a:gd name="T2" fmla="*/ 0 w 8"/>
                  <a:gd name="T3" fmla="*/ 10 h 10"/>
                  <a:gd name="T4" fmla="*/ 2 w 8"/>
                  <a:gd name="T5" fmla="*/ 10 h 10"/>
                  <a:gd name="T6" fmla="*/ 8 w 8"/>
                  <a:gd name="T7" fmla="*/ 5 h 10"/>
                  <a:gd name="T8" fmla="*/ 8 w 8"/>
                  <a:gd name="T9" fmla="*/ 1 h 10"/>
                  <a:gd name="T10" fmla="*/ 8 w 8"/>
                  <a:gd name="T11" fmla="*/ 0 h 10"/>
                  <a:gd name="T12" fmla="*/ 5 w 8"/>
                  <a:gd name="T13" fmla="*/ 1 h 10"/>
                  <a:gd name="T14" fmla="*/ 5 w 8"/>
                  <a:gd name="T15" fmla="*/ 4 h 10"/>
                  <a:gd name="T16" fmla="*/ 3 w 8"/>
                  <a:gd name="T17" fmla="*/ 8 h 10"/>
                  <a:gd name="T18" fmla="*/ 1 w 8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1" y="8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5" y="4"/>
                    </a:lnTo>
                    <a:lnTo>
                      <a:pt x="3" y="8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1246">
                <a:extLst>
                  <a:ext uri="{FF2B5EF4-FFF2-40B4-BE49-F238E27FC236}">
                    <a16:creationId xmlns:a16="http://schemas.microsoft.com/office/drawing/2014/main" id="{B22057FC-7151-483E-8771-29713078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129" y="3850912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1247">
                <a:extLst>
                  <a:ext uri="{FF2B5EF4-FFF2-40B4-BE49-F238E27FC236}">
                    <a16:creationId xmlns:a16="http://schemas.microsoft.com/office/drawing/2014/main" id="{900A2D85-482E-45D4-B21E-1B6590723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678" y="3787417"/>
                <a:ext cx="7938" cy="25398"/>
              </a:xfrm>
              <a:custGeom>
                <a:avLst/>
                <a:gdLst>
                  <a:gd name="T0" fmla="*/ 2 w 5"/>
                  <a:gd name="T1" fmla="*/ 13 h 16"/>
                  <a:gd name="T2" fmla="*/ 3 w 5"/>
                  <a:gd name="T3" fmla="*/ 15 h 16"/>
                  <a:gd name="T4" fmla="*/ 5 w 5"/>
                  <a:gd name="T5" fmla="*/ 16 h 16"/>
                  <a:gd name="T6" fmla="*/ 3 w 5"/>
                  <a:gd name="T7" fmla="*/ 11 h 16"/>
                  <a:gd name="T8" fmla="*/ 2 w 5"/>
                  <a:gd name="T9" fmla="*/ 6 h 16"/>
                  <a:gd name="T10" fmla="*/ 0 w 5"/>
                  <a:gd name="T11" fmla="*/ 0 h 16"/>
                  <a:gd name="T12" fmla="*/ 0 w 5"/>
                  <a:gd name="T13" fmla="*/ 3 h 16"/>
                  <a:gd name="T14" fmla="*/ 1 w 5"/>
                  <a:gd name="T15" fmla="*/ 7 h 16"/>
                  <a:gd name="T16" fmla="*/ 0 w 5"/>
                  <a:gd name="T17" fmla="*/ 8 h 16"/>
                  <a:gd name="T18" fmla="*/ 2 w 5"/>
                  <a:gd name="T1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2" y="13"/>
                    </a:moveTo>
                    <a:lnTo>
                      <a:pt x="3" y="15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1248">
                <a:extLst>
                  <a:ext uri="{FF2B5EF4-FFF2-40B4-BE49-F238E27FC236}">
                    <a16:creationId xmlns:a16="http://schemas.microsoft.com/office/drawing/2014/main" id="{E8530335-FF24-4D1E-A55F-39A3B14FD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328" y="3760433"/>
                <a:ext cx="9525" cy="20636"/>
              </a:xfrm>
              <a:custGeom>
                <a:avLst/>
                <a:gdLst>
                  <a:gd name="T0" fmla="*/ 3 w 6"/>
                  <a:gd name="T1" fmla="*/ 3 h 13"/>
                  <a:gd name="T2" fmla="*/ 0 w 6"/>
                  <a:gd name="T3" fmla="*/ 0 h 13"/>
                  <a:gd name="T4" fmla="*/ 0 w 6"/>
                  <a:gd name="T5" fmla="*/ 2 h 13"/>
                  <a:gd name="T6" fmla="*/ 2 w 6"/>
                  <a:gd name="T7" fmla="*/ 5 h 13"/>
                  <a:gd name="T8" fmla="*/ 2 w 6"/>
                  <a:gd name="T9" fmla="*/ 10 h 13"/>
                  <a:gd name="T10" fmla="*/ 1 w 6"/>
                  <a:gd name="T11" fmla="*/ 11 h 13"/>
                  <a:gd name="T12" fmla="*/ 2 w 6"/>
                  <a:gd name="T13" fmla="*/ 13 h 13"/>
                  <a:gd name="T14" fmla="*/ 6 w 6"/>
                  <a:gd name="T15" fmla="*/ 13 h 13"/>
                  <a:gd name="T16" fmla="*/ 6 w 6"/>
                  <a:gd name="T17" fmla="*/ 11 h 13"/>
                  <a:gd name="T18" fmla="*/ 4 w 6"/>
                  <a:gd name="T19" fmla="*/ 6 h 13"/>
                  <a:gd name="T20" fmla="*/ 3 w 6"/>
                  <a:gd name="T2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3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4" y="6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1249">
                <a:extLst>
                  <a:ext uri="{FF2B5EF4-FFF2-40B4-BE49-F238E27FC236}">
                    <a16:creationId xmlns:a16="http://schemas.microsoft.com/office/drawing/2014/main" id="{72F3A863-F239-4F46-ADD6-431A8EEDF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215" y="3785831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1250">
                <a:extLst>
                  <a:ext uri="{FF2B5EF4-FFF2-40B4-BE49-F238E27FC236}">
                    <a16:creationId xmlns:a16="http://schemas.microsoft.com/office/drawing/2014/main" id="{06F02478-F9A8-4F6B-8315-D40DA9E3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541" y="3825514"/>
                <a:ext cx="9525" cy="6349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3 h 4"/>
                  <a:gd name="T4" fmla="*/ 4 w 6"/>
                  <a:gd name="T5" fmla="*/ 3 h 4"/>
                  <a:gd name="T6" fmla="*/ 6 w 6"/>
                  <a:gd name="T7" fmla="*/ 4 h 4"/>
                  <a:gd name="T8" fmla="*/ 6 w 6"/>
                  <a:gd name="T9" fmla="*/ 3 h 4"/>
                  <a:gd name="T10" fmla="*/ 2 w 6"/>
                  <a:gd name="T11" fmla="*/ 0 h 4"/>
                  <a:gd name="T12" fmla="*/ 0 w 6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1251">
                <a:extLst>
                  <a:ext uri="{FF2B5EF4-FFF2-40B4-BE49-F238E27FC236}">
                    <a16:creationId xmlns:a16="http://schemas.microsoft.com/office/drawing/2014/main" id="{9832CA6C-89B2-4B67-8668-67FED2A07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774718"/>
                <a:ext cx="4763" cy="7937"/>
              </a:xfrm>
              <a:custGeom>
                <a:avLst/>
                <a:gdLst>
                  <a:gd name="T0" fmla="*/ 0 w 3"/>
                  <a:gd name="T1" fmla="*/ 4 h 5"/>
                  <a:gd name="T2" fmla="*/ 1 w 3"/>
                  <a:gd name="T3" fmla="*/ 5 h 5"/>
                  <a:gd name="T4" fmla="*/ 3 w 3"/>
                  <a:gd name="T5" fmla="*/ 2 h 5"/>
                  <a:gd name="T6" fmla="*/ 1 w 3"/>
                  <a:gd name="T7" fmla="*/ 0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lnTo>
                      <a:pt x="1" y="5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1252">
                <a:extLst>
                  <a:ext uri="{FF2B5EF4-FFF2-40B4-BE49-F238E27FC236}">
                    <a16:creationId xmlns:a16="http://schemas.microsoft.com/office/drawing/2014/main" id="{A53003FB-4D96-429D-B9BE-0F325DAE9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553" y="3809640"/>
                <a:ext cx="6350" cy="7937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2 h 5"/>
                  <a:gd name="T4" fmla="*/ 2 w 4"/>
                  <a:gd name="T5" fmla="*/ 5 h 5"/>
                  <a:gd name="T6" fmla="*/ 4 w 4"/>
                  <a:gd name="T7" fmla="*/ 5 h 5"/>
                  <a:gd name="T8" fmla="*/ 4 w 4"/>
                  <a:gd name="T9" fmla="*/ 3 h 5"/>
                  <a:gd name="T10" fmla="*/ 0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1253">
                <a:extLst>
                  <a:ext uri="{FF2B5EF4-FFF2-40B4-BE49-F238E27FC236}">
                    <a16:creationId xmlns:a16="http://schemas.microsoft.com/office/drawing/2014/main" id="{328B86DF-F2CB-4A17-8EE5-CB386C2A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254" y="3858849"/>
                <a:ext cx="15876" cy="12699"/>
              </a:xfrm>
              <a:custGeom>
                <a:avLst/>
                <a:gdLst>
                  <a:gd name="T0" fmla="*/ 4 w 10"/>
                  <a:gd name="T1" fmla="*/ 1 h 8"/>
                  <a:gd name="T2" fmla="*/ 1 w 10"/>
                  <a:gd name="T3" fmla="*/ 4 h 8"/>
                  <a:gd name="T4" fmla="*/ 0 w 10"/>
                  <a:gd name="T5" fmla="*/ 8 h 8"/>
                  <a:gd name="T6" fmla="*/ 8 w 10"/>
                  <a:gd name="T7" fmla="*/ 7 h 8"/>
                  <a:gd name="T8" fmla="*/ 10 w 10"/>
                  <a:gd name="T9" fmla="*/ 4 h 8"/>
                  <a:gd name="T10" fmla="*/ 10 w 10"/>
                  <a:gd name="T11" fmla="*/ 0 h 8"/>
                  <a:gd name="T12" fmla="*/ 9 w 10"/>
                  <a:gd name="T13" fmla="*/ 0 h 8"/>
                  <a:gd name="T14" fmla="*/ 7 w 10"/>
                  <a:gd name="T15" fmla="*/ 3 h 8"/>
                  <a:gd name="T16" fmla="*/ 4 w 10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lnTo>
                      <a:pt x="1" y="4"/>
                    </a:lnTo>
                    <a:lnTo>
                      <a:pt x="0" y="8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1254">
                <a:extLst>
                  <a:ext uri="{FF2B5EF4-FFF2-40B4-BE49-F238E27FC236}">
                    <a16:creationId xmlns:a16="http://schemas.microsoft.com/office/drawing/2014/main" id="{8A6F83E1-0655-4CB0-BD89-2737774F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277" y="3738210"/>
                <a:ext cx="11114" cy="19048"/>
              </a:xfrm>
              <a:custGeom>
                <a:avLst/>
                <a:gdLst>
                  <a:gd name="T0" fmla="*/ 1 w 7"/>
                  <a:gd name="T1" fmla="*/ 0 h 12"/>
                  <a:gd name="T2" fmla="*/ 0 w 7"/>
                  <a:gd name="T3" fmla="*/ 2 h 12"/>
                  <a:gd name="T4" fmla="*/ 4 w 7"/>
                  <a:gd name="T5" fmla="*/ 4 h 12"/>
                  <a:gd name="T6" fmla="*/ 5 w 7"/>
                  <a:gd name="T7" fmla="*/ 7 h 12"/>
                  <a:gd name="T8" fmla="*/ 5 w 7"/>
                  <a:gd name="T9" fmla="*/ 10 h 12"/>
                  <a:gd name="T10" fmla="*/ 3 w 7"/>
                  <a:gd name="T11" fmla="*/ 11 h 12"/>
                  <a:gd name="T12" fmla="*/ 5 w 7"/>
                  <a:gd name="T13" fmla="*/ 12 h 12"/>
                  <a:gd name="T14" fmla="*/ 6 w 7"/>
                  <a:gd name="T15" fmla="*/ 12 h 12"/>
                  <a:gd name="T16" fmla="*/ 7 w 7"/>
                  <a:gd name="T17" fmla="*/ 7 h 12"/>
                  <a:gd name="T18" fmla="*/ 5 w 7"/>
                  <a:gd name="T19" fmla="*/ 2 h 12"/>
                  <a:gd name="T20" fmla="*/ 1 w 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lnTo>
                      <a:pt x="0" y="2"/>
                    </a:lnTo>
                    <a:lnTo>
                      <a:pt x="4" y="4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7"/>
                    </a:lnTo>
                    <a:lnTo>
                      <a:pt x="5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1255">
                <a:extLst>
                  <a:ext uri="{FF2B5EF4-FFF2-40B4-BE49-F238E27FC236}">
                    <a16:creationId xmlns:a16="http://schemas.microsoft.com/office/drawing/2014/main" id="{1E85C696-96FB-4935-B163-D7E3FEDA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69957"/>
                <a:ext cx="6350" cy="317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1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1256">
                <a:extLst>
                  <a:ext uri="{FF2B5EF4-FFF2-40B4-BE49-F238E27FC236}">
                    <a16:creationId xmlns:a16="http://schemas.microsoft.com/office/drawing/2014/main" id="{28CFBAB7-F12F-4E26-B1E0-E2929478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526" y="3771543"/>
                <a:ext cx="1588" cy="476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1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1257">
                <a:extLst>
                  <a:ext uri="{FF2B5EF4-FFF2-40B4-BE49-F238E27FC236}">
                    <a16:creationId xmlns:a16="http://schemas.microsoft.com/office/drawing/2014/main" id="{AD06BFDC-5223-4D99-8B65-0AE8719B3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587" y="3746147"/>
                <a:ext cx="14289" cy="20636"/>
              </a:xfrm>
              <a:custGeom>
                <a:avLst/>
                <a:gdLst>
                  <a:gd name="T0" fmla="*/ 6 w 9"/>
                  <a:gd name="T1" fmla="*/ 1 h 13"/>
                  <a:gd name="T2" fmla="*/ 4 w 9"/>
                  <a:gd name="T3" fmla="*/ 0 h 13"/>
                  <a:gd name="T4" fmla="*/ 3 w 9"/>
                  <a:gd name="T5" fmla="*/ 5 h 13"/>
                  <a:gd name="T6" fmla="*/ 0 w 9"/>
                  <a:gd name="T7" fmla="*/ 9 h 13"/>
                  <a:gd name="T8" fmla="*/ 3 w 9"/>
                  <a:gd name="T9" fmla="*/ 12 h 13"/>
                  <a:gd name="T10" fmla="*/ 5 w 9"/>
                  <a:gd name="T11" fmla="*/ 10 h 13"/>
                  <a:gd name="T12" fmla="*/ 6 w 9"/>
                  <a:gd name="T13" fmla="*/ 13 h 13"/>
                  <a:gd name="T14" fmla="*/ 9 w 9"/>
                  <a:gd name="T15" fmla="*/ 10 h 13"/>
                  <a:gd name="T16" fmla="*/ 6 w 9"/>
                  <a:gd name="T17" fmla="*/ 5 h 13"/>
                  <a:gd name="T18" fmla="*/ 6 w 9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3">
                    <a:moveTo>
                      <a:pt x="6" y="1"/>
                    </a:moveTo>
                    <a:lnTo>
                      <a:pt x="4" y="0"/>
                    </a:lnTo>
                    <a:lnTo>
                      <a:pt x="3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13"/>
                    </a:lnTo>
                    <a:lnTo>
                      <a:pt x="9" y="10"/>
                    </a:lnTo>
                    <a:lnTo>
                      <a:pt x="6" y="5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1258">
                <a:extLst>
                  <a:ext uri="{FF2B5EF4-FFF2-40B4-BE49-F238E27FC236}">
                    <a16:creationId xmlns:a16="http://schemas.microsoft.com/office/drawing/2014/main" id="{AC8C7533-0698-41BC-8AF1-31C6BA9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113" y="3774718"/>
                <a:ext cx="7938" cy="14286"/>
              </a:xfrm>
              <a:custGeom>
                <a:avLst/>
                <a:gdLst>
                  <a:gd name="T0" fmla="*/ 1 w 5"/>
                  <a:gd name="T1" fmla="*/ 9 h 9"/>
                  <a:gd name="T2" fmla="*/ 4 w 5"/>
                  <a:gd name="T3" fmla="*/ 8 h 9"/>
                  <a:gd name="T4" fmla="*/ 5 w 5"/>
                  <a:gd name="T5" fmla="*/ 5 h 9"/>
                  <a:gd name="T6" fmla="*/ 4 w 5"/>
                  <a:gd name="T7" fmla="*/ 3 h 9"/>
                  <a:gd name="T8" fmla="*/ 4 w 5"/>
                  <a:gd name="T9" fmla="*/ 1 h 9"/>
                  <a:gd name="T10" fmla="*/ 4 w 5"/>
                  <a:gd name="T11" fmla="*/ 0 h 9"/>
                  <a:gd name="T12" fmla="*/ 0 w 5"/>
                  <a:gd name="T13" fmla="*/ 2 h 9"/>
                  <a:gd name="T14" fmla="*/ 0 w 5"/>
                  <a:gd name="T15" fmla="*/ 5 h 9"/>
                  <a:gd name="T16" fmla="*/ 1 w 5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lnTo>
                      <a:pt x="4" y="8"/>
                    </a:lnTo>
                    <a:lnTo>
                      <a:pt x="5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1259">
                <a:extLst>
                  <a:ext uri="{FF2B5EF4-FFF2-40B4-BE49-F238E27FC236}">
                    <a16:creationId xmlns:a16="http://schemas.microsoft.com/office/drawing/2014/main" id="{A1088935-6A57-40B5-B0B1-BAAFFC6EB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744559"/>
                <a:ext cx="11114" cy="4762"/>
              </a:xfrm>
              <a:custGeom>
                <a:avLst/>
                <a:gdLst>
                  <a:gd name="T0" fmla="*/ 0 w 7"/>
                  <a:gd name="T1" fmla="*/ 2 h 3"/>
                  <a:gd name="T2" fmla="*/ 2 w 7"/>
                  <a:gd name="T3" fmla="*/ 3 h 3"/>
                  <a:gd name="T4" fmla="*/ 6 w 7"/>
                  <a:gd name="T5" fmla="*/ 3 h 3"/>
                  <a:gd name="T6" fmla="*/ 7 w 7"/>
                  <a:gd name="T7" fmla="*/ 0 h 3"/>
                  <a:gd name="T8" fmla="*/ 4 w 7"/>
                  <a:gd name="T9" fmla="*/ 0 h 3"/>
                  <a:gd name="T10" fmla="*/ 0 w 7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lnTo>
                      <a:pt x="2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1260">
                <a:extLst>
                  <a:ext uri="{FF2B5EF4-FFF2-40B4-BE49-F238E27FC236}">
                    <a16:creationId xmlns:a16="http://schemas.microsoft.com/office/drawing/2014/main" id="{95FD904A-B9A7-4833-AF33-C7927B075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051" y="3690590"/>
                <a:ext cx="17464" cy="33335"/>
              </a:xfrm>
              <a:custGeom>
                <a:avLst/>
                <a:gdLst>
                  <a:gd name="T0" fmla="*/ 11 w 11"/>
                  <a:gd name="T1" fmla="*/ 8 h 21"/>
                  <a:gd name="T2" fmla="*/ 9 w 11"/>
                  <a:gd name="T3" fmla="*/ 6 h 21"/>
                  <a:gd name="T4" fmla="*/ 9 w 11"/>
                  <a:gd name="T5" fmla="*/ 3 h 21"/>
                  <a:gd name="T6" fmla="*/ 4 w 11"/>
                  <a:gd name="T7" fmla="*/ 0 h 21"/>
                  <a:gd name="T8" fmla="*/ 0 w 11"/>
                  <a:gd name="T9" fmla="*/ 0 h 21"/>
                  <a:gd name="T10" fmla="*/ 4 w 11"/>
                  <a:gd name="T11" fmla="*/ 2 h 21"/>
                  <a:gd name="T12" fmla="*/ 5 w 11"/>
                  <a:gd name="T13" fmla="*/ 5 h 21"/>
                  <a:gd name="T14" fmla="*/ 8 w 11"/>
                  <a:gd name="T15" fmla="*/ 10 h 21"/>
                  <a:gd name="T16" fmla="*/ 6 w 11"/>
                  <a:gd name="T17" fmla="*/ 12 h 21"/>
                  <a:gd name="T18" fmla="*/ 7 w 11"/>
                  <a:gd name="T19" fmla="*/ 15 h 21"/>
                  <a:gd name="T20" fmla="*/ 6 w 11"/>
                  <a:gd name="T21" fmla="*/ 21 h 21"/>
                  <a:gd name="T22" fmla="*/ 9 w 11"/>
                  <a:gd name="T23" fmla="*/ 18 h 21"/>
                  <a:gd name="T24" fmla="*/ 8 w 11"/>
                  <a:gd name="T25" fmla="*/ 15 h 21"/>
                  <a:gd name="T26" fmla="*/ 11 w 11"/>
                  <a:gd name="T27" fmla="*/ 13 h 21"/>
                  <a:gd name="T28" fmla="*/ 11 w 11"/>
                  <a:gd name="T2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1">
                    <a:moveTo>
                      <a:pt x="11" y="8"/>
                    </a:moveTo>
                    <a:lnTo>
                      <a:pt x="9" y="6"/>
                    </a:lnTo>
                    <a:lnTo>
                      <a:pt x="9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5" y="5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7" y="15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8" y="15"/>
                    </a:lnTo>
                    <a:lnTo>
                      <a:pt x="11" y="13"/>
                    </a:lnTo>
                    <a:lnTo>
                      <a:pt x="11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1261">
                <a:extLst>
                  <a:ext uri="{FF2B5EF4-FFF2-40B4-BE49-F238E27FC236}">
                    <a16:creationId xmlns:a16="http://schemas.microsoft.com/office/drawing/2014/main" id="{7B33D380-AD5E-4BA0-99E7-78E81D9B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062" y="3693764"/>
                <a:ext cx="26989" cy="11112"/>
              </a:xfrm>
              <a:custGeom>
                <a:avLst/>
                <a:gdLst>
                  <a:gd name="T0" fmla="*/ 9 w 17"/>
                  <a:gd name="T1" fmla="*/ 0 h 7"/>
                  <a:gd name="T2" fmla="*/ 5 w 17"/>
                  <a:gd name="T3" fmla="*/ 3 h 7"/>
                  <a:gd name="T4" fmla="*/ 4 w 17"/>
                  <a:gd name="T5" fmla="*/ 1 h 7"/>
                  <a:gd name="T6" fmla="*/ 0 w 17"/>
                  <a:gd name="T7" fmla="*/ 1 h 7"/>
                  <a:gd name="T8" fmla="*/ 4 w 17"/>
                  <a:gd name="T9" fmla="*/ 6 h 7"/>
                  <a:gd name="T10" fmla="*/ 6 w 17"/>
                  <a:gd name="T11" fmla="*/ 7 h 7"/>
                  <a:gd name="T12" fmla="*/ 12 w 17"/>
                  <a:gd name="T13" fmla="*/ 2 h 7"/>
                  <a:gd name="T14" fmla="*/ 15 w 17"/>
                  <a:gd name="T15" fmla="*/ 3 h 7"/>
                  <a:gd name="T16" fmla="*/ 17 w 17"/>
                  <a:gd name="T17" fmla="*/ 4 h 7"/>
                  <a:gd name="T18" fmla="*/ 14 w 17"/>
                  <a:gd name="T19" fmla="*/ 0 h 7"/>
                  <a:gd name="T20" fmla="*/ 9 w 1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7">
                    <a:moveTo>
                      <a:pt x="9" y="0"/>
                    </a:moveTo>
                    <a:lnTo>
                      <a:pt x="5" y="3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5" y="3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1262">
                <a:extLst>
                  <a:ext uri="{FF2B5EF4-FFF2-40B4-BE49-F238E27FC236}">
                    <a16:creationId xmlns:a16="http://schemas.microsoft.com/office/drawing/2014/main" id="{F4EA39A5-158B-45E0-BE2D-D2B9ACE12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818" y="3235019"/>
                <a:ext cx="46040" cy="15874"/>
              </a:xfrm>
              <a:custGeom>
                <a:avLst/>
                <a:gdLst>
                  <a:gd name="T0" fmla="*/ 24 w 29"/>
                  <a:gd name="T1" fmla="*/ 0 h 10"/>
                  <a:gd name="T2" fmla="*/ 24 w 29"/>
                  <a:gd name="T3" fmla="*/ 0 h 10"/>
                  <a:gd name="T4" fmla="*/ 20 w 29"/>
                  <a:gd name="T5" fmla="*/ 2 h 10"/>
                  <a:gd name="T6" fmla="*/ 16 w 29"/>
                  <a:gd name="T7" fmla="*/ 3 h 10"/>
                  <a:gd name="T8" fmla="*/ 12 w 29"/>
                  <a:gd name="T9" fmla="*/ 3 h 10"/>
                  <a:gd name="T10" fmla="*/ 9 w 29"/>
                  <a:gd name="T11" fmla="*/ 3 h 10"/>
                  <a:gd name="T12" fmla="*/ 5 w 29"/>
                  <a:gd name="T13" fmla="*/ 5 h 10"/>
                  <a:gd name="T14" fmla="*/ 2 w 29"/>
                  <a:gd name="T15" fmla="*/ 5 h 10"/>
                  <a:gd name="T16" fmla="*/ 0 w 29"/>
                  <a:gd name="T17" fmla="*/ 7 h 10"/>
                  <a:gd name="T18" fmla="*/ 1 w 29"/>
                  <a:gd name="T19" fmla="*/ 9 h 10"/>
                  <a:gd name="T20" fmla="*/ 2 w 29"/>
                  <a:gd name="T21" fmla="*/ 10 h 10"/>
                  <a:gd name="T22" fmla="*/ 1 w 29"/>
                  <a:gd name="T23" fmla="*/ 10 h 10"/>
                  <a:gd name="T24" fmla="*/ 3 w 29"/>
                  <a:gd name="T25" fmla="*/ 10 h 10"/>
                  <a:gd name="T26" fmla="*/ 4 w 29"/>
                  <a:gd name="T27" fmla="*/ 9 h 10"/>
                  <a:gd name="T28" fmla="*/ 7 w 29"/>
                  <a:gd name="T29" fmla="*/ 9 h 10"/>
                  <a:gd name="T30" fmla="*/ 10 w 29"/>
                  <a:gd name="T31" fmla="*/ 7 h 10"/>
                  <a:gd name="T32" fmla="*/ 15 w 29"/>
                  <a:gd name="T33" fmla="*/ 7 h 10"/>
                  <a:gd name="T34" fmla="*/ 17 w 29"/>
                  <a:gd name="T35" fmla="*/ 6 h 10"/>
                  <a:gd name="T36" fmla="*/ 21 w 29"/>
                  <a:gd name="T37" fmla="*/ 6 h 10"/>
                  <a:gd name="T38" fmla="*/ 22 w 29"/>
                  <a:gd name="T39" fmla="*/ 5 h 10"/>
                  <a:gd name="T40" fmla="*/ 23 w 29"/>
                  <a:gd name="T41" fmla="*/ 5 h 10"/>
                  <a:gd name="T42" fmla="*/ 27 w 29"/>
                  <a:gd name="T43" fmla="*/ 4 h 10"/>
                  <a:gd name="T44" fmla="*/ 29 w 29"/>
                  <a:gd name="T45" fmla="*/ 2 h 10"/>
                  <a:gd name="T46" fmla="*/ 26 w 29"/>
                  <a:gd name="T47" fmla="*/ 3 h 10"/>
                  <a:gd name="T48" fmla="*/ 25 w 29"/>
                  <a:gd name="T49" fmla="*/ 3 h 10"/>
                  <a:gd name="T50" fmla="*/ 22 w 29"/>
                  <a:gd name="T51" fmla="*/ 3 h 10"/>
                  <a:gd name="T52" fmla="*/ 23 w 29"/>
                  <a:gd name="T53" fmla="*/ 2 h 10"/>
                  <a:gd name="T54" fmla="*/ 24 w 29"/>
                  <a:gd name="T5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10">
                    <a:moveTo>
                      <a:pt x="24" y="0"/>
                    </a:moveTo>
                    <a:lnTo>
                      <a:pt x="24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2" y="3"/>
                    </a:lnTo>
                    <a:lnTo>
                      <a:pt x="9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10" y="7"/>
                    </a:lnTo>
                    <a:lnTo>
                      <a:pt x="15" y="7"/>
                    </a:lnTo>
                    <a:lnTo>
                      <a:pt x="17" y="6"/>
                    </a:lnTo>
                    <a:lnTo>
                      <a:pt x="21" y="6"/>
                    </a:lnTo>
                    <a:lnTo>
                      <a:pt x="22" y="5"/>
                    </a:lnTo>
                    <a:lnTo>
                      <a:pt x="23" y="5"/>
                    </a:lnTo>
                    <a:lnTo>
                      <a:pt x="27" y="4"/>
                    </a:lnTo>
                    <a:lnTo>
                      <a:pt x="29" y="2"/>
                    </a:lnTo>
                    <a:lnTo>
                      <a:pt x="26" y="3"/>
                    </a:lnTo>
                    <a:lnTo>
                      <a:pt x="25" y="3"/>
                    </a:lnTo>
                    <a:lnTo>
                      <a:pt x="22" y="3"/>
                    </a:lnTo>
                    <a:lnTo>
                      <a:pt x="23" y="2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1264">
                <a:extLst>
                  <a:ext uri="{FF2B5EF4-FFF2-40B4-BE49-F238E27FC236}">
                    <a16:creationId xmlns:a16="http://schemas.microsoft.com/office/drawing/2014/main" id="{347BD51C-3D53-4D2C-993C-BF2F505C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662018"/>
                <a:ext cx="4763" cy="9524"/>
              </a:xfrm>
              <a:custGeom>
                <a:avLst/>
                <a:gdLst>
                  <a:gd name="T0" fmla="*/ 2 w 3"/>
                  <a:gd name="T1" fmla="*/ 5 h 6"/>
                  <a:gd name="T2" fmla="*/ 3 w 3"/>
                  <a:gd name="T3" fmla="*/ 1 h 6"/>
                  <a:gd name="T4" fmla="*/ 3 w 3"/>
                  <a:gd name="T5" fmla="*/ 0 h 6"/>
                  <a:gd name="T6" fmla="*/ 0 w 3"/>
                  <a:gd name="T7" fmla="*/ 6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1265">
                <a:extLst>
                  <a:ext uri="{FF2B5EF4-FFF2-40B4-BE49-F238E27FC236}">
                    <a16:creationId xmlns:a16="http://schemas.microsoft.com/office/drawing/2014/main" id="{C99A59C2-A7CF-4577-945F-E4F52051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236" y="3708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1266">
                <a:extLst>
                  <a:ext uri="{FF2B5EF4-FFF2-40B4-BE49-F238E27FC236}">
                    <a16:creationId xmlns:a16="http://schemas.microsoft.com/office/drawing/2014/main" id="{1A463155-DBF5-4D0D-8AB3-5AEAD456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472" y="3673129"/>
                <a:ext cx="4763" cy="34922"/>
              </a:xfrm>
              <a:custGeom>
                <a:avLst/>
                <a:gdLst>
                  <a:gd name="T0" fmla="*/ 4 w 4"/>
                  <a:gd name="T1" fmla="*/ 0 h 28"/>
                  <a:gd name="T2" fmla="*/ 1 w 4"/>
                  <a:gd name="T3" fmla="*/ 10 h 28"/>
                  <a:gd name="T4" fmla="*/ 0 w 4"/>
                  <a:gd name="T5" fmla="*/ 20 h 28"/>
                  <a:gd name="T6" fmla="*/ 3 w 4"/>
                  <a:gd name="T7" fmla="*/ 28 h 28"/>
                  <a:gd name="T8" fmla="*/ 1 w 4"/>
                  <a:gd name="T9" fmla="*/ 21 h 28"/>
                  <a:gd name="T10" fmla="*/ 2 w 4"/>
                  <a:gd name="T11" fmla="*/ 11 h 28"/>
                  <a:gd name="T12" fmla="*/ 4 w 4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8">
                    <a:moveTo>
                      <a:pt x="4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2" y="26"/>
                      <a:pt x="3" y="2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11"/>
                      <a:pt x="2" y="11"/>
                      <a:pt x="2" y="1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1267">
                <a:extLst>
                  <a:ext uri="{FF2B5EF4-FFF2-40B4-BE49-F238E27FC236}">
                    <a16:creationId xmlns:a16="http://schemas.microsoft.com/office/drawing/2014/main" id="{44A5F545-EFCB-4A99-9D4E-A38875D54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586" y="3644556"/>
                <a:ext cx="9525" cy="12699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4 w 6"/>
                  <a:gd name="T5" fmla="*/ 3 h 8"/>
                  <a:gd name="T6" fmla="*/ 6 w 6"/>
                  <a:gd name="T7" fmla="*/ 0 h 8"/>
                  <a:gd name="T8" fmla="*/ 3 w 6"/>
                  <a:gd name="T9" fmla="*/ 2 h 8"/>
                  <a:gd name="T10" fmla="*/ 0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1" y="8"/>
                    </a:lnTo>
                    <a:lnTo>
                      <a:pt x="4" y="3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1268">
                <a:extLst>
                  <a:ext uri="{FF2B5EF4-FFF2-40B4-BE49-F238E27FC236}">
                    <a16:creationId xmlns:a16="http://schemas.microsoft.com/office/drawing/2014/main" id="{7941262E-ABE0-40D9-807A-FCA0CAC0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259" y="3223909"/>
                <a:ext cx="9525" cy="4762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1 h 3"/>
                  <a:gd name="T4" fmla="*/ 0 w 6"/>
                  <a:gd name="T5" fmla="*/ 3 h 3"/>
                  <a:gd name="T6" fmla="*/ 1 w 6"/>
                  <a:gd name="T7" fmla="*/ 3 h 3"/>
                  <a:gd name="T8" fmla="*/ 2 w 6"/>
                  <a:gd name="T9" fmla="*/ 3 h 3"/>
                  <a:gd name="T10" fmla="*/ 3 w 6"/>
                  <a:gd name="T11" fmla="*/ 2 h 3"/>
                  <a:gd name="T12" fmla="*/ 6 w 6"/>
                  <a:gd name="T13" fmla="*/ 2 h 3"/>
                  <a:gd name="T14" fmla="*/ 4 w 6"/>
                  <a:gd name="T15" fmla="*/ 0 h 3"/>
                  <a:gd name="T16" fmla="*/ 2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lnTo>
                      <a:pt x="2" y="1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1269">
                <a:extLst>
                  <a:ext uri="{FF2B5EF4-FFF2-40B4-BE49-F238E27FC236}">
                    <a16:creationId xmlns:a16="http://schemas.microsoft.com/office/drawing/2014/main" id="{425C67CA-A25C-4465-B3A6-D6C367C60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944" y="2871518"/>
                <a:ext cx="4763" cy="20636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0 h 13"/>
                  <a:gd name="T4" fmla="*/ 0 w 3"/>
                  <a:gd name="T5" fmla="*/ 3 h 13"/>
                  <a:gd name="T6" fmla="*/ 0 w 3"/>
                  <a:gd name="T7" fmla="*/ 8 h 13"/>
                  <a:gd name="T8" fmla="*/ 1 w 3"/>
                  <a:gd name="T9" fmla="*/ 13 h 13"/>
                  <a:gd name="T10" fmla="*/ 3 w 3"/>
                  <a:gd name="T11" fmla="*/ 12 h 13"/>
                  <a:gd name="T12" fmla="*/ 0 w 3"/>
                  <a:gd name="T13" fmla="*/ 5 h 13"/>
                  <a:gd name="T14" fmla="*/ 1 w 3"/>
                  <a:gd name="T15" fmla="*/ 2 h 13"/>
                  <a:gd name="T16" fmla="*/ 3 w 3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2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1270">
                <a:extLst>
                  <a:ext uri="{FF2B5EF4-FFF2-40B4-BE49-F238E27FC236}">
                    <a16:creationId xmlns:a16="http://schemas.microsoft.com/office/drawing/2014/main" id="{0BEDA0DF-EAA5-441E-8548-698807ED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205" y="6043046"/>
                <a:ext cx="7938" cy="6349"/>
              </a:xfrm>
              <a:custGeom>
                <a:avLst/>
                <a:gdLst>
                  <a:gd name="T0" fmla="*/ 3 w 5"/>
                  <a:gd name="T1" fmla="*/ 1 h 4"/>
                  <a:gd name="T2" fmla="*/ 2 w 5"/>
                  <a:gd name="T3" fmla="*/ 0 h 4"/>
                  <a:gd name="T4" fmla="*/ 0 w 5"/>
                  <a:gd name="T5" fmla="*/ 1 h 4"/>
                  <a:gd name="T6" fmla="*/ 2 w 5"/>
                  <a:gd name="T7" fmla="*/ 4 h 4"/>
                  <a:gd name="T8" fmla="*/ 5 w 5"/>
                  <a:gd name="T9" fmla="*/ 1 h 4"/>
                  <a:gd name="T10" fmla="*/ 3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lnTo>
                      <a:pt x="5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1271">
                <a:extLst>
                  <a:ext uri="{FF2B5EF4-FFF2-40B4-BE49-F238E27FC236}">
                    <a16:creationId xmlns:a16="http://schemas.microsoft.com/office/drawing/2014/main" id="{2655530F-4BCB-43C3-A9CF-064DF043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019" y="6017648"/>
                <a:ext cx="9525" cy="6349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1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0" y="1"/>
                    </a:lnTo>
                    <a:lnTo>
                      <a:pt x="6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1272">
                <a:extLst>
                  <a:ext uri="{FF2B5EF4-FFF2-40B4-BE49-F238E27FC236}">
                    <a16:creationId xmlns:a16="http://schemas.microsoft.com/office/drawing/2014/main" id="{9AD87CFE-3AB0-4FF6-B311-9F822A9E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556" y="6025584"/>
                <a:ext cx="31752" cy="33335"/>
              </a:xfrm>
              <a:custGeom>
                <a:avLst/>
                <a:gdLst>
                  <a:gd name="T0" fmla="*/ 20 w 20"/>
                  <a:gd name="T1" fmla="*/ 2 h 21"/>
                  <a:gd name="T2" fmla="*/ 20 w 20"/>
                  <a:gd name="T3" fmla="*/ 0 h 21"/>
                  <a:gd name="T4" fmla="*/ 17 w 20"/>
                  <a:gd name="T5" fmla="*/ 1 h 21"/>
                  <a:gd name="T6" fmla="*/ 17 w 20"/>
                  <a:gd name="T7" fmla="*/ 2 h 21"/>
                  <a:gd name="T8" fmla="*/ 15 w 20"/>
                  <a:gd name="T9" fmla="*/ 3 h 21"/>
                  <a:gd name="T10" fmla="*/ 13 w 20"/>
                  <a:gd name="T11" fmla="*/ 1 h 21"/>
                  <a:gd name="T12" fmla="*/ 10 w 20"/>
                  <a:gd name="T13" fmla="*/ 1 h 21"/>
                  <a:gd name="T14" fmla="*/ 10 w 20"/>
                  <a:gd name="T15" fmla="*/ 5 h 21"/>
                  <a:gd name="T16" fmla="*/ 6 w 20"/>
                  <a:gd name="T17" fmla="*/ 4 h 21"/>
                  <a:gd name="T18" fmla="*/ 4 w 20"/>
                  <a:gd name="T19" fmla="*/ 1 h 21"/>
                  <a:gd name="T20" fmla="*/ 3 w 20"/>
                  <a:gd name="T21" fmla="*/ 2 h 21"/>
                  <a:gd name="T22" fmla="*/ 6 w 20"/>
                  <a:gd name="T23" fmla="*/ 8 h 21"/>
                  <a:gd name="T24" fmla="*/ 10 w 20"/>
                  <a:gd name="T25" fmla="*/ 9 h 21"/>
                  <a:gd name="T26" fmla="*/ 10 w 20"/>
                  <a:gd name="T27" fmla="*/ 10 h 21"/>
                  <a:gd name="T28" fmla="*/ 6 w 20"/>
                  <a:gd name="T29" fmla="*/ 10 h 21"/>
                  <a:gd name="T30" fmla="*/ 4 w 20"/>
                  <a:gd name="T31" fmla="*/ 12 h 21"/>
                  <a:gd name="T32" fmla="*/ 5 w 20"/>
                  <a:gd name="T33" fmla="*/ 14 h 21"/>
                  <a:gd name="T34" fmla="*/ 2 w 20"/>
                  <a:gd name="T35" fmla="*/ 17 h 21"/>
                  <a:gd name="T36" fmla="*/ 0 w 20"/>
                  <a:gd name="T37" fmla="*/ 17 h 21"/>
                  <a:gd name="T38" fmla="*/ 0 w 20"/>
                  <a:gd name="T39" fmla="*/ 19 h 21"/>
                  <a:gd name="T40" fmla="*/ 3 w 20"/>
                  <a:gd name="T41" fmla="*/ 20 h 21"/>
                  <a:gd name="T42" fmla="*/ 5 w 20"/>
                  <a:gd name="T43" fmla="*/ 19 h 21"/>
                  <a:gd name="T44" fmla="*/ 7 w 20"/>
                  <a:gd name="T45" fmla="*/ 21 h 21"/>
                  <a:gd name="T46" fmla="*/ 9 w 20"/>
                  <a:gd name="T47" fmla="*/ 18 h 21"/>
                  <a:gd name="T48" fmla="*/ 6 w 20"/>
                  <a:gd name="T49" fmla="*/ 16 h 21"/>
                  <a:gd name="T50" fmla="*/ 8 w 20"/>
                  <a:gd name="T51" fmla="*/ 15 h 21"/>
                  <a:gd name="T52" fmla="*/ 13 w 20"/>
                  <a:gd name="T53" fmla="*/ 15 h 21"/>
                  <a:gd name="T54" fmla="*/ 16 w 20"/>
                  <a:gd name="T55" fmla="*/ 13 h 21"/>
                  <a:gd name="T56" fmla="*/ 16 w 20"/>
                  <a:gd name="T57" fmla="*/ 9 h 21"/>
                  <a:gd name="T58" fmla="*/ 19 w 20"/>
                  <a:gd name="T59" fmla="*/ 6 h 21"/>
                  <a:gd name="T60" fmla="*/ 20 w 20"/>
                  <a:gd name="T6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" h="21">
                    <a:moveTo>
                      <a:pt x="20" y="2"/>
                    </a:moveTo>
                    <a:lnTo>
                      <a:pt x="20" y="0"/>
                    </a:lnTo>
                    <a:lnTo>
                      <a:pt x="17" y="1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1"/>
                    </a:lnTo>
                    <a:lnTo>
                      <a:pt x="10" y="5"/>
                    </a:lnTo>
                    <a:lnTo>
                      <a:pt x="6" y="4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6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3" y="20"/>
                    </a:lnTo>
                    <a:lnTo>
                      <a:pt x="5" y="19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6" y="16"/>
                    </a:lnTo>
                    <a:lnTo>
                      <a:pt x="8" y="15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1273">
                <a:extLst>
                  <a:ext uri="{FF2B5EF4-FFF2-40B4-BE49-F238E27FC236}">
                    <a16:creationId xmlns:a16="http://schemas.microsoft.com/office/drawing/2014/main" id="{F04BFE45-19AD-4344-B9B1-9B16B78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081" y="6022409"/>
                <a:ext cx="6350" cy="3175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1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1274">
                <a:extLst>
                  <a:ext uri="{FF2B5EF4-FFF2-40B4-BE49-F238E27FC236}">
                    <a16:creationId xmlns:a16="http://schemas.microsoft.com/office/drawing/2014/main" id="{F86FA50E-646C-451B-AE77-DB111E5E1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348" y="6108126"/>
                <a:ext cx="25401" cy="23810"/>
              </a:xfrm>
              <a:custGeom>
                <a:avLst/>
                <a:gdLst>
                  <a:gd name="T0" fmla="*/ 16 w 21"/>
                  <a:gd name="T1" fmla="*/ 12 h 19"/>
                  <a:gd name="T2" fmla="*/ 15 w 21"/>
                  <a:gd name="T3" fmla="*/ 8 h 19"/>
                  <a:gd name="T4" fmla="*/ 14 w 21"/>
                  <a:gd name="T5" fmla="*/ 7 h 19"/>
                  <a:gd name="T6" fmla="*/ 10 w 21"/>
                  <a:gd name="T7" fmla="*/ 4 h 19"/>
                  <a:gd name="T8" fmla="*/ 8 w 21"/>
                  <a:gd name="T9" fmla="*/ 3 h 19"/>
                  <a:gd name="T10" fmla="*/ 8 w 21"/>
                  <a:gd name="T11" fmla="*/ 2 h 19"/>
                  <a:gd name="T12" fmla="*/ 4 w 21"/>
                  <a:gd name="T13" fmla="*/ 0 h 19"/>
                  <a:gd name="T14" fmla="*/ 0 w 21"/>
                  <a:gd name="T15" fmla="*/ 0 h 19"/>
                  <a:gd name="T16" fmla="*/ 0 w 21"/>
                  <a:gd name="T17" fmla="*/ 1 h 19"/>
                  <a:gd name="T18" fmla="*/ 3 w 21"/>
                  <a:gd name="T19" fmla="*/ 2 h 19"/>
                  <a:gd name="T20" fmla="*/ 5 w 21"/>
                  <a:gd name="T21" fmla="*/ 5 h 19"/>
                  <a:gd name="T22" fmla="*/ 8 w 21"/>
                  <a:gd name="T23" fmla="*/ 6 h 19"/>
                  <a:gd name="T24" fmla="*/ 8 w 21"/>
                  <a:gd name="T25" fmla="*/ 10 h 19"/>
                  <a:gd name="T26" fmla="*/ 11 w 21"/>
                  <a:gd name="T27" fmla="*/ 12 h 19"/>
                  <a:gd name="T28" fmla="*/ 12 w 21"/>
                  <a:gd name="T29" fmla="*/ 18 h 19"/>
                  <a:gd name="T30" fmla="*/ 13 w 21"/>
                  <a:gd name="T31" fmla="*/ 19 h 19"/>
                  <a:gd name="T32" fmla="*/ 15 w 21"/>
                  <a:gd name="T33" fmla="*/ 18 h 19"/>
                  <a:gd name="T34" fmla="*/ 17 w 21"/>
                  <a:gd name="T35" fmla="*/ 16 h 19"/>
                  <a:gd name="T36" fmla="*/ 19 w 21"/>
                  <a:gd name="T37" fmla="*/ 16 h 19"/>
                  <a:gd name="T38" fmla="*/ 21 w 21"/>
                  <a:gd name="T39" fmla="*/ 14 h 19"/>
                  <a:gd name="T40" fmla="*/ 19 w 21"/>
                  <a:gd name="T41" fmla="*/ 14 h 19"/>
                  <a:gd name="T42" fmla="*/ 16 w 21"/>
                  <a:gd name="T4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9">
                    <a:moveTo>
                      <a:pt x="16" y="12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14"/>
                      <a:pt x="19" y="14"/>
                      <a:pt x="19" y="14"/>
                    </a:cubicBez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1275">
                <a:extLst>
                  <a:ext uri="{FF2B5EF4-FFF2-40B4-BE49-F238E27FC236}">
                    <a16:creationId xmlns:a16="http://schemas.microsoft.com/office/drawing/2014/main" id="{31EA0C17-5C96-49DC-8A8E-33522B332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544" y="6020823"/>
                <a:ext cx="34927" cy="41272"/>
              </a:xfrm>
              <a:custGeom>
                <a:avLst/>
                <a:gdLst>
                  <a:gd name="T0" fmla="*/ 22 w 22"/>
                  <a:gd name="T1" fmla="*/ 6 h 26"/>
                  <a:gd name="T2" fmla="*/ 20 w 22"/>
                  <a:gd name="T3" fmla="*/ 4 h 26"/>
                  <a:gd name="T4" fmla="*/ 17 w 22"/>
                  <a:gd name="T5" fmla="*/ 3 h 26"/>
                  <a:gd name="T6" fmla="*/ 15 w 22"/>
                  <a:gd name="T7" fmla="*/ 4 h 26"/>
                  <a:gd name="T8" fmla="*/ 16 w 22"/>
                  <a:gd name="T9" fmla="*/ 6 h 26"/>
                  <a:gd name="T10" fmla="*/ 14 w 22"/>
                  <a:gd name="T11" fmla="*/ 7 h 26"/>
                  <a:gd name="T12" fmla="*/ 13 w 22"/>
                  <a:gd name="T13" fmla="*/ 4 h 26"/>
                  <a:gd name="T14" fmla="*/ 13 w 22"/>
                  <a:gd name="T15" fmla="*/ 2 h 26"/>
                  <a:gd name="T16" fmla="*/ 8 w 22"/>
                  <a:gd name="T17" fmla="*/ 0 h 26"/>
                  <a:gd name="T18" fmla="*/ 8 w 22"/>
                  <a:gd name="T19" fmla="*/ 3 h 26"/>
                  <a:gd name="T20" fmla="*/ 6 w 22"/>
                  <a:gd name="T21" fmla="*/ 4 h 26"/>
                  <a:gd name="T22" fmla="*/ 7 w 22"/>
                  <a:gd name="T23" fmla="*/ 6 h 26"/>
                  <a:gd name="T24" fmla="*/ 6 w 22"/>
                  <a:gd name="T25" fmla="*/ 8 h 26"/>
                  <a:gd name="T26" fmla="*/ 8 w 22"/>
                  <a:gd name="T27" fmla="*/ 12 h 26"/>
                  <a:gd name="T28" fmla="*/ 8 w 22"/>
                  <a:gd name="T29" fmla="*/ 13 h 26"/>
                  <a:gd name="T30" fmla="*/ 7 w 22"/>
                  <a:gd name="T31" fmla="*/ 12 h 26"/>
                  <a:gd name="T32" fmla="*/ 4 w 22"/>
                  <a:gd name="T33" fmla="*/ 12 h 26"/>
                  <a:gd name="T34" fmla="*/ 0 w 22"/>
                  <a:gd name="T35" fmla="*/ 21 h 26"/>
                  <a:gd name="T36" fmla="*/ 1 w 22"/>
                  <a:gd name="T37" fmla="*/ 21 h 26"/>
                  <a:gd name="T38" fmla="*/ 3 w 22"/>
                  <a:gd name="T39" fmla="*/ 26 h 26"/>
                  <a:gd name="T40" fmla="*/ 5 w 22"/>
                  <a:gd name="T41" fmla="*/ 26 h 26"/>
                  <a:gd name="T42" fmla="*/ 6 w 22"/>
                  <a:gd name="T43" fmla="*/ 25 h 26"/>
                  <a:gd name="T44" fmla="*/ 3 w 22"/>
                  <a:gd name="T45" fmla="*/ 22 h 26"/>
                  <a:gd name="T46" fmla="*/ 4 w 22"/>
                  <a:gd name="T47" fmla="*/ 20 h 26"/>
                  <a:gd name="T48" fmla="*/ 7 w 22"/>
                  <a:gd name="T49" fmla="*/ 22 h 26"/>
                  <a:gd name="T50" fmla="*/ 8 w 22"/>
                  <a:gd name="T51" fmla="*/ 22 h 26"/>
                  <a:gd name="T52" fmla="*/ 7 w 22"/>
                  <a:gd name="T53" fmla="*/ 19 h 26"/>
                  <a:gd name="T54" fmla="*/ 7 w 22"/>
                  <a:gd name="T55" fmla="*/ 18 h 26"/>
                  <a:gd name="T56" fmla="*/ 10 w 22"/>
                  <a:gd name="T57" fmla="*/ 18 h 26"/>
                  <a:gd name="T58" fmla="*/ 12 w 22"/>
                  <a:gd name="T59" fmla="*/ 17 h 26"/>
                  <a:gd name="T60" fmla="*/ 13 w 22"/>
                  <a:gd name="T61" fmla="*/ 16 h 26"/>
                  <a:gd name="T62" fmla="*/ 10 w 22"/>
                  <a:gd name="T63" fmla="*/ 16 h 26"/>
                  <a:gd name="T64" fmla="*/ 9 w 22"/>
                  <a:gd name="T65" fmla="*/ 15 h 26"/>
                  <a:gd name="T66" fmla="*/ 10 w 22"/>
                  <a:gd name="T67" fmla="*/ 14 h 26"/>
                  <a:gd name="T68" fmla="*/ 13 w 22"/>
                  <a:gd name="T69" fmla="*/ 15 h 26"/>
                  <a:gd name="T70" fmla="*/ 16 w 22"/>
                  <a:gd name="T71" fmla="*/ 14 h 26"/>
                  <a:gd name="T72" fmla="*/ 18 w 22"/>
                  <a:gd name="T73" fmla="*/ 12 h 26"/>
                  <a:gd name="T74" fmla="*/ 21 w 22"/>
                  <a:gd name="T75" fmla="*/ 11 h 26"/>
                  <a:gd name="T76" fmla="*/ 20 w 22"/>
                  <a:gd name="T77" fmla="*/ 8 h 26"/>
                  <a:gd name="T78" fmla="*/ 19 w 22"/>
                  <a:gd name="T79" fmla="*/ 8 h 26"/>
                  <a:gd name="T80" fmla="*/ 18 w 22"/>
                  <a:gd name="T81" fmla="*/ 7 h 26"/>
                  <a:gd name="T82" fmla="*/ 20 w 22"/>
                  <a:gd name="T83" fmla="*/ 6 h 26"/>
                  <a:gd name="T84" fmla="*/ 22 w 22"/>
                  <a:gd name="T85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26">
                    <a:moveTo>
                      <a:pt x="22" y="6"/>
                    </a:moveTo>
                    <a:lnTo>
                      <a:pt x="20" y="4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6" y="6"/>
                    </a:lnTo>
                    <a:lnTo>
                      <a:pt x="14" y="7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6" y="25"/>
                    </a:lnTo>
                    <a:lnTo>
                      <a:pt x="3" y="22"/>
                    </a:lnTo>
                    <a:lnTo>
                      <a:pt x="4" y="20"/>
                    </a:lnTo>
                    <a:lnTo>
                      <a:pt x="7" y="22"/>
                    </a:lnTo>
                    <a:lnTo>
                      <a:pt x="8" y="22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3" y="15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21" y="11"/>
                    </a:lnTo>
                    <a:lnTo>
                      <a:pt x="20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1276">
                <a:extLst>
                  <a:ext uri="{FF2B5EF4-FFF2-40B4-BE49-F238E27FC236}">
                    <a16:creationId xmlns:a16="http://schemas.microsoft.com/office/drawing/2014/main" id="{9B368B05-B8E1-4977-82A5-6DA0E5345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756" y="4187432"/>
                <a:ext cx="123830" cy="69843"/>
              </a:xfrm>
              <a:custGeom>
                <a:avLst/>
                <a:gdLst>
                  <a:gd name="T0" fmla="*/ 75 w 78"/>
                  <a:gd name="T1" fmla="*/ 35 h 44"/>
                  <a:gd name="T2" fmla="*/ 78 w 78"/>
                  <a:gd name="T3" fmla="*/ 27 h 44"/>
                  <a:gd name="T4" fmla="*/ 77 w 78"/>
                  <a:gd name="T5" fmla="*/ 20 h 44"/>
                  <a:gd name="T6" fmla="*/ 76 w 78"/>
                  <a:gd name="T7" fmla="*/ 16 h 44"/>
                  <a:gd name="T8" fmla="*/ 74 w 78"/>
                  <a:gd name="T9" fmla="*/ 13 h 44"/>
                  <a:gd name="T10" fmla="*/ 65 w 78"/>
                  <a:gd name="T11" fmla="*/ 5 h 44"/>
                  <a:gd name="T12" fmla="*/ 56 w 78"/>
                  <a:gd name="T13" fmla="*/ 4 h 44"/>
                  <a:gd name="T14" fmla="*/ 53 w 78"/>
                  <a:gd name="T15" fmla="*/ 2 h 44"/>
                  <a:gd name="T16" fmla="*/ 49 w 78"/>
                  <a:gd name="T17" fmla="*/ 1 h 44"/>
                  <a:gd name="T18" fmla="*/ 41 w 78"/>
                  <a:gd name="T19" fmla="*/ 6 h 44"/>
                  <a:gd name="T20" fmla="*/ 29 w 78"/>
                  <a:gd name="T21" fmla="*/ 14 h 44"/>
                  <a:gd name="T22" fmla="*/ 22 w 78"/>
                  <a:gd name="T23" fmla="*/ 14 h 44"/>
                  <a:gd name="T24" fmla="*/ 15 w 78"/>
                  <a:gd name="T25" fmla="*/ 8 h 44"/>
                  <a:gd name="T26" fmla="*/ 15 w 78"/>
                  <a:gd name="T27" fmla="*/ 10 h 44"/>
                  <a:gd name="T28" fmla="*/ 13 w 78"/>
                  <a:gd name="T29" fmla="*/ 12 h 44"/>
                  <a:gd name="T30" fmla="*/ 10 w 78"/>
                  <a:gd name="T31" fmla="*/ 10 h 44"/>
                  <a:gd name="T32" fmla="*/ 11 w 78"/>
                  <a:gd name="T33" fmla="*/ 8 h 44"/>
                  <a:gd name="T34" fmla="*/ 9 w 78"/>
                  <a:gd name="T35" fmla="*/ 7 h 44"/>
                  <a:gd name="T36" fmla="*/ 6 w 78"/>
                  <a:gd name="T37" fmla="*/ 5 h 44"/>
                  <a:gd name="T38" fmla="*/ 3 w 78"/>
                  <a:gd name="T39" fmla="*/ 3 h 44"/>
                  <a:gd name="T40" fmla="*/ 2 w 78"/>
                  <a:gd name="T41" fmla="*/ 7 h 44"/>
                  <a:gd name="T42" fmla="*/ 0 w 78"/>
                  <a:gd name="T43" fmla="*/ 12 h 44"/>
                  <a:gd name="T44" fmla="*/ 3 w 78"/>
                  <a:gd name="T45" fmla="*/ 15 h 44"/>
                  <a:gd name="T46" fmla="*/ 1 w 78"/>
                  <a:gd name="T47" fmla="*/ 20 h 44"/>
                  <a:gd name="T48" fmla="*/ 1 w 78"/>
                  <a:gd name="T49" fmla="*/ 24 h 44"/>
                  <a:gd name="T50" fmla="*/ 6 w 78"/>
                  <a:gd name="T51" fmla="*/ 24 h 44"/>
                  <a:gd name="T52" fmla="*/ 10 w 78"/>
                  <a:gd name="T53" fmla="*/ 22 h 44"/>
                  <a:gd name="T54" fmla="*/ 11 w 78"/>
                  <a:gd name="T55" fmla="*/ 25 h 44"/>
                  <a:gd name="T56" fmla="*/ 18 w 78"/>
                  <a:gd name="T57" fmla="*/ 26 h 44"/>
                  <a:gd name="T58" fmla="*/ 20 w 78"/>
                  <a:gd name="T59" fmla="*/ 35 h 44"/>
                  <a:gd name="T60" fmla="*/ 25 w 78"/>
                  <a:gd name="T61" fmla="*/ 37 h 44"/>
                  <a:gd name="T62" fmla="*/ 25 w 78"/>
                  <a:gd name="T63" fmla="*/ 33 h 44"/>
                  <a:gd name="T64" fmla="*/ 27 w 78"/>
                  <a:gd name="T65" fmla="*/ 31 h 44"/>
                  <a:gd name="T66" fmla="*/ 28 w 78"/>
                  <a:gd name="T67" fmla="*/ 35 h 44"/>
                  <a:gd name="T68" fmla="*/ 28 w 78"/>
                  <a:gd name="T69" fmla="*/ 41 h 44"/>
                  <a:gd name="T70" fmla="*/ 32 w 78"/>
                  <a:gd name="T71" fmla="*/ 44 h 44"/>
                  <a:gd name="T72" fmla="*/ 36 w 78"/>
                  <a:gd name="T73" fmla="*/ 38 h 44"/>
                  <a:gd name="T74" fmla="*/ 40 w 78"/>
                  <a:gd name="T75" fmla="*/ 38 h 44"/>
                  <a:gd name="T76" fmla="*/ 39 w 78"/>
                  <a:gd name="T77" fmla="*/ 32 h 44"/>
                  <a:gd name="T78" fmla="*/ 35 w 78"/>
                  <a:gd name="T79" fmla="*/ 28 h 44"/>
                  <a:gd name="T80" fmla="*/ 38 w 78"/>
                  <a:gd name="T81" fmla="*/ 24 h 44"/>
                  <a:gd name="T82" fmla="*/ 46 w 78"/>
                  <a:gd name="T83" fmla="*/ 18 h 44"/>
                  <a:gd name="T84" fmla="*/ 45 w 78"/>
                  <a:gd name="T85" fmla="*/ 16 h 44"/>
                  <a:gd name="T86" fmla="*/ 49 w 78"/>
                  <a:gd name="T87" fmla="*/ 11 h 44"/>
                  <a:gd name="T88" fmla="*/ 55 w 78"/>
                  <a:gd name="T89" fmla="*/ 11 h 44"/>
                  <a:gd name="T90" fmla="*/ 60 w 78"/>
                  <a:gd name="T91" fmla="*/ 14 h 44"/>
                  <a:gd name="T92" fmla="*/ 63 w 78"/>
                  <a:gd name="T93" fmla="*/ 21 h 44"/>
                  <a:gd name="T94" fmla="*/ 65 w 78"/>
                  <a:gd name="T95" fmla="*/ 22 h 44"/>
                  <a:gd name="T96" fmla="*/ 68 w 78"/>
                  <a:gd name="T97" fmla="*/ 19 h 44"/>
                  <a:gd name="T98" fmla="*/ 68 w 78"/>
                  <a:gd name="T99" fmla="*/ 23 h 44"/>
                  <a:gd name="T100" fmla="*/ 64 w 78"/>
                  <a:gd name="T101" fmla="*/ 28 h 44"/>
                  <a:gd name="T102" fmla="*/ 64 w 78"/>
                  <a:gd name="T103" fmla="*/ 33 h 44"/>
                  <a:gd name="T104" fmla="*/ 70 w 78"/>
                  <a:gd name="T105" fmla="*/ 42 h 44"/>
                  <a:gd name="T106" fmla="*/ 74 w 78"/>
                  <a:gd name="T107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8" h="44">
                    <a:moveTo>
                      <a:pt x="74" y="37"/>
                    </a:moveTo>
                    <a:lnTo>
                      <a:pt x="75" y="35"/>
                    </a:lnTo>
                    <a:lnTo>
                      <a:pt x="76" y="31"/>
                    </a:lnTo>
                    <a:lnTo>
                      <a:pt x="78" y="27"/>
                    </a:lnTo>
                    <a:lnTo>
                      <a:pt x="77" y="22"/>
                    </a:lnTo>
                    <a:lnTo>
                      <a:pt x="77" y="20"/>
                    </a:lnTo>
                    <a:lnTo>
                      <a:pt x="77" y="17"/>
                    </a:lnTo>
                    <a:lnTo>
                      <a:pt x="76" y="16"/>
                    </a:lnTo>
                    <a:lnTo>
                      <a:pt x="74" y="14"/>
                    </a:lnTo>
                    <a:lnTo>
                      <a:pt x="74" y="13"/>
                    </a:lnTo>
                    <a:lnTo>
                      <a:pt x="71" y="9"/>
                    </a:lnTo>
                    <a:lnTo>
                      <a:pt x="65" y="5"/>
                    </a:lnTo>
                    <a:lnTo>
                      <a:pt x="62" y="4"/>
                    </a:lnTo>
                    <a:lnTo>
                      <a:pt x="56" y="4"/>
                    </a:lnTo>
                    <a:lnTo>
                      <a:pt x="53" y="4"/>
                    </a:lnTo>
                    <a:lnTo>
                      <a:pt x="53" y="2"/>
                    </a:lnTo>
                    <a:lnTo>
                      <a:pt x="50" y="0"/>
                    </a:lnTo>
                    <a:lnTo>
                      <a:pt x="49" y="1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2" y="1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8" y="10"/>
                    </a:lnTo>
                    <a:lnTo>
                      <a:pt x="15" y="8"/>
                    </a:lnTo>
                    <a:lnTo>
                      <a:pt x="14" y="9"/>
                    </a:lnTo>
                    <a:lnTo>
                      <a:pt x="15" y="10"/>
                    </a:lnTo>
                    <a:lnTo>
                      <a:pt x="15" y="12"/>
                    </a:lnTo>
                    <a:lnTo>
                      <a:pt x="13" y="12"/>
                    </a:lnTo>
                    <a:lnTo>
                      <a:pt x="11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4" y="24"/>
                    </a:lnTo>
                    <a:lnTo>
                      <a:pt x="6" y="24"/>
                    </a:lnTo>
                    <a:lnTo>
                      <a:pt x="8" y="23"/>
                    </a:lnTo>
                    <a:lnTo>
                      <a:pt x="10" y="22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2" y="25"/>
                    </a:lnTo>
                    <a:lnTo>
                      <a:pt x="18" y="26"/>
                    </a:lnTo>
                    <a:lnTo>
                      <a:pt x="18" y="31"/>
                    </a:lnTo>
                    <a:lnTo>
                      <a:pt x="20" y="35"/>
                    </a:lnTo>
                    <a:lnTo>
                      <a:pt x="22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8" y="33"/>
                    </a:lnTo>
                    <a:lnTo>
                      <a:pt x="28" y="35"/>
                    </a:lnTo>
                    <a:lnTo>
                      <a:pt x="29" y="38"/>
                    </a:lnTo>
                    <a:lnTo>
                      <a:pt x="28" y="41"/>
                    </a:lnTo>
                    <a:lnTo>
                      <a:pt x="29" y="43"/>
                    </a:lnTo>
                    <a:lnTo>
                      <a:pt x="32" y="44"/>
                    </a:lnTo>
                    <a:lnTo>
                      <a:pt x="34" y="41"/>
                    </a:lnTo>
                    <a:lnTo>
                      <a:pt x="36" y="38"/>
                    </a:lnTo>
                    <a:lnTo>
                      <a:pt x="39" y="38"/>
                    </a:lnTo>
                    <a:lnTo>
                      <a:pt x="40" y="38"/>
                    </a:lnTo>
                    <a:lnTo>
                      <a:pt x="40" y="35"/>
                    </a:lnTo>
                    <a:lnTo>
                      <a:pt x="39" y="32"/>
                    </a:lnTo>
                    <a:lnTo>
                      <a:pt x="36" y="30"/>
                    </a:lnTo>
                    <a:lnTo>
                      <a:pt x="35" y="28"/>
                    </a:lnTo>
                    <a:lnTo>
                      <a:pt x="36" y="25"/>
                    </a:lnTo>
                    <a:lnTo>
                      <a:pt x="38" y="24"/>
                    </a:lnTo>
                    <a:lnTo>
                      <a:pt x="42" y="23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6" y="13"/>
                    </a:lnTo>
                    <a:lnTo>
                      <a:pt x="49" y="11"/>
                    </a:lnTo>
                    <a:lnTo>
                      <a:pt x="53" y="10"/>
                    </a:lnTo>
                    <a:lnTo>
                      <a:pt x="55" y="11"/>
                    </a:lnTo>
                    <a:lnTo>
                      <a:pt x="57" y="14"/>
                    </a:lnTo>
                    <a:lnTo>
                      <a:pt x="60" y="14"/>
                    </a:lnTo>
                    <a:lnTo>
                      <a:pt x="62" y="18"/>
                    </a:lnTo>
                    <a:lnTo>
                      <a:pt x="63" y="21"/>
                    </a:lnTo>
                    <a:lnTo>
                      <a:pt x="64" y="23"/>
                    </a:lnTo>
                    <a:lnTo>
                      <a:pt x="65" y="22"/>
                    </a:lnTo>
                    <a:lnTo>
                      <a:pt x="67" y="19"/>
                    </a:lnTo>
                    <a:lnTo>
                      <a:pt x="68" y="19"/>
                    </a:lnTo>
                    <a:lnTo>
                      <a:pt x="69" y="21"/>
                    </a:lnTo>
                    <a:lnTo>
                      <a:pt x="68" y="23"/>
                    </a:lnTo>
                    <a:lnTo>
                      <a:pt x="67" y="24"/>
                    </a:lnTo>
                    <a:lnTo>
                      <a:pt x="64" y="28"/>
                    </a:lnTo>
                    <a:lnTo>
                      <a:pt x="63" y="29"/>
                    </a:lnTo>
                    <a:lnTo>
                      <a:pt x="64" y="33"/>
                    </a:lnTo>
                    <a:lnTo>
                      <a:pt x="67" y="38"/>
                    </a:lnTo>
                    <a:lnTo>
                      <a:pt x="70" y="42"/>
                    </a:lnTo>
                    <a:lnTo>
                      <a:pt x="72" y="37"/>
                    </a:lnTo>
                    <a:lnTo>
                      <a:pt x="74" y="3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1277">
                <a:extLst>
                  <a:ext uri="{FF2B5EF4-FFF2-40B4-BE49-F238E27FC236}">
                    <a16:creationId xmlns:a16="http://schemas.microsoft.com/office/drawing/2014/main" id="{01C79968-EAD8-4245-A9CD-AAF4C3F9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079" y="4144574"/>
                <a:ext cx="76203" cy="87305"/>
              </a:xfrm>
              <a:custGeom>
                <a:avLst/>
                <a:gdLst>
                  <a:gd name="T0" fmla="*/ 43 w 48"/>
                  <a:gd name="T1" fmla="*/ 45 h 55"/>
                  <a:gd name="T2" fmla="*/ 43 w 48"/>
                  <a:gd name="T3" fmla="*/ 40 h 55"/>
                  <a:gd name="T4" fmla="*/ 43 w 48"/>
                  <a:gd name="T5" fmla="*/ 36 h 55"/>
                  <a:gd name="T6" fmla="*/ 44 w 48"/>
                  <a:gd name="T7" fmla="*/ 31 h 55"/>
                  <a:gd name="T8" fmla="*/ 48 w 48"/>
                  <a:gd name="T9" fmla="*/ 30 h 55"/>
                  <a:gd name="T10" fmla="*/ 46 w 48"/>
                  <a:gd name="T11" fmla="*/ 27 h 55"/>
                  <a:gd name="T12" fmla="*/ 42 w 48"/>
                  <a:gd name="T13" fmla="*/ 24 h 55"/>
                  <a:gd name="T14" fmla="*/ 38 w 48"/>
                  <a:gd name="T15" fmla="*/ 18 h 55"/>
                  <a:gd name="T16" fmla="*/ 36 w 48"/>
                  <a:gd name="T17" fmla="*/ 11 h 55"/>
                  <a:gd name="T18" fmla="*/ 33 w 48"/>
                  <a:gd name="T19" fmla="*/ 8 h 55"/>
                  <a:gd name="T20" fmla="*/ 30 w 48"/>
                  <a:gd name="T21" fmla="*/ 10 h 55"/>
                  <a:gd name="T22" fmla="*/ 29 w 48"/>
                  <a:gd name="T23" fmla="*/ 9 h 55"/>
                  <a:gd name="T24" fmla="*/ 25 w 48"/>
                  <a:gd name="T25" fmla="*/ 7 h 55"/>
                  <a:gd name="T26" fmla="*/ 23 w 48"/>
                  <a:gd name="T27" fmla="*/ 4 h 55"/>
                  <a:gd name="T28" fmla="*/ 18 w 48"/>
                  <a:gd name="T29" fmla="*/ 2 h 55"/>
                  <a:gd name="T30" fmla="*/ 8 w 48"/>
                  <a:gd name="T31" fmla="*/ 0 h 55"/>
                  <a:gd name="T32" fmla="*/ 2 w 48"/>
                  <a:gd name="T33" fmla="*/ 2 h 55"/>
                  <a:gd name="T34" fmla="*/ 2 w 48"/>
                  <a:gd name="T35" fmla="*/ 3 h 55"/>
                  <a:gd name="T36" fmla="*/ 0 w 48"/>
                  <a:gd name="T37" fmla="*/ 7 h 55"/>
                  <a:gd name="T38" fmla="*/ 3 w 48"/>
                  <a:gd name="T39" fmla="*/ 9 h 55"/>
                  <a:gd name="T40" fmla="*/ 1 w 48"/>
                  <a:gd name="T41" fmla="*/ 14 h 55"/>
                  <a:gd name="T42" fmla="*/ 1 w 48"/>
                  <a:gd name="T43" fmla="*/ 21 h 55"/>
                  <a:gd name="T44" fmla="*/ 8 w 48"/>
                  <a:gd name="T45" fmla="*/ 25 h 55"/>
                  <a:gd name="T46" fmla="*/ 12 w 48"/>
                  <a:gd name="T47" fmla="*/ 30 h 55"/>
                  <a:gd name="T48" fmla="*/ 15 w 48"/>
                  <a:gd name="T49" fmla="*/ 27 h 55"/>
                  <a:gd name="T50" fmla="*/ 10 w 48"/>
                  <a:gd name="T51" fmla="*/ 20 h 55"/>
                  <a:gd name="T52" fmla="*/ 11 w 48"/>
                  <a:gd name="T53" fmla="*/ 17 h 55"/>
                  <a:gd name="T54" fmla="*/ 15 w 48"/>
                  <a:gd name="T55" fmla="*/ 21 h 55"/>
                  <a:gd name="T56" fmla="*/ 19 w 48"/>
                  <a:gd name="T57" fmla="*/ 26 h 55"/>
                  <a:gd name="T58" fmla="*/ 22 w 48"/>
                  <a:gd name="T59" fmla="*/ 31 h 55"/>
                  <a:gd name="T60" fmla="*/ 27 w 48"/>
                  <a:gd name="T61" fmla="*/ 36 h 55"/>
                  <a:gd name="T62" fmla="*/ 31 w 48"/>
                  <a:gd name="T63" fmla="*/ 41 h 55"/>
                  <a:gd name="T64" fmla="*/ 29 w 48"/>
                  <a:gd name="T65" fmla="*/ 47 h 55"/>
                  <a:gd name="T66" fmla="*/ 33 w 48"/>
                  <a:gd name="T67" fmla="*/ 51 h 55"/>
                  <a:gd name="T68" fmla="*/ 36 w 48"/>
                  <a:gd name="T69" fmla="*/ 52 h 55"/>
                  <a:gd name="T70" fmla="*/ 36 w 48"/>
                  <a:gd name="T71" fmla="*/ 47 h 55"/>
                  <a:gd name="T72" fmla="*/ 33 w 48"/>
                  <a:gd name="T73" fmla="*/ 45 h 55"/>
                  <a:gd name="T74" fmla="*/ 36 w 48"/>
                  <a:gd name="T75" fmla="*/ 45 h 55"/>
                  <a:gd name="T76" fmla="*/ 38 w 48"/>
                  <a:gd name="T77" fmla="*/ 52 h 55"/>
                  <a:gd name="T78" fmla="*/ 40 w 48"/>
                  <a:gd name="T79" fmla="*/ 53 h 55"/>
                  <a:gd name="T80" fmla="*/ 43 w 48"/>
                  <a:gd name="T81" fmla="*/ 55 h 55"/>
                  <a:gd name="T82" fmla="*/ 43 w 48"/>
                  <a:gd name="T83" fmla="*/ 51 h 55"/>
                  <a:gd name="T84" fmla="*/ 43 w 48"/>
                  <a:gd name="T8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5">
                    <a:moveTo>
                      <a:pt x="43" y="47"/>
                    </a:moveTo>
                    <a:lnTo>
                      <a:pt x="43" y="45"/>
                    </a:lnTo>
                    <a:lnTo>
                      <a:pt x="45" y="42"/>
                    </a:lnTo>
                    <a:lnTo>
                      <a:pt x="43" y="40"/>
                    </a:lnTo>
                    <a:lnTo>
                      <a:pt x="42" y="39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5" y="30"/>
                    </a:lnTo>
                    <a:lnTo>
                      <a:pt x="48" y="30"/>
                    </a:lnTo>
                    <a:lnTo>
                      <a:pt x="47" y="29"/>
                    </a:lnTo>
                    <a:lnTo>
                      <a:pt x="46" y="27"/>
                    </a:lnTo>
                    <a:lnTo>
                      <a:pt x="43" y="27"/>
                    </a:lnTo>
                    <a:lnTo>
                      <a:pt x="42" y="24"/>
                    </a:lnTo>
                    <a:lnTo>
                      <a:pt x="41" y="21"/>
                    </a:lnTo>
                    <a:lnTo>
                      <a:pt x="38" y="18"/>
                    </a:lnTo>
                    <a:lnTo>
                      <a:pt x="36" y="15"/>
                    </a:lnTo>
                    <a:lnTo>
                      <a:pt x="36" y="11"/>
                    </a:lnTo>
                    <a:lnTo>
                      <a:pt x="35" y="8"/>
                    </a:lnTo>
                    <a:lnTo>
                      <a:pt x="33" y="8"/>
                    </a:lnTo>
                    <a:lnTo>
                      <a:pt x="33" y="10"/>
                    </a:lnTo>
                    <a:lnTo>
                      <a:pt x="30" y="10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8" y="10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4"/>
                    </a:lnTo>
                    <a:lnTo>
                      <a:pt x="22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9"/>
                    </a:lnTo>
                    <a:lnTo>
                      <a:pt x="4" y="12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8" y="25"/>
                    </a:lnTo>
                    <a:lnTo>
                      <a:pt x="11" y="27"/>
                    </a:lnTo>
                    <a:lnTo>
                      <a:pt x="12" y="30"/>
                    </a:lnTo>
                    <a:lnTo>
                      <a:pt x="13" y="30"/>
                    </a:lnTo>
                    <a:lnTo>
                      <a:pt x="15" y="27"/>
                    </a:lnTo>
                    <a:lnTo>
                      <a:pt x="14" y="24"/>
                    </a:lnTo>
                    <a:lnTo>
                      <a:pt x="10" y="20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20"/>
                    </a:lnTo>
                    <a:lnTo>
                      <a:pt x="15" y="21"/>
                    </a:lnTo>
                    <a:lnTo>
                      <a:pt x="15" y="24"/>
                    </a:lnTo>
                    <a:lnTo>
                      <a:pt x="19" y="26"/>
                    </a:lnTo>
                    <a:lnTo>
                      <a:pt x="19" y="30"/>
                    </a:lnTo>
                    <a:lnTo>
                      <a:pt x="22" y="31"/>
                    </a:lnTo>
                    <a:lnTo>
                      <a:pt x="26" y="34"/>
                    </a:lnTo>
                    <a:lnTo>
                      <a:pt x="27" y="36"/>
                    </a:lnTo>
                    <a:lnTo>
                      <a:pt x="30" y="40"/>
                    </a:lnTo>
                    <a:lnTo>
                      <a:pt x="31" y="41"/>
                    </a:lnTo>
                    <a:lnTo>
                      <a:pt x="29" y="45"/>
                    </a:lnTo>
                    <a:lnTo>
                      <a:pt x="29" y="47"/>
                    </a:lnTo>
                    <a:lnTo>
                      <a:pt x="30" y="49"/>
                    </a:lnTo>
                    <a:lnTo>
                      <a:pt x="33" y="51"/>
                    </a:lnTo>
                    <a:lnTo>
                      <a:pt x="36" y="52"/>
                    </a:lnTo>
                    <a:lnTo>
                      <a:pt x="36" y="52"/>
                    </a:lnTo>
                    <a:lnTo>
                      <a:pt x="37" y="48"/>
                    </a:lnTo>
                    <a:lnTo>
                      <a:pt x="36" y="47"/>
                    </a:lnTo>
                    <a:lnTo>
                      <a:pt x="33" y="45"/>
                    </a:lnTo>
                    <a:lnTo>
                      <a:pt x="33" y="45"/>
                    </a:lnTo>
                    <a:lnTo>
                      <a:pt x="34" y="44"/>
                    </a:lnTo>
                    <a:lnTo>
                      <a:pt x="36" y="45"/>
                    </a:lnTo>
                    <a:lnTo>
                      <a:pt x="38" y="48"/>
                    </a:lnTo>
                    <a:lnTo>
                      <a:pt x="38" y="52"/>
                    </a:lnTo>
                    <a:lnTo>
                      <a:pt x="39" y="52"/>
                    </a:lnTo>
                    <a:lnTo>
                      <a:pt x="40" y="53"/>
                    </a:lnTo>
                    <a:lnTo>
                      <a:pt x="41" y="54"/>
                    </a:lnTo>
                    <a:lnTo>
                      <a:pt x="43" y="55"/>
                    </a:lnTo>
                    <a:lnTo>
                      <a:pt x="43" y="52"/>
                    </a:lnTo>
                    <a:lnTo>
                      <a:pt x="43" y="51"/>
                    </a:lnTo>
                    <a:lnTo>
                      <a:pt x="43" y="51"/>
                    </a:lnTo>
                    <a:lnTo>
                      <a:pt x="43" y="49"/>
                    </a:lnTo>
                    <a:lnTo>
                      <a:pt x="43" y="4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1278">
                <a:extLst>
                  <a:ext uri="{FF2B5EF4-FFF2-40B4-BE49-F238E27FC236}">
                    <a16:creationId xmlns:a16="http://schemas.microsoft.com/office/drawing/2014/main" id="{D4535F04-986E-455D-B559-8E96E63B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566" y="4038220"/>
                <a:ext cx="104779" cy="122226"/>
              </a:xfrm>
              <a:custGeom>
                <a:avLst/>
                <a:gdLst>
                  <a:gd name="T0" fmla="*/ 39 w 84"/>
                  <a:gd name="T1" fmla="*/ 87 h 99"/>
                  <a:gd name="T2" fmla="*/ 52 w 84"/>
                  <a:gd name="T3" fmla="*/ 89 h 99"/>
                  <a:gd name="T4" fmla="*/ 59 w 84"/>
                  <a:gd name="T5" fmla="*/ 92 h 99"/>
                  <a:gd name="T6" fmla="*/ 61 w 84"/>
                  <a:gd name="T7" fmla="*/ 95 h 99"/>
                  <a:gd name="T8" fmla="*/ 67 w 84"/>
                  <a:gd name="T9" fmla="*/ 98 h 99"/>
                  <a:gd name="T10" fmla="*/ 69 w 84"/>
                  <a:gd name="T11" fmla="*/ 97 h 99"/>
                  <a:gd name="T12" fmla="*/ 70 w 84"/>
                  <a:gd name="T13" fmla="*/ 93 h 99"/>
                  <a:gd name="T14" fmla="*/ 67 w 84"/>
                  <a:gd name="T15" fmla="*/ 86 h 99"/>
                  <a:gd name="T16" fmla="*/ 71 w 84"/>
                  <a:gd name="T17" fmla="*/ 77 h 99"/>
                  <a:gd name="T18" fmla="*/ 70 w 84"/>
                  <a:gd name="T19" fmla="*/ 75 h 99"/>
                  <a:gd name="T20" fmla="*/ 67 w 84"/>
                  <a:gd name="T21" fmla="*/ 78 h 99"/>
                  <a:gd name="T22" fmla="*/ 68 w 84"/>
                  <a:gd name="T23" fmla="*/ 71 h 99"/>
                  <a:gd name="T24" fmla="*/ 69 w 84"/>
                  <a:gd name="T25" fmla="*/ 64 h 99"/>
                  <a:gd name="T26" fmla="*/ 72 w 84"/>
                  <a:gd name="T27" fmla="*/ 54 h 99"/>
                  <a:gd name="T28" fmla="*/ 73 w 84"/>
                  <a:gd name="T29" fmla="*/ 57 h 99"/>
                  <a:gd name="T30" fmla="*/ 72 w 84"/>
                  <a:gd name="T31" fmla="*/ 65 h 99"/>
                  <a:gd name="T32" fmla="*/ 75 w 84"/>
                  <a:gd name="T33" fmla="*/ 62 h 99"/>
                  <a:gd name="T34" fmla="*/ 76 w 84"/>
                  <a:gd name="T35" fmla="*/ 43 h 99"/>
                  <a:gd name="T36" fmla="*/ 75 w 84"/>
                  <a:gd name="T37" fmla="*/ 39 h 99"/>
                  <a:gd name="T38" fmla="*/ 74 w 84"/>
                  <a:gd name="T39" fmla="*/ 36 h 99"/>
                  <a:gd name="T40" fmla="*/ 76 w 84"/>
                  <a:gd name="T41" fmla="*/ 34 h 99"/>
                  <a:gd name="T42" fmla="*/ 78 w 84"/>
                  <a:gd name="T43" fmla="*/ 30 h 99"/>
                  <a:gd name="T44" fmla="*/ 82 w 84"/>
                  <a:gd name="T45" fmla="*/ 23 h 99"/>
                  <a:gd name="T46" fmla="*/ 81 w 84"/>
                  <a:gd name="T47" fmla="*/ 19 h 99"/>
                  <a:gd name="T48" fmla="*/ 82 w 84"/>
                  <a:gd name="T49" fmla="*/ 14 h 99"/>
                  <a:gd name="T50" fmla="*/ 82 w 84"/>
                  <a:gd name="T51" fmla="*/ 5 h 99"/>
                  <a:gd name="T52" fmla="*/ 84 w 84"/>
                  <a:gd name="T53" fmla="*/ 1 h 99"/>
                  <a:gd name="T54" fmla="*/ 79 w 84"/>
                  <a:gd name="T55" fmla="*/ 2 h 99"/>
                  <a:gd name="T56" fmla="*/ 76 w 84"/>
                  <a:gd name="T57" fmla="*/ 0 h 99"/>
                  <a:gd name="T58" fmla="*/ 74 w 84"/>
                  <a:gd name="T59" fmla="*/ 4 h 99"/>
                  <a:gd name="T60" fmla="*/ 68 w 84"/>
                  <a:gd name="T61" fmla="*/ 8 h 99"/>
                  <a:gd name="T62" fmla="*/ 65 w 84"/>
                  <a:gd name="T63" fmla="*/ 11 h 99"/>
                  <a:gd name="T64" fmla="*/ 59 w 84"/>
                  <a:gd name="T65" fmla="*/ 11 h 99"/>
                  <a:gd name="T66" fmla="*/ 56 w 84"/>
                  <a:gd name="T67" fmla="*/ 7 h 99"/>
                  <a:gd name="T68" fmla="*/ 53 w 84"/>
                  <a:gd name="T69" fmla="*/ 11 h 99"/>
                  <a:gd name="T70" fmla="*/ 47 w 84"/>
                  <a:gd name="T71" fmla="*/ 16 h 99"/>
                  <a:gd name="T72" fmla="*/ 45 w 84"/>
                  <a:gd name="T73" fmla="*/ 20 h 99"/>
                  <a:gd name="T74" fmla="*/ 38 w 84"/>
                  <a:gd name="T75" fmla="*/ 26 h 99"/>
                  <a:gd name="T76" fmla="*/ 34 w 84"/>
                  <a:gd name="T77" fmla="*/ 27 h 99"/>
                  <a:gd name="T78" fmla="*/ 30 w 84"/>
                  <a:gd name="T79" fmla="*/ 25 h 99"/>
                  <a:gd name="T80" fmla="*/ 20 w 84"/>
                  <a:gd name="T81" fmla="*/ 28 h 99"/>
                  <a:gd name="T82" fmla="*/ 15 w 84"/>
                  <a:gd name="T83" fmla="*/ 33 h 99"/>
                  <a:gd name="T84" fmla="*/ 14 w 84"/>
                  <a:gd name="T85" fmla="*/ 42 h 99"/>
                  <a:gd name="T86" fmla="*/ 8 w 84"/>
                  <a:gd name="T87" fmla="*/ 46 h 99"/>
                  <a:gd name="T88" fmla="*/ 5 w 84"/>
                  <a:gd name="T89" fmla="*/ 49 h 99"/>
                  <a:gd name="T90" fmla="*/ 0 w 84"/>
                  <a:gd name="T91" fmla="*/ 48 h 99"/>
                  <a:gd name="T92" fmla="*/ 6 w 84"/>
                  <a:gd name="T93" fmla="*/ 59 h 99"/>
                  <a:gd name="T94" fmla="*/ 9 w 84"/>
                  <a:gd name="T95" fmla="*/ 64 h 99"/>
                  <a:gd name="T96" fmla="*/ 19 w 84"/>
                  <a:gd name="T97" fmla="*/ 77 h 99"/>
                  <a:gd name="T98" fmla="*/ 30 w 84"/>
                  <a:gd name="T99" fmla="*/ 89 h 99"/>
                  <a:gd name="T100" fmla="*/ 32 w 84"/>
                  <a:gd name="T101" fmla="*/ 89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4" h="99">
                    <a:moveTo>
                      <a:pt x="32" y="88"/>
                    </a:moveTo>
                    <a:cubicBezTo>
                      <a:pt x="39" y="87"/>
                      <a:pt x="39" y="87"/>
                      <a:pt x="39" y="87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7" y="98"/>
                      <a:pt x="67" y="98"/>
                      <a:pt x="67" y="98"/>
                    </a:cubicBezTo>
                    <a:cubicBezTo>
                      <a:pt x="69" y="98"/>
                      <a:pt x="69" y="98"/>
                      <a:pt x="69" y="98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71" y="77"/>
                      <a:pt x="71" y="77"/>
                      <a:pt x="71" y="77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2" y="59"/>
                      <a:pt x="72" y="60"/>
                    </a:cubicBezTo>
                    <a:cubicBezTo>
                      <a:pt x="72" y="61"/>
                      <a:pt x="72" y="65"/>
                      <a:pt x="72" y="65"/>
                    </a:cubicBezTo>
                    <a:cubicBezTo>
                      <a:pt x="73" y="65"/>
                      <a:pt x="73" y="65"/>
                      <a:pt x="73" y="65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11"/>
                      <a:pt x="65" y="11"/>
                      <a:pt x="65" y="11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2" y="89"/>
                      <a:pt x="32" y="89"/>
                      <a:pt x="32" y="89"/>
                    </a:cubicBezTo>
                    <a:lnTo>
                      <a:pt x="32" y="8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1279">
                <a:extLst>
                  <a:ext uri="{FF2B5EF4-FFF2-40B4-BE49-F238E27FC236}">
                    <a16:creationId xmlns:a16="http://schemas.microsoft.com/office/drawing/2014/main" id="{E7F28E0F-102F-41C3-81BF-794939D7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290" y="4084254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1280">
                <a:extLst>
                  <a:ext uri="{FF2B5EF4-FFF2-40B4-BE49-F238E27FC236}">
                    <a16:creationId xmlns:a16="http://schemas.microsoft.com/office/drawing/2014/main" id="{0F5C9CE6-97FE-4CC8-9361-1922749C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465" y="4008061"/>
                <a:ext cx="142880" cy="87305"/>
              </a:xfrm>
              <a:custGeom>
                <a:avLst/>
                <a:gdLst>
                  <a:gd name="T0" fmla="*/ 35 w 90"/>
                  <a:gd name="T1" fmla="*/ 51 h 55"/>
                  <a:gd name="T2" fmla="*/ 36 w 90"/>
                  <a:gd name="T3" fmla="*/ 44 h 55"/>
                  <a:gd name="T4" fmla="*/ 40 w 90"/>
                  <a:gd name="T5" fmla="*/ 41 h 55"/>
                  <a:gd name="T6" fmla="*/ 48 w 90"/>
                  <a:gd name="T7" fmla="*/ 38 h 55"/>
                  <a:gd name="T8" fmla="*/ 51 w 90"/>
                  <a:gd name="T9" fmla="*/ 40 h 55"/>
                  <a:gd name="T10" fmla="*/ 54 w 90"/>
                  <a:gd name="T11" fmla="*/ 39 h 55"/>
                  <a:gd name="T12" fmla="*/ 59 w 90"/>
                  <a:gd name="T13" fmla="*/ 34 h 55"/>
                  <a:gd name="T14" fmla="*/ 61 w 90"/>
                  <a:gd name="T15" fmla="*/ 31 h 55"/>
                  <a:gd name="T16" fmla="*/ 66 w 90"/>
                  <a:gd name="T17" fmla="*/ 27 h 55"/>
                  <a:gd name="T18" fmla="*/ 68 w 90"/>
                  <a:gd name="T19" fmla="*/ 24 h 55"/>
                  <a:gd name="T20" fmla="*/ 70 w 90"/>
                  <a:gd name="T21" fmla="*/ 27 h 55"/>
                  <a:gd name="T22" fmla="*/ 75 w 90"/>
                  <a:gd name="T23" fmla="*/ 27 h 55"/>
                  <a:gd name="T24" fmla="*/ 77 w 90"/>
                  <a:gd name="T25" fmla="*/ 25 h 55"/>
                  <a:gd name="T26" fmla="*/ 82 w 90"/>
                  <a:gd name="T27" fmla="*/ 22 h 55"/>
                  <a:gd name="T28" fmla="*/ 83 w 90"/>
                  <a:gd name="T29" fmla="*/ 19 h 55"/>
                  <a:gd name="T30" fmla="*/ 86 w 90"/>
                  <a:gd name="T31" fmla="*/ 20 h 55"/>
                  <a:gd name="T32" fmla="*/ 90 w 90"/>
                  <a:gd name="T33" fmla="*/ 20 h 55"/>
                  <a:gd name="T34" fmla="*/ 90 w 90"/>
                  <a:gd name="T35" fmla="*/ 17 h 55"/>
                  <a:gd name="T36" fmla="*/ 83 w 90"/>
                  <a:gd name="T37" fmla="*/ 12 h 55"/>
                  <a:gd name="T38" fmla="*/ 84 w 90"/>
                  <a:gd name="T39" fmla="*/ 16 h 55"/>
                  <a:gd name="T40" fmla="*/ 77 w 90"/>
                  <a:gd name="T41" fmla="*/ 15 h 55"/>
                  <a:gd name="T42" fmla="*/ 73 w 90"/>
                  <a:gd name="T43" fmla="*/ 13 h 55"/>
                  <a:gd name="T44" fmla="*/ 72 w 90"/>
                  <a:gd name="T45" fmla="*/ 12 h 55"/>
                  <a:gd name="T46" fmla="*/ 73 w 90"/>
                  <a:gd name="T47" fmla="*/ 10 h 55"/>
                  <a:gd name="T48" fmla="*/ 76 w 90"/>
                  <a:gd name="T49" fmla="*/ 10 h 55"/>
                  <a:gd name="T50" fmla="*/ 81 w 90"/>
                  <a:gd name="T51" fmla="*/ 11 h 55"/>
                  <a:gd name="T52" fmla="*/ 75 w 90"/>
                  <a:gd name="T53" fmla="*/ 6 h 55"/>
                  <a:gd name="T54" fmla="*/ 70 w 90"/>
                  <a:gd name="T55" fmla="*/ 6 h 55"/>
                  <a:gd name="T56" fmla="*/ 68 w 90"/>
                  <a:gd name="T57" fmla="*/ 8 h 55"/>
                  <a:gd name="T58" fmla="*/ 60 w 90"/>
                  <a:gd name="T59" fmla="*/ 6 h 55"/>
                  <a:gd name="T60" fmla="*/ 51 w 90"/>
                  <a:gd name="T61" fmla="*/ 2 h 55"/>
                  <a:gd name="T62" fmla="*/ 47 w 90"/>
                  <a:gd name="T63" fmla="*/ 2 h 55"/>
                  <a:gd name="T64" fmla="*/ 46 w 90"/>
                  <a:gd name="T65" fmla="*/ 4 h 55"/>
                  <a:gd name="T66" fmla="*/ 42 w 90"/>
                  <a:gd name="T67" fmla="*/ 4 h 55"/>
                  <a:gd name="T68" fmla="*/ 31 w 90"/>
                  <a:gd name="T69" fmla="*/ 5 h 55"/>
                  <a:gd name="T70" fmla="*/ 20 w 90"/>
                  <a:gd name="T71" fmla="*/ 8 h 55"/>
                  <a:gd name="T72" fmla="*/ 17 w 90"/>
                  <a:gd name="T73" fmla="*/ 8 h 55"/>
                  <a:gd name="T74" fmla="*/ 14 w 90"/>
                  <a:gd name="T75" fmla="*/ 12 h 55"/>
                  <a:gd name="T76" fmla="*/ 8 w 90"/>
                  <a:gd name="T77" fmla="*/ 15 h 55"/>
                  <a:gd name="T78" fmla="*/ 3 w 90"/>
                  <a:gd name="T79" fmla="*/ 22 h 55"/>
                  <a:gd name="T80" fmla="*/ 2 w 90"/>
                  <a:gd name="T81" fmla="*/ 30 h 55"/>
                  <a:gd name="T82" fmla="*/ 1 w 90"/>
                  <a:gd name="T83" fmla="*/ 30 h 55"/>
                  <a:gd name="T84" fmla="*/ 4 w 90"/>
                  <a:gd name="T85" fmla="*/ 31 h 55"/>
                  <a:gd name="T86" fmla="*/ 7 w 90"/>
                  <a:gd name="T87" fmla="*/ 34 h 55"/>
                  <a:gd name="T88" fmla="*/ 13 w 90"/>
                  <a:gd name="T89" fmla="*/ 34 h 55"/>
                  <a:gd name="T90" fmla="*/ 14 w 90"/>
                  <a:gd name="T91" fmla="*/ 39 h 55"/>
                  <a:gd name="T92" fmla="*/ 17 w 90"/>
                  <a:gd name="T93" fmla="*/ 39 h 55"/>
                  <a:gd name="T94" fmla="*/ 20 w 90"/>
                  <a:gd name="T95" fmla="*/ 37 h 55"/>
                  <a:gd name="T96" fmla="*/ 24 w 90"/>
                  <a:gd name="T97" fmla="*/ 37 h 55"/>
                  <a:gd name="T98" fmla="*/ 23 w 90"/>
                  <a:gd name="T99" fmla="*/ 44 h 55"/>
                  <a:gd name="T100" fmla="*/ 22 w 90"/>
                  <a:gd name="T101" fmla="*/ 48 h 55"/>
                  <a:gd name="T102" fmla="*/ 23 w 90"/>
                  <a:gd name="T103" fmla="*/ 49 h 55"/>
                  <a:gd name="T104" fmla="*/ 25 w 90"/>
                  <a:gd name="T105" fmla="*/ 51 h 55"/>
                  <a:gd name="T106" fmla="*/ 27 w 90"/>
                  <a:gd name="T107" fmla="*/ 50 h 55"/>
                  <a:gd name="T108" fmla="*/ 28 w 90"/>
                  <a:gd name="T109" fmla="*/ 53 h 55"/>
                  <a:gd name="T110" fmla="*/ 28 w 90"/>
                  <a:gd name="T111" fmla="*/ 55 h 55"/>
                  <a:gd name="T112" fmla="*/ 35 w 90"/>
                  <a:gd name="T113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55">
                    <a:moveTo>
                      <a:pt x="35" y="54"/>
                    </a:moveTo>
                    <a:lnTo>
                      <a:pt x="35" y="51"/>
                    </a:lnTo>
                    <a:lnTo>
                      <a:pt x="36" y="47"/>
                    </a:lnTo>
                    <a:lnTo>
                      <a:pt x="36" y="44"/>
                    </a:lnTo>
                    <a:lnTo>
                      <a:pt x="35" y="41"/>
                    </a:lnTo>
                    <a:lnTo>
                      <a:pt x="40" y="41"/>
                    </a:lnTo>
                    <a:lnTo>
                      <a:pt x="45" y="37"/>
                    </a:lnTo>
                    <a:lnTo>
                      <a:pt x="48" y="38"/>
                    </a:lnTo>
                    <a:lnTo>
                      <a:pt x="49" y="41"/>
                    </a:lnTo>
                    <a:lnTo>
                      <a:pt x="51" y="40"/>
                    </a:lnTo>
                    <a:lnTo>
                      <a:pt x="53" y="41"/>
                    </a:lnTo>
                    <a:lnTo>
                      <a:pt x="54" y="39"/>
                    </a:lnTo>
                    <a:lnTo>
                      <a:pt x="57" y="37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63" y="27"/>
                    </a:lnTo>
                    <a:lnTo>
                      <a:pt x="66" y="27"/>
                    </a:lnTo>
                    <a:lnTo>
                      <a:pt x="66" y="24"/>
                    </a:lnTo>
                    <a:lnTo>
                      <a:pt x="68" y="24"/>
                    </a:lnTo>
                    <a:lnTo>
                      <a:pt x="69" y="26"/>
                    </a:lnTo>
                    <a:lnTo>
                      <a:pt x="70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7" y="25"/>
                    </a:lnTo>
                    <a:lnTo>
                      <a:pt x="80" y="23"/>
                    </a:lnTo>
                    <a:lnTo>
                      <a:pt x="82" y="22"/>
                    </a:lnTo>
                    <a:lnTo>
                      <a:pt x="83" y="20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90" y="19"/>
                    </a:lnTo>
                    <a:lnTo>
                      <a:pt x="90" y="17"/>
                    </a:lnTo>
                    <a:lnTo>
                      <a:pt x="87" y="13"/>
                    </a:lnTo>
                    <a:lnTo>
                      <a:pt x="83" y="12"/>
                    </a:lnTo>
                    <a:lnTo>
                      <a:pt x="83" y="13"/>
                    </a:lnTo>
                    <a:lnTo>
                      <a:pt x="84" y="16"/>
                    </a:lnTo>
                    <a:lnTo>
                      <a:pt x="81" y="16"/>
                    </a:lnTo>
                    <a:lnTo>
                      <a:pt x="77" y="15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2" y="12"/>
                    </a:lnTo>
                    <a:lnTo>
                      <a:pt x="73" y="11"/>
                    </a:lnTo>
                    <a:lnTo>
                      <a:pt x="73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80" y="11"/>
                    </a:lnTo>
                    <a:lnTo>
                      <a:pt x="81" y="11"/>
                    </a:lnTo>
                    <a:lnTo>
                      <a:pt x="79" y="8"/>
                    </a:lnTo>
                    <a:lnTo>
                      <a:pt x="75" y="6"/>
                    </a:lnTo>
                    <a:lnTo>
                      <a:pt x="73" y="6"/>
                    </a:lnTo>
                    <a:lnTo>
                      <a:pt x="70" y="6"/>
                    </a:lnTo>
                    <a:lnTo>
                      <a:pt x="69" y="6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4" y="5"/>
                    </a:lnTo>
                    <a:lnTo>
                      <a:pt x="51" y="2"/>
                    </a:lnTo>
                    <a:lnTo>
                      <a:pt x="48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6" y="4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8" y="6"/>
                    </a:lnTo>
                    <a:lnTo>
                      <a:pt x="31" y="5"/>
                    </a:lnTo>
                    <a:lnTo>
                      <a:pt x="23" y="6"/>
                    </a:lnTo>
                    <a:lnTo>
                      <a:pt x="20" y="8"/>
                    </a:lnTo>
                    <a:lnTo>
                      <a:pt x="18" y="6"/>
                    </a:lnTo>
                    <a:lnTo>
                      <a:pt x="17" y="8"/>
                    </a:lnTo>
                    <a:lnTo>
                      <a:pt x="16" y="10"/>
                    </a:lnTo>
                    <a:lnTo>
                      <a:pt x="14" y="12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5"/>
                    </a:lnTo>
                    <a:lnTo>
                      <a:pt x="2" y="30"/>
                    </a:lnTo>
                    <a:lnTo>
                      <a:pt x="0" y="31"/>
                    </a:lnTo>
                    <a:lnTo>
                      <a:pt x="1" y="30"/>
                    </a:lnTo>
                    <a:lnTo>
                      <a:pt x="3" y="31"/>
                    </a:lnTo>
                    <a:lnTo>
                      <a:pt x="4" y="31"/>
                    </a:lnTo>
                    <a:lnTo>
                      <a:pt x="6" y="32"/>
                    </a:lnTo>
                    <a:lnTo>
                      <a:pt x="7" y="34"/>
                    </a:lnTo>
                    <a:lnTo>
                      <a:pt x="10" y="34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4" y="39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20" y="37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4" y="41"/>
                    </a:lnTo>
                    <a:lnTo>
                      <a:pt x="23" y="44"/>
                    </a:lnTo>
                    <a:lnTo>
                      <a:pt x="23" y="45"/>
                    </a:lnTo>
                    <a:lnTo>
                      <a:pt x="22" y="48"/>
                    </a:lnTo>
                    <a:lnTo>
                      <a:pt x="23" y="49"/>
                    </a:lnTo>
                    <a:lnTo>
                      <a:pt x="23" y="49"/>
                    </a:lnTo>
                    <a:lnTo>
                      <a:pt x="24" y="50"/>
                    </a:lnTo>
                    <a:lnTo>
                      <a:pt x="25" y="51"/>
                    </a:lnTo>
                    <a:lnTo>
                      <a:pt x="26" y="51"/>
                    </a:lnTo>
                    <a:lnTo>
                      <a:pt x="27" y="50"/>
                    </a:lnTo>
                    <a:lnTo>
                      <a:pt x="28" y="51"/>
                    </a:lnTo>
                    <a:lnTo>
                      <a:pt x="28" y="53"/>
                    </a:lnTo>
                    <a:lnTo>
                      <a:pt x="28" y="55"/>
                    </a:lnTo>
                    <a:lnTo>
                      <a:pt x="28" y="55"/>
                    </a:lnTo>
                    <a:lnTo>
                      <a:pt x="31" y="55"/>
                    </a:lnTo>
                    <a:lnTo>
                      <a:pt x="35" y="5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1281">
                <a:extLst>
                  <a:ext uri="{FF2B5EF4-FFF2-40B4-BE49-F238E27FC236}">
                    <a16:creationId xmlns:a16="http://schemas.microsoft.com/office/drawing/2014/main" id="{EFB6CCDB-2BD0-4036-8C92-7F451F9E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414" y="4055682"/>
                <a:ext cx="57152" cy="39684"/>
              </a:xfrm>
              <a:custGeom>
                <a:avLst/>
                <a:gdLst>
                  <a:gd name="T0" fmla="*/ 35 w 36"/>
                  <a:gd name="T1" fmla="*/ 15 h 25"/>
                  <a:gd name="T2" fmla="*/ 35 w 36"/>
                  <a:gd name="T3" fmla="*/ 14 h 25"/>
                  <a:gd name="T4" fmla="*/ 36 w 36"/>
                  <a:gd name="T5" fmla="*/ 11 h 25"/>
                  <a:gd name="T6" fmla="*/ 36 w 36"/>
                  <a:gd name="T7" fmla="*/ 7 h 25"/>
                  <a:gd name="T8" fmla="*/ 33 w 36"/>
                  <a:gd name="T9" fmla="*/ 7 h 25"/>
                  <a:gd name="T10" fmla="*/ 32 w 36"/>
                  <a:gd name="T11" fmla="*/ 7 h 25"/>
                  <a:gd name="T12" fmla="*/ 29 w 36"/>
                  <a:gd name="T13" fmla="*/ 7 h 25"/>
                  <a:gd name="T14" fmla="*/ 29 w 36"/>
                  <a:gd name="T15" fmla="*/ 9 h 25"/>
                  <a:gd name="T16" fmla="*/ 29 w 36"/>
                  <a:gd name="T17" fmla="*/ 11 h 25"/>
                  <a:gd name="T18" fmla="*/ 26 w 36"/>
                  <a:gd name="T19" fmla="*/ 9 h 25"/>
                  <a:gd name="T20" fmla="*/ 26 w 36"/>
                  <a:gd name="T21" fmla="*/ 7 h 25"/>
                  <a:gd name="T22" fmla="*/ 25 w 36"/>
                  <a:gd name="T23" fmla="*/ 4 h 25"/>
                  <a:gd name="T24" fmla="*/ 22 w 36"/>
                  <a:gd name="T25" fmla="*/ 4 h 25"/>
                  <a:gd name="T26" fmla="*/ 19 w 36"/>
                  <a:gd name="T27" fmla="*/ 4 h 25"/>
                  <a:gd name="T28" fmla="*/ 18 w 36"/>
                  <a:gd name="T29" fmla="*/ 2 h 25"/>
                  <a:gd name="T30" fmla="*/ 16 w 36"/>
                  <a:gd name="T31" fmla="*/ 1 h 25"/>
                  <a:gd name="T32" fmla="*/ 15 w 36"/>
                  <a:gd name="T33" fmla="*/ 1 h 25"/>
                  <a:gd name="T34" fmla="*/ 13 w 36"/>
                  <a:gd name="T35" fmla="*/ 0 h 25"/>
                  <a:gd name="T36" fmla="*/ 12 w 36"/>
                  <a:gd name="T37" fmla="*/ 1 h 25"/>
                  <a:gd name="T38" fmla="*/ 10 w 36"/>
                  <a:gd name="T39" fmla="*/ 3 h 25"/>
                  <a:gd name="T40" fmla="*/ 10 w 36"/>
                  <a:gd name="T41" fmla="*/ 4 h 25"/>
                  <a:gd name="T42" fmla="*/ 10 w 36"/>
                  <a:gd name="T43" fmla="*/ 5 h 25"/>
                  <a:gd name="T44" fmla="*/ 7 w 36"/>
                  <a:gd name="T45" fmla="*/ 6 h 25"/>
                  <a:gd name="T46" fmla="*/ 4 w 36"/>
                  <a:gd name="T47" fmla="*/ 7 h 25"/>
                  <a:gd name="T48" fmla="*/ 2 w 36"/>
                  <a:gd name="T49" fmla="*/ 10 h 25"/>
                  <a:gd name="T50" fmla="*/ 1 w 36"/>
                  <a:gd name="T51" fmla="*/ 12 h 25"/>
                  <a:gd name="T52" fmla="*/ 0 w 36"/>
                  <a:gd name="T53" fmla="*/ 14 h 25"/>
                  <a:gd name="T54" fmla="*/ 2 w 36"/>
                  <a:gd name="T55" fmla="*/ 14 h 25"/>
                  <a:gd name="T56" fmla="*/ 4 w 36"/>
                  <a:gd name="T57" fmla="*/ 14 h 25"/>
                  <a:gd name="T58" fmla="*/ 6 w 36"/>
                  <a:gd name="T59" fmla="*/ 17 h 25"/>
                  <a:gd name="T60" fmla="*/ 9 w 36"/>
                  <a:gd name="T61" fmla="*/ 18 h 25"/>
                  <a:gd name="T62" fmla="*/ 10 w 36"/>
                  <a:gd name="T63" fmla="*/ 18 h 25"/>
                  <a:gd name="T64" fmla="*/ 11 w 36"/>
                  <a:gd name="T65" fmla="*/ 18 h 25"/>
                  <a:gd name="T66" fmla="*/ 16 w 36"/>
                  <a:gd name="T67" fmla="*/ 20 h 25"/>
                  <a:gd name="T68" fmla="*/ 20 w 36"/>
                  <a:gd name="T69" fmla="*/ 23 h 25"/>
                  <a:gd name="T70" fmla="*/ 21 w 36"/>
                  <a:gd name="T71" fmla="*/ 21 h 25"/>
                  <a:gd name="T72" fmla="*/ 19 w 36"/>
                  <a:gd name="T73" fmla="*/ 21 h 25"/>
                  <a:gd name="T74" fmla="*/ 20 w 36"/>
                  <a:gd name="T75" fmla="*/ 20 h 25"/>
                  <a:gd name="T76" fmla="*/ 22 w 36"/>
                  <a:gd name="T77" fmla="*/ 20 h 25"/>
                  <a:gd name="T78" fmla="*/ 25 w 36"/>
                  <a:gd name="T79" fmla="*/ 23 h 25"/>
                  <a:gd name="T80" fmla="*/ 26 w 36"/>
                  <a:gd name="T81" fmla="*/ 25 h 25"/>
                  <a:gd name="T82" fmla="*/ 33 w 36"/>
                  <a:gd name="T83" fmla="*/ 25 h 25"/>
                  <a:gd name="T84" fmla="*/ 35 w 36"/>
                  <a:gd name="T85" fmla="*/ 21 h 25"/>
                  <a:gd name="T86" fmla="*/ 34 w 36"/>
                  <a:gd name="T87" fmla="*/ 20 h 25"/>
                  <a:gd name="T88" fmla="*/ 35 w 36"/>
                  <a:gd name="T89" fmla="*/ 19 h 25"/>
                  <a:gd name="T90" fmla="*/ 35 w 36"/>
                  <a:gd name="T91" fmla="*/ 19 h 25"/>
                  <a:gd name="T92" fmla="*/ 34 w 36"/>
                  <a:gd name="T93" fmla="*/ 18 h 25"/>
                  <a:gd name="T94" fmla="*/ 35 w 36"/>
                  <a:gd name="T95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" h="25">
                    <a:moveTo>
                      <a:pt x="35" y="15"/>
                    </a:moveTo>
                    <a:lnTo>
                      <a:pt x="35" y="14"/>
                    </a:lnTo>
                    <a:lnTo>
                      <a:pt x="36" y="11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5" y="4"/>
                    </a:lnTo>
                    <a:lnTo>
                      <a:pt x="22" y="4"/>
                    </a:lnTo>
                    <a:lnTo>
                      <a:pt x="19" y="4"/>
                    </a:lnTo>
                    <a:lnTo>
                      <a:pt x="18" y="2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6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1" y="18"/>
                    </a:lnTo>
                    <a:lnTo>
                      <a:pt x="16" y="20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19" y="21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25" y="23"/>
                    </a:lnTo>
                    <a:lnTo>
                      <a:pt x="26" y="25"/>
                    </a:lnTo>
                    <a:lnTo>
                      <a:pt x="33" y="25"/>
                    </a:lnTo>
                    <a:lnTo>
                      <a:pt x="35" y="21"/>
                    </a:lnTo>
                    <a:lnTo>
                      <a:pt x="34" y="20"/>
                    </a:lnTo>
                    <a:lnTo>
                      <a:pt x="35" y="19"/>
                    </a:lnTo>
                    <a:lnTo>
                      <a:pt x="35" y="19"/>
                    </a:lnTo>
                    <a:lnTo>
                      <a:pt x="34" y="18"/>
                    </a:lnTo>
                    <a:lnTo>
                      <a:pt x="35" y="1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1282">
                <a:extLst>
                  <a:ext uri="{FF2B5EF4-FFF2-40B4-BE49-F238E27FC236}">
                    <a16:creationId xmlns:a16="http://schemas.microsoft.com/office/drawing/2014/main" id="{D45A06D2-FF61-482B-99F3-495CBC45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815" y="3944567"/>
                <a:ext cx="26989" cy="68257"/>
              </a:xfrm>
              <a:custGeom>
                <a:avLst/>
                <a:gdLst>
                  <a:gd name="T0" fmla="*/ 10 w 17"/>
                  <a:gd name="T1" fmla="*/ 1 h 43"/>
                  <a:gd name="T2" fmla="*/ 9 w 17"/>
                  <a:gd name="T3" fmla="*/ 2 h 43"/>
                  <a:gd name="T4" fmla="*/ 8 w 17"/>
                  <a:gd name="T5" fmla="*/ 5 h 43"/>
                  <a:gd name="T6" fmla="*/ 6 w 17"/>
                  <a:gd name="T7" fmla="*/ 7 h 43"/>
                  <a:gd name="T8" fmla="*/ 6 w 17"/>
                  <a:gd name="T9" fmla="*/ 8 h 43"/>
                  <a:gd name="T10" fmla="*/ 6 w 17"/>
                  <a:gd name="T11" fmla="*/ 8 h 43"/>
                  <a:gd name="T12" fmla="*/ 5 w 17"/>
                  <a:gd name="T13" fmla="*/ 9 h 43"/>
                  <a:gd name="T14" fmla="*/ 4 w 17"/>
                  <a:gd name="T15" fmla="*/ 8 h 43"/>
                  <a:gd name="T16" fmla="*/ 4 w 17"/>
                  <a:gd name="T17" fmla="*/ 8 h 43"/>
                  <a:gd name="T18" fmla="*/ 2 w 17"/>
                  <a:gd name="T19" fmla="*/ 7 h 43"/>
                  <a:gd name="T20" fmla="*/ 0 w 17"/>
                  <a:gd name="T21" fmla="*/ 8 h 43"/>
                  <a:gd name="T22" fmla="*/ 0 w 17"/>
                  <a:gd name="T23" fmla="*/ 11 h 43"/>
                  <a:gd name="T24" fmla="*/ 0 w 17"/>
                  <a:gd name="T25" fmla="*/ 11 h 43"/>
                  <a:gd name="T26" fmla="*/ 0 w 17"/>
                  <a:gd name="T27" fmla="*/ 11 h 43"/>
                  <a:gd name="T28" fmla="*/ 0 w 17"/>
                  <a:gd name="T29" fmla="*/ 43 h 43"/>
                  <a:gd name="T30" fmla="*/ 2 w 17"/>
                  <a:gd name="T31" fmla="*/ 43 h 43"/>
                  <a:gd name="T32" fmla="*/ 3 w 17"/>
                  <a:gd name="T33" fmla="*/ 43 h 43"/>
                  <a:gd name="T34" fmla="*/ 4 w 17"/>
                  <a:gd name="T35" fmla="*/ 43 h 43"/>
                  <a:gd name="T36" fmla="*/ 4 w 17"/>
                  <a:gd name="T37" fmla="*/ 43 h 43"/>
                  <a:gd name="T38" fmla="*/ 6 w 17"/>
                  <a:gd name="T39" fmla="*/ 40 h 43"/>
                  <a:gd name="T40" fmla="*/ 8 w 17"/>
                  <a:gd name="T41" fmla="*/ 37 h 43"/>
                  <a:gd name="T42" fmla="*/ 10 w 17"/>
                  <a:gd name="T43" fmla="*/ 39 h 43"/>
                  <a:gd name="T44" fmla="*/ 13 w 17"/>
                  <a:gd name="T45" fmla="*/ 32 h 43"/>
                  <a:gd name="T46" fmla="*/ 15 w 17"/>
                  <a:gd name="T47" fmla="*/ 27 h 43"/>
                  <a:gd name="T48" fmla="*/ 15 w 17"/>
                  <a:gd name="T49" fmla="*/ 22 h 43"/>
                  <a:gd name="T50" fmla="*/ 13 w 17"/>
                  <a:gd name="T51" fmla="*/ 20 h 43"/>
                  <a:gd name="T52" fmla="*/ 14 w 17"/>
                  <a:gd name="T53" fmla="*/ 15 h 43"/>
                  <a:gd name="T54" fmla="*/ 16 w 17"/>
                  <a:gd name="T55" fmla="*/ 12 h 43"/>
                  <a:gd name="T56" fmla="*/ 16 w 17"/>
                  <a:gd name="T57" fmla="*/ 3 h 43"/>
                  <a:gd name="T58" fmla="*/ 17 w 17"/>
                  <a:gd name="T59" fmla="*/ 2 h 43"/>
                  <a:gd name="T60" fmla="*/ 17 w 17"/>
                  <a:gd name="T61" fmla="*/ 0 h 43"/>
                  <a:gd name="T62" fmla="*/ 14 w 17"/>
                  <a:gd name="T63" fmla="*/ 0 h 43"/>
                  <a:gd name="T64" fmla="*/ 13 w 17"/>
                  <a:gd name="T65" fmla="*/ 2 h 43"/>
                  <a:gd name="T66" fmla="*/ 12 w 17"/>
                  <a:gd name="T67" fmla="*/ 0 h 43"/>
                  <a:gd name="T68" fmla="*/ 11 w 17"/>
                  <a:gd name="T69" fmla="*/ 0 h 43"/>
                  <a:gd name="T70" fmla="*/ 10 w 17"/>
                  <a:gd name="T71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43">
                    <a:moveTo>
                      <a:pt x="10" y="1"/>
                    </a:moveTo>
                    <a:lnTo>
                      <a:pt x="9" y="2"/>
                    </a:lnTo>
                    <a:lnTo>
                      <a:pt x="8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43"/>
                    </a:lnTo>
                    <a:lnTo>
                      <a:pt x="2" y="43"/>
                    </a:lnTo>
                    <a:lnTo>
                      <a:pt x="3" y="43"/>
                    </a:lnTo>
                    <a:lnTo>
                      <a:pt x="4" y="43"/>
                    </a:lnTo>
                    <a:lnTo>
                      <a:pt x="4" y="43"/>
                    </a:lnTo>
                    <a:lnTo>
                      <a:pt x="6" y="40"/>
                    </a:lnTo>
                    <a:lnTo>
                      <a:pt x="8" y="37"/>
                    </a:lnTo>
                    <a:lnTo>
                      <a:pt x="10" y="39"/>
                    </a:lnTo>
                    <a:lnTo>
                      <a:pt x="13" y="32"/>
                    </a:lnTo>
                    <a:lnTo>
                      <a:pt x="15" y="27"/>
                    </a:lnTo>
                    <a:lnTo>
                      <a:pt x="15" y="22"/>
                    </a:lnTo>
                    <a:lnTo>
                      <a:pt x="13" y="20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6" y="3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4" y="0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1283">
                <a:extLst>
                  <a:ext uri="{FF2B5EF4-FFF2-40B4-BE49-F238E27FC236}">
                    <a16:creationId xmlns:a16="http://schemas.microsoft.com/office/drawing/2014/main" id="{A293F3B9-2404-4EF9-BE7B-A3E419EB1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375" y="3962027"/>
                <a:ext cx="93666" cy="115877"/>
              </a:xfrm>
              <a:custGeom>
                <a:avLst/>
                <a:gdLst>
                  <a:gd name="T0" fmla="*/ 31 w 59"/>
                  <a:gd name="T1" fmla="*/ 69 h 73"/>
                  <a:gd name="T2" fmla="*/ 33 w 59"/>
                  <a:gd name="T3" fmla="*/ 66 h 73"/>
                  <a:gd name="T4" fmla="*/ 36 w 59"/>
                  <a:gd name="T5" fmla="*/ 65 h 73"/>
                  <a:gd name="T6" fmla="*/ 39 w 59"/>
                  <a:gd name="T7" fmla="*/ 64 h 73"/>
                  <a:gd name="T8" fmla="*/ 39 w 59"/>
                  <a:gd name="T9" fmla="*/ 63 h 73"/>
                  <a:gd name="T10" fmla="*/ 39 w 59"/>
                  <a:gd name="T11" fmla="*/ 62 h 73"/>
                  <a:gd name="T12" fmla="*/ 43 w 59"/>
                  <a:gd name="T13" fmla="*/ 59 h 73"/>
                  <a:gd name="T14" fmla="*/ 44 w 59"/>
                  <a:gd name="T15" fmla="*/ 54 h 73"/>
                  <a:gd name="T16" fmla="*/ 44 w 59"/>
                  <a:gd name="T17" fmla="*/ 51 h 73"/>
                  <a:gd name="T18" fmla="*/ 46 w 59"/>
                  <a:gd name="T19" fmla="*/ 49 h 73"/>
                  <a:gd name="T20" fmla="*/ 49 w 59"/>
                  <a:gd name="T21" fmla="*/ 44 h 73"/>
                  <a:gd name="T22" fmla="*/ 51 w 59"/>
                  <a:gd name="T23" fmla="*/ 44 h 73"/>
                  <a:gd name="T24" fmla="*/ 55 w 59"/>
                  <a:gd name="T25" fmla="*/ 41 h 73"/>
                  <a:gd name="T26" fmla="*/ 57 w 59"/>
                  <a:gd name="T27" fmla="*/ 39 h 73"/>
                  <a:gd name="T28" fmla="*/ 58 w 59"/>
                  <a:gd name="T29" fmla="*/ 37 h 73"/>
                  <a:gd name="T30" fmla="*/ 59 w 59"/>
                  <a:gd name="T31" fmla="*/ 35 h 73"/>
                  <a:gd name="T32" fmla="*/ 58 w 59"/>
                  <a:gd name="T33" fmla="*/ 34 h 73"/>
                  <a:gd name="T34" fmla="*/ 55 w 59"/>
                  <a:gd name="T35" fmla="*/ 34 h 73"/>
                  <a:gd name="T36" fmla="*/ 55 w 59"/>
                  <a:gd name="T37" fmla="*/ 35 h 73"/>
                  <a:gd name="T38" fmla="*/ 52 w 59"/>
                  <a:gd name="T39" fmla="*/ 34 h 73"/>
                  <a:gd name="T40" fmla="*/ 50 w 59"/>
                  <a:gd name="T41" fmla="*/ 34 h 73"/>
                  <a:gd name="T42" fmla="*/ 49 w 59"/>
                  <a:gd name="T43" fmla="*/ 32 h 73"/>
                  <a:gd name="T44" fmla="*/ 48 w 59"/>
                  <a:gd name="T45" fmla="*/ 32 h 73"/>
                  <a:gd name="T46" fmla="*/ 47 w 59"/>
                  <a:gd name="T47" fmla="*/ 32 h 73"/>
                  <a:gd name="T48" fmla="*/ 45 w 59"/>
                  <a:gd name="T49" fmla="*/ 32 h 73"/>
                  <a:gd name="T50" fmla="*/ 45 w 59"/>
                  <a:gd name="T51" fmla="*/ 0 h 73"/>
                  <a:gd name="T52" fmla="*/ 45 w 59"/>
                  <a:gd name="T53" fmla="*/ 0 h 73"/>
                  <a:gd name="T54" fmla="*/ 20 w 59"/>
                  <a:gd name="T55" fmla="*/ 0 h 73"/>
                  <a:gd name="T56" fmla="*/ 20 w 59"/>
                  <a:gd name="T57" fmla="*/ 8 h 73"/>
                  <a:gd name="T58" fmla="*/ 14 w 59"/>
                  <a:gd name="T59" fmla="*/ 9 h 73"/>
                  <a:gd name="T60" fmla="*/ 17 w 59"/>
                  <a:gd name="T61" fmla="*/ 11 h 73"/>
                  <a:gd name="T62" fmla="*/ 17 w 59"/>
                  <a:gd name="T63" fmla="*/ 13 h 73"/>
                  <a:gd name="T64" fmla="*/ 20 w 59"/>
                  <a:gd name="T65" fmla="*/ 16 h 73"/>
                  <a:gd name="T66" fmla="*/ 22 w 59"/>
                  <a:gd name="T67" fmla="*/ 18 h 73"/>
                  <a:gd name="T68" fmla="*/ 24 w 59"/>
                  <a:gd name="T69" fmla="*/ 18 h 73"/>
                  <a:gd name="T70" fmla="*/ 24 w 59"/>
                  <a:gd name="T71" fmla="*/ 20 h 73"/>
                  <a:gd name="T72" fmla="*/ 24 w 59"/>
                  <a:gd name="T73" fmla="*/ 23 h 73"/>
                  <a:gd name="T74" fmla="*/ 26 w 59"/>
                  <a:gd name="T75" fmla="*/ 24 h 73"/>
                  <a:gd name="T76" fmla="*/ 28 w 59"/>
                  <a:gd name="T77" fmla="*/ 24 h 73"/>
                  <a:gd name="T78" fmla="*/ 30 w 59"/>
                  <a:gd name="T79" fmla="*/ 25 h 73"/>
                  <a:gd name="T80" fmla="*/ 30 w 59"/>
                  <a:gd name="T81" fmla="*/ 28 h 73"/>
                  <a:gd name="T82" fmla="*/ 28 w 59"/>
                  <a:gd name="T83" fmla="*/ 29 h 73"/>
                  <a:gd name="T84" fmla="*/ 10 w 59"/>
                  <a:gd name="T85" fmla="*/ 29 h 73"/>
                  <a:gd name="T86" fmla="*/ 2 w 59"/>
                  <a:gd name="T87" fmla="*/ 46 h 73"/>
                  <a:gd name="T88" fmla="*/ 2 w 59"/>
                  <a:gd name="T89" fmla="*/ 49 h 73"/>
                  <a:gd name="T90" fmla="*/ 2 w 59"/>
                  <a:gd name="T91" fmla="*/ 49 h 73"/>
                  <a:gd name="T92" fmla="*/ 2 w 59"/>
                  <a:gd name="T93" fmla="*/ 51 h 73"/>
                  <a:gd name="T94" fmla="*/ 3 w 59"/>
                  <a:gd name="T95" fmla="*/ 53 h 73"/>
                  <a:gd name="T96" fmla="*/ 3 w 59"/>
                  <a:gd name="T97" fmla="*/ 53 h 73"/>
                  <a:gd name="T98" fmla="*/ 3 w 59"/>
                  <a:gd name="T99" fmla="*/ 54 h 73"/>
                  <a:gd name="T100" fmla="*/ 1 w 59"/>
                  <a:gd name="T101" fmla="*/ 56 h 73"/>
                  <a:gd name="T102" fmla="*/ 1 w 59"/>
                  <a:gd name="T103" fmla="*/ 57 h 73"/>
                  <a:gd name="T104" fmla="*/ 0 w 59"/>
                  <a:gd name="T105" fmla="*/ 58 h 73"/>
                  <a:gd name="T106" fmla="*/ 3 w 59"/>
                  <a:gd name="T107" fmla="*/ 61 h 73"/>
                  <a:gd name="T108" fmla="*/ 4 w 59"/>
                  <a:gd name="T109" fmla="*/ 64 h 73"/>
                  <a:gd name="T110" fmla="*/ 6 w 59"/>
                  <a:gd name="T111" fmla="*/ 65 h 73"/>
                  <a:gd name="T112" fmla="*/ 9 w 59"/>
                  <a:gd name="T113" fmla="*/ 67 h 73"/>
                  <a:gd name="T114" fmla="*/ 16 w 59"/>
                  <a:gd name="T115" fmla="*/ 71 h 73"/>
                  <a:gd name="T116" fmla="*/ 20 w 59"/>
                  <a:gd name="T117" fmla="*/ 71 h 73"/>
                  <a:gd name="T118" fmla="*/ 24 w 59"/>
                  <a:gd name="T119" fmla="*/ 70 h 73"/>
                  <a:gd name="T120" fmla="*/ 29 w 59"/>
                  <a:gd name="T121" fmla="*/ 73 h 73"/>
                  <a:gd name="T122" fmla="*/ 30 w 59"/>
                  <a:gd name="T123" fmla="*/ 71 h 73"/>
                  <a:gd name="T124" fmla="*/ 31 w 59"/>
                  <a:gd name="T125" fmla="*/ 6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" h="73">
                    <a:moveTo>
                      <a:pt x="31" y="69"/>
                    </a:moveTo>
                    <a:lnTo>
                      <a:pt x="33" y="66"/>
                    </a:lnTo>
                    <a:lnTo>
                      <a:pt x="36" y="65"/>
                    </a:lnTo>
                    <a:lnTo>
                      <a:pt x="39" y="64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3" y="59"/>
                    </a:lnTo>
                    <a:lnTo>
                      <a:pt x="44" y="54"/>
                    </a:lnTo>
                    <a:lnTo>
                      <a:pt x="44" y="51"/>
                    </a:lnTo>
                    <a:lnTo>
                      <a:pt x="46" y="49"/>
                    </a:lnTo>
                    <a:lnTo>
                      <a:pt x="49" y="44"/>
                    </a:lnTo>
                    <a:lnTo>
                      <a:pt x="51" y="44"/>
                    </a:lnTo>
                    <a:lnTo>
                      <a:pt x="55" y="41"/>
                    </a:lnTo>
                    <a:lnTo>
                      <a:pt x="57" y="39"/>
                    </a:lnTo>
                    <a:lnTo>
                      <a:pt x="58" y="37"/>
                    </a:lnTo>
                    <a:lnTo>
                      <a:pt x="59" y="35"/>
                    </a:lnTo>
                    <a:lnTo>
                      <a:pt x="58" y="34"/>
                    </a:lnTo>
                    <a:lnTo>
                      <a:pt x="55" y="34"/>
                    </a:lnTo>
                    <a:lnTo>
                      <a:pt x="55" y="35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49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5" y="32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20" y="0"/>
                    </a:lnTo>
                    <a:lnTo>
                      <a:pt x="20" y="8"/>
                    </a:lnTo>
                    <a:lnTo>
                      <a:pt x="14" y="9"/>
                    </a:lnTo>
                    <a:lnTo>
                      <a:pt x="17" y="11"/>
                    </a:lnTo>
                    <a:lnTo>
                      <a:pt x="17" y="13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6" y="24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0" y="28"/>
                    </a:lnTo>
                    <a:lnTo>
                      <a:pt x="28" y="29"/>
                    </a:lnTo>
                    <a:lnTo>
                      <a:pt x="10" y="29"/>
                    </a:lnTo>
                    <a:lnTo>
                      <a:pt x="2" y="46"/>
                    </a:lnTo>
                    <a:lnTo>
                      <a:pt x="2" y="49"/>
                    </a:lnTo>
                    <a:lnTo>
                      <a:pt x="2" y="49"/>
                    </a:lnTo>
                    <a:lnTo>
                      <a:pt x="2" y="51"/>
                    </a:lnTo>
                    <a:lnTo>
                      <a:pt x="3" y="53"/>
                    </a:lnTo>
                    <a:lnTo>
                      <a:pt x="3" y="53"/>
                    </a:lnTo>
                    <a:lnTo>
                      <a:pt x="3" y="54"/>
                    </a:lnTo>
                    <a:lnTo>
                      <a:pt x="1" y="56"/>
                    </a:lnTo>
                    <a:lnTo>
                      <a:pt x="1" y="57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4" y="64"/>
                    </a:lnTo>
                    <a:lnTo>
                      <a:pt x="6" y="65"/>
                    </a:lnTo>
                    <a:lnTo>
                      <a:pt x="9" y="67"/>
                    </a:lnTo>
                    <a:lnTo>
                      <a:pt x="16" y="71"/>
                    </a:lnTo>
                    <a:lnTo>
                      <a:pt x="20" y="71"/>
                    </a:lnTo>
                    <a:lnTo>
                      <a:pt x="24" y="70"/>
                    </a:lnTo>
                    <a:lnTo>
                      <a:pt x="29" y="73"/>
                    </a:lnTo>
                    <a:lnTo>
                      <a:pt x="30" y="71"/>
                    </a:lnTo>
                    <a:lnTo>
                      <a:pt x="31" y="6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1284">
                <a:extLst>
                  <a:ext uri="{FF2B5EF4-FFF2-40B4-BE49-F238E27FC236}">
                    <a16:creationId xmlns:a16="http://schemas.microsoft.com/office/drawing/2014/main" id="{F8C3D43E-F7E7-47FD-9459-1D040258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835" y="3733449"/>
                <a:ext cx="4763" cy="9524"/>
              </a:xfrm>
              <a:custGeom>
                <a:avLst/>
                <a:gdLst>
                  <a:gd name="T0" fmla="*/ 0 w 3"/>
                  <a:gd name="T1" fmla="*/ 1 h 6"/>
                  <a:gd name="T2" fmla="*/ 0 w 3"/>
                  <a:gd name="T3" fmla="*/ 2 h 6"/>
                  <a:gd name="T4" fmla="*/ 1 w 3"/>
                  <a:gd name="T5" fmla="*/ 6 h 6"/>
                  <a:gd name="T6" fmla="*/ 3 w 3"/>
                  <a:gd name="T7" fmla="*/ 4 h 6"/>
                  <a:gd name="T8" fmla="*/ 2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1285">
                <a:extLst>
                  <a:ext uri="{FF2B5EF4-FFF2-40B4-BE49-F238E27FC236}">
                    <a16:creationId xmlns:a16="http://schemas.microsoft.com/office/drawing/2014/main" id="{09618E35-5A08-4B3B-8FF9-884A89CD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2973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1286">
                <a:extLst>
                  <a:ext uri="{FF2B5EF4-FFF2-40B4-BE49-F238E27FC236}">
                    <a16:creationId xmlns:a16="http://schemas.microsoft.com/office/drawing/2014/main" id="{08DE10FF-5987-4E82-BCB6-C7E5044E3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771" y="3755672"/>
                <a:ext cx="1588" cy="9524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1287">
                <a:extLst>
                  <a:ext uri="{FF2B5EF4-FFF2-40B4-BE49-F238E27FC236}">
                    <a16:creationId xmlns:a16="http://schemas.microsoft.com/office/drawing/2014/main" id="{6DED65D4-1C54-463C-B5F8-463C6209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946" y="3749322"/>
                <a:ext cx="1588" cy="4762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1288">
                <a:extLst>
                  <a:ext uri="{FF2B5EF4-FFF2-40B4-BE49-F238E27FC236}">
                    <a16:creationId xmlns:a16="http://schemas.microsoft.com/office/drawing/2014/main" id="{127FCD81-208A-4F92-A078-8DD7C13C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530" y="3482649"/>
                <a:ext cx="641374" cy="571446"/>
              </a:xfrm>
              <a:custGeom>
                <a:avLst/>
                <a:gdLst>
                  <a:gd name="T0" fmla="*/ 346 w 404"/>
                  <a:gd name="T1" fmla="*/ 331 h 360"/>
                  <a:gd name="T2" fmla="*/ 335 w 404"/>
                  <a:gd name="T3" fmla="*/ 315 h 360"/>
                  <a:gd name="T4" fmla="*/ 368 w 404"/>
                  <a:gd name="T5" fmla="*/ 300 h 360"/>
                  <a:gd name="T6" fmla="*/ 378 w 404"/>
                  <a:gd name="T7" fmla="*/ 288 h 360"/>
                  <a:gd name="T8" fmla="*/ 390 w 404"/>
                  <a:gd name="T9" fmla="*/ 278 h 360"/>
                  <a:gd name="T10" fmla="*/ 388 w 404"/>
                  <a:gd name="T11" fmla="*/ 265 h 360"/>
                  <a:gd name="T12" fmla="*/ 398 w 404"/>
                  <a:gd name="T13" fmla="*/ 231 h 360"/>
                  <a:gd name="T14" fmla="*/ 353 w 404"/>
                  <a:gd name="T15" fmla="*/ 239 h 360"/>
                  <a:gd name="T16" fmla="*/ 334 w 404"/>
                  <a:gd name="T17" fmla="*/ 282 h 360"/>
                  <a:gd name="T18" fmla="*/ 327 w 404"/>
                  <a:gd name="T19" fmla="*/ 288 h 360"/>
                  <a:gd name="T20" fmla="*/ 300 w 404"/>
                  <a:gd name="T21" fmla="*/ 294 h 360"/>
                  <a:gd name="T22" fmla="*/ 275 w 404"/>
                  <a:gd name="T23" fmla="*/ 283 h 360"/>
                  <a:gd name="T24" fmla="*/ 254 w 404"/>
                  <a:gd name="T25" fmla="*/ 240 h 360"/>
                  <a:gd name="T26" fmla="*/ 251 w 404"/>
                  <a:gd name="T27" fmla="*/ 219 h 360"/>
                  <a:gd name="T28" fmla="*/ 252 w 404"/>
                  <a:gd name="T29" fmla="*/ 174 h 360"/>
                  <a:gd name="T30" fmla="*/ 259 w 404"/>
                  <a:gd name="T31" fmla="*/ 162 h 360"/>
                  <a:gd name="T32" fmla="*/ 259 w 404"/>
                  <a:gd name="T33" fmla="*/ 151 h 360"/>
                  <a:gd name="T34" fmla="*/ 240 w 404"/>
                  <a:gd name="T35" fmla="*/ 138 h 360"/>
                  <a:gd name="T36" fmla="*/ 231 w 404"/>
                  <a:gd name="T37" fmla="*/ 105 h 360"/>
                  <a:gd name="T38" fmla="*/ 221 w 404"/>
                  <a:gd name="T39" fmla="*/ 80 h 360"/>
                  <a:gd name="T40" fmla="*/ 202 w 404"/>
                  <a:gd name="T41" fmla="*/ 68 h 360"/>
                  <a:gd name="T42" fmla="*/ 193 w 404"/>
                  <a:gd name="T43" fmla="*/ 81 h 360"/>
                  <a:gd name="T44" fmla="*/ 177 w 404"/>
                  <a:gd name="T45" fmla="*/ 78 h 360"/>
                  <a:gd name="T46" fmla="*/ 168 w 404"/>
                  <a:gd name="T47" fmla="*/ 69 h 360"/>
                  <a:gd name="T48" fmla="*/ 163 w 404"/>
                  <a:gd name="T49" fmla="*/ 53 h 360"/>
                  <a:gd name="T50" fmla="*/ 153 w 404"/>
                  <a:gd name="T51" fmla="*/ 34 h 360"/>
                  <a:gd name="T52" fmla="*/ 34 w 404"/>
                  <a:gd name="T53" fmla="*/ 2 h 360"/>
                  <a:gd name="T54" fmla="*/ 9 w 404"/>
                  <a:gd name="T55" fmla="*/ 32 h 360"/>
                  <a:gd name="T56" fmla="*/ 13 w 404"/>
                  <a:gd name="T57" fmla="*/ 58 h 360"/>
                  <a:gd name="T58" fmla="*/ 33 w 404"/>
                  <a:gd name="T59" fmla="*/ 90 h 360"/>
                  <a:gd name="T60" fmla="*/ 30 w 404"/>
                  <a:gd name="T61" fmla="*/ 105 h 360"/>
                  <a:gd name="T62" fmla="*/ 27 w 404"/>
                  <a:gd name="T63" fmla="*/ 117 h 360"/>
                  <a:gd name="T64" fmla="*/ 42 w 404"/>
                  <a:gd name="T65" fmla="*/ 120 h 360"/>
                  <a:gd name="T66" fmla="*/ 51 w 404"/>
                  <a:gd name="T67" fmla="*/ 161 h 360"/>
                  <a:gd name="T68" fmla="*/ 71 w 404"/>
                  <a:gd name="T69" fmla="*/ 186 h 360"/>
                  <a:gd name="T70" fmla="*/ 87 w 404"/>
                  <a:gd name="T71" fmla="*/ 191 h 360"/>
                  <a:gd name="T72" fmla="*/ 76 w 404"/>
                  <a:gd name="T73" fmla="*/ 178 h 360"/>
                  <a:gd name="T74" fmla="*/ 69 w 404"/>
                  <a:gd name="T75" fmla="*/ 154 h 360"/>
                  <a:gd name="T76" fmla="*/ 62 w 404"/>
                  <a:gd name="T77" fmla="*/ 123 h 360"/>
                  <a:gd name="T78" fmla="*/ 56 w 404"/>
                  <a:gd name="T79" fmla="*/ 110 h 360"/>
                  <a:gd name="T80" fmla="*/ 43 w 404"/>
                  <a:gd name="T81" fmla="*/ 82 h 360"/>
                  <a:gd name="T82" fmla="*/ 29 w 404"/>
                  <a:gd name="T83" fmla="*/ 55 h 360"/>
                  <a:gd name="T84" fmla="*/ 38 w 404"/>
                  <a:gd name="T85" fmla="*/ 27 h 360"/>
                  <a:gd name="T86" fmla="*/ 51 w 404"/>
                  <a:gd name="T87" fmla="*/ 41 h 360"/>
                  <a:gd name="T88" fmla="*/ 58 w 404"/>
                  <a:gd name="T89" fmla="*/ 75 h 360"/>
                  <a:gd name="T90" fmla="*/ 70 w 404"/>
                  <a:gd name="T91" fmla="*/ 99 h 360"/>
                  <a:gd name="T92" fmla="*/ 83 w 404"/>
                  <a:gd name="T93" fmla="*/ 120 h 360"/>
                  <a:gd name="T94" fmla="*/ 98 w 404"/>
                  <a:gd name="T95" fmla="*/ 132 h 360"/>
                  <a:gd name="T96" fmla="*/ 96 w 404"/>
                  <a:gd name="T97" fmla="*/ 150 h 360"/>
                  <a:gd name="T98" fmla="*/ 108 w 404"/>
                  <a:gd name="T99" fmla="*/ 170 h 360"/>
                  <a:gd name="T100" fmla="*/ 137 w 404"/>
                  <a:gd name="T101" fmla="*/ 211 h 360"/>
                  <a:gd name="T102" fmla="*/ 139 w 404"/>
                  <a:gd name="T103" fmla="*/ 247 h 360"/>
                  <a:gd name="T104" fmla="*/ 142 w 404"/>
                  <a:gd name="T105" fmla="*/ 272 h 360"/>
                  <a:gd name="T106" fmla="*/ 161 w 404"/>
                  <a:gd name="T107" fmla="*/ 285 h 360"/>
                  <a:gd name="T108" fmla="*/ 184 w 404"/>
                  <a:gd name="T109" fmla="*/ 297 h 360"/>
                  <a:gd name="T110" fmla="*/ 224 w 404"/>
                  <a:gd name="T111" fmla="*/ 325 h 360"/>
                  <a:gd name="T112" fmla="*/ 252 w 404"/>
                  <a:gd name="T113" fmla="*/ 337 h 360"/>
                  <a:gd name="T114" fmla="*/ 281 w 404"/>
                  <a:gd name="T115" fmla="*/ 331 h 360"/>
                  <a:gd name="T116" fmla="*/ 285 w 404"/>
                  <a:gd name="T117" fmla="*/ 331 h 360"/>
                  <a:gd name="T118" fmla="*/ 290 w 404"/>
                  <a:gd name="T119" fmla="*/ 329 h 360"/>
                  <a:gd name="T120" fmla="*/ 316 w 404"/>
                  <a:gd name="T121" fmla="*/ 356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4" h="360">
                    <a:moveTo>
                      <a:pt x="319" y="358"/>
                    </a:moveTo>
                    <a:lnTo>
                      <a:pt x="321" y="356"/>
                    </a:lnTo>
                    <a:lnTo>
                      <a:pt x="321" y="355"/>
                    </a:lnTo>
                    <a:lnTo>
                      <a:pt x="321" y="355"/>
                    </a:lnTo>
                    <a:lnTo>
                      <a:pt x="320" y="353"/>
                    </a:lnTo>
                    <a:lnTo>
                      <a:pt x="320" y="351"/>
                    </a:lnTo>
                    <a:lnTo>
                      <a:pt x="320" y="351"/>
                    </a:lnTo>
                    <a:lnTo>
                      <a:pt x="320" y="348"/>
                    </a:lnTo>
                    <a:lnTo>
                      <a:pt x="328" y="331"/>
                    </a:lnTo>
                    <a:lnTo>
                      <a:pt x="346" y="331"/>
                    </a:lnTo>
                    <a:lnTo>
                      <a:pt x="348" y="330"/>
                    </a:lnTo>
                    <a:lnTo>
                      <a:pt x="348" y="327"/>
                    </a:lnTo>
                    <a:lnTo>
                      <a:pt x="346" y="326"/>
                    </a:lnTo>
                    <a:lnTo>
                      <a:pt x="344" y="326"/>
                    </a:lnTo>
                    <a:lnTo>
                      <a:pt x="342" y="325"/>
                    </a:lnTo>
                    <a:lnTo>
                      <a:pt x="342" y="322"/>
                    </a:lnTo>
                    <a:lnTo>
                      <a:pt x="342" y="320"/>
                    </a:lnTo>
                    <a:lnTo>
                      <a:pt x="340" y="320"/>
                    </a:lnTo>
                    <a:lnTo>
                      <a:pt x="338" y="318"/>
                    </a:lnTo>
                    <a:lnTo>
                      <a:pt x="335" y="315"/>
                    </a:lnTo>
                    <a:lnTo>
                      <a:pt x="335" y="313"/>
                    </a:lnTo>
                    <a:lnTo>
                      <a:pt x="332" y="311"/>
                    </a:lnTo>
                    <a:lnTo>
                      <a:pt x="338" y="310"/>
                    </a:lnTo>
                    <a:lnTo>
                      <a:pt x="338" y="302"/>
                    </a:lnTo>
                    <a:lnTo>
                      <a:pt x="363" y="302"/>
                    </a:lnTo>
                    <a:lnTo>
                      <a:pt x="363" y="299"/>
                    </a:lnTo>
                    <a:lnTo>
                      <a:pt x="365" y="298"/>
                    </a:lnTo>
                    <a:lnTo>
                      <a:pt x="367" y="299"/>
                    </a:lnTo>
                    <a:lnTo>
                      <a:pt x="367" y="299"/>
                    </a:lnTo>
                    <a:lnTo>
                      <a:pt x="368" y="300"/>
                    </a:lnTo>
                    <a:lnTo>
                      <a:pt x="369" y="299"/>
                    </a:lnTo>
                    <a:lnTo>
                      <a:pt x="369" y="299"/>
                    </a:lnTo>
                    <a:lnTo>
                      <a:pt x="369" y="298"/>
                    </a:lnTo>
                    <a:lnTo>
                      <a:pt x="371" y="296"/>
                    </a:lnTo>
                    <a:lnTo>
                      <a:pt x="372" y="293"/>
                    </a:lnTo>
                    <a:lnTo>
                      <a:pt x="373" y="292"/>
                    </a:lnTo>
                    <a:lnTo>
                      <a:pt x="374" y="291"/>
                    </a:lnTo>
                    <a:lnTo>
                      <a:pt x="375" y="291"/>
                    </a:lnTo>
                    <a:lnTo>
                      <a:pt x="375" y="291"/>
                    </a:lnTo>
                    <a:lnTo>
                      <a:pt x="378" y="288"/>
                    </a:lnTo>
                    <a:lnTo>
                      <a:pt x="380" y="284"/>
                    </a:lnTo>
                    <a:lnTo>
                      <a:pt x="383" y="283"/>
                    </a:lnTo>
                    <a:lnTo>
                      <a:pt x="382" y="287"/>
                    </a:lnTo>
                    <a:lnTo>
                      <a:pt x="380" y="289"/>
                    </a:lnTo>
                    <a:lnTo>
                      <a:pt x="381" y="289"/>
                    </a:lnTo>
                    <a:lnTo>
                      <a:pt x="384" y="292"/>
                    </a:lnTo>
                    <a:lnTo>
                      <a:pt x="385" y="295"/>
                    </a:lnTo>
                    <a:lnTo>
                      <a:pt x="386" y="294"/>
                    </a:lnTo>
                    <a:lnTo>
                      <a:pt x="388" y="289"/>
                    </a:lnTo>
                    <a:lnTo>
                      <a:pt x="390" y="278"/>
                    </a:lnTo>
                    <a:lnTo>
                      <a:pt x="392" y="275"/>
                    </a:lnTo>
                    <a:lnTo>
                      <a:pt x="390" y="275"/>
                    </a:lnTo>
                    <a:lnTo>
                      <a:pt x="390" y="277"/>
                    </a:lnTo>
                    <a:lnTo>
                      <a:pt x="388" y="276"/>
                    </a:lnTo>
                    <a:lnTo>
                      <a:pt x="388" y="275"/>
                    </a:lnTo>
                    <a:lnTo>
                      <a:pt x="391" y="271"/>
                    </a:lnTo>
                    <a:lnTo>
                      <a:pt x="392" y="268"/>
                    </a:lnTo>
                    <a:lnTo>
                      <a:pt x="390" y="268"/>
                    </a:lnTo>
                    <a:lnTo>
                      <a:pt x="387" y="267"/>
                    </a:lnTo>
                    <a:lnTo>
                      <a:pt x="388" y="265"/>
                    </a:lnTo>
                    <a:lnTo>
                      <a:pt x="391" y="263"/>
                    </a:lnTo>
                    <a:lnTo>
                      <a:pt x="391" y="259"/>
                    </a:lnTo>
                    <a:lnTo>
                      <a:pt x="393" y="256"/>
                    </a:lnTo>
                    <a:lnTo>
                      <a:pt x="399" y="250"/>
                    </a:lnTo>
                    <a:lnTo>
                      <a:pt x="402" y="244"/>
                    </a:lnTo>
                    <a:lnTo>
                      <a:pt x="404" y="239"/>
                    </a:lnTo>
                    <a:lnTo>
                      <a:pt x="404" y="235"/>
                    </a:lnTo>
                    <a:lnTo>
                      <a:pt x="400" y="229"/>
                    </a:lnTo>
                    <a:lnTo>
                      <a:pt x="397" y="229"/>
                    </a:lnTo>
                    <a:lnTo>
                      <a:pt x="398" y="231"/>
                    </a:lnTo>
                    <a:lnTo>
                      <a:pt x="397" y="232"/>
                    </a:lnTo>
                    <a:lnTo>
                      <a:pt x="390" y="230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1" y="234"/>
                    </a:lnTo>
                    <a:lnTo>
                      <a:pt x="380" y="233"/>
                    </a:lnTo>
                    <a:lnTo>
                      <a:pt x="376" y="233"/>
                    </a:lnTo>
                    <a:lnTo>
                      <a:pt x="374" y="237"/>
                    </a:lnTo>
                    <a:lnTo>
                      <a:pt x="362" y="236"/>
                    </a:lnTo>
                    <a:lnTo>
                      <a:pt x="353" y="239"/>
                    </a:lnTo>
                    <a:lnTo>
                      <a:pt x="353" y="241"/>
                    </a:lnTo>
                    <a:lnTo>
                      <a:pt x="355" y="241"/>
                    </a:lnTo>
                    <a:lnTo>
                      <a:pt x="350" y="248"/>
                    </a:lnTo>
                    <a:lnTo>
                      <a:pt x="349" y="259"/>
                    </a:lnTo>
                    <a:lnTo>
                      <a:pt x="350" y="261"/>
                    </a:lnTo>
                    <a:lnTo>
                      <a:pt x="345" y="267"/>
                    </a:lnTo>
                    <a:lnTo>
                      <a:pt x="345" y="273"/>
                    </a:lnTo>
                    <a:lnTo>
                      <a:pt x="342" y="277"/>
                    </a:lnTo>
                    <a:lnTo>
                      <a:pt x="340" y="278"/>
                    </a:lnTo>
                    <a:lnTo>
                      <a:pt x="334" y="282"/>
                    </a:lnTo>
                    <a:lnTo>
                      <a:pt x="335" y="282"/>
                    </a:lnTo>
                    <a:lnTo>
                      <a:pt x="337" y="280"/>
                    </a:lnTo>
                    <a:lnTo>
                      <a:pt x="336" y="282"/>
                    </a:lnTo>
                    <a:lnTo>
                      <a:pt x="336" y="288"/>
                    </a:lnTo>
                    <a:lnTo>
                      <a:pt x="334" y="292"/>
                    </a:lnTo>
                    <a:lnTo>
                      <a:pt x="332" y="292"/>
                    </a:lnTo>
                    <a:lnTo>
                      <a:pt x="331" y="293"/>
                    </a:lnTo>
                    <a:lnTo>
                      <a:pt x="330" y="292"/>
                    </a:lnTo>
                    <a:lnTo>
                      <a:pt x="326" y="290"/>
                    </a:lnTo>
                    <a:lnTo>
                      <a:pt x="327" y="288"/>
                    </a:lnTo>
                    <a:lnTo>
                      <a:pt x="330" y="286"/>
                    </a:lnTo>
                    <a:lnTo>
                      <a:pt x="326" y="285"/>
                    </a:lnTo>
                    <a:lnTo>
                      <a:pt x="324" y="287"/>
                    </a:lnTo>
                    <a:lnTo>
                      <a:pt x="321" y="286"/>
                    </a:lnTo>
                    <a:lnTo>
                      <a:pt x="317" y="286"/>
                    </a:lnTo>
                    <a:lnTo>
                      <a:pt x="315" y="289"/>
                    </a:lnTo>
                    <a:lnTo>
                      <a:pt x="312" y="289"/>
                    </a:lnTo>
                    <a:lnTo>
                      <a:pt x="307" y="289"/>
                    </a:lnTo>
                    <a:lnTo>
                      <a:pt x="306" y="290"/>
                    </a:lnTo>
                    <a:lnTo>
                      <a:pt x="300" y="294"/>
                    </a:lnTo>
                    <a:lnTo>
                      <a:pt x="299" y="294"/>
                    </a:lnTo>
                    <a:lnTo>
                      <a:pt x="297" y="293"/>
                    </a:lnTo>
                    <a:lnTo>
                      <a:pt x="293" y="294"/>
                    </a:lnTo>
                    <a:lnTo>
                      <a:pt x="290" y="296"/>
                    </a:lnTo>
                    <a:lnTo>
                      <a:pt x="288" y="292"/>
                    </a:lnTo>
                    <a:lnTo>
                      <a:pt x="285" y="286"/>
                    </a:lnTo>
                    <a:lnTo>
                      <a:pt x="281" y="284"/>
                    </a:lnTo>
                    <a:lnTo>
                      <a:pt x="280" y="282"/>
                    </a:lnTo>
                    <a:lnTo>
                      <a:pt x="276" y="282"/>
                    </a:lnTo>
                    <a:lnTo>
                      <a:pt x="275" y="283"/>
                    </a:lnTo>
                    <a:lnTo>
                      <a:pt x="272" y="281"/>
                    </a:lnTo>
                    <a:lnTo>
                      <a:pt x="267" y="272"/>
                    </a:lnTo>
                    <a:lnTo>
                      <a:pt x="266" y="269"/>
                    </a:lnTo>
                    <a:lnTo>
                      <a:pt x="266" y="267"/>
                    </a:lnTo>
                    <a:lnTo>
                      <a:pt x="264" y="262"/>
                    </a:lnTo>
                    <a:lnTo>
                      <a:pt x="262" y="258"/>
                    </a:lnTo>
                    <a:lnTo>
                      <a:pt x="255" y="248"/>
                    </a:lnTo>
                    <a:lnTo>
                      <a:pt x="254" y="245"/>
                    </a:lnTo>
                    <a:lnTo>
                      <a:pt x="252" y="242"/>
                    </a:lnTo>
                    <a:lnTo>
                      <a:pt x="254" y="240"/>
                    </a:lnTo>
                    <a:lnTo>
                      <a:pt x="253" y="237"/>
                    </a:lnTo>
                    <a:lnTo>
                      <a:pt x="252" y="230"/>
                    </a:lnTo>
                    <a:lnTo>
                      <a:pt x="249" y="228"/>
                    </a:lnTo>
                    <a:lnTo>
                      <a:pt x="249" y="225"/>
                    </a:lnTo>
                    <a:lnTo>
                      <a:pt x="252" y="230"/>
                    </a:lnTo>
                    <a:lnTo>
                      <a:pt x="253" y="236"/>
                    </a:lnTo>
                    <a:lnTo>
                      <a:pt x="254" y="234"/>
                    </a:lnTo>
                    <a:lnTo>
                      <a:pt x="254" y="230"/>
                    </a:lnTo>
                    <a:lnTo>
                      <a:pt x="250" y="223"/>
                    </a:lnTo>
                    <a:lnTo>
                      <a:pt x="251" y="219"/>
                    </a:lnTo>
                    <a:lnTo>
                      <a:pt x="250" y="213"/>
                    </a:lnTo>
                    <a:lnTo>
                      <a:pt x="249" y="210"/>
                    </a:lnTo>
                    <a:lnTo>
                      <a:pt x="252" y="206"/>
                    </a:lnTo>
                    <a:lnTo>
                      <a:pt x="252" y="198"/>
                    </a:lnTo>
                    <a:lnTo>
                      <a:pt x="252" y="193"/>
                    </a:lnTo>
                    <a:lnTo>
                      <a:pt x="253" y="185"/>
                    </a:lnTo>
                    <a:lnTo>
                      <a:pt x="252" y="182"/>
                    </a:lnTo>
                    <a:lnTo>
                      <a:pt x="254" y="180"/>
                    </a:lnTo>
                    <a:lnTo>
                      <a:pt x="252" y="179"/>
                    </a:lnTo>
                    <a:lnTo>
                      <a:pt x="252" y="174"/>
                    </a:lnTo>
                    <a:lnTo>
                      <a:pt x="254" y="172"/>
                    </a:lnTo>
                    <a:lnTo>
                      <a:pt x="255" y="168"/>
                    </a:lnTo>
                    <a:lnTo>
                      <a:pt x="255" y="166"/>
                    </a:lnTo>
                    <a:lnTo>
                      <a:pt x="254" y="165"/>
                    </a:lnTo>
                    <a:lnTo>
                      <a:pt x="255" y="162"/>
                    </a:lnTo>
                    <a:lnTo>
                      <a:pt x="255" y="157"/>
                    </a:lnTo>
                    <a:lnTo>
                      <a:pt x="258" y="158"/>
                    </a:lnTo>
                    <a:lnTo>
                      <a:pt x="258" y="161"/>
                    </a:lnTo>
                    <a:lnTo>
                      <a:pt x="257" y="162"/>
                    </a:lnTo>
                    <a:lnTo>
                      <a:pt x="259" y="162"/>
                    </a:lnTo>
                    <a:lnTo>
                      <a:pt x="259" y="159"/>
                    </a:lnTo>
                    <a:lnTo>
                      <a:pt x="261" y="155"/>
                    </a:lnTo>
                    <a:lnTo>
                      <a:pt x="262" y="151"/>
                    </a:lnTo>
                    <a:lnTo>
                      <a:pt x="263" y="150"/>
                    </a:lnTo>
                    <a:lnTo>
                      <a:pt x="263" y="146"/>
                    </a:lnTo>
                    <a:lnTo>
                      <a:pt x="264" y="144"/>
                    </a:lnTo>
                    <a:lnTo>
                      <a:pt x="262" y="146"/>
                    </a:lnTo>
                    <a:lnTo>
                      <a:pt x="261" y="151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59" y="150"/>
                    </a:lnTo>
                    <a:lnTo>
                      <a:pt x="257" y="148"/>
                    </a:lnTo>
                    <a:lnTo>
                      <a:pt x="255" y="147"/>
                    </a:lnTo>
                    <a:lnTo>
                      <a:pt x="252" y="145"/>
                    </a:lnTo>
                    <a:lnTo>
                      <a:pt x="248" y="144"/>
                    </a:lnTo>
                    <a:lnTo>
                      <a:pt x="245" y="141"/>
                    </a:lnTo>
                    <a:lnTo>
                      <a:pt x="244" y="139"/>
                    </a:lnTo>
                    <a:lnTo>
                      <a:pt x="241" y="140"/>
                    </a:lnTo>
                    <a:lnTo>
                      <a:pt x="240" y="139"/>
                    </a:lnTo>
                    <a:lnTo>
                      <a:pt x="240" y="138"/>
                    </a:lnTo>
                    <a:lnTo>
                      <a:pt x="238" y="137"/>
                    </a:lnTo>
                    <a:lnTo>
                      <a:pt x="238" y="132"/>
                    </a:lnTo>
                    <a:lnTo>
                      <a:pt x="236" y="123"/>
                    </a:lnTo>
                    <a:lnTo>
                      <a:pt x="235" y="121"/>
                    </a:lnTo>
                    <a:lnTo>
                      <a:pt x="235" y="120"/>
                    </a:lnTo>
                    <a:lnTo>
                      <a:pt x="236" y="117"/>
                    </a:lnTo>
                    <a:lnTo>
                      <a:pt x="236" y="114"/>
                    </a:lnTo>
                    <a:lnTo>
                      <a:pt x="234" y="111"/>
                    </a:lnTo>
                    <a:lnTo>
                      <a:pt x="232" y="109"/>
                    </a:lnTo>
                    <a:lnTo>
                      <a:pt x="231" y="105"/>
                    </a:lnTo>
                    <a:lnTo>
                      <a:pt x="230" y="104"/>
                    </a:lnTo>
                    <a:lnTo>
                      <a:pt x="229" y="102"/>
                    </a:lnTo>
                    <a:lnTo>
                      <a:pt x="227" y="101"/>
                    </a:lnTo>
                    <a:lnTo>
                      <a:pt x="226" y="95"/>
                    </a:lnTo>
                    <a:lnTo>
                      <a:pt x="225" y="92"/>
                    </a:lnTo>
                    <a:lnTo>
                      <a:pt x="224" y="92"/>
                    </a:lnTo>
                    <a:lnTo>
                      <a:pt x="224" y="87"/>
                    </a:lnTo>
                    <a:lnTo>
                      <a:pt x="223" y="85"/>
                    </a:lnTo>
                    <a:lnTo>
                      <a:pt x="222" y="83"/>
                    </a:lnTo>
                    <a:lnTo>
                      <a:pt x="221" y="80"/>
                    </a:lnTo>
                    <a:lnTo>
                      <a:pt x="219" y="75"/>
                    </a:lnTo>
                    <a:lnTo>
                      <a:pt x="217" y="73"/>
                    </a:lnTo>
                    <a:lnTo>
                      <a:pt x="215" y="71"/>
                    </a:lnTo>
                    <a:lnTo>
                      <a:pt x="213" y="69"/>
                    </a:lnTo>
                    <a:lnTo>
                      <a:pt x="211" y="70"/>
                    </a:lnTo>
                    <a:lnTo>
                      <a:pt x="210" y="68"/>
                    </a:lnTo>
                    <a:lnTo>
                      <a:pt x="210" y="68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202" y="68"/>
                    </a:lnTo>
                    <a:lnTo>
                      <a:pt x="201" y="70"/>
                    </a:lnTo>
                    <a:lnTo>
                      <a:pt x="200" y="70"/>
                    </a:lnTo>
                    <a:lnTo>
                      <a:pt x="200" y="70"/>
                    </a:lnTo>
                    <a:lnTo>
                      <a:pt x="199" y="69"/>
                    </a:lnTo>
                    <a:lnTo>
                      <a:pt x="197" y="70"/>
                    </a:lnTo>
                    <a:lnTo>
                      <a:pt x="196" y="72"/>
                    </a:lnTo>
                    <a:lnTo>
                      <a:pt x="193" y="76"/>
                    </a:lnTo>
                    <a:lnTo>
                      <a:pt x="193" y="79"/>
                    </a:lnTo>
                    <a:lnTo>
                      <a:pt x="193" y="79"/>
                    </a:lnTo>
                    <a:lnTo>
                      <a:pt x="193" y="81"/>
                    </a:lnTo>
                    <a:lnTo>
                      <a:pt x="191" y="81"/>
                    </a:lnTo>
                    <a:lnTo>
                      <a:pt x="189" y="83"/>
                    </a:lnTo>
                    <a:lnTo>
                      <a:pt x="189" y="84"/>
                    </a:lnTo>
                    <a:lnTo>
                      <a:pt x="187" y="85"/>
                    </a:lnTo>
                    <a:lnTo>
                      <a:pt x="186" y="85"/>
                    </a:lnTo>
                    <a:lnTo>
                      <a:pt x="186" y="83"/>
                    </a:lnTo>
                    <a:lnTo>
                      <a:pt x="182" y="82"/>
                    </a:lnTo>
                    <a:lnTo>
                      <a:pt x="180" y="81"/>
                    </a:lnTo>
                    <a:lnTo>
                      <a:pt x="179" y="79"/>
                    </a:lnTo>
                    <a:lnTo>
                      <a:pt x="177" y="78"/>
                    </a:lnTo>
                    <a:lnTo>
                      <a:pt x="175" y="78"/>
                    </a:lnTo>
                    <a:lnTo>
                      <a:pt x="174" y="76"/>
                    </a:lnTo>
                    <a:lnTo>
                      <a:pt x="174" y="75"/>
                    </a:lnTo>
                    <a:lnTo>
                      <a:pt x="174" y="74"/>
                    </a:lnTo>
                    <a:lnTo>
                      <a:pt x="172" y="74"/>
                    </a:lnTo>
                    <a:lnTo>
                      <a:pt x="172" y="74"/>
                    </a:lnTo>
                    <a:lnTo>
                      <a:pt x="170" y="72"/>
                    </a:lnTo>
                    <a:lnTo>
                      <a:pt x="169" y="72"/>
                    </a:lnTo>
                    <a:lnTo>
                      <a:pt x="169" y="72"/>
                    </a:lnTo>
                    <a:lnTo>
                      <a:pt x="168" y="69"/>
                    </a:lnTo>
                    <a:lnTo>
                      <a:pt x="167" y="66"/>
                    </a:lnTo>
                    <a:lnTo>
                      <a:pt x="165" y="63"/>
                    </a:lnTo>
                    <a:lnTo>
                      <a:pt x="165" y="61"/>
                    </a:lnTo>
                    <a:lnTo>
                      <a:pt x="166" y="61"/>
                    </a:lnTo>
                    <a:lnTo>
                      <a:pt x="167" y="60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5" y="54"/>
                    </a:lnTo>
                    <a:lnTo>
                      <a:pt x="164" y="54"/>
                    </a:lnTo>
                    <a:lnTo>
                      <a:pt x="163" y="53"/>
                    </a:lnTo>
                    <a:lnTo>
                      <a:pt x="162" y="49"/>
                    </a:lnTo>
                    <a:lnTo>
                      <a:pt x="162" y="47"/>
                    </a:lnTo>
                    <a:lnTo>
                      <a:pt x="159" y="45"/>
                    </a:lnTo>
                    <a:lnTo>
                      <a:pt x="158" y="44"/>
                    </a:lnTo>
                    <a:lnTo>
                      <a:pt x="158" y="43"/>
                    </a:lnTo>
                    <a:lnTo>
                      <a:pt x="158" y="42"/>
                    </a:lnTo>
                    <a:lnTo>
                      <a:pt x="156" y="40"/>
                    </a:lnTo>
                    <a:lnTo>
                      <a:pt x="155" y="39"/>
                    </a:lnTo>
                    <a:lnTo>
                      <a:pt x="155" y="37"/>
                    </a:lnTo>
                    <a:lnTo>
                      <a:pt x="153" y="34"/>
                    </a:lnTo>
                    <a:lnTo>
                      <a:pt x="152" y="34"/>
                    </a:lnTo>
                    <a:lnTo>
                      <a:pt x="151" y="33"/>
                    </a:lnTo>
                    <a:lnTo>
                      <a:pt x="151" y="31"/>
                    </a:lnTo>
                    <a:lnTo>
                      <a:pt x="148" y="27"/>
                    </a:lnTo>
                    <a:lnTo>
                      <a:pt x="145" y="26"/>
                    </a:lnTo>
                    <a:lnTo>
                      <a:pt x="123" y="24"/>
                    </a:lnTo>
                    <a:lnTo>
                      <a:pt x="123" y="30"/>
                    </a:lnTo>
                    <a:lnTo>
                      <a:pt x="82" y="30"/>
                    </a:lnTo>
                    <a:lnTo>
                      <a:pt x="33" y="3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5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11" y="41"/>
                    </a:lnTo>
                    <a:lnTo>
                      <a:pt x="12" y="44"/>
                    </a:lnTo>
                    <a:lnTo>
                      <a:pt x="10" y="45"/>
                    </a:lnTo>
                    <a:lnTo>
                      <a:pt x="10" y="48"/>
                    </a:lnTo>
                    <a:lnTo>
                      <a:pt x="12" y="51"/>
                    </a:lnTo>
                    <a:lnTo>
                      <a:pt x="13" y="52"/>
                    </a:lnTo>
                    <a:lnTo>
                      <a:pt x="13" y="58"/>
                    </a:lnTo>
                    <a:lnTo>
                      <a:pt x="14" y="63"/>
                    </a:lnTo>
                    <a:lnTo>
                      <a:pt x="16" y="65"/>
                    </a:lnTo>
                    <a:lnTo>
                      <a:pt x="19" y="65"/>
                    </a:lnTo>
                    <a:lnTo>
                      <a:pt x="23" y="70"/>
                    </a:lnTo>
                    <a:lnTo>
                      <a:pt x="24" y="74"/>
                    </a:lnTo>
                    <a:lnTo>
                      <a:pt x="25" y="76"/>
                    </a:lnTo>
                    <a:lnTo>
                      <a:pt x="29" y="81"/>
                    </a:lnTo>
                    <a:lnTo>
                      <a:pt x="30" y="86"/>
                    </a:lnTo>
                    <a:lnTo>
                      <a:pt x="31" y="86"/>
                    </a:lnTo>
                    <a:lnTo>
                      <a:pt x="33" y="90"/>
                    </a:lnTo>
                    <a:lnTo>
                      <a:pt x="31" y="92"/>
                    </a:lnTo>
                    <a:lnTo>
                      <a:pt x="31" y="94"/>
                    </a:lnTo>
                    <a:lnTo>
                      <a:pt x="32" y="96"/>
                    </a:lnTo>
                    <a:lnTo>
                      <a:pt x="31" y="99"/>
                    </a:lnTo>
                    <a:lnTo>
                      <a:pt x="30" y="98"/>
                    </a:lnTo>
                    <a:lnTo>
                      <a:pt x="29" y="100"/>
                    </a:lnTo>
                    <a:lnTo>
                      <a:pt x="29" y="101"/>
                    </a:lnTo>
                    <a:lnTo>
                      <a:pt x="31" y="101"/>
                    </a:lnTo>
                    <a:lnTo>
                      <a:pt x="30" y="103"/>
                    </a:lnTo>
                    <a:lnTo>
                      <a:pt x="30" y="105"/>
                    </a:lnTo>
                    <a:lnTo>
                      <a:pt x="28" y="103"/>
                    </a:lnTo>
                    <a:lnTo>
                      <a:pt x="24" y="103"/>
                    </a:lnTo>
                    <a:lnTo>
                      <a:pt x="22" y="102"/>
                    </a:lnTo>
                    <a:lnTo>
                      <a:pt x="19" y="103"/>
                    </a:lnTo>
                    <a:lnTo>
                      <a:pt x="18" y="103"/>
                    </a:lnTo>
                    <a:lnTo>
                      <a:pt x="20" y="108"/>
                    </a:lnTo>
                    <a:lnTo>
                      <a:pt x="23" y="109"/>
                    </a:lnTo>
                    <a:lnTo>
                      <a:pt x="23" y="113"/>
                    </a:lnTo>
                    <a:lnTo>
                      <a:pt x="25" y="116"/>
                    </a:lnTo>
                    <a:lnTo>
                      <a:pt x="27" y="117"/>
                    </a:lnTo>
                    <a:lnTo>
                      <a:pt x="30" y="118"/>
                    </a:lnTo>
                    <a:lnTo>
                      <a:pt x="30" y="120"/>
                    </a:lnTo>
                    <a:lnTo>
                      <a:pt x="33" y="120"/>
                    </a:lnTo>
                    <a:lnTo>
                      <a:pt x="34" y="120"/>
                    </a:lnTo>
                    <a:lnTo>
                      <a:pt x="33" y="122"/>
                    </a:lnTo>
                    <a:lnTo>
                      <a:pt x="35" y="124"/>
                    </a:lnTo>
                    <a:lnTo>
                      <a:pt x="37" y="123"/>
                    </a:lnTo>
                    <a:lnTo>
                      <a:pt x="38" y="123"/>
                    </a:lnTo>
                    <a:lnTo>
                      <a:pt x="41" y="120"/>
                    </a:lnTo>
                    <a:lnTo>
                      <a:pt x="42" y="120"/>
                    </a:lnTo>
                    <a:lnTo>
                      <a:pt x="41" y="123"/>
                    </a:lnTo>
                    <a:lnTo>
                      <a:pt x="42" y="128"/>
                    </a:lnTo>
                    <a:lnTo>
                      <a:pt x="47" y="134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7"/>
                    </a:lnTo>
                    <a:lnTo>
                      <a:pt x="54" y="144"/>
                    </a:lnTo>
                    <a:lnTo>
                      <a:pt x="54" y="151"/>
                    </a:lnTo>
                    <a:lnTo>
                      <a:pt x="53" y="156"/>
                    </a:lnTo>
                    <a:lnTo>
                      <a:pt x="51" y="161"/>
                    </a:lnTo>
                    <a:lnTo>
                      <a:pt x="51" y="164"/>
                    </a:lnTo>
                    <a:lnTo>
                      <a:pt x="54" y="166"/>
                    </a:lnTo>
                    <a:lnTo>
                      <a:pt x="55" y="166"/>
                    </a:lnTo>
                    <a:lnTo>
                      <a:pt x="55" y="168"/>
                    </a:lnTo>
                    <a:lnTo>
                      <a:pt x="58" y="169"/>
                    </a:lnTo>
                    <a:lnTo>
                      <a:pt x="60" y="172"/>
                    </a:lnTo>
                    <a:lnTo>
                      <a:pt x="65" y="180"/>
                    </a:lnTo>
                    <a:lnTo>
                      <a:pt x="68" y="181"/>
                    </a:lnTo>
                    <a:lnTo>
                      <a:pt x="68" y="183"/>
                    </a:lnTo>
                    <a:lnTo>
                      <a:pt x="71" y="186"/>
                    </a:lnTo>
                    <a:lnTo>
                      <a:pt x="74" y="187"/>
                    </a:lnTo>
                    <a:lnTo>
                      <a:pt x="75" y="189"/>
                    </a:lnTo>
                    <a:lnTo>
                      <a:pt x="75" y="194"/>
                    </a:lnTo>
                    <a:lnTo>
                      <a:pt x="77" y="196"/>
                    </a:lnTo>
                    <a:lnTo>
                      <a:pt x="77" y="198"/>
                    </a:lnTo>
                    <a:lnTo>
                      <a:pt x="78" y="201"/>
                    </a:lnTo>
                    <a:lnTo>
                      <a:pt x="80" y="202"/>
                    </a:lnTo>
                    <a:lnTo>
                      <a:pt x="85" y="199"/>
                    </a:lnTo>
                    <a:lnTo>
                      <a:pt x="87" y="195"/>
                    </a:lnTo>
                    <a:lnTo>
                      <a:pt x="87" y="191"/>
                    </a:lnTo>
                    <a:lnTo>
                      <a:pt x="85" y="189"/>
                    </a:lnTo>
                    <a:lnTo>
                      <a:pt x="85" y="186"/>
                    </a:lnTo>
                    <a:lnTo>
                      <a:pt x="83" y="185"/>
                    </a:lnTo>
                    <a:lnTo>
                      <a:pt x="82" y="182"/>
                    </a:lnTo>
                    <a:lnTo>
                      <a:pt x="81" y="180"/>
                    </a:lnTo>
                    <a:lnTo>
                      <a:pt x="79" y="178"/>
                    </a:lnTo>
                    <a:lnTo>
                      <a:pt x="78" y="175"/>
                    </a:lnTo>
                    <a:lnTo>
                      <a:pt x="77" y="175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5" y="179"/>
                    </a:lnTo>
                    <a:lnTo>
                      <a:pt x="75" y="176"/>
                    </a:lnTo>
                    <a:lnTo>
                      <a:pt x="72" y="175"/>
                    </a:lnTo>
                    <a:lnTo>
                      <a:pt x="70" y="171"/>
                    </a:lnTo>
                    <a:lnTo>
                      <a:pt x="70" y="169"/>
                    </a:lnTo>
                    <a:lnTo>
                      <a:pt x="71" y="165"/>
                    </a:lnTo>
                    <a:lnTo>
                      <a:pt x="71" y="161"/>
                    </a:lnTo>
                    <a:lnTo>
                      <a:pt x="68" y="158"/>
                    </a:lnTo>
                    <a:lnTo>
                      <a:pt x="69" y="156"/>
                    </a:lnTo>
                    <a:lnTo>
                      <a:pt x="69" y="154"/>
                    </a:lnTo>
                    <a:lnTo>
                      <a:pt x="68" y="152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6" y="144"/>
                    </a:lnTo>
                    <a:lnTo>
                      <a:pt x="65" y="142"/>
                    </a:lnTo>
                    <a:lnTo>
                      <a:pt x="65" y="138"/>
                    </a:lnTo>
                    <a:lnTo>
                      <a:pt x="66" y="136"/>
                    </a:lnTo>
                    <a:lnTo>
                      <a:pt x="65" y="130"/>
                    </a:lnTo>
                    <a:lnTo>
                      <a:pt x="64" y="126"/>
                    </a:lnTo>
                    <a:lnTo>
                      <a:pt x="62" y="123"/>
                    </a:lnTo>
                    <a:lnTo>
                      <a:pt x="61" y="123"/>
                    </a:lnTo>
                    <a:lnTo>
                      <a:pt x="61" y="125"/>
                    </a:lnTo>
                    <a:lnTo>
                      <a:pt x="61" y="127"/>
                    </a:lnTo>
                    <a:lnTo>
                      <a:pt x="61" y="128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8" y="119"/>
                    </a:lnTo>
                    <a:lnTo>
                      <a:pt x="58" y="117"/>
                    </a:lnTo>
                    <a:lnTo>
                      <a:pt x="57" y="117"/>
                    </a:lnTo>
                    <a:lnTo>
                      <a:pt x="56" y="110"/>
                    </a:lnTo>
                    <a:lnTo>
                      <a:pt x="54" y="106"/>
                    </a:lnTo>
                    <a:lnTo>
                      <a:pt x="52" y="105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0" y="94"/>
                    </a:lnTo>
                    <a:lnTo>
                      <a:pt x="47" y="90"/>
                    </a:lnTo>
                    <a:lnTo>
                      <a:pt x="46" y="89"/>
                    </a:lnTo>
                    <a:lnTo>
                      <a:pt x="44" y="88"/>
                    </a:lnTo>
                    <a:lnTo>
                      <a:pt x="44" y="84"/>
                    </a:lnTo>
                    <a:lnTo>
                      <a:pt x="43" y="82"/>
                    </a:lnTo>
                    <a:lnTo>
                      <a:pt x="40" y="81"/>
                    </a:lnTo>
                    <a:lnTo>
                      <a:pt x="40" y="78"/>
                    </a:lnTo>
                    <a:lnTo>
                      <a:pt x="40" y="75"/>
                    </a:lnTo>
                    <a:lnTo>
                      <a:pt x="39" y="71"/>
                    </a:lnTo>
                    <a:lnTo>
                      <a:pt x="35" y="68"/>
                    </a:lnTo>
                    <a:lnTo>
                      <a:pt x="34" y="65"/>
                    </a:lnTo>
                    <a:lnTo>
                      <a:pt x="33" y="65"/>
                    </a:lnTo>
                    <a:lnTo>
                      <a:pt x="33" y="61"/>
                    </a:lnTo>
                    <a:lnTo>
                      <a:pt x="30" y="57"/>
                    </a:lnTo>
                    <a:lnTo>
                      <a:pt x="29" y="55"/>
                    </a:lnTo>
                    <a:lnTo>
                      <a:pt x="30" y="52"/>
                    </a:lnTo>
                    <a:lnTo>
                      <a:pt x="30" y="41"/>
                    </a:lnTo>
                    <a:lnTo>
                      <a:pt x="29" y="33"/>
                    </a:lnTo>
                    <a:lnTo>
                      <a:pt x="30" y="29"/>
                    </a:lnTo>
                    <a:lnTo>
                      <a:pt x="32" y="23"/>
                    </a:lnTo>
                    <a:lnTo>
                      <a:pt x="31" y="20"/>
                    </a:lnTo>
                    <a:lnTo>
                      <a:pt x="30" y="16"/>
                    </a:lnTo>
                    <a:lnTo>
                      <a:pt x="32" y="20"/>
                    </a:lnTo>
                    <a:lnTo>
                      <a:pt x="36" y="22"/>
                    </a:lnTo>
                    <a:lnTo>
                      <a:pt x="38" y="27"/>
                    </a:lnTo>
                    <a:lnTo>
                      <a:pt x="40" y="29"/>
                    </a:lnTo>
                    <a:lnTo>
                      <a:pt x="42" y="28"/>
                    </a:lnTo>
                    <a:lnTo>
                      <a:pt x="44" y="27"/>
                    </a:lnTo>
                    <a:lnTo>
                      <a:pt x="46" y="30"/>
                    </a:lnTo>
                    <a:lnTo>
                      <a:pt x="47" y="32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1" y="38"/>
                    </a:lnTo>
                    <a:lnTo>
                      <a:pt x="51" y="41"/>
                    </a:lnTo>
                    <a:lnTo>
                      <a:pt x="52" y="45"/>
                    </a:lnTo>
                    <a:lnTo>
                      <a:pt x="53" y="51"/>
                    </a:lnTo>
                    <a:lnTo>
                      <a:pt x="54" y="54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55" y="63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58" y="75"/>
                    </a:lnTo>
                    <a:lnTo>
                      <a:pt x="59" y="75"/>
                    </a:lnTo>
                    <a:lnTo>
                      <a:pt x="61" y="76"/>
                    </a:lnTo>
                    <a:lnTo>
                      <a:pt x="62" y="82"/>
                    </a:lnTo>
                    <a:lnTo>
                      <a:pt x="64" y="83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6" y="91"/>
                    </a:lnTo>
                    <a:lnTo>
                      <a:pt x="68" y="92"/>
                    </a:lnTo>
                    <a:lnTo>
                      <a:pt x="69" y="96"/>
                    </a:lnTo>
                    <a:lnTo>
                      <a:pt x="70" y="99"/>
                    </a:lnTo>
                    <a:lnTo>
                      <a:pt x="72" y="100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5" y="103"/>
                    </a:lnTo>
                    <a:lnTo>
                      <a:pt x="78" y="102"/>
                    </a:lnTo>
                    <a:lnTo>
                      <a:pt x="79" y="103"/>
                    </a:lnTo>
                    <a:lnTo>
                      <a:pt x="79" y="107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3" y="120"/>
                    </a:lnTo>
                    <a:lnTo>
                      <a:pt x="85" y="119"/>
                    </a:lnTo>
                    <a:lnTo>
                      <a:pt x="87" y="120"/>
                    </a:lnTo>
                    <a:lnTo>
                      <a:pt x="86" y="123"/>
                    </a:lnTo>
                    <a:lnTo>
                      <a:pt x="87" y="126"/>
                    </a:lnTo>
                    <a:lnTo>
                      <a:pt x="90" y="127"/>
                    </a:lnTo>
                    <a:lnTo>
                      <a:pt x="92" y="126"/>
                    </a:lnTo>
                    <a:lnTo>
                      <a:pt x="95" y="130"/>
                    </a:lnTo>
                    <a:lnTo>
                      <a:pt x="95" y="132"/>
                    </a:lnTo>
                    <a:lnTo>
                      <a:pt x="97" y="134"/>
                    </a:lnTo>
                    <a:lnTo>
                      <a:pt x="98" y="132"/>
                    </a:lnTo>
                    <a:lnTo>
                      <a:pt x="99" y="134"/>
                    </a:lnTo>
                    <a:lnTo>
                      <a:pt x="99" y="136"/>
                    </a:lnTo>
                    <a:lnTo>
                      <a:pt x="98" y="137"/>
                    </a:lnTo>
                    <a:lnTo>
                      <a:pt x="96" y="135"/>
                    </a:lnTo>
                    <a:lnTo>
                      <a:pt x="95" y="136"/>
                    </a:lnTo>
                    <a:lnTo>
                      <a:pt x="92" y="139"/>
                    </a:lnTo>
                    <a:lnTo>
                      <a:pt x="91" y="144"/>
                    </a:lnTo>
                    <a:lnTo>
                      <a:pt x="91" y="148"/>
                    </a:lnTo>
                    <a:lnTo>
                      <a:pt x="93" y="149"/>
                    </a:lnTo>
                    <a:lnTo>
                      <a:pt x="96" y="150"/>
                    </a:lnTo>
                    <a:lnTo>
                      <a:pt x="97" y="151"/>
                    </a:lnTo>
                    <a:lnTo>
                      <a:pt x="103" y="157"/>
                    </a:lnTo>
                    <a:lnTo>
                      <a:pt x="106" y="158"/>
                    </a:lnTo>
                    <a:lnTo>
                      <a:pt x="108" y="158"/>
                    </a:lnTo>
                    <a:lnTo>
                      <a:pt x="109" y="160"/>
                    </a:lnTo>
                    <a:lnTo>
                      <a:pt x="110" y="163"/>
                    </a:lnTo>
                    <a:lnTo>
                      <a:pt x="111" y="165"/>
                    </a:lnTo>
                    <a:lnTo>
                      <a:pt x="110" y="168"/>
                    </a:lnTo>
                    <a:lnTo>
                      <a:pt x="108" y="168"/>
                    </a:lnTo>
                    <a:lnTo>
                      <a:pt x="108" y="170"/>
                    </a:lnTo>
                    <a:lnTo>
                      <a:pt x="110" y="172"/>
                    </a:lnTo>
                    <a:lnTo>
                      <a:pt x="115" y="174"/>
                    </a:lnTo>
                    <a:lnTo>
                      <a:pt x="115" y="175"/>
                    </a:lnTo>
                    <a:lnTo>
                      <a:pt x="117" y="177"/>
                    </a:lnTo>
                    <a:lnTo>
                      <a:pt x="120" y="181"/>
                    </a:lnTo>
                    <a:lnTo>
                      <a:pt x="124" y="187"/>
                    </a:lnTo>
                    <a:lnTo>
                      <a:pt x="127" y="194"/>
                    </a:lnTo>
                    <a:lnTo>
                      <a:pt x="132" y="200"/>
                    </a:lnTo>
                    <a:lnTo>
                      <a:pt x="132" y="203"/>
                    </a:lnTo>
                    <a:lnTo>
                      <a:pt x="137" y="211"/>
                    </a:lnTo>
                    <a:lnTo>
                      <a:pt x="138" y="214"/>
                    </a:lnTo>
                    <a:lnTo>
                      <a:pt x="137" y="217"/>
                    </a:lnTo>
                    <a:lnTo>
                      <a:pt x="138" y="220"/>
                    </a:lnTo>
                    <a:lnTo>
                      <a:pt x="140" y="225"/>
                    </a:lnTo>
                    <a:lnTo>
                      <a:pt x="142" y="234"/>
                    </a:lnTo>
                    <a:lnTo>
                      <a:pt x="143" y="238"/>
                    </a:lnTo>
                    <a:lnTo>
                      <a:pt x="141" y="241"/>
                    </a:lnTo>
                    <a:lnTo>
                      <a:pt x="138" y="244"/>
                    </a:lnTo>
                    <a:lnTo>
                      <a:pt x="137" y="246"/>
                    </a:lnTo>
                    <a:lnTo>
                      <a:pt x="139" y="247"/>
                    </a:lnTo>
                    <a:lnTo>
                      <a:pt x="141" y="248"/>
                    </a:lnTo>
                    <a:lnTo>
                      <a:pt x="139" y="250"/>
                    </a:lnTo>
                    <a:lnTo>
                      <a:pt x="136" y="250"/>
                    </a:lnTo>
                    <a:lnTo>
                      <a:pt x="134" y="251"/>
                    </a:lnTo>
                    <a:lnTo>
                      <a:pt x="134" y="253"/>
                    </a:lnTo>
                    <a:lnTo>
                      <a:pt x="136" y="259"/>
                    </a:lnTo>
                    <a:lnTo>
                      <a:pt x="138" y="261"/>
                    </a:lnTo>
                    <a:lnTo>
                      <a:pt x="138" y="264"/>
                    </a:lnTo>
                    <a:lnTo>
                      <a:pt x="141" y="268"/>
                    </a:lnTo>
                    <a:lnTo>
                      <a:pt x="142" y="272"/>
                    </a:lnTo>
                    <a:lnTo>
                      <a:pt x="143" y="273"/>
                    </a:lnTo>
                    <a:lnTo>
                      <a:pt x="145" y="273"/>
                    </a:lnTo>
                    <a:lnTo>
                      <a:pt x="146" y="275"/>
                    </a:lnTo>
                    <a:lnTo>
                      <a:pt x="151" y="276"/>
                    </a:lnTo>
                    <a:lnTo>
                      <a:pt x="154" y="275"/>
                    </a:lnTo>
                    <a:lnTo>
                      <a:pt x="155" y="276"/>
                    </a:lnTo>
                    <a:lnTo>
                      <a:pt x="154" y="278"/>
                    </a:lnTo>
                    <a:lnTo>
                      <a:pt x="154" y="279"/>
                    </a:lnTo>
                    <a:lnTo>
                      <a:pt x="158" y="281"/>
                    </a:lnTo>
                    <a:lnTo>
                      <a:pt x="161" y="285"/>
                    </a:lnTo>
                    <a:lnTo>
                      <a:pt x="163" y="289"/>
                    </a:lnTo>
                    <a:lnTo>
                      <a:pt x="165" y="293"/>
                    </a:lnTo>
                    <a:lnTo>
                      <a:pt x="168" y="295"/>
                    </a:lnTo>
                    <a:lnTo>
                      <a:pt x="169" y="294"/>
                    </a:lnTo>
                    <a:lnTo>
                      <a:pt x="172" y="296"/>
                    </a:lnTo>
                    <a:lnTo>
                      <a:pt x="174" y="296"/>
                    </a:lnTo>
                    <a:lnTo>
                      <a:pt x="179" y="299"/>
                    </a:lnTo>
                    <a:lnTo>
                      <a:pt x="182" y="299"/>
                    </a:lnTo>
                    <a:lnTo>
                      <a:pt x="182" y="297"/>
                    </a:lnTo>
                    <a:lnTo>
                      <a:pt x="184" y="297"/>
                    </a:lnTo>
                    <a:lnTo>
                      <a:pt x="186" y="299"/>
                    </a:lnTo>
                    <a:lnTo>
                      <a:pt x="192" y="307"/>
                    </a:lnTo>
                    <a:lnTo>
                      <a:pt x="194" y="307"/>
                    </a:lnTo>
                    <a:lnTo>
                      <a:pt x="198" y="313"/>
                    </a:lnTo>
                    <a:lnTo>
                      <a:pt x="204" y="316"/>
                    </a:lnTo>
                    <a:lnTo>
                      <a:pt x="211" y="317"/>
                    </a:lnTo>
                    <a:lnTo>
                      <a:pt x="214" y="319"/>
                    </a:lnTo>
                    <a:lnTo>
                      <a:pt x="217" y="322"/>
                    </a:lnTo>
                    <a:lnTo>
                      <a:pt x="220" y="323"/>
                    </a:lnTo>
                    <a:lnTo>
                      <a:pt x="224" y="325"/>
                    </a:lnTo>
                    <a:lnTo>
                      <a:pt x="226" y="324"/>
                    </a:lnTo>
                    <a:lnTo>
                      <a:pt x="227" y="324"/>
                    </a:lnTo>
                    <a:lnTo>
                      <a:pt x="229" y="328"/>
                    </a:lnTo>
                    <a:lnTo>
                      <a:pt x="232" y="331"/>
                    </a:lnTo>
                    <a:lnTo>
                      <a:pt x="234" y="331"/>
                    </a:lnTo>
                    <a:lnTo>
                      <a:pt x="236" y="330"/>
                    </a:lnTo>
                    <a:lnTo>
                      <a:pt x="238" y="332"/>
                    </a:lnTo>
                    <a:lnTo>
                      <a:pt x="244" y="334"/>
                    </a:lnTo>
                    <a:lnTo>
                      <a:pt x="248" y="334"/>
                    </a:lnTo>
                    <a:lnTo>
                      <a:pt x="252" y="337"/>
                    </a:lnTo>
                    <a:lnTo>
                      <a:pt x="259" y="340"/>
                    </a:lnTo>
                    <a:lnTo>
                      <a:pt x="262" y="340"/>
                    </a:lnTo>
                    <a:lnTo>
                      <a:pt x="269" y="336"/>
                    </a:lnTo>
                    <a:lnTo>
                      <a:pt x="272" y="336"/>
                    </a:lnTo>
                    <a:lnTo>
                      <a:pt x="276" y="333"/>
                    </a:lnTo>
                    <a:lnTo>
                      <a:pt x="279" y="332"/>
                    </a:lnTo>
                    <a:lnTo>
                      <a:pt x="283" y="332"/>
                    </a:lnTo>
                    <a:lnTo>
                      <a:pt x="284" y="332"/>
                    </a:lnTo>
                    <a:lnTo>
                      <a:pt x="284" y="331"/>
                    </a:lnTo>
                    <a:lnTo>
                      <a:pt x="281" y="331"/>
                    </a:lnTo>
                    <a:lnTo>
                      <a:pt x="279" y="331"/>
                    </a:lnTo>
                    <a:lnTo>
                      <a:pt x="279" y="329"/>
                    </a:lnTo>
                    <a:lnTo>
                      <a:pt x="283" y="327"/>
                    </a:lnTo>
                    <a:lnTo>
                      <a:pt x="283" y="327"/>
                    </a:lnTo>
                    <a:lnTo>
                      <a:pt x="283" y="329"/>
                    </a:lnTo>
                    <a:lnTo>
                      <a:pt x="285" y="328"/>
                    </a:lnTo>
                    <a:lnTo>
                      <a:pt x="287" y="328"/>
                    </a:lnTo>
                    <a:lnTo>
                      <a:pt x="287" y="330"/>
                    </a:lnTo>
                    <a:lnTo>
                      <a:pt x="286" y="330"/>
                    </a:lnTo>
                    <a:lnTo>
                      <a:pt x="285" y="331"/>
                    </a:lnTo>
                    <a:lnTo>
                      <a:pt x="286" y="331"/>
                    </a:lnTo>
                    <a:lnTo>
                      <a:pt x="288" y="331"/>
                    </a:lnTo>
                    <a:lnTo>
                      <a:pt x="290" y="332"/>
                    </a:lnTo>
                    <a:lnTo>
                      <a:pt x="295" y="335"/>
                    </a:lnTo>
                    <a:lnTo>
                      <a:pt x="297" y="337"/>
                    </a:lnTo>
                    <a:lnTo>
                      <a:pt x="297" y="337"/>
                    </a:lnTo>
                    <a:lnTo>
                      <a:pt x="293" y="333"/>
                    </a:lnTo>
                    <a:lnTo>
                      <a:pt x="289" y="330"/>
                    </a:lnTo>
                    <a:lnTo>
                      <a:pt x="289" y="329"/>
                    </a:lnTo>
                    <a:lnTo>
                      <a:pt x="290" y="329"/>
                    </a:lnTo>
                    <a:lnTo>
                      <a:pt x="290" y="330"/>
                    </a:lnTo>
                    <a:lnTo>
                      <a:pt x="293" y="331"/>
                    </a:lnTo>
                    <a:lnTo>
                      <a:pt x="295" y="333"/>
                    </a:lnTo>
                    <a:lnTo>
                      <a:pt x="298" y="337"/>
                    </a:lnTo>
                    <a:lnTo>
                      <a:pt x="298" y="338"/>
                    </a:lnTo>
                    <a:lnTo>
                      <a:pt x="299" y="340"/>
                    </a:lnTo>
                    <a:lnTo>
                      <a:pt x="309" y="350"/>
                    </a:lnTo>
                    <a:lnTo>
                      <a:pt x="312" y="351"/>
                    </a:lnTo>
                    <a:lnTo>
                      <a:pt x="312" y="353"/>
                    </a:lnTo>
                    <a:lnTo>
                      <a:pt x="316" y="356"/>
                    </a:lnTo>
                    <a:lnTo>
                      <a:pt x="318" y="360"/>
                    </a:lnTo>
                    <a:lnTo>
                      <a:pt x="319" y="359"/>
                    </a:lnTo>
                    <a:lnTo>
                      <a:pt x="319" y="35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1289">
                <a:extLst>
                  <a:ext uri="{FF2B5EF4-FFF2-40B4-BE49-F238E27FC236}">
                    <a16:creationId xmlns:a16="http://schemas.microsoft.com/office/drawing/2014/main" id="{A002B780-AD44-4BB3-992B-C3482BBC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598" y="3755674"/>
                <a:ext cx="3175" cy="317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1290">
                <a:extLst>
                  <a:ext uri="{FF2B5EF4-FFF2-40B4-BE49-F238E27FC236}">
                    <a16:creationId xmlns:a16="http://schemas.microsoft.com/office/drawing/2014/main" id="{7344A42C-F71E-47CB-9543-6CD630B0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2" y="4389027"/>
                <a:ext cx="7938" cy="12699"/>
              </a:xfrm>
              <a:custGeom>
                <a:avLst/>
                <a:gdLst>
                  <a:gd name="T0" fmla="*/ 1 w 6"/>
                  <a:gd name="T1" fmla="*/ 0 h 11"/>
                  <a:gd name="T2" fmla="*/ 0 w 6"/>
                  <a:gd name="T3" fmla="*/ 2 h 11"/>
                  <a:gd name="T4" fmla="*/ 2 w 6"/>
                  <a:gd name="T5" fmla="*/ 7 h 11"/>
                  <a:gd name="T6" fmla="*/ 4 w 6"/>
                  <a:gd name="T7" fmla="*/ 11 h 11"/>
                  <a:gd name="T8" fmla="*/ 6 w 6"/>
                  <a:gd name="T9" fmla="*/ 11 h 11"/>
                  <a:gd name="T10" fmla="*/ 6 w 6"/>
                  <a:gd name="T11" fmla="*/ 8 h 11"/>
                  <a:gd name="T12" fmla="*/ 3 w 6"/>
                  <a:gd name="T13" fmla="*/ 2 h 11"/>
                  <a:gd name="T14" fmla="*/ 1 w 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6" y="11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1291">
                <a:extLst>
                  <a:ext uri="{FF2B5EF4-FFF2-40B4-BE49-F238E27FC236}">
                    <a16:creationId xmlns:a16="http://schemas.microsoft.com/office/drawing/2014/main" id="{2D67979D-A810-443B-B6C1-9E9284753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983" y="4457283"/>
                <a:ext cx="12701" cy="15874"/>
              </a:xfrm>
              <a:custGeom>
                <a:avLst/>
                <a:gdLst>
                  <a:gd name="T0" fmla="*/ 7 w 8"/>
                  <a:gd name="T1" fmla="*/ 0 h 10"/>
                  <a:gd name="T2" fmla="*/ 7 w 8"/>
                  <a:gd name="T3" fmla="*/ 0 h 10"/>
                  <a:gd name="T4" fmla="*/ 5 w 8"/>
                  <a:gd name="T5" fmla="*/ 0 h 10"/>
                  <a:gd name="T6" fmla="*/ 3 w 8"/>
                  <a:gd name="T7" fmla="*/ 1 h 10"/>
                  <a:gd name="T8" fmla="*/ 1 w 8"/>
                  <a:gd name="T9" fmla="*/ 4 h 10"/>
                  <a:gd name="T10" fmla="*/ 0 w 8"/>
                  <a:gd name="T11" fmla="*/ 10 h 10"/>
                  <a:gd name="T12" fmla="*/ 0 w 8"/>
                  <a:gd name="T13" fmla="*/ 10 h 10"/>
                  <a:gd name="T14" fmla="*/ 1 w 8"/>
                  <a:gd name="T15" fmla="*/ 8 h 10"/>
                  <a:gd name="T16" fmla="*/ 4 w 8"/>
                  <a:gd name="T17" fmla="*/ 4 h 10"/>
                  <a:gd name="T18" fmla="*/ 6 w 8"/>
                  <a:gd name="T19" fmla="*/ 4 h 10"/>
                  <a:gd name="T20" fmla="*/ 8 w 8"/>
                  <a:gd name="T21" fmla="*/ 1 h 10"/>
                  <a:gd name="T22" fmla="*/ 7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1292">
                <a:extLst>
                  <a:ext uri="{FF2B5EF4-FFF2-40B4-BE49-F238E27FC236}">
                    <a16:creationId xmlns:a16="http://schemas.microsoft.com/office/drawing/2014/main" id="{F7C87B33-0FCF-460F-8383-BB9886B8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735" y="4454108"/>
                <a:ext cx="11114" cy="4762"/>
              </a:xfrm>
              <a:custGeom>
                <a:avLst/>
                <a:gdLst>
                  <a:gd name="T0" fmla="*/ 6 w 7"/>
                  <a:gd name="T1" fmla="*/ 3 h 3"/>
                  <a:gd name="T2" fmla="*/ 7 w 7"/>
                  <a:gd name="T3" fmla="*/ 2 h 3"/>
                  <a:gd name="T4" fmla="*/ 5 w 7"/>
                  <a:gd name="T5" fmla="*/ 0 h 3"/>
                  <a:gd name="T6" fmla="*/ 4 w 7"/>
                  <a:gd name="T7" fmla="*/ 0 h 3"/>
                  <a:gd name="T8" fmla="*/ 3 w 7"/>
                  <a:gd name="T9" fmla="*/ 2 h 3"/>
                  <a:gd name="T10" fmla="*/ 0 w 7"/>
                  <a:gd name="T11" fmla="*/ 2 h 3"/>
                  <a:gd name="T12" fmla="*/ 3 w 7"/>
                  <a:gd name="T13" fmla="*/ 3 h 3"/>
                  <a:gd name="T14" fmla="*/ 6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7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1293">
                <a:extLst>
                  <a:ext uri="{FF2B5EF4-FFF2-40B4-BE49-F238E27FC236}">
                    <a16:creationId xmlns:a16="http://schemas.microsoft.com/office/drawing/2014/main" id="{B4776321-5D34-406E-A101-6D53B6C5C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158" y="4466807"/>
                <a:ext cx="6350" cy="6349"/>
              </a:xfrm>
              <a:custGeom>
                <a:avLst/>
                <a:gdLst>
                  <a:gd name="T0" fmla="*/ 1 w 4"/>
                  <a:gd name="T1" fmla="*/ 2 h 4"/>
                  <a:gd name="T2" fmla="*/ 0 w 4"/>
                  <a:gd name="T3" fmla="*/ 4 h 4"/>
                  <a:gd name="T4" fmla="*/ 1 w 4"/>
                  <a:gd name="T5" fmla="*/ 4 h 4"/>
                  <a:gd name="T6" fmla="*/ 3 w 4"/>
                  <a:gd name="T7" fmla="*/ 4 h 4"/>
                  <a:gd name="T8" fmla="*/ 4 w 4"/>
                  <a:gd name="T9" fmla="*/ 1 h 4"/>
                  <a:gd name="T10" fmla="*/ 3 w 4"/>
                  <a:gd name="T11" fmla="*/ 0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lnTo>
                      <a:pt x="0" y="4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1294">
                <a:extLst>
                  <a:ext uri="{FF2B5EF4-FFF2-40B4-BE49-F238E27FC236}">
                    <a16:creationId xmlns:a16="http://schemas.microsoft.com/office/drawing/2014/main" id="{10B59590-794C-4796-BFBD-88DB2B001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622" y="4446171"/>
                <a:ext cx="11114" cy="7937"/>
              </a:xfrm>
              <a:custGeom>
                <a:avLst/>
                <a:gdLst>
                  <a:gd name="T0" fmla="*/ 4 w 7"/>
                  <a:gd name="T1" fmla="*/ 4 h 5"/>
                  <a:gd name="T2" fmla="*/ 5 w 7"/>
                  <a:gd name="T3" fmla="*/ 5 h 5"/>
                  <a:gd name="T4" fmla="*/ 7 w 7"/>
                  <a:gd name="T5" fmla="*/ 4 h 5"/>
                  <a:gd name="T6" fmla="*/ 7 w 7"/>
                  <a:gd name="T7" fmla="*/ 2 h 5"/>
                  <a:gd name="T8" fmla="*/ 6 w 7"/>
                  <a:gd name="T9" fmla="*/ 0 h 5"/>
                  <a:gd name="T10" fmla="*/ 2 w 7"/>
                  <a:gd name="T11" fmla="*/ 2 h 5"/>
                  <a:gd name="T12" fmla="*/ 1 w 7"/>
                  <a:gd name="T13" fmla="*/ 2 h 5"/>
                  <a:gd name="T14" fmla="*/ 0 w 7"/>
                  <a:gd name="T15" fmla="*/ 3 h 5"/>
                  <a:gd name="T16" fmla="*/ 1 w 7"/>
                  <a:gd name="T17" fmla="*/ 4 h 5"/>
                  <a:gd name="T18" fmla="*/ 4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lnTo>
                      <a:pt x="5" y="5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1295">
                <a:extLst>
                  <a:ext uri="{FF2B5EF4-FFF2-40B4-BE49-F238E27FC236}">
                    <a16:creationId xmlns:a16="http://schemas.microsoft.com/office/drawing/2014/main" id="{0D2F09D1-2D39-4775-B102-1CEE5E67D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447" y="4435060"/>
                <a:ext cx="9525" cy="12699"/>
              </a:xfrm>
              <a:custGeom>
                <a:avLst/>
                <a:gdLst>
                  <a:gd name="T0" fmla="*/ 3 w 6"/>
                  <a:gd name="T1" fmla="*/ 7 h 8"/>
                  <a:gd name="T2" fmla="*/ 3 w 6"/>
                  <a:gd name="T3" fmla="*/ 3 h 8"/>
                  <a:gd name="T4" fmla="*/ 5 w 6"/>
                  <a:gd name="T5" fmla="*/ 3 h 8"/>
                  <a:gd name="T6" fmla="*/ 6 w 6"/>
                  <a:gd name="T7" fmla="*/ 0 h 8"/>
                  <a:gd name="T8" fmla="*/ 5 w 6"/>
                  <a:gd name="T9" fmla="*/ 0 h 8"/>
                  <a:gd name="T10" fmla="*/ 3 w 6"/>
                  <a:gd name="T11" fmla="*/ 2 h 8"/>
                  <a:gd name="T12" fmla="*/ 2 w 6"/>
                  <a:gd name="T13" fmla="*/ 3 h 8"/>
                  <a:gd name="T14" fmla="*/ 0 w 6"/>
                  <a:gd name="T15" fmla="*/ 5 h 8"/>
                  <a:gd name="T16" fmla="*/ 1 w 6"/>
                  <a:gd name="T17" fmla="*/ 8 h 8"/>
                  <a:gd name="T18" fmla="*/ 3 w 6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7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3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1296">
                <a:extLst>
                  <a:ext uri="{FF2B5EF4-FFF2-40B4-BE49-F238E27FC236}">
                    <a16:creationId xmlns:a16="http://schemas.microsoft.com/office/drawing/2014/main" id="{AF30E465-FF1E-46F2-9914-3D732624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790" y="4309660"/>
                <a:ext cx="879508" cy="1107971"/>
              </a:xfrm>
              <a:custGeom>
                <a:avLst/>
                <a:gdLst>
                  <a:gd name="T0" fmla="*/ 671 w 713"/>
                  <a:gd name="T1" fmla="*/ 226 h 900"/>
                  <a:gd name="T2" fmla="*/ 607 w 713"/>
                  <a:gd name="T3" fmla="*/ 180 h 900"/>
                  <a:gd name="T4" fmla="*/ 580 w 713"/>
                  <a:gd name="T5" fmla="*/ 176 h 900"/>
                  <a:gd name="T6" fmla="*/ 549 w 713"/>
                  <a:gd name="T7" fmla="*/ 173 h 900"/>
                  <a:gd name="T8" fmla="*/ 534 w 713"/>
                  <a:gd name="T9" fmla="*/ 190 h 900"/>
                  <a:gd name="T10" fmla="*/ 521 w 713"/>
                  <a:gd name="T11" fmla="*/ 155 h 900"/>
                  <a:gd name="T12" fmla="*/ 501 w 713"/>
                  <a:gd name="T13" fmla="*/ 139 h 900"/>
                  <a:gd name="T14" fmla="*/ 470 w 713"/>
                  <a:gd name="T15" fmla="*/ 137 h 900"/>
                  <a:gd name="T16" fmla="*/ 443 w 713"/>
                  <a:gd name="T17" fmla="*/ 187 h 900"/>
                  <a:gd name="T18" fmla="*/ 434 w 713"/>
                  <a:gd name="T19" fmla="*/ 162 h 900"/>
                  <a:gd name="T20" fmla="*/ 450 w 713"/>
                  <a:gd name="T21" fmla="*/ 154 h 900"/>
                  <a:gd name="T22" fmla="*/ 443 w 713"/>
                  <a:gd name="T23" fmla="*/ 125 h 900"/>
                  <a:gd name="T24" fmla="*/ 416 w 713"/>
                  <a:gd name="T25" fmla="*/ 137 h 900"/>
                  <a:gd name="T26" fmla="*/ 402 w 713"/>
                  <a:gd name="T27" fmla="*/ 144 h 900"/>
                  <a:gd name="T28" fmla="*/ 435 w 713"/>
                  <a:gd name="T29" fmla="*/ 89 h 900"/>
                  <a:gd name="T30" fmla="*/ 415 w 713"/>
                  <a:gd name="T31" fmla="*/ 36 h 900"/>
                  <a:gd name="T32" fmla="*/ 397 w 713"/>
                  <a:gd name="T33" fmla="*/ 40 h 900"/>
                  <a:gd name="T34" fmla="*/ 371 w 713"/>
                  <a:gd name="T35" fmla="*/ 72 h 900"/>
                  <a:gd name="T36" fmla="*/ 349 w 713"/>
                  <a:gd name="T37" fmla="*/ 57 h 900"/>
                  <a:gd name="T38" fmla="*/ 323 w 713"/>
                  <a:gd name="T39" fmla="*/ 76 h 900"/>
                  <a:gd name="T40" fmla="*/ 287 w 713"/>
                  <a:gd name="T41" fmla="*/ 84 h 900"/>
                  <a:gd name="T42" fmla="*/ 254 w 713"/>
                  <a:gd name="T43" fmla="*/ 68 h 900"/>
                  <a:gd name="T44" fmla="*/ 258 w 713"/>
                  <a:gd name="T45" fmla="*/ 23 h 900"/>
                  <a:gd name="T46" fmla="*/ 242 w 713"/>
                  <a:gd name="T47" fmla="*/ 4 h 900"/>
                  <a:gd name="T48" fmla="*/ 187 w 713"/>
                  <a:gd name="T49" fmla="*/ 30 h 900"/>
                  <a:gd name="T50" fmla="*/ 171 w 713"/>
                  <a:gd name="T51" fmla="*/ 60 h 900"/>
                  <a:gd name="T52" fmla="*/ 155 w 713"/>
                  <a:gd name="T53" fmla="*/ 97 h 900"/>
                  <a:gd name="T54" fmla="*/ 107 w 713"/>
                  <a:gd name="T55" fmla="*/ 79 h 900"/>
                  <a:gd name="T56" fmla="*/ 86 w 713"/>
                  <a:gd name="T57" fmla="*/ 110 h 900"/>
                  <a:gd name="T58" fmla="*/ 69 w 713"/>
                  <a:gd name="T59" fmla="*/ 218 h 900"/>
                  <a:gd name="T60" fmla="*/ 24 w 713"/>
                  <a:gd name="T61" fmla="*/ 231 h 900"/>
                  <a:gd name="T62" fmla="*/ 3 w 713"/>
                  <a:gd name="T63" fmla="*/ 277 h 900"/>
                  <a:gd name="T64" fmla="*/ 31 w 713"/>
                  <a:gd name="T65" fmla="*/ 335 h 900"/>
                  <a:gd name="T66" fmla="*/ 66 w 713"/>
                  <a:gd name="T67" fmla="*/ 367 h 900"/>
                  <a:gd name="T68" fmla="*/ 115 w 713"/>
                  <a:gd name="T69" fmla="*/ 359 h 900"/>
                  <a:gd name="T70" fmla="*/ 156 w 713"/>
                  <a:gd name="T71" fmla="*/ 357 h 900"/>
                  <a:gd name="T72" fmla="*/ 200 w 713"/>
                  <a:gd name="T73" fmla="*/ 402 h 900"/>
                  <a:gd name="T74" fmla="*/ 252 w 713"/>
                  <a:gd name="T75" fmla="*/ 452 h 900"/>
                  <a:gd name="T76" fmla="*/ 298 w 713"/>
                  <a:gd name="T77" fmla="*/ 566 h 900"/>
                  <a:gd name="T78" fmla="*/ 324 w 713"/>
                  <a:gd name="T79" fmla="*/ 619 h 900"/>
                  <a:gd name="T80" fmla="*/ 375 w 713"/>
                  <a:gd name="T81" fmla="*/ 661 h 900"/>
                  <a:gd name="T82" fmla="*/ 385 w 713"/>
                  <a:gd name="T83" fmla="*/ 716 h 900"/>
                  <a:gd name="T84" fmla="*/ 355 w 713"/>
                  <a:gd name="T85" fmla="*/ 759 h 900"/>
                  <a:gd name="T86" fmla="*/ 327 w 713"/>
                  <a:gd name="T87" fmla="*/ 803 h 900"/>
                  <a:gd name="T88" fmla="*/ 358 w 713"/>
                  <a:gd name="T89" fmla="*/ 835 h 900"/>
                  <a:gd name="T90" fmla="*/ 404 w 713"/>
                  <a:gd name="T91" fmla="*/ 874 h 900"/>
                  <a:gd name="T92" fmla="*/ 422 w 713"/>
                  <a:gd name="T93" fmla="*/ 858 h 900"/>
                  <a:gd name="T94" fmla="*/ 434 w 713"/>
                  <a:gd name="T95" fmla="*/ 827 h 900"/>
                  <a:gd name="T96" fmla="*/ 445 w 713"/>
                  <a:gd name="T97" fmla="*/ 813 h 900"/>
                  <a:gd name="T98" fmla="*/ 427 w 713"/>
                  <a:gd name="T99" fmla="*/ 847 h 900"/>
                  <a:gd name="T100" fmla="*/ 475 w 713"/>
                  <a:gd name="T101" fmla="*/ 768 h 900"/>
                  <a:gd name="T102" fmla="*/ 476 w 713"/>
                  <a:gd name="T103" fmla="*/ 733 h 900"/>
                  <a:gd name="T104" fmla="*/ 476 w 713"/>
                  <a:gd name="T105" fmla="*/ 697 h 900"/>
                  <a:gd name="T106" fmla="*/ 525 w 713"/>
                  <a:gd name="T107" fmla="*/ 653 h 900"/>
                  <a:gd name="T108" fmla="*/ 544 w 713"/>
                  <a:gd name="T109" fmla="*/ 633 h 900"/>
                  <a:gd name="T110" fmla="*/ 567 w 713"/>
                  <a:gd name="T111" fmla="*/ 630 h 900"/>
                  <a:gd name="T112" fmla="*/ 593 w 713"/>
                  <a:gd name="T113" fmla="*/ 626 h 900"/>
                  <a:gd name="T114" fmla="*/ 619 w 713"/>
                  <a:gd name="T115" fmla="*/ 581 h 900"/>
                  <a:gd name="T116" fmla="*/ 638 w 713"/>
                  <a:gd name="T117" fmla="*/ 513 h 900"/>
                  <a:gd name="T118" fmla="*/ 637 w 713"/>
                  <a:gd name="T119" fmla="*/ 426 h 900"/>
                  <a:gd name="T120" fmla="*/ 641 w 713"/>
                  <a:gd name="T121" fmla="*/ 399 h 900"/>
                  <a:gd name="T122" fmla="*/ 661 w 713"/>
                  <a:gd name="T123" fmla="*/ 390 h 900"/>
                  <a:gd name="T124" fmla="*/ 705 w 713"/>
                  <a:gd name="T125" fmla="*/ 31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3" h="900">
                    <a:moveTo>
                      <a:pt x="713" y="284"/>
                    </a:moveTo>
                    <a:cubicBezTo>
                      <a:pt x="713" y="273"/>
                      <a:pt x="713" y="273"/>
                      <a:pt x="713" y="273"/>
                    </a:cubicBezTo>
                    <a:cubicBezTo>
                      <a:pt x="711" y="271"/>
                      <a:pt x="711" y="271"/>
                      <a:pt x="711" y="271"/>
                    </a:cubicBezTo>
                    <a:cubicBezTo>
                      <a:pt x="710" y="266"/>
                      <a:pt x="710" y="266"/>
                      <a:pt x="710" y="266"/>
                    </a:cubicBezTo>
                    <a:cubicBezTo>
                      <a:pt x="704" y="249"/>
                      <a:pt x="704" y="249"/>
                      <a:pt x="704" y="249"/>
                    </a:cubicBezTo>
                    <a:cubicBezTo>
                      <a:pt x="704" y="243"/>
                      <a:pt x="704" y="243"/>
                      <a:pt x="704" y="243"/>
                    </a:cubicBezTo>
                    <a:cubicBezTo>
                      <a:pt x="702" y="236"/>
                      <a:pt x="702" y="236"/>
                      <a:pt x="702" y="236"/>
                    </a:cubicBezTo>
                    <a:cubicBezTo>
                      <a:pt x="691" y="230"/>
                      <a:pt x="691" y="230"/>
                      <a:pt x="691" y="230"/>
                    </a:cubicBezTo>
                    <a:cubicBezTo>
                      <a:pt x="684" y="230"/>
                      <a:pt x="684" y="230"/>
                      <a:pt x="684" y="230"/>
                    </a:cubicBezTo>
                    <a:cubicBezTo>
                      <a:pt x="679" y="233"/>
                      <a:pt x="679" y="233"/>
                      <a:pt x="679" y="233"/>
                    </a:cubicBezTo>
                    <a:cubicBezTo>
                      <a:pt x="675" y="227"/>
                      <a:pt x="675" y="227"/>
                      <a:pt x="675" y="227"/>
                    </a:cubicBezTo>
                    <a:cubicBezTo>
                      <a:pt x="671" y="226"/>
                      <a:pt x="671" y="226"/>
                      <a:pt x="671" y="226"/>
                    </a:cubicBezTo>
                    <a:cubicBezTo>
                      <a:pt x="668" y="221"/>
                      <a:pt x="668" y="221"/>
                      <a:pt x="668" y="221"/>
                    </a:cubicBezTo>
                    <a:cubicBezTo>
                      <a:pt x="662" y="218"/>
                      <a:pt x="662" y="218"/>
                      <a:pt x="662" y="218"/>
                    </a:cubicBezTo>
                    <a:cubicBezTo>
                      <a:pt x="659" y="217"/>
                      <a:pt x="659" y="217"/>
                      <a:pt x="659" y="217"/>
                    </a:cubicBezTo>
                    <a:cubicBezTo>
                      <a:pt x="650" y="207"/>
                      <a:pt x="650" y="207"/>
                      <a:pt x="650" y="207"/>
                    </a:cubicBezTo>
                    <a:cubicBezTo>
                      <a:pt x="644" y="196"/>
                      <a:pt x="644" y="196"/>
                      <a:pt x="644" y="196"/>
                    </a:cubicBezTo>
                    <a:cubicBezTo>
                      <a:pt x="641" y="195"/>
                      <a:pt x="641" y="195"/>
                      <a:pt x="641" y="195"/>
                    </a:cubicBezTo>
                    <a:cubicBezTo>
                      <a:pt x="636" y="190"/>
                      <a:pt x="636" y="190"/>
                      <a:pt x="636" y="190"/>
                    </a:cubicBezTo>
                    <a:cubicBezTo>
                      <a:pt x="632" y="190"/>
                      <a:pt x="632" y="190"/>
                      <a:pt x="632" y="190"/>
                    </a:cubicBezTo>
                    <a:cubicBezTo>
                      <a:pt x="621" y="181"/>
                      <a:pt x="621" y="181"/>
                      <a:pt x="621" y="181"/>
                    </a:cubicBezTo>
                    <a:cubicBezTo>
                      <a:pt x="616" y="181"/>
                      <a:pt x="616" y="181"/>
                      <a:pt x="616" y="181"/>
                    </a:cubicBezTo>
                    <a:cubicBezTo>
                      <a:pt x="611" y="178"/>
                      <a:pt x="611" y="178"/>
                      <a:pt x="611" y="178"/>
                    </a:cubicBezTo>
                    <a:cubicBezTo>
                      <a:pt x="607" y="180"/>
                      <a:pt x="607" y="180"/>
                      <a:pt x="607" y="180"/>
                    </a:cubicBezTo>
                    <a:cubicBezTo>
                      <a:pt x="602" y="180"/>
                      <a:pt x="602" y="180"/>
                      <a:pt x="602" y="180"/>
                    </a:cubicBezTo>
                    <a:cubicBezTo>
                      <a:pt x="599" y="178"/>
                      <a:pt x="599" y="178"/>
                      <a:pt x="599" y="178"/>
                    </a:cubicBezTo>
                    <a:cubicBezTo>
                      <a:pt x="596" y="180"/>
                      <a:pt x="596" y="180"/>
                      <a:pt x="596" y="180"/>
                    </a:cubicBezTo>
                    <a:cubicBezTo>
                      <a:pt x="594" y="183"/>
                      <a:pt x="594" y="183"/>
                      <a:pt x="594" y="183"/>
                    </a:cubicBezTo>
                    <a:cubicBezTo>
                      <a:pt x="592" y="180"/>
                      <a:pt x="592" y="180"/>
                      <a:pt x="592" y="180"/>
                    </a:cubicBezTo>
                    <a:cubicBezTo>
                      <a:pt x="587" y="176"/>
                      <a:pt x="587" y="176"/>
                      <a:pt x="587" y="176"/>
                    </a:cubicBezTo>
                    <a:cubicBezTo>
                      <a:pt x="586" y="178"/>
                      <a:pt x="586" y="178"/>
                      <a:pt x="586" y="178"/>
                    </a:cubicBezTo>
                    <a:cubicBezTo>
                      <a:pt x="584" y="176"/>
                      <a:pt x="584" y="176"/>
                      <a:pt x="584" y="176"/>
                    </a:cubicBezTo>
                    <a:cubicBezTo>
                      <a:pt x="583" y="178"/>
                      <a:pt x="583" y="178"/>
                      <a:pt x="583" y="178"/>
                    </a:cubicBezTo>
                    <a:cubicBezTo>
                      <a:pt x="583" y="181"/>
                      <a:pt x="583" y="181"/>
                      <a:pt x="583" y="181"/>
                    </a:cubicBezTo>
                    <a:cubicBezTo>
                      <a:pt x="580" y="178"/>
                      <a:pt x="580" y="178"/>
                      <a:pt x="580" y="178"/>
                    </a:cubicBezTo>
                    <a:cubicBezTo>
                      <a:pt x="580" y="176"/>
                      <a:pt x="580" y="176"/>
                      <a:pt x="580" y="176"/>
                    </a:cubicBezTo>
                    <a:cubicBezTo>
                      <a:pt x="578" y="175"/>
                      <a:pt x="578" y="175"/>
                      <a:pt x="578" y="175"/>
                    </a:cubicBezTo>
                    <a:cubicBezTo>
                      <a:pt x="578" y="177"/>
                      <a:pt x="578" y="177"/>
                      <a:pt x="578" y="177"/>
                    </a:cubicBezTo>
                    <a:cubicBezTo>
                      <a:pt x="577" y="178"/>
                      <a:pt x="577" y="178"/>
                      <a:pt x="577" y="178"/>
                    </a:cubicBezTo>
                    <a:cubicBezTo>
                      <a:pt x="572" y="175"/>
                      <a:pt x="572" y="175"/>
                      <a:pt x="572" y="175"/>
                    </a:cubicBezTo>
                    <a:cubicBezTo>
                      <a:pt x="570" y="176"/>
                      <a:pt x="570" y="176"/>
                      <a:pt x="570" y="176"/>
                    </a:cubicBezTo>
                    <a:cubicBezTo>
                      <a:pt x="565" y="175"/>
                      <a:pt x="565" y="175"/>
                      <a:pt x="565" y="175"/>
                    </a:cubicBezTo>
                    <a:cubicBezTo>
                      <a:pt x="555" y="169"/>
                      <a:pt x="555" y="169"/>
                      <a:pt x="555" y="169"/>
                    </a:cubicBezTo>
                    <a:cubicBezTo>
                      <a:pt x="552" y="169"/>
                      <a:pt x="552" y="169"/>
                      <a:pt x="552" y="169"/>
                    </a:cubicBezTo>
                    <a:cubicBezTo>
                      <a:pt x="551" y="171"/>
                      <a:pt x="551" y="171"/>
                      <a:pt x="551" y="171"/>
                    </a:cubicBezTo>
                    <a:cubicBezTo>
                      <a:pt x="552" y="173"/>
                      <a:pt x="552" y="173"/>
                      <a:pt x="552" y="173"/>
                    </a:cubicBezTo>
                    <a:cubicBezTo>
                      <a:pt x="551" y="174"/>
                      <a:pt x="551" y="174"/>
                      <a:pt x="551" y="174"/>
                    </a:cubicBezTo>
                    <a:cubicBezTo>
                      <a:pt x="549" y="173"/>
                      <a:pt x="549" y="173"/>
                      <a:pt x="549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5"/>
                      <a:pt x="548" y="175"/>
                      <a:pt x="548" y="175"/>
                    </a:cubicBezTo>
                    <a:cubicBezTo>
                      <a:pt x="544" y="177"/>
                      <a:pt x="544" y="177"/>
                      <a:pt x="544" y="177"/>
                    </a:cubicBezTo>
                    <a:cubicBezTo>
                      <a:pt x="543" y="180"/>
                      <a:pt x="543" y="180"/>
                      <a:pt x="543" y="180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78"/>
                      <a:pt x="540" y="178"/>
                      <a:pt x="540" y="178"/>
                    </a:cubicBezTo>
                    <a:cubicBezTo>
                      <a:pt x="538" y="179"/>
                      <a:pt x="538" y="179"/>
                      <a:pt x="538" y="179"/>
                    </a:cubicBezTo>
                    <a:cubicBezTo>
                      <a:pt x="538" y="183"/>
                      <a:pt x="538" y="183"/>
                      <a:pt x="538" y="183"/>
                    </a:cubicBezTo>
                    <a:cubicBezTo>
                      <a:pt x="535" y="190"/>
                      <a:pt x="535" y="190"/>
                      <a:pt x="535" y="190"/>
                    </a:cubicBezTo>
                    <a:cubicBezTo>
                      <a:pt x="535" y="195"/>
                      <a:pt x="535" y="195"/>
                      <a:pt x="535" y="195"/>
                    </a:cubicBezTo>
                    <a:cubicBezTo>
                      <a:pt x="534" y="190"/>
                      <a:pt x="534" y="190"/>
                      <a:pt x="534" y="190"/>
                    </a:cubicBezTo>
                    <a:cubicBezTo>
                      <a:pt x="535" y="184"/>
                      <a:pt x="535" y="184"/>
                      <a:pt x="535" y="184"/>
                    </a:cubicBezTo>
                    <a:cubicBezTo>
                      <a:pt x="535" y="180"/>
                      <a:pt x="535" y="180"/>
                      <a:pt x="535" y="180"/>
                    </a:cubicBezTo>
                    <a:cubicBezTo>
                      <a:pt x="536" y="172"/>
                      <a:pt x="536" y="172"/>
                      <a:pt x="536" y="172"/>
                    </a:cubicBezTo>
                    <a:cubicBezTo>
                      <a:pt x="538" y="171"/>
                      <a:pt x="538" y="171"/>
                      <a:pt x="538" y="171"/>
                    </a:cubicBezTo>
                    <a:cubicBezTo>
                      <a:pt x="537" y="169"/>
                      <a:pt x="537" y="169"/>
                      <a:pt x="537" y="169"/>
                    </a:cubicBezTo>
                    <a:cubicBezTo>
                      <a:pt x="534" y="169"/>
                      <a:pt x="534" y="169"/>
                      <a:pt x="534" y="169"/>
                    </a:cubicBezTo>
                    <a:cubicBezTo>
                      <a:pt x="538" y="164"/>
                      <a:pt x="538" y="164"/>
                      <a:pt x="538" y="164"/>
                    </a:cubicBezTo>
                    <a:cubicBezTo>
                      <a:pt x="533" y="157"/>
                      <a:pt x="533" y="157"/>
                      <a:pt x="533" y="157"/>
                    </a:cubicBezTo>
                    <a:cubicBezTo>
                      <a:pt x="530" y="152"/>
                      <a:pt x="530" y="152"/>
                      <a:pt x="530" y="152"/>
                    </a:cubicBezTo>
                    <a:cubicBezTo>
                      <a:pt x="527" y="152"/>
                      <a:pt x="527" y="152"/>
                      <a:pt x="527" y="152"/>
                    </a:cubicBezTo>
                    <a:cubicBezTo>
                      <a:pt x="523" y="151"/>
                      <a:pt x="523" y="151"/>
                      <a:pt x="523" y="151"/>
                    </a:cubicBezTo>
                    <a:cubicBezTo>
                      <a:pt x="521" y="155"/>
                      <a:pt x="521" y="155"/>
                      <a:pt x="521" y="155"/>
                    </a:cubicBezTo>
                    <a:cubicBezTo>
                      <a:pt x="518" y="157"/>
                      <a:pt x="518" y="157"/>
                      <a:pt x="518" y="157"/>
                    </a:cubicBezTo>
                    <a:cubicBezTo>
                      <a:pt x="517" y="153"/>
                      <a:pt x="517" y="153"/>
                      <a:pt x="517" y="153"/>
                    </a:cubicBezTo>
                    <a:cubicBezTo>
                      <a:pt x="515" y="152"/>
                      <a:pt x="515" y="152"/>
                      <a:pt x="515" y="152"/>
                    </a:cubicBezTo>
                    <a:cubicBezTo>
                      <a:pt x="514" y="149"/>
                      <a:pt x="514" y="149"/>
                      <a:pt x="514" y="149"/>
                    </a:cubicBezTo>
                    <a:cubicBezTo>
                      <a:pt x="512" y="147"/>
                      <a:pt x="512" y="147"/>
                      <a:pt x="512" y="147"/>
                    </a:cubicBezTo>
                    <a:cubicBezTo>
                      <a:pt x="509" y="147"/>
                      <a:pt x="509" y="147"/>
                      <a:pt x="509" y="147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6" y="144"/>
                      <a:pt x="506" y="144"/>
                      <a:pt x="506" y="144"/>
                    </a:cubicBezTo>
                    <a:cubicBezTo>
                      <a:pt x="504" y="146"/>
                      <a:pt x="504" y="146"/>
                      <a:pt x="504" y="146"/>
                    </a:cubicBezTo>
                    <a:cubicBezTo>
                      <a:pt x="504" y="144"/>
                      <a:pt x="504" y="144"/>
                      <a:pt x="504" y="144"/>
                    </a:cubicBezTo>
                    <a:cubicBezTo>
                      <a:pt x="502" y="143"/>
                      <a:pt x="502" y="143"/>
                      <a:pt x="502" y="143"/>
                    </a:cubicBezTo>
                    <a:cubicBezTo>
                      <a:pt x="501" y="139"/>
                      <a:pt x="501" y="139"/>
                      <a:pt x="501" y="139"/>
                    </a:cubicBezTo>
                    <a:cubicBezTo>
                      <a:pt x="499" y="141"/>
                      <a:pt x="499" y="141"/>
                      <a:pt x="499" y="141"/>
                    </a:cubicBezTo>
                    <a:cubicBezTo>
                      <a:pt x="495" y="139"/>
                      <a:pt x="495" y="139"/>
                      <a:pt x="495" y="139"/>
                    </a:cubicBezTo>
                    <a:cubicBezTo>
                      <a:pt x="489" y="135"/>
                      <a:pt x="489" y="135"/>
                      <a:pt x="489" y="135"/>
                    </a:cubicBezTo>
                    <a:cubicBezTo>
                      <a:pt x="488" y="135"/>
                      <a:pt x="488" y="135"/>
                      <a:pt x="488" y="135"/>
                    </a:cubicBezTo>
                    <a:cubicBezTo>
                      <a:pt x="487" y="137"/>
                      <a:pt x="487" y="137"/>
                      <a:pt x="487" y="137"/>
                    </a:cubicBezTo>
                    <a:cubicBezTo>
                      <a:pt x="483" y="134"/>
                      <a:pt x="483" y="134"/>
                      <a:pt x="483" y="134"/>
                    </a:cubicBezTo>
                    <a:cubicBezTo>
                      <a:pt x="481" y="135"/>
                      <a:pt x="481" y="135"/>
                      <a:pt x="481" y="135"/>
                    </a:cubicBezTo>
                    <a:cubicBezTo>
                      <a:pt x="481" y="137"/>
                      <a:pt x="481" y="137"/>
                      <a:pt x="481" y="137"/>
                    </a:cubicBezTo>
                    <a:cubicBezTo>
                      <a:pt x="479" y="137"/>
                      <a:pt x="479" y="137"/>
                      <a:pt x="479" y="137"/>
                    </a:cubicBezTo>
                    <a:cubicBezTo>
                      <a:pt x="478" y="134"/>
                      <a:pt x="478" y="134"/>
                      <a:pt x="478" y="134"/>
                    </a:cubicBezTo>
                    <a:cubicBezTo>
                      <a:pt x="474" y="134"/>
                      <a:pt x="474" y="134"/>
                      <a:pt x="474" y="134"/>
                    </a:cubicBezTo>
                    <a:cubicBezTo>
                      <a:pt x="470" y="137"/>
                      <a:pt x="470" y="137"/>
                      <a:pt x="470" y="137"/>
                    </a:cubicBezTo>
                    <a:cubicBezTo>
                      <a:pt x="468" y="141"/>
                      <a:pt x="468" y="141"/>
                      <a:pt x="468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8"/>
                      <a:pt x="465" y="148"/>
                      <a:pt x="465" y="148"/>
                    </a:cubicBezTo>
                    <a:cubicBezTo>
                      <a:pt x="460" y="152"/>
                      <a:pt x="460" y="152"/>
                      <a:pt x="460" y="152"/>
                    </a:cubicBezTo>
                    <a:cubicBezTo>
                      <a:pt x="453" y="156"/>
                      <a:pt x="453" y="156"/>
                      <a:pt x="453" y="156"/>
                    </a:cubicBezTo>
                    <a:cubicBezTo>
                      <a:pt x="450" y="161"/>
                      <a:pt x="450" y="161"/>
                      <a:pt x="450" y="161"/>
                    </a:cubicBezTo>
                    <a:cubicBezTo>
                      <a:pt x="448" y="167"/>
                      <a:pt x="448" y="167"/>
                      <a:pt x="448" y="167"/>
                    </a:cubicBezTo>
                    <a:cubicBezTo>
                      <a:pt x="447" y="173"/>
                      <a:pt x="447" y="173"/>
                      <a:pt x="447" y="173"/>
                    </a:cubicBezTo>
                    <a:cubicBezTo>
                      <a:pt x="445" y="176"/>
                      <a:pt x="445" y="176"/>
                      <a:pt x="445" y="176"/>
                    </a:cubicBezTo>
                    <a:cubicBezTo>
                      <a:pt x="442" y="180"/>
                      <a:pt x="442" y="180"/>
                      <a:pt x="442" y="180"/>
                    </a:cubicBezTo>
                    <a:cubicBezTo>
                      <a:pt x="443" y="183"/>
                      <a:pt x="443" y="183"/>
                      <a:pt x="443" y="183"/>
                    </a:cubicBezTo>
                    <a:cubicBezTo>
                      <a:pt x="443" y="187"/>
                      <a:pt x="443" y="187"/>
                      <a:pt x="443" y="187"/>
                    </a:cubicBezTo>
                    <a:cubicBezTo>
                      <a:pt x="442" y="196"/>
                      <a:pt x="442" y="196"/>
                      <a:pt x="442" y="196"/>
                    </a:cubicBezTo>
                    <a:cubicBezTo>
                      <a:pt x="441" y="191"/>
                      <a:pt x="441" y="191"/>
                      <a:pt x="441" y="191"/>
                    </a:cubicBezTo>
                    <a:cubicBezTo>
                      <a:pt x="439" y="186"/>
                      <a:pt x="439" y="186"/>
                      <a:pt x="439" y="186"/>
                    </a:cubicBezTo>
                    <a:cubicBezTo>
                      <a:pt x="439" y="182"/>
                      <a:pt x="439" y="182"/>
                      <a:pt x="439" y="182"/>
                    </a:cubicBezTo>
                    <a:cubicBezTo>
                      <a:pt x="441" y="178"/>
                      <a:pt x="441" y="178"/>
                      <a:pt x="441" y="178"/>
                    </a:cubicBezTo>
                    <a:cubicBezTo>
                      <a:pt x="444" y="175"/>
                      <a:pt x="444" y="175"/>
                      <a:pt x="444" y="175"/>
                    </a:cubicBezTo>
                    <a:cubicBezTo>
                      <a:pt x="444" y="169"/>
                      <a:pt x="444" y="169"/>
                      <a:pt x="444" y="169"/>
                    </a:cubicBezTo>
                    <a:cubicBezTo>
                      <a:pt x="445" y="164"/>
                      <a:pt x="445" y="164"/>
                      <a:pt x="445" y="164"/>
                    </a:cubicBezTo>
                    <a:cubicBezTo>
                      <a:pt x="445" y="161"/>
                      <a:pt x="445" y="161"/>
                      <a:pt x="445" y="161"/>
                    </a:cubicBezTo>
                    <a:cubicBezTo>
                      <a:pt x="443" y="161"/>
                      <a:pt x="443" y="161"/>
                      <a:pt x="443" y="161"/>
                    </a:cubicBezTo>
                    <a:cubicBezTo>
                      <a:pt x="439" y="163"/>
                      <a:pt x="439" y="163"/>
                      <a:pt x="439" y="163"/>
                    </a:cubicBezTo>
                    <a:cubicBezTo>
                      <a:pt x="434" y="162"/>
                      <a:pt x="434" y="162"/>
                      <a:pt x="434" y="162"/>
                    </a:cubicBezTo>
                    <a:cubicBezTo>
                      <a:pt x="430" y="162"/>
                      <a:pt x="430" y="162"/>
                      <a:pt x="430" y="162"/>
                    </a:cubicBezTo>
                    <a:cubicBezTo>
                      <a:pt x="427" y="163"/>
                      <a:pt x="427" y="163"/>
                      <a:pt x="427" y="163"/>
                    </a:cubicBezTo>
                    <a:cubicBezTo>
                      <a:pt x="424" y="161"/>
                      <a:pt x="424" y="161"/>
                      <a:pt x="424" y="161"/>
                    </a:cubicBezTo>
                    <a:cubicBezTo>
                      <a:pt x="427" y="161"/>
                      <a:pt x="427" y="161"/>
                      <a:pt x="427" y="161"/>
                    </a:cubicBezTo>
                    <a:cubicBezTo>
                      <a:pt x="430" y="158"/>
                      <a:pt x="430" y="158"/>
                      <a:pt x="430" y="158"/>
                    </a:cubicBezTo>
                    <a:cubicBezTo>
                      <a:pt x="433" y="157"/>
                      <a:pt x="433" y="157"/>
                      <a:pt x="433" y="157"/>
                    </a:cubicBezTo>
                    <a:cubicBezTo>
                      <a:pt x="439" y="158"/>
                      <a:pt x="439" y="158"/>
                      <a:pt x="439" y="158"/>
                    </a:cubicBezTo>
                    <a:cubicBezTo>
                      <a:pt x="442" y="158"/>
                      <a:pt x="442" y="158"/>
                      <a:pt x="442" y="158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6" y="153"/>
                      <a:pt x="446" y="153"/>
                      <a:pt x="446" y="153"/>
                    </a:cubicBezTo>
                    <a:cubicBezTo>
                      <a:pt x="448" y="155"/>
                      <a:pt x="448" y="155"/>
                      <a:pt x="448" y="155"/>
                    </a:cubicBezTo>
                    <a:cubicBezTo>
                      <a:pt x="450" y="154"/>
                      <a:pt x="450" y="154"/>
                      <a:pt x="450" y="154"/>
                    </a:cubicBezTo>
                    <a:cubicBezTo>
                      <a:pt x="453" y="152"/>
                      <a:pt x="453" y="152"/>
                      <a:pt x="453" y="152"/>
                    </a:cubicBezTo>
                    <a:cubicBezTo>
                      <a:pt x="458" y="150"/>
                      <a:pt x="458" y="150"/>
                      <a:pt x="458" y="150"/>
                    </a:cubicBezTo>
                    <a:cubicBezTo>
                      <a:pt x="458" y="145"/>
                      <a:pt x="458" y="145"/>
                      <a:pt x="458" y="145"/>
                    </a:cubicBezTo>
                    <a:cubicBezTo>
                      <a:pt x="463" y="138"/>
                      <a:pt x="463" y="138"/>
                      <a:pt x="463" y="138"/>
                    </a:cubicBezTo>
                    <a:cubicBezTo>
                      <a:pt x="463" y="133"/>
                      <a:pt x="463" y="133"/>
                      <a:pt x="463" y="133"/>
                    </a:cubicBezTo>
                    <a:cubicBezTo>
                      <a:pt x="465" y="130"/>
                      <a:pt x="465" y="130"/>
                      <a:pt x="465" y="130"/>
                    </a:cubicBezTo>
                    <a:cubicBezTo>
                      <a:pt x="465" y="126"/>
                      <a:pt x="465" y="126"/>
                      <a:pt x="465" y="126"/>
                    </a:cubicBezTo>
                    <a:cubicBezTo>
                      <a:pt x="460" y="125"/>
                      <a:pt x="460" y="125"/>
                      <a:pt x="460" y="125"/>
                    </a:cubicBezTo>
                    <a:cubicBezTo>
                      <a:pt x="456" y="121"/>
                      <a:pt x="456" y="121"/>
                      <a:pt x="456" y="121"/>
                    </a:cubicBezTo>
                    <a:cubicBezTo>
                      <a:pt x="452" y="121"/>
                      <a:pt x="452" y="121"/>
                      <a:pt x="452" y="121"/>
                    </a:cubicBezTo>
                    <a:cubicBezTo>
                      <a:pt x="447" y="125"/>
                      <a:pt x="447" y="125"/>
                      <a:pt x="447" y="125"/>
                    </a:cubicBezTo>
                    <a:cubicBezTo>
                      <a:pt x="443" y="125"/>
                      <a:pt x="443" y="125"/>
                      <a:pt x="443" y="125"/>
                    </a:cubicBezTo>
                    <a:cubicBezTo>
                      <a:pt x="436" y="122"/>
                      <a:pt x="436" y="122"/>
                      <a:pt x="436" y="122"/>
                    </a:cubicBezTo>
                    <a:cubicBezTo>
                      <a:pt x="429" y="122"/>
                      <a:pt x="429" y="122"/>
                      <a:pt x="429" y="122"/>
                    </a:cubicBezTo>
                    <a:cubicBezTo>
                      <a:pt x="424" y="128"/>
                      <a:pt x="424" y="128"/>
                      <a:pt x="424" y="128"/>
                    </a:cubicBezTo>
                    <a:cubicBezTo>
                      <a:pt x="425" y="130"/>
                      <a:pt x="425" y="130"/>
                      <a:pt x="425" y="130"/>
                    </a:cubicBezTo>
                    <a:cubicBezTo>
                      <a:pt x="426" y="132"/>
                      <a:pt x="426" y="132"/>
                      <a:pt x="426" y="132"/>
                    </a:cubicBezTo>
                    <a:cubicBezTo>
                      <a:pt x="427" y="134"/>
                      <a:pt x="427" y="134"/>
                      <a:pt x="427" y="134"/>
                    </a:cubicBezTo>
                    <a:cubicBezTo>
                      <a:pt x="425" y="134"/>
                      <a:pt x="425" y="134"/>
                      <a:pt x="425" y="134"/>
                    </a:cubicBezTo>
                    <a:cubicBezTo>
                      <a:pt x="424" y="135"/>
                      <a:pt x="424" y="135"/>
                      <a:pt x="424" y="135"/>
                    </a:cubicBezTo>
                    <a:cubicBezTo>
                      <a:pt x="422" y="139"/>
                      <a:pt x="422" y="139"/>
                      <a:pt x="422" y="139"/>
                    </a:cubicBezTo>
                    <a:cubicBezTo>
                      <a:pt x="421" y="136"/>
                      <a:pt x="421" y="136"/>
                      <a:pt x="421" y="136"/>
                    </a:cubicBezTo>
                    <a:cubicBezTo>
                      <a:pt x="420" y="135"/>
                      <a:pt x="420" y="135"/>
                      <a:pt x="420" y="135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1" y="144"/>
                      <a:pt x="411" y="144"/>
                      <a:pt x="411" y="144"/>
                    </a:cubicBezTo>
                    <a:cubicBezTo>
                      <a:pt x="406" y="152"/>
                      <a:pt x="406" y="152"/>
                      <a:pt x="406" y="152"/>
                    </a:cubicBezTo>
                    <a:cubicBezTo>
                      <a:pt x="410" y="145"/>
                      <a:pt x="410" y="145"/>
                      <a:pt x="410" y="145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1" y="137"/>
                      <a:pt x="411" y="137"/>
                      <a:pt x="411" y="137"/>
                    </a:cubicBezTo>
                    <a:cubicBezTo>
                      <a:pt x="411" y="134"/>
                      <a:pt x="411" y="134"/>
                      <a:pt x="411" y="134"/>
                    </a:cubicBezTo>
                    <a:cubicBezTo>
                      <a:pt x="409" y="134"/>
                      <a:pt x="409" y="134"/>
                      <a:pt x="409" y="134"/>
                    </a:cubicBezTo>
                    <a:cubicBezTo>
                      <a:pt x="406" y="138"/>
                      <a:pt x="406" y="138"/>
                      <a:pt x="406" y="138"/>
                    </a:cubicBezTo>
                    <a:cubicBezTo>
                      <a:pt x="404" y="143"/>
                      <a:pt x="404" y="143"/>
                      <a:pt x="404" y="143"/>
                    </a:cubicBezTo>
                    <a:cubicBezTo>
                      <a:pt x="402" y="149"/>
                      <a:pt x="402" y="149"/>
                      <a:pt x="402" y="149"/>
                    </a:cubicBezTo>
                    <a:cubicBezTo>
                      <a:pt x="399" y="151"/>
                      <a:pt x="399" y="151"/>
                      <a:pt x="399" y="151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39"/>
                      <a:pt x="402" y="139"/>
                      <a:pt x="402" y="139"/>
                    </a:cubicBezTo>
                    <a:cubicBezTo>
                      <a:pt x="409" y="130"/>
                      <a:pt x="409" y="130"/>
                      <a:pt x="409" y="130"/>
                    </a:cubicBezTo>
                    <a:cubicBezTo>
                      <a:pt x="410" y="123"/>
                      <a:pt x="410" y="123"/>
                      <a:pt x="410" y="123"/>
                    </a:cubicBezTo>
                    <a:cubicBezTo>
                      <a:pt x="413" y="119"/>
                      <a:pt x="413" y="119"/>
                      <a:pt x="413" y="119"/>
                    </a:cubicBezTo>
                    <a:cubicBezTo>
                      <a:pt x="416" y="117"/>
                      <a:pt x="416" y="117"/>
                      <a:pt x="416" y="117"/>
                    </a:cubicBezTo>
                    <a:cubicBezTo>
                      <a:pt x="420" y="113"/>
                      <a:pt x="420" y="113"/>
                      <a:pt x="420" y="113"/>
                    </a:cubicBezTo>
                    <a:cubicBezTo>
                      <a:pt x="423" y="112"/>
                      <a:pt x="423" y="112"/>
                      <a:pt x="423" y="112"/>
                    </a:cubicBezTo>
                    <a:cubicBezTo>
                      <a:pt x="426" y="106"/>
                      <a:pt x="426" y="106"/>
                      <a:pt x="426" y="106"/>
                    </a:cubicBezTo>
                    <a:cubicBezTo>
                      <a:pt x="435" y="95"/>
                      <a:pt x="435" y="95"/>
                      <a:pt x="435" y="9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37" y="91"/>
                      <a:pt x="437" y="91"/>
                      <a:pt x="437" y="91"/>
                    </a:cubicBezTo>
                    <a:cubicBezTo>
                      <a:pt x="435" y="89"/>
                      <a:pt x="435" y="89"/>
                      <a:pt x="435" y="89"/>
                    </a:cubicBezTo>
                    <a:cubicBezTo>
                      <a:pt x="436" y="86"/>
                      <a:pt x="436" y="86"/>
                      <a:pt x="436" y="86"/>
                    </a:cubicBezTo>
                    <a:cubicBezTo>
                      <a:pt x="437" y="84"/>
                      <a:pt x="437" y="84"/>
                      <a:pt x="437" y="84"/>
                    </a:cubicBezTo>
                    <a:cubicBezTo>
                      <a:pt x="437" y="80"/>
                      <a:pt x="437" y="80"/>
                      <a:pt x="437" y="80"/>
                    </a:cubicBezTo>
                    <a:cubicBezTo>
                      <a:pt x="434" y="77"/>
                      <a:pt x="434" y="77"/>
                      <a:pt x="434" y="77"/>
                    </a:cubicBezTo>
                    <a:cubicBezTo>
                      <a:pt x="430" y="77"/>
                      <a:pt x="430" y="77"/>
                      <a:pt x="430" y="77"/>
                    </a:cubicBezTo>
                    <a:cubicBezTo>
                      <a:pt x="429" y="79"/>
                      <a:pt x="429" y="79"/>
                      <a:pt x="429" y="79"/>
                    </a:cubicBezTo>
                    <a:cubicBezTo>
                      <a:pt x="427" y="75"/>
                      <a:pt x="427" y="75"/>
                      <a:pt x="427" y="75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17" y="49"/>
                      <a:pt x="417" y="49"/>
                      <a:pt x="417" y="49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5" y="36"/>
                      <a:pt x="415" y="36"/>
                      <a:pt x="415" y="36"/>
                    </a:cubicBezTo>
                    <a:cubicBezTo>
                      <a:pt x="414" y="31"/>
                      <a:pt x="414" y="31"/>
                      <a:pt x="414" y="31"/>
                    </a:cubicBezTo>
                    <a:cubicBezTo>
                      <a:pt x="412" y="30"/>
                      <a:pt x="412" y="30"/>
                      <a:pt x="412" y="30"/>
                    </a:cubicBezTo>
                    <a:cubicBezTo>
                      <a:pt x="411" y="25"/>
                      <a:pt x="411" y="25"/>
                      <a:pt x="411" y="25"/>
                    </a:cubicBezTo>
                    <a:cubicBezTo>
                      <a:pt x="409" y="20"/>
                      <a:pt x="409" y="20"/>
                      <a:pt x="409" y="20"/>
                    </a:cubicBezTo>
                    <a:cubicBezTo>
                      <a:pt x="408" y="21"/>
                      <a:pt x="408" y="21"/>
                      <a:pt x="408" y="21"/>
                    </a:cubicBezTo>
                    <a:cubicBezTo>
                      <a:pt x="409" y="24"/>
                      <a:pt x="409" y="24"/>
                      <a:pt x="409" y="24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3" y="30"/>
                      <a:pt x="403" y="30"/>
                      <a:pt x="403" y="30"/>
                    </a:cubicBezTo>
                    <a:cubicBezTo>
                      <a:pt x="401" y="33"/>
                      <a:pt x="401" y="33"/>
                      <a:pt x="401" y="33"/>
                    </a:cubicBezTo>
                    <a:cubicBezTo>
                      <a:pt x="397" y="40"/>
                      <a:pt x="397" y="40"/>
                      <a:pt x="397" y="40"/>
                    </a:cubicBezTo>
                    <a:cubicBezTo>
                      <a:pt x="392" y="47"/>
                      <a:pt x="392" y="47"/>
                      <a:pt x="392" y="47"/>
                    </a:cubicBezTo>
                    <a:cubicBezTo>
                      <a:pt x="392" y="51"/>
                      <a:pt x="392" y="51"/>
                      <a:pt x="392" y="51"/>
                    </a:cubicBezTo>
                    <a:cubicBezTo>
                      <a:pt x="389" y="60"/>
                      <a:pt x="389" y="60"/>
                      <a:pt x="389" y="60"/>
                    </a:cubicBezTo>
                    <a:cubicBezTo>
                      <a:pt x="386" y="66"/>
                      <a:pt x="386" y="66"/>
                      <a:pt x="386" y="66"/>
                    </a:cubicBezTo>
                    <a:cubicBezTo>
                      <a:pt x="383" y="71"/>
                      <a:pt x="383" y="71"/>
                      <a:pt x="383" y="71"/>
                    </a:cubicBezTo>
                    <a:cubicBezTo>
                      <a:pt x="380" y="72"/>
                      <a:pt x="380" y="72"/>
                      <a:pt x="380" y="72"/>
                    </a:cubicBezTo>
                    <a:cubicBezTo>
                      <a:pt x="378" y="73"/>
                      <a:pt x="378" y="73"/>
                      <a:pt x="378" y="73"/>
                    </a:cubicBezTo>
                    <a:cubicBezTo>
                      <a:pt x="378" y="77"/>
                      <a:pt x="378" y="77"/>
                      <a:pt x="378" y="77"/>
                    </a:cubicBezTo>
                    <a:cubicBezTo>
                      <a:pt x="374" y="80"/>
                      <a:pt x="374" y="80"/>
                      <a:pt x="374" y="80"/>
                    </a:cubicBezTo>
                    <a:cubicBezTo>
                      <a:pt x="372" y="79"/>
                      <a:pt x="372" y="79"/>
                      <a:pt x="372" y="79"/>
                    </a:cubicBezTo>
                    <a:cubicBezTo>
                      <a:pt x="372" y="73"/>
                      <a:pt x="372" y="73"/>
                      <a:pt x="372" y="73"/>
                    </a:cubicBezTo>
                    <a:cubicBezTo>
                      <a:pt x="371" y="72"/>
                      <a:pt x="371" y="72"/>
                      <a:pt x="371" y="72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68" y="70"/>
                      <a:pt x="368" y="70"/>
                      <a:pt x="368" y="70"/>
                    </a:cubicBezTo>
                    <a:cubicBezTo>
                      <a:pt x="366" y="72"/>
                      <a:pt x="366" y="72"/>
                      <a:pt x="366" y="72"/>
                    </a:cubicBezTo>
                    <a:cubicBezTo>
                      <a:pt x="364" y="74"/>
                      <a:pt x="364" y="74"/>
                      <a:pt x="364" y="74"/>
                    </a:cubicBezTo>
                    <a:cubicBezTo>
                      <a:pt x="361" y="74"/>
                      <a:pt x="361" y="74"/>
                      <a:pt x="361" y="74"/>
                    </a:cubicBezTo>
                    <a:cubicBezTo>
                      <a:pt x="358" y="70"/>
                      <a:pt x="358" y="70"/>
                      <a:pt x="358" y="70"/>
                    </a:cubicBezTo>
                    <a:cubicBezTo>
                      <a:pt x="358" y="68"/>
                      <a:pt x="358" y="68"/>
                      <a:pt x="358" y="68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6" y="63"/>
                      <a:pt x="356" y="63"/>
                      <a:pt x="356" y="63"/>
                    </a:cubicBezTo>
                    <a:cubicBezTo>
                      <a:pt x="355" y="61"/>
                      <a:pt x="355" y="61"/>
                      <a:pt x="355" y="61"/>
                    </a:cubicBezTo>
                    <a:cubicBezTo>
                      <a:pt x="353" y="61"/>
                      <a:pt x="353" y="61"/>
                      <a:pt x="353" y="61"/>
                    </a:cubicBezTo>
                    <a:cubicBezTo>
                      <a:pt x="349" y="57"/>
                      <a:pt x="349" y="57"/>
                      <a:pt x="349" y="57"/>
                    </a:cubicBezTo>
                    <a:cubicBezTo>
                      <a:pt x="345" y="56"/>
                      <a:pt x="345" y="56"/>
                      <a:pt x="345" y="56"/>
                    </a:cubicBezTo>
                    <a:cubicBezTo>
                      <a:pt x="341" y="58"/>
                      <a:pt x="341" y="58"/>
                      <a:pt x="341" y="58"/>
                    </a:cubicBezTo>
                    <a:cubicBezTo>
                      <a:pt x="334" y="59"/>
                      <a:pt x="334" y="59"/>
                      <a:pt x="334" y="59"/>
                    </a:cubicBezTo>
                    <a:cubicBezTo>
                      <a:pt x="330" y="57"/>
                      <a:pt x="330" y="57"/>
                      <a:pt x="330" y="57"/>
                    </a:cubicBezTo>
                    <a:cubicBezTo>
                      <a:pt x="326" y="60"/>
                      <a:pt x="326" y="60"/>
                      <a:pt x="326" y="60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9" y="68"/>
                      <a:pt x="329" y="68"/>
                      <a:pt x="329" y="68"/>
                    </a:cubicBezTo>
                    <a:cubicBezTo>
                      <a:pt x="330" y="71"/>
                      <a:pt x="330" y="71"/>
                      <a:pt x="330" y="71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7"/>
                      <a:pt x="331" y="77"/>
                    </a:cubicBezTo>
                    <a:cubicBezTo>
                      <a:pt x="328" y="77"/>
                      <a:pt x="328" y="77"/>
                      <a:pt x="328" y="77"/>
                    </a:cubicBezTo>
                    <a:cubicBezTo>
                      <a:pt x="323" y="76"/>
                      <a:pt x="323" y="76"/>
                      <a:pt x="323" y="76"/>
                    </a:cubicBezTo>
                    <a:cubicBezTo>
                      <a:pt x="322" y="75"/>
                      <a:pt x="322" y="75"/>
                      <a:pt x="322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20" y="75"/>
                      <a:pt x="320" y="75"/>
                      <a:pt x="320" y="75"/>
                    </a:cubicBezTo>
                    <a:cubicBezTo>
                      <a:pt x="314" y="75"/>
                      <a:pt x="314" y="75"/>
                      <a:pt x="314" y="75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4" y="74"/>
                      <a:pt x="304" y="74"/>
                      <a:pt x="304" y="74"/>
                    </a:cubicBezTo>
                    <a:cubicBezTo>
                      <a:pt x="300" y="76"/>
                      <a:pt x="300" y="76"/>
                      <a:pt x="300" y="76"/>
                    </a:cubicBezTo>
                    <a:cubicBezTo>
                      <a:pt x="298" y="83"/>
                      <a:pt x="298" y="83"/>
                      <a:pt x="298" y="83"/>
                    </a:cubicBezTo>
                    <a:cubicBezTo>
                      <a:pt x="291" y="82"/>
                      <a:pt x="291" y="82"/>
                      <a:pt x="291" y="82"/>
                    </a:cubicBezTo>
                    <a:cubicBezTo>
                      <a:pt x="287" y="84"/>
                      <a:pt x="287" y="84"/>
                      <a:pt x="287" y="84"/>
                    </a:cubicBezTo>
                    <a:cubicBezTo>
                      <a:pt x="286" y="86"/>
                      <a:pt x="286" y="86"/>
                      <a:pt x="286" y="86"/>
                    </a:cubicBezTo>
                    <a:cubicBezTo>
                      <a:pt x="284" y="89"/>
                      <a:pt x="284" y="89"/>
                      <a:pt x="284" y="89"/>
                    </a:cubicBezTo>
                    <a:cubicBezTo>
                      <a:pt x="280" y="90"/>
                      <a:pt x="280" y="90"/>
                      <a:pt x="280" y="90"/>
                    </a:cubicBezTo>
                    <a:cubicBezTo>
                      <a:pt x="279" y="88"/>
                      <a:pt x="279" y="88"/>
                      <a:pt x="279" y="88"/>
                    </a:cubicBezTo>
                    <a:cubicBezTo>
                      <a:pt x="277" y="89"/>
                      <a:pt x="277" y="89"/>
                      <a:pt x="277" y="89"/>
                    </a:cubicBezTo>
                    <a:cubicBezTo>
                      <a:pt x="274" y="93"/>
                      <a:pt x="274" y="93"/>
                      <a:pt x="274" y="93"/>
                    </a:cubicBezTo>
                    <a:cubicBezTo>
                      <a:pt x="272" y="91"/>
                      <a:pt x="272" y="91"/>
                      <a:pt x="272" y="91"/>
                    </a:cubicBezTo>
                    <a:cubicBezTo>
                      <a:pt x="264" y="84"/>
                      <a:pt x="264" y="84"/>
                      <a:pt x="264" y="84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8" y="72"/>
                      <a:pt x="258" y="72"/>
                      <a:pt x="258" y="72"/>
                    </a:cubicBezTo>
                    <a:cubicBezTo>
                      <a:pt x="254" y="68"/>
                      <a:pt x="254" y="68"/>
                      <a:pt x="254" y="68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4" y="58"/>
                      <a:pt x="254" y="58"/>
                      <a:pt x="254" y="58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6" y="51"/>
                      <a:pt x="256" y="51"/>
                      <a:pt x="256" y="51"/>
                    </a:cubicBezTo>
                    <a:cubicBezTo>
                      <a:pt x="255" y="46"/>
                      <a:pt x="255" y="46"/>
                      <a:pt x="255" y="46"/>
                    </a:cubicBezTo>
                    <a:cubicBezTo>
                      <a:pt x="259" y="39"/>
                      <a:pt x="259" y="39"/>
                      <a:pt x="259" y="39"/>
                    </a:cubicBezTo>
                    <a:cubicBezTo>
                      <a:pt x="260" y="33"/>
                      <a:pt x="260" y="33"/>
                      <a:pt x="260" y="33"/>
                    </a:cubicBezTo>
                    <a:cubicBezTo>
                      <a:pt x="263" y="28"/>
                      <a:pt x="263" y="28"/>
                      <a:pt x="263" y="28"/>
                    </a:cubicBezTo>
                    <a:cubicBezTo>
                      <a:pt x="263" y="26"/>
                      <a:pt x="263" y="26"/>
                      <a:pt x="263" y="26"/>
                    </a:cubicBezTo>
                    <a:cubicBezTo>
                      <a:pt x="260" y="26"/>
                      <a:pt x="260" y="26"/>
                      <a:pt x="260" y="26"/>
                    </a:cubicBezTo>
                    <a:cubicBezTo>
                      <a:pt x="258" y="23"/>
                      <a:pt x="258" y="23"/>
                      <a:pt x="258" y="23"/>
                    </a:cubicBezTo>
                    <a:cubicBezTo>
                      <a:pt x="257" y="20"/>
                      <a:pt x="257" y="20"/>
                      <a:pt x="257" y="20"/>
                    </a:cubicBezTo>
                    <a:cubicBezTo>
                      <a:pt x="253" y="20"/>
                      <a:pt x="253" y="20"/>
                      <a:pt x="253" y="20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5"/>
                      <a:pt x="254" y="5"/>
                      <a:pt x="254" y="5"/>
                    </a:cubicBezTo>
                    <a:cubicBezTo>
                      <a:pt x="251" y="1"/>
                      <a:pt x="251" y="1"/>
                      <a:pt x="251" y="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45" y="2"/>
                      <a:pt x="245" y="2"/>
                      <a:pt x="245" y="2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42" y="0"/>
                      <a:pt x="242" y="0"/>
                      <a:pt x="242" y="0"/>
                    </a:cubicBezTo>
                    <a:cubicBezTo>
                      <a:pt x="242" y="4"/>
                      <a:pt x="242" y="4"/>
                      <a:pt x="242" y="4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25" y="18"/>
                      <a:pt x="225" y="18"/>
                      <a:pt x="225" y="18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7" y="22"/>
                      <a:pt x="217" y="22"/>
                      <a:pt x="217" y="22"/>
                    </a:cubicBezTo>
                    <a:cubicBezTo>
                      <a:pt x="214" y="21"/>
                      <a:pt x="214" y="21"/>
                      <a:pt x="214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3" y="28"/>
                      <a:pt x="203" y="28"/>
                      <a:pt x="203" y="28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5" y="28"/>
                      <a:pt x="195" y="28"/>
                      <a:pt x="195" y="28"/>
                    </a:cubicBezTo>
                    <a:cubicBezTo>
                      <a:pt x="187" y="30"/>
                      <a:pt x="187" y="30"/>
                      <a:pt x="187" y="30"/>
                    </a:cubicBezTo>
                    <a:cubicBezTo>
                      <a:pt x="181" y="30"/>
                      <a:pt x="181" y="30"/>
                      <a:pt x="181" y="30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169" y="25"/>
                      <a:pt x="169" y="25"/>
                      <a:pt x="169" y="25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72" y="53"/>
                      <a:pt x="172" y="53"/>
                      <a:pt x="172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79" y="63"/>
                      <a:pt x="179" y="63"/>
                      <a:pt x="179" y="63"/>
                    </a:cubicBezTo>
                    <a:cubicBezTo>
                      <a:pt x="185" y="63"/>
                      <a:pt x="185" y="63"/>
                      <a:pt x="185" y="63"/>
                    </a:cubicBezTo>
                    <a:cubicBezTo>
                      <a:pt x="191" y="64"/>
                      <a:pt x="191" y="64"/>
                      <a:pt x="191" y="64"/>
                    </a:cubicBezTo>
                    <a:cubicBezTo>
                      <a:pt x="191" y="68"/>
                      <a:pt x="191" y="68"/>
                      <a:pt x="191" y="68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7" y="75"/>
                      <a:pt x="177" y="75"/>
                      <a:pt x="177" y="75"/>
                    </a:cubicBezTo>
                    <a:cubicBezTo>
                      <a:pt x="176" y="77"/>
                      <a:pt x="176" y="77"/>
                      <a:pt x="176" y="77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65" y="88"/>
                      <a:pt x="165" y="88"/>
                      <a:pt x="165" y="88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1" y="104"/>
                      <a:pt x="151" y="104"/>
                      <a:pt x="151" y="104"/>
                    </a:cubicBezTo>
                    <a:cubicBezTo>
                      <a:pt x="144" y="104"/>
                      <a:pt x="144" y="104"/>
                      <a:pt x="144" y="104"/>
                    </a:cubicBezTo>
                    <a:cubicBezTo>
                      <a:pt x="139" y="103"/>
                      <a:pt x="139" y="103"/>
                      <a:pt x="139" y="103"/>
                    </a:cubicBezTo>
                    <a:cubicBezTo>
                      <a:pt x="132" y="97"/>
                      <a:pt x="132" y="97"/>
                      <a:pt x="132" y="97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7" y="76"/>
                      <a:pt x="117" y="76"/>
                      <a:pt x="117" y="76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1" y="75"/>
                      <a:pt x="111" y="75"/>
                      <a:pt x="111" y="75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84" y="95"/>
                      <a:pt x="84" y="95"/>
                      <a:pt x="84" y="95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6" y="110"/>
                      <a:pt x="86" y="110"/>
                      <a:pt x="86" y="110"/>
                    </a:cubicBezTo>
                    <a:cubicBezTo>
                      <a:pt x="81" y="107"/>
                      <a:pt x="81" y="107"/>
                      <a:pt x="81" y="107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84" y="144"/>
                      <a:pt x="84" y="144"/>
                      <a:pt x="84" y="144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74" y="201"/>
                      <a:pt x="74" y="201"/>
                      <a:pt x="74" y="201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69" y="218"/>
                      <a:pt x="69" y="218"/>
                      <a:pt x="69" y="218"/>
                    </a:cubicBezTo>
                    <a:cubicBezTo>
                      <a:pt x="65" y="217"/>
                      <a:pt x="65" y="217"/>
                      <a:pt x="65" y="217"/>
                    </a:cubicBezTo>
                    <a:cubicBezTo>
                      <a:pt x="66" y="215"/>
                      <a:pt x="66" y="215"/>
                      <a:pt x="66" y="215"/>
                    </a:cubicBezTo>
                    <a:cubicBezTo>
                      <a:pt x="62" y="212"/>
                      <a:pt x="62" y="212"/>
                      <a:pt x="62" y="212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7" y="213"/>
                      <a:pt x="57" y="213"/>
                      <a:pt x="57" y="213"/>
                    </a:cubicBezTo>
                    <a:cubicBezTo>
                      <a:pt x="55" y="212"/>
                      <a:pt x="55" y="212"/>
                      <a:pt x="55" y="212"/>
                    </a:cubicBezTo>
                    <a:cubicBezTo>
                      <a:pt x="54" y="215"/>
                      <a:pt x="54" y="215"/>
                      <a:pt x="54" y="215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32" y="223"/>
                      <a:pt x="32" y="223"/>
                      <a:pt x="32" y="223"/>
                    </a:cubicBezTo>
                    <a:cubicBezTo>
                      <a:pt x="30" y="225"/>
                      <a:pt x="30" y="225"/>
                      <a:pt x="30" y="225"/>
                    </a:cubicBezTo>
                    <a:cubicBezTo>
                      <a:pt x="28" y="226"/>
                      <a:pt x="28" y="226"/>
                      <a:pt x="28" y="226"/>
                    </a:cubicBezTo>
                    <a:cubicBezTo>
                      <a:pt x="24" y="231"/>
                      <a:pt x="24" y="231"/>
                      <a:pt x="24" y="231"/>
                    </a:cubicBezTo>
                    <a:cubicBezTo>
                      <a:pt x="20" y="233"/>
                      <a:pt x="20" y="233"/>
                      <a:pt x="20" y="233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7" y="241"/>
                      <a:pt x="17" y="241"/>
                      <a:pt x="17" y="241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6" y="248"/>
                      <a:pt x="16" y="248"/>
                      <a:pt x="16" y="248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2" y="262"/>
                      <a:pt x="12" y="262"/>
                      <a:pt x="12" y="262"/>
                    </a:cubicBezTo>
                    <a:cubicBezTo>
                      <a:pt x="14" y="266"/>
                      <a:pt x="14" y="266"/>
                      <a:pt x="14" y="266"/>
                    </a:cubicBezTo>
                    <a:cubicBezTo>
                      <a:pt x="11" y="269"/>
                      <a:pt x="11" y="269"/>
                      <a:pt x="11" y="269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3" y="272"/>
                      <a:pt x="3" y="272"/>
                      <a:pt x="3" y="272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2" y="295"/>
                      <a:pt x="2" y="295"/>
                      <a:pt x="2" y="295"/>
                    </a:cubicBezTo>
                    <a:cubicBezTo>
                      <a:pt x="1" y="298"/>
                      <a:pt x="1" y="298"/>
                      <a:pt x="1" y="298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0" y="328"/>
                      <a:pt x="10" y="328"/>
                      <a:pt x="10" y="328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31" y="335"/>
                      <a:pt x="31" y="335"/>
                      <a:pt x="31" y="335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40" y="342"/>
                      <a:pt x="40" y="342"/>
                      <a:pt x="40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7" y="334"/>
                      <a:pt x="57" y="334"/>
                      <a:pt x="57" y="334"/>
                    </a:cubicBezTo>
                    <a:cubicBezTo>
                      <a:pt x="63" y="330"/>
                      <a:pt x="63" y="330"/>
                      <a:pt x="63" y="330"/>
                    </a:cubicBezTo>
                    <a:cubicBezTo>
                      <a:pt x="65" y="332"/>
                      <a:pt x="65" y="332"/>
                      <a:pt x="65" y="332"/>
                    </a:cubicBezTo>
                    <a:cubicBezTo>
                      <a:pt x="64" y="337"/>
                      <a:pt x="64" y="337"/>
                      <a:pt x="64" y="337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4" y="359"/>
                      <a:pt x="64" y="359"/>
                      <a:pt x="64" y="359"/>
                    </a:cubicBezTo>
                    <a:cubicBezTo>
                      <a:pt x="64" y="364"/>
                      <a:pt x="64" y="364"/>
                      <a:pt x="64" y="364"/>
                    </a:cubicBezTo>
                    <a:cubicBezTo>
                      <a:pt x="66" y="367"/>
                      <a:pt x="66" y="367"/>
                      <a:pt x="66" y="367"/>
                    </a:cubicBezTo>
                    <a:cubicBezTo>
                      <a:pt x="70" y="366"/>
                      <a:pt x="70" y="366"/>
                      <a:pt x="70" y="366"/>
                    </a:cubicBezTo>
                    <a:cubicBezTo>
                      <a:pt x="73" y="365"/>
                      <a:pt x="73" y="365"/>
                      <a:pt x="73" y="365"/>
                    </a:cubicBezTo>
                    <a:cubicBezTo>
                      <a:pt x="77" y="365"/>
                      <a:pt x="77" y="365"/>
                      <a:pt x="77" y="365"/>
                    </a:cubicBezTo>
                    <a:cubicBezTo>
                      <a:pt x="79" y="364"/>
                      <a:pt x="79" y="364"/>
                      <a:pt x="79" y="364"/>
                    </a:cubicBezTo>
                    <a:cubicBezTo>
                      <a:pt x="81" y="365"/>
                      <a:pt x="81" y="365"/>
                      <a:pt x="81" y="365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93" y="366"/>
                      <a:pt x="93" y="366"/>
                      <a:pt x="93" y="366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104" y="362"/>
                      <a:pt x="104" y="362"/>
                      <a:pt x="104" y="362"/>
                    </a:cubicBezTo>
                    <a:cubicBezTo>
                      <a:pt x="106" y="362"/>
                      <a:pt x="106" y="362"/>
                      <a:pt x="106" y="362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5" y="359"/>
                      <a:pt x="115" y="359"/>
                      <a:pt x="115" y="359"/>
                    </a:cubicBezTo>
                    <a:cubicBezTo>
                      <a:pt x="120" y="357"/>
                      <a:pt x="120" y="357"/>
                      <a:pt x="120" y="357"/>
                    </a:cubicBezTo>
                    <a:cubicBezTo>
                      <a:pt x="123" y="347"/>
                      <a:pt x="123" y="347"/>
                      <a:pt x="123" y="347"/>
                    </a:cubicBezTo>
                    <a:cubicBezTo>
                      <a:pt x="132" y="340"/>
                      <a:pt x="132" y="340"/>
                      <a:pt x="132" y="340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44" y="336"/>
                      <a:pt x="144" y="336"/>
                      <a:pt x="144" y="336"/>
                    </a:cubicBezTo>
                    <a:cubicBezTo>
                      <a:pt x="148" y="336"/>
                      <a:pt x="148" y="336"/>
                      <a:pt x="148" y="336"/>
                    </a:cubicBezTo>
                    <a:cubicBezTo>
                      <a:pt x="151" y="339"/>
                      <a:pt x="151" y="339"/>
                      <a:pt x="151" y="339"/>
                    </a:cubicBezTo>
                    <a:cubicBezTo>
                      <a:pt x="156" y="336"/>
                      <a:pt x="156" y="336"/>
                      <a:pt x="156" y="336"/>
                    </a:cubicBezTo>
                    <a:cubicBezTo>
                      <a:pt x="158" y="338"/>
                      <a:pt x="158" y="338"/>
                      <a:pt x="158" y="338"/>
                    </a:cubicBezTo>
                    <a:cubicBezTo>
                      <a:pt x="157" y="343"/>
                      <a:pt x="157" y="343"/>
                      <a:pt x="157" y="343"/>
                    </a:cubicBezTo>
                    <a:cubicBezTo>
                      <a:pt x="159" y="351"/>
                      <a:pt x="159" y="351"/>
                      <a:pt x="159" y="351"/>
                    </a:cubicBezTo>
                    <a:cubicBezTo>
                      <a:pt x="156" y="357"/>
                      <a:pt x="156" y="357"/>
                      <a:pt x="156" y="357"/>
                    </a:cubicBezTo>
                    <a:cubicBezTo>
                      <a:pt x="159" y="367"/>
                      <a:pt x="159" y="367"/>
                      <a:pt x="159" y="367"/>
                    </a:cubicBezTo>
                    <a:cubicBezTo>
                      <a:pt x="157" y="372"/>
                      <a:pt x="157" y="372"/>
                      <a:pt x="157" y="372"/>
                    </a:cubicBezTo>
                    <a:cubicBezTo>
                      <a:pt x="160" y="380"/>
                      <a:pt x="160" y="380"/>
                      <a:pt x="160" y="380"/>
                    </a:cubicBezTo>
                    <a:cubicBezTo>
                      <a:pt x="165" y="382"/>
                      <a:pt x="165" y="382"/>
                      <a:pt x="165" y="382"/>
                    </a:cubicBezTo>
                    <a:cubicBezTo>
                      <a:pt x="166" y="389"/>
                      <a:pt x="166" y="389"/>
                      <a:pt x="166" y="389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6" y="396"/>
                      <a:pt x="176" y="396"/>
                      <a:pt x="176" y="396"/>
                    </a:cubicBezTo>
                    <a:cubicBezTo>
                      <a:pt x="180" y="400"/>
                      <a:pt x="180" y="400"/>
                      <a:pt x="180" y="400"/>
                    </a:cubicBezTo>
                    <a:cubicBezTo>
                      <a:pt x="181" y="398"/>
                      <a:pt x="181" y="398"/>
                      <a:pt x="181" y="398"/>
                    </a:cubicBezTo>
                    <a:cubicBezTo>
                      <a:pt x="189" y="396"/>
                      <a:pt x="189" y="396"/>
                      <a:pt x="189" y="396"/>
                    </a:cubicBezTo>
                    <a:cubicBezTo>
                      <a:pt x="195" y="403"/>
                      <a:pt x="195" y="403"/>
                      <a:pt x="195" y="403"/>
                    </a:cubicBezTo>
                    <a:cubicBezTo>
                      <a:pt x="200" y="402"/>
                      <a:pt x="200" y="402"/>
                      <a:pt x="200" y="402"/>
                    </a:cubicBezTo>
                    <a:cubicBezTo>
                      <a:pt x="207" y="410"/>
                      <a:pt x="207" y="410"/>
                      <a:pt x="207" y="410"/>
                    </a:cubicBezTo>
                    <a:cubicBezTo>
                      <a:pt x="209" y="410"/>
                      <a:pt x="209" y="410"/>
                      <a:pt x="209" y="410"/>
                    </a:cubicBezTo>
                    <a:cubicBezTo>
                      <a:pt x="217" y="413"/>
                      <a:pt x="217" y="413"/>
                      <a:pt x="217" y="413"/>
                    </a:cubicBezTo>
                    <a:cubicBezTo>
                      <a:pt x="222" y="415"/>
                      <a:pt x="222" y="415"/>
                      <a:pt x="222" y="415"/>
                    </a:cubicBezTo>
                    <a:cubicBezTo>
                      <a:pt x="223" y="421"/>
                      <a:pt x="223" y="421"/>
                      <a:pt x="223" y="421"/>
                    </a:cubicBezTo>
                    <a:cubicBezTo>
                      <a:pt x="227" y="423"/>
                      <a:pt x="227" y="423"/>
                      <a:pt x="227" y="423"/>
                    </a:cubicBezTo>
                    <a:cubicBezTo>
                      <a:pt x="232" y="426"/>
                      <a:pt x="232" y="426"/>
                      <a:pt x="232" y="426"/>
                    </a:cubicBezTo>
                    <a:cubicBezTo>
                      <a:pt x="242" y="425"/>
                      <a:pt x="242" y="425"/>
                      <a:pt x="242" y="425"/>
                    </a:cubicBezTo>
                    <a:cubicBezTo>
                      <a:pt x="250" y="430"/>
                      <a:pt x="250" y="430"/>
                      <a:pt x="250" y="430"/>
                    </a:cubicBezTo>
                    <a:cubicBezTo>
                      <a:pt x="251" y="433"/>
                      <a:pt x="251" y="433"/>
                      <a:pt x="251" y="433"/>
                    </a:cubicBezTo>
                    <a:cubicBezTo>
                      <a:pt x="250" y="444"/>
                      <a:pt x="250" y="444"/>
                      <a:pt x="250" y="444"/>
                    </a:cubicBezTo>
                    <a:cubicBezTo>
                      <a:pt x="252" y="452"/>
                      <a:pt x="252" y="452"/>
                      <a:pt x="252" y="452"/>
                    </a:cubicBezTo>
                    <a:cubicBezTo>
                      <a:pt x="250" y="457"/>
                      <a:pt x="250" y="457"/>
                      <a:pt x="250" y="457"/>
                    </a:cubicBezTo>
                    <a:cubicBezTo>
                      <a:pt x="256" y="471"/>
                      <a:pt x="256" y="471"/>
                      <a:pt x="256" y="471"/>
                    </a:cubicBezTo>
                    <a:cubicBezTo>
                      <a:pt x="256" y="481"/>
                      <a:pt x="256" y="481"/>
                      <a:pt x="256" y="481"/>
                    </a:cubicBezTo>
                    <a:cubicBezTo>
                      <a:pt x="288" y="481"/>
                      <a:pt x="288" y="481"/>
                      <a:pt x="288" y="481"/>
                    </a:cubicBezTo>
                    <a:cubicBezTo>
                      <a:pt x="290" y="495"/>
                      <a:pt x="290" y="495"/>
                      <a:pt x="290" y="495"/>
                    </a:cubicBezTo>
                    <a:cubicBezTo>
                      <a:pt x="289" y="504"/>
                      <a:pt x="289" y="504"/>
                      <a:pt x="289" y="504"/>
                    </a:cubicBezTo>
                    <a:cubicBezTo>
                      <a:pt x="299" y="507"/>
                      <a:pt x="299" y="507"/>
                      <a:pt x="299" y="507"/>
                    </a:cubicBezTo>
                    <a:cubicBezTo>
                      <a:pt x="308" y="527"/>
                      <a:pt x="308" y="527"/>
                      <a:pt x="308" y="527"/>
                    </a:cubicBezTo>
                    <a:cubicBezTo>
                      <a:pt x="309" y="538"/>
                      <a:pt x="309" y="538"/>
                      <a:pt x="309" y="538"/>
                    </a:cubicBezTo>
                    <a:cubicBezTo>
                      <a:pt x="300" y="559"/>
                      <a:pt x="300" y="559"/>
                      <a:pt x="300" y="559"/>
                    </a:cubicBezTo>
                    <a:cubicBezTo>
                      <a:pt x="300" y="562"/>
                      <a:pt x="300" y="562"/>
                      <a:pt x="300" y="562"/>
                    </a:cubicBezTo>
                    <a:cubicBezTo>
                      <a:pt x="298" y="566"/>
                      <a:pt x="298" y="566"/>
                      <a:pt x="298" y="566"/>
                    </a:cubicBezTo>
                    <a:cubicBezTo>
                      <a:pt x="299" y="569"/>
                      <a:pt x="299" y="569"/>
                      <a:pt x="299" y="569"/>
                    </a:cubicBezTo>
                    <a:cubicBezTo>
                      <a:pt x="298" y="573"/>
                      <a:pt x="298" y="573"/>
                      <a:pt x="298" y="573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03" y="584"/>
                      <a:pt x="303" y="584"/>
                      <a:pt x="303" y="584"/>
                    </a:cubicBezTo>
                    <a:cubicBezTo>
                      <a:pt x="307" y="591"/>
                      <a:pt x="307" y="591"/>
                      <a:pt x="307" y="591"/>
                    </a:cubicBezTo>
                    <a:cubicBezTo>
                      <a:pt x="305" y="604"/>
                      <a:pt x="305" y="604"/>
                      <a:pt x="305" y="604"/>
                    </a:cubicBezTo>
                    <a:cubicBezTo>
                      <a:pt x="306" y="609"/>
                      <a:pt x="306" y="609"/>
                      <a:pt x="306" y="609"/>
                    </a:cubicBezTo>
                    <a:cubicBezTo>
                      <a:pt x="305" y="614"/>
                      <a:pt x="305" y="614"/>
                      <a:pt x="305" y="614"/>
                    </a:cubicBezTo>
                    <a:cubicBezTo>
                      <a:pt x="306" y="619"/>
                      <a:pt x="306" y="619"/>
                      <a:pt x="306" y="619"/>
                    </a:cubicBezTo>
                    <a:cubicBezTo>
                      <a:pt x="313" y="618"/>
                      <a:pt x="313" y="618"/>
                      <a:pt x="313" y="618"/>
                    </a:cubicBezTo>
                    <a:cubicBezTo>
                      <a:pt x="316" y="620"/>
                      <a:pt x="316" y="620"/>
                      <a:pt x="316" y="620"/>
                    </a:cubicBezTo>
                    <a:cubicBezTo>
                      <a:pt x="324" y="619"/>
                      <a:pt x="324" y="619"/>
                      <a:pt x="324" y="619"/>
                    </a:cubicBezTo>
                    <a:cubicBezTo>
                      <a:pt x="329" y="621"/>
                      <a:pt x="329" y="621"/>
                      <a:pt x="329" y="621"/>
                    </a:cubicBezTo>
                    <a:cubicBezTo>
                      <a:pt x="338" y="617"/>
                      <a:pt x="338" y="617"/>
                      <a:pt x="338" y="617"/>
                    </a:cubicBezTo>
                    <a:cubicBezTo>
                      <a:pt x="342" y="621"/>
                      <a:pt x="342" y="621"/>
                      <a:pt x="342" y="621"/>
                    </a:cubicBezTo>
                    <a:cubicBezTo>
                      <a:pt x="346" y="622"/>
                      <a:pt x="346" y="622"/>
                      <a:pt x="346" y="622"/>
                    </a:cubicBezTo>
                    <a:cubicBezTo>
                      <a:pt x="347" y="627"/>
                      <a:pt x="347" y="627"/>
                      <a:pt x="347" y="627"/>
                    </a:cubicBezTo>
                    <a:cubicBezTo>
                      <a:pt x="351" y="651"/>
                      <a:pt x="351" y="651"/>
                      <a:pt x="351" y="651"/>
                    </a:cubicBezTo>
                    <a:cubicBezTo>
                      <a:pt x="355" y="660"/>
                      <a:pt x="355" y="660"/>
                      <a:pt x="355" y="660"/>
                    </a:cubicBezTo>
                    <a:cubicBezTo>
                      <a:pt x="358" y="661"/>
                      <a:pt x="358" y="661"/>
                      <a:pt x="358" y="661"/>
                    </a:cubicBezTo>
                    <a:cubicBezTo>
                      <a:pt x="365" y="656"/>
                      <a:pt x="365" y="656"/>
                      <a:pt x="365" y="656"/>
                    </a:cubicBezTo>
                    <a:cubicBezTo>
                      <a:pt x="369" y="658"/>
                      <a:pt x="369" y="658"/>
                      <a:pt x="369" y="658"/>
                    </a:cubicBezTo>
                    <a:cubicBezTo>
                      <a:pt x="372" y="661"/>
                      <a:pt x="372" y="661"/>
                      <a:pt x="372" y="661"/>
                    </a:cubicBezTo>
                    <a:cubicBezTo>
                      <a:pt x="375" y="661"/>
                      <a:pt x="375" y="661"/>
                      <a:pt x="375" y="661"/>
                    </a:cubicBezTo>
                    <a:cubicBezTo>
                      <a:pt x="373" y="665"/>
                      <a:pt x="373" y="665"/>
                      <a:pt x="373" y="665"/>
                    </a:cubicBezTo>
                    <a:cubicBezTo>
                      <a:pt x="372" y="686"/>
                      <a:pt x="372" y="686"/>
                      <a:pt x="372" y="686"/>
                    </a:cubicBezTo>
                    <a:cubicBezTo>
                      <a:pt x="372" y="688"/>
                      <a:pt x="372" y="688"/>
                      <a:pt x="372" y="688"/>
                    </a:cubicBezTo>
                    <a:cubicBezTo>
                      <a:pt x="371" y="689"/>
                      <a:pt x="371" y="689"/>
                      <a:pt x="371" y="689"/>
                    </a:cubicBezTo>
                    <a:cubicBezTo>
                      <a:pt x="371" y="691"/>
                      <a:pt x="371" y="691"/>
                      <a:pt x="371" y="691"/>
                    </a:cubicBezTo>
                    <a:cubicBezTo>
                      <a:pt x="371" y="694"/>
                      <a:pt x="371" y="694"/>
                      <a:pt x="371" y="694"/>
                    </a:cubicBezTo>
                    <a:cubicBezTo>
                      <a:pt x="370" y="696"/>
                      <a:pt x="370" y="696"/>
                      <a:pt x="370" y="696"/>
                    </a:cubicBezTo>
                    <a:cubicBezTo>
                      <a:pt x="374" y="694"/>
                      <a:pt x="374" y="694"/>
                      <a:pt x="374" y="694"/>
                    </a:cubicBezTo>
                    <a:cubicBezTo>
                      <a:pt x="382" y="695"/>
                      <a:pt x="382" y="695"/>
                      <a:pt x="382" y="695"/>
                    </a:cubicBezTo>
                    <a:cubicBezTo>
                      <a:pt x="382" y="700"/>
                      <a:pt x="382" y="700"/>
                      <a:pt x="382" y="700"/>
                    </a:cubicBezTo>
                    <a:cubicBezTo>
                      <a:pt x="386" y="709"/>
                      <a:pt x="386" y="709"/>
                      <a:pt x="386" y="709"/>
                    </a:cubicBezTo>
                    <a:cubicBezTo>
                      <a:pt x="385" y="716"/>
                      <a:pt x="385" y="716"/>
                      <a:pt x="385" y="716"/>
                    </a:cubicBezTo>
                    <a:cubicBezTo>
                      <a:pt x="386" y="725"/>
                      <a:pt x="386" y="725"/>
                      <a:pt x="386" y="725"/>
                    </a:cubicBezTo>
                    <a:cubicBezTo>
                      <a:pt x="387" y="733"/>
                      <a:pt x="387" y="733"/>
                      <a:pt x="387" y="733"/>
                    </a:cubicBezTo>
                    <a:cubicBezTo>
                      <a:pt x="386" y="736"/>
                      <a:pt x="386" y="736"/>
                      <a:pt x="386" y="736"/>
                    </a:cubicBezTo>
                    <a:cubicBezTo>
                      <a:pt x="382" y="736"/>
                      <a:pt x="382" y="736"/>
                      <a:pt x="382" y="736"/>
                    </a:cubicBezTo>
                    <a:cubicBezTo>
                      <a:pt x="378" y="739"/>
                      <a:pt x="378" y="739"/>
                      <a:pt x="378" y="739"/>
                    </a:cubicBezTo>
                    <a:cubicBezTo>
                      <a:pt x="377" y="740"/>
                      <a:pt x="377" y="740"/>
                      <a:pt x="377" y="740"/>
                    </a:cubicBezTo>
                    <a:cubicBezTo>
                      <a:pt x="374" y="743"/>
                      <a:pt x="374" y="743"/>
                      <a:pt x="374" y="743"/>
                    </a:cubicBezTo>
                    <a:cubicBezTo>
                      <a:pt x="373" y="742"/>
                      <a:pt x="373" y="742"/>
                      <a:pt x="373" y="742"/>
                    </a:cubicBezTo>
                    <a:cubicBezTo>
                      <a:pt x="366" y="748"/>
                      <a:pt x="366" y="748"/>
                      <a:pt x="366" y="748"/>
                    </a:cubicBezTo>
                    <a:cubicBezTo>
                      <a:pt x="364" y="751"/>
                      <a:pt x="364" y="751"/>
                      <a:pt x="364" y="751"/>
                    </a:cubicBezTo>
                    <a:cubicBezTo>
                      <a:pt x="361" y="752"/>
                      <a:pt x="361" y="752"/>
                      <a:pt x="361" y="752"/>
                    </a:cubicBezTo>
                    <a:cubicBezTo>
                      <a:pt x="355" y="759"/>
                      <a:pt x="355" y="759"/>
                      <a:pt x="355" y="759"/>
                    </a:cubicBezTo>
                    <a:cubicBezTo>
                      <a:pt x="352" y="760"/>
                      <a:pt x="352" y="760"/>
                      <a:pt x="352" y="760"/>
                    </a:cubicBezTo>
                    <a:cubicBezTo>
                      <a:pt x="352" y="765"/>
                      <a:pt x="352" y="765"/>
                      <a:pt x="352" y="765"/>
                    </a:cubicBezTo>
                    <a:cubicBezTo>
                      <a:pt x="350" y="766"/>
                      <a:pt x="350" y="766"/>
                      <a:pt x="350" y="766"/>
                    </a:cubicBezTo>
                    <a:cubicBezTo>
                      <a:pt x="347" y="766"/>
                      <a:pt x="347" y="766"/>
                      <a:pt x="347" y="766"/>
                    </a:cubicBezTo>
                    <a:cubicBezTo>
                      <a:pt x="342" y="774"/>
                      <a:pt x="342" y="774"/>
                      <a:pt x="342" y="774"/>
                    </a:cubicBezTo>
                    <a:cubicBezTo>
                      <a:pt x="341" y="777"/>
                      <a:pt x="341" y="777"/>
                      <a:pt x="341" y="777"/>
                    </a:cubicBezTo>
                    <a:cubicBezTo>
                      <a:pt x="341" y="782"/>
                      <a:pt x="341" y="782"/>
                      <a:pt x="341" y="782"/>
                    </a:cubicBezTo>
                    <a:cubicBezTo>
                      <a:pt x="338" y="783"/>
                      <a:pt x="338" y="783"/>
                      <a:pt x="338" y="783"/>
                    </a:cubicBezTo>
                    <a:cubicBezTo>
                      <a:pt x="337" y="786"/>
                      <a:pt x="337" y="786"/>
                      <a:pt x="337" y="786"/>
                    </a:cubicBezTo>
                    <a:cubicBezTo>
                      <a:pt x="333" y="794"/>
                      <a:pt x="333" y="794"/>
                      <a:pt x="333" y="794"/>
                    </a:cubicBezTo>
                    <a:cubicBezTo>
                      <a:pt x="330" y="797"/>
                      <a:pt x="330" y="797"/>
                      <a:pt x="330" y="797"/>
                    </a:cubicBezTo>
                    <a:cubicBezTo>
                      <a:pt x="327" y="803"/>
                      <a:pt x="327" y="803"/>
                      <a:pt x="327" y="803"/>
                    </a:cubicBezTo>
                    <a:cubicBezTo>
                      <a:pt x="327" y="805"/>
                      <a:pt x="327" y="805"/>
                      <a:pt x="327" y="805"/>
                    </a:cubicBezTo>
                    <a:cubicBezTo>
                      <a:pt x="324" y="808"/>
                      <a:pt x="324" y="808"/>
                      <a:pt x="324" y="808"/>
                    </a:cubicBezTo>
                    <a:cubicBezTo>
                      <a:pt x="323" y="810"/>
                      <a:pt x="323" y="810"/>
                      <a:pt x="323" y="810"/>
                    </a:cubicBezTo>
                    <a:cubicBezTo>
                      <a:pt x="326" y="810"/>
                      <a:pt x="326" y="810"/>
                      <a:pt x="326" y="810"/>
                    </a:cubicBezTo>
                    <a:cubicBezTo>
                      <a:pt x="328" y="812"/>
                      <a:pt x="328" y="812"/>
                      <a:pt x="328" y="812"/>
                    </a:cubicBezTo>
                    <a:cubicBezTo>
                      <a:pt x="337" y="808"/>
                      <a:pt x="337" y="808"/>
                      <a:pt x="337" y="808"/>
                    </a:cubicBezTo>
                    <a:cubicBezTo>
                      <a:pt x="341" y="811"/>
                      <a:pt x="341" y="811"/>
                      <a:pt x="341" y="811"/>
                    </a:cubicBezTo>
                    <a:cubicBezTo>
                      <a:pt x="345" y="818"/>
                      <a:pt x="345" y="818"/>
                      <a:pt x="345" y="818"/>
                    </a:cubicBezTo>
                    <a:cubicBezTo>
                      <a:pt x="349" y="820"/>
                      <a:pt x="349" y="820"/>
                      <a:pt x="349" y="820"/>
                    </a:cubicBezTo>
                    <a:cubicBezTo>
                      <a:pt x="351" y="826"/>
                      <a:pt x="351" y="826"/>
                      <a:pt x="351" y="826"/>
                    </a:cubicBezTo>
                    <a:cubicBezTo>
                      <a:pt x="356" y="835"/>
                      <a:pt x="356" y="835"/>
                      <a:pt x="356" y="835"/>
                    </a:cubicBezTo>
                    <a:cubicBezTo>
                      <a:pt x="358" y="835"/>
                      <a:pt x="358" y="835"/>
                      <a:pt x="358" y="835"/>
                    </a:cubicBezTo>
                    <a:cubicBezTo>
                      <a:pt x="361" y="830"/>
                      <a:pt x="361" y="830"/>
                      <a:pt x="361" y="830"/>
                    </a:cubicBezTo>
                    <a:cubicBezTo>
                      <a:pt x="363" y="830"/>
                      <a:pt x="363" y="830"/>
                      <a:pt x="363" y="830"/>
                    </a:cubicBezTo>
                    <a:cubicBezTo>
                      <a:pt x="367" y="838"/>
                      <a:pt x="367" y="838"/>
                      <a:pt x="367" y="838"/>
                    </a:cubicBezTo>
                    <a:cubicBezTo>
                      <a:pt x="372" y="841"/>
                      <a:pt x="372" y="841"/>
                      <a:pt x="372" y="841"/>
                    </a:cubicBezTo>
                    <a:cubicBezTo>
                      <a:pt x="377" y="842"/>
                      <a:pt x="377" y="842"/>
                      <a:pt x="377" y="842"/>
                    </a:cubicBezTo>
                    <a:cubicBezTo>
                      <a:pt x="381" y="847"/>
                      <a:pt x="381" y="847"/>
                      <a:pt x="381" y="847"/>
                    </a:cubicBezTo>
                    <a:cubicBezTo>
                      <a:pt x="381" y="853"/>
                      <a:pt x="381" y="853"/>
                      <a:pt x="381" y="853"/>
                    </a:cubicBezTo>
                    <a:cubicBezTo>
                      <a:pt x="385" y="852"/>
                      <a:pt x="385" y="852"/>
                      <a:pt x="385" y="852"/>
                    </a:cubicBezTo>
                    <a:cubicBezTo>
                      <a:pt x="392" y="856"/>
                      <a:pt x="392" y="856"/>
                      <a:pt x="392" y="856"/>
                    </a:cubicBezTo>
                    <a:cubicBezTo>
                      <a:pt x="396" y="862"/>
                      <a:pt x="396" y="862"/>
                      <a:pt x="396" y="862"/>
                    </a:cubicBezTo>
                    <a:cubicBezTo>
                      <a:pt x="400" y="870"/>
                      <a:pt x="400" y="870"/>
                      <a:pt x="400" y="870"/>
                    </a:cubicBezTo>
                    <a:cubicBezTo>
                      <a:pt x="404" y="874"/>
                      <a:pt x="404" y="874"/>
                      <a:pt x="404" y="874"/>
                    </a:cubicBezTo>
                    <a:cubicBezTo>
                      <a:pt x="404" y="880"/>
                      <a:pt x="404" y="880"/>
                      <a:pt x="404" y="880"/>
                    </a:cubicBezTo>
                    <a:cubicBezTo>
                      <a:pt x="400" y="886"/>
                      <a:pt x="400" y="886"/>
                      <a:pt x="400" y="886"/>
                    </a:cubicBezTo>
                    <a:cubicBezTo>
                      <a:pt x="402" y="892"/>
                      <a:pt x="402" y="892"/>
                      <a:pt x="402" y="892"/>
                    </a:cubicBezTo>
                    <a:cubicBezTo>
                      <a:pt x="403" y="894"/>
                      <a:pt x="403" y="894"/>
                      <a:pt x="403" y="894"/>
                    </a:cubicBezTo>
                    <a:cubicBezTo>
                      <a:pt x="403" y="895"/>
                      <a:pt x="403" y="895"/>
                      <a:pt x="403" y="895"/>
                    </a:cubicBezTo>
                    <a:cubicBezTo>
                      <a:pt x="405" y="899"/>
                      <a:pt x="405" y="899"/>
                      <a:pt x="405" y="899"/>
                    </a:cubicBezTo>
                    <a:cubicBezTo>
                      <a:pt x="406" y="900"/>
                      <a:pt x="406" y="900"/>
                      <a:pt x="406" y="900"/>
                    </a:cubicBezTo>
                    <a:cubicBezTo>
                      <a:pt x="413" y="893"/>
                      <a:pt x="413" y="893"/>
                      <a:pt x="413" y="893"/>
                    </a:cubicBezTo>
                    <a:cubicBezTo>
                      <a:pt x="415" y="886"/>
                      <a:pt x="415" y="886"/>
                      <a:pt x="415" y="886"/>
                    </a:cubicBezTo>
                    <a:cubicBezTo>
                      <a:pt x="418" y="871"/>
                      <a:pt x="418" y="871"/>
                      <a:pt x="418" y="871"/>
                    </a:cubicBezTo>
                    <a:cubicBezTo>
                      <a:pt x="421" y="860"/>
                      <a:pt x="421" y="860"/>
                      <a:pt x="421" y="860"/>
                    </a:cubicBezTo>
                    <a:cubicBezTo>
                      <a:pt x="422" y="858"/>
                      <a:pt x="422" y="858"/>
                      <a:pt x="422" y="858"/>
                    </a:cubicBezTo>
                    <a:cubicBezTo>
                      <a:pt x="421" y="856"/>
                      <a:pt x="421" y="856"/>
                      <a:pt x="421" y="856"/>
                    </a:cubicBezTo>
                    <a:cubicBezTo>
                      <a:pt x="418" y="851"/>
                      <a:pt x="418" y="851"/>
                      <a:pt x="418" y="851"/>
                    </a:cubicBezTo>
                    <a:cubicBezTo>
                      <a:pt x="419" y="846"/>
                      <a:pt x="419" y="846"/>
                      <a:pt x="419" y="846"/>
                    </a:cubicBezTo>
                    <a:cubicBezTo>
                      <a:pt x="422" y="845"/>
                      <a:pt x="422" y="845"/>
                      <a:pt x="422" y="845"/>
                    </a:cubicBezTo>
                    <a:cubicBezTo>
                      <a:pt x="422" y="842"/>
                      <a:pt x="422" y="842"/>
                      <a:pt x="422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35"/>
                      <a:pt x="425" y="835"/>
                      <a:pt x="425" y="835"/>
                    </a:cubicBezTo>
                    <a:cubicBezTo>
                      <a:pt x="427" y="836"/>
                      <a:pt x="427" y="836"/>
                      <a:pt x="427" y="836"/>
                    </a:cubicBezTo>
                    <a:cubicBezTo>
                      <a:pt x="430" y="837"/>
                      <a:pt x="430" y="837"/>
                      <a:pt x="430" y="837"/>
                    </a:cubicBezTo>
                    <a:cubicBezTo>
                      <a:pt x="433" y="833"/>
                      <a:pt x="433" y="833"/>
                      <a:pt x="433" y="833"/>
                    </a:cubicBezTo>
                    <a:cubicBezTo>
                      <a:pt x="433" y="828"/>
                      <a:pt x="433" y="828"/>
                      <a:pt x="433" y="828"/>
                    </a:cubicBezTo>
                    <a:cubicBezTo>
                      <a:pt x="434" y="827"/>
                      <a:pt x="434" y="827"/>
                      <a:pt x="434" y="827"/>
                    </a:cubicBezTo>
                    <a:cubicBezTo>
                      <a:pt x="434" y="822"/>
                      <a:pt x="434" y="822"/>
                      <a:pt x="434" y="822"/>
                    </a:cubicBezTo>
                    <a:cubicBezTo>
                      <a:pt x="436" y="820"/>
                      <a:pt x="436" y="820"/>
                      <a:pt x="436" y="820"/>
                    </a:cubicBezTo>
                    <a:cubicBezTo>
                      <a:pt x="438" y="820"/>
                      <a:pt x="438" y="820"/>
                      <a:pt x="438" y="820"/>
                    </a:cubicBezTo>
                    <a:cubicBezTo>
                      <a:pt x="439" y="815"/>
                      <a:pt x="439" y="815"/>
                      <a:pt x="439" y="815"/>
                    </a:cubicBezTo>
                    <a:cubicBezTo>
                      <a:pt x="438" y="812"/>
                      <a:pt x="438" y="812"/>
                      <a:pt x="438" y="812"/>
                    </a:cubicBezTo>
                    <a:cubicBezTo>
                      <a:pt x="436" y="810"/>
                      <a:pt x="436" y="810"/>
                      <a:pt x="436" y="810"/>
                    </a:cubicBezTo>
                    <a:cubicBezTo>
                      <a:pt x="436" y="803"/>
                      <a:pt x="436" y="803"/>
                      <a:pt x="436" y="803"/>
                    </a:cubicBezTo>
                    <a:cubicBezTo>
                      <a:pt x="435" y="801"/>
                      <a:pt x="435" y="801"/>
                      <a:pt x="435" y="801"/>
                    </a:cubicBezTo>
                    <a:cubicBezTo>
                      <a:pt x="437" y="802"/>
                      <a:pt x="437" y="802"/>
                      <a:pt x="437" y="802"/>
                    </a:cubicBezTo>
                    <a:cubicBezTo>
                      <a:pt x="439" y="807"/>
                      <a:pt x="439" y="807"/>
                      <a:pt x="439" y="807"/>
                    </a:cubicBezTo>
                    <a:cubicBezTo>
                      <a:pt x="443" y="813"/>
                      <a:pt x="443" y="813"/>
                      <a:pt x="443" y="813"/>
                    </a:cubicBezTo>
                    <a:cubicBezTo>
                      <a:pt x="445" y="813"/>
                      <a:pt x="445" y="813"/>
                      <a:pt x="445" y="813"/>
                    </a:cubicBezTo>
                    <a:cubicBezTo>
                      <a:pt x="447" y="812"/>
                      <a:pt x="447" y="812"/>
                      <a:pt x="447" y="812"/>
                    </a:cubicBezTo>
                    <a:cubicBezTo>
                      <a:pt x="448" y="813"/>
                      <a:pt x="448" y="813"/>
                      <a:pt x="448" y="813"/>
                    </a:cubicBezTo>
                    <a:cubicBezTo>
                      <a:pt x="448" y="817"/>
                      <a:pt x="448" y="817"/>
                      <a:pt x="448" y="817"/>
                    </a:cubicBezTo>
                    <a:cubicBezTo>
                      <a:pt x="447" y="817"/>
                      <a:pt x="447" y="817"/>
                      <a:pt x="447" y="817"/>
                    </a:cubicBezTo>
                    <a:cubicBezTo>
                      <a:pt x="445" y="825"/>
                      <a:pt x="445" y="825"/>
                      <a:pt x="445" y="825"/>
                    </a:cubicBezTo>
                    <a:cubicBezTo>
                      <a:pt x="441" y="834"/>
                      <a:pt x="441" y="834"/>
                      <a:pt x="441" y="834"/>
                    </a:cubicBezTo>
                    <a:cubicBezTo>
                      <a:pt x="437" y="834"/>
                      <a:pt x="437" y="834"/>
                      <a:pt x="437" y="834"/>
                    </a:cubicBezTo>
                    <a:cubicBezTo>
                      <a:pt x="436" y="839"/>
                      <a:pt x="436" y="839"/>
                      <a:pt x="436" y="839"/>
                    </a:cubicBezTo>
                    <a:cubicBezTo>
                      <a:pt x="435" y="842"/>
                      <a:pt x="435" y="842"/>
                      <a:pt x="435" y="842"/>
                    </a:cubicBezTo>
                    <a:cubicBezTo>
                      <a:pt x="434" y="842"/>
                      <a:pt x="434" y="842"/>
                      <a:pt x="434" y="842"/>
                    </a:cubicBezTo>
                    <a:cubicBezTo>
                      <a:pt x="430" y="844"/>
                      <a:pt x="430" y="844"/>
                      <a:pt x="430" y="844"/>
                    </a:cubicBezTo>
                    <a:cubicBezTo>
                      <a:pt x="427" y="847"/>
                      <a:pt x="427" y="847"/>
                      <a:pt x="427" y="847"/>
                    </a:cubicBezTo>
                    <a:cubicBezTo>
                      <a:pt x="427" y="849"/>
                      <a:pt x="427" y="849"/>
                      <a:pt x="427" y="849"/>
                    </a:cubicBezTo>
                    <a:cubicBezTo>
                      <a:pt x="424" y="850"/>
                      <a:pt x="424" y="850"/>
                      <a:pt x="424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4"/>
                      <a:pt x="423" y="854"/>
                      <a:pt x="423" y="854"/>
                    </a:cubicBezTo>
                    <a:cubicBezTo>
                      <a:pt x="426" y="855"/>
                      <a:pt x="426" y="855"/>
                      <a:pt x="426" y="855"/>
                    </a:cubicBezTo>
                    <a:cubicBezTo>
                      <a:pt x="438" y="845"/>
                      <a:pt x="438" y="845"/>
                      <a:pt x="438" y="845"/>
                    </a:cubicBezTo>
                    <a:cubicBezTo>
                      <a:pt x="444" y="837"/>
                      <a:pt x="444" y="837"/>
                      <a:pt x="444" y="837"/>
                    </a:cubicBezTo>
                    <a:cubicBezTo>
                      <a:pt x="452" y="819"/>
                      <a:pt x="452" y="819"/>
                      <a:pt x="452" y="819"/>
                    </a:cubicBezTo>
                    <a:cubicBezTo>
                      <a:pt x="456" y="810"/>
                      <a:pt x="456" y="810"/>
                      <a:pt x="456" y="810"/>
                    </a:cubicBezTo>
                    <a:cubicBezTo>
                      <a:pt x="459" y="799"/>
                      <a:pt x="459" y="799"/>
                      <a:pt x="459" y="799"/>
                    </a:cubicBezTo>
                    <a:cubicBezTo>
                      <a:pt x="467" y="780"/>
                      <a:pt x="467" y="780"/>
                      <a:pt x="467" y="780"/>
                    </a:cubicBezTo>
                    <a:cubicBezTo>
                      <a:pt x="475" y="768"/>
                      <a:pt x="475" y="768"/>
                      <a:pt x="475" y="768"/>
                    </a:cubicBezTo>
                    <a:cubicBezTo>
                      <a:pt x="477" y="765"/>
                      <a:pt x="477" y="765"/>
                      <a:pt x="477" y="765"/>
                    </a:cubicBezTo>
                    <a:cubicBezTo>
                      <a:pt x="476" y="764"/>
                      <a:pt x="476" y="764"/>
                      <a:pt x="476" y="764"/>
                    </a:cubicBezTo>
                    <a:cubicBezTo>
                      <a:pt x="476" y="761"/>
                      <a:pt x="476" y="761"/>
                      <a:pt x="476" y="761"/>
                    </a:cubicBezTo>
                    <a:cubicBezTo>
                      <a:pt x="478" y="760"/>
                      <a:pt x="478" y="760"/>
                      <a:pt x="478" y="760"/>
                    </a:cubicBezTo>
                    <a:cubicBezTo>
                      <a:pt x="479" y="755"/>
                      <a:pt x="479" y="755"/>
                      <a:pt x="479" y="755"/>
                    </a:cubicBezTo>
                    <a:cubicBezTo>
                      <a:pt x="482" y="753"/>
                      <a:pt x="482" y="753"/>
                      <a:pt x="482" y="753"/>
                    </a:cubicBezTo>
                    <a:cubicBezTo>
                      <a:pt x="481" y="749"/>
                      <a:pt x="481" y="749"/>
                      <a:pt x="481" y="749"/>
                    </a:cubicBezTo>
                    <a:cubicBezTo>
                      <a:pt x="482" y="747"/>
                      <a:pt x="482" y="747"/>
                      <a:pt x="482" y="747"/>
                    </a:cubicBezTo>
                    <a:cubicBezTo>
                      <a:pt x="481" y="745"/>
                      <a:pt x="481" y="745"/>
                      <a:pt x="481" y="745"/>
                    </a:cubicBezTo>
                    <a:cubicBezTo>
                      <a:pt x="479" y="744"/>
                      <a:pt x="479" y="744"/>
                      <a:pt x="479" y="744"/>
                    </a:cubicBezTo>
                    <a:cubicBezTo>
                      <a:pt x="480" y="739"/>
                      <a:pt x="480" y="739"/>
                      <a:pt x="480" y="739"/>
                    </a:cubicBezTo>
                    <a:cubicBezTo>
                      <a:pt x="476" y="733"/>
                      <a:pt x="476" y="733"/>
                      <a:pt x="476" y="733"/>
                    </a:cubicBezTo>
                    <a:cubicBezTo>
                      <a:pt x="476" y="731"/>
                      <a:pt x="476" y="731"/>
                      <a:pt x="476" y="731"/>
                    </a:cubicBezTo>
                    <a:cubicBezTo>
                      <a:pt x="477" y="728"/>
                      <a:pt x="477" y="728"/>
                      <a:pt x="477" y="728"/>
                    </a:cubicBezTo>
                    <a:cubicBezTo>
                      <a:pt x="476" y="725"/>
                      <a:pt x="476" y="725"/>
                      <a:pt x="476" y="725"/>
                    </a:cubicBezTo>
                    <a:cubicBezTo>
                      <a:pt x="475" y="719"/>
                      <a:pt x="475" y="719"/>
                      <a:pt x="475" y="719"/>
                    </a:cubicBezTo>
                    <a:cubicBezTo>
                      <a:pt x="473" y="712"/>
                      <a:pt x="473" y="712"/>
                      <a:pt x="473" y="712"/>
                    </a:cubicBezTo>
                    <a:cubicBezTo>
                      <a:pt x="474" y="711"/>
                      <a:pt x="474" y="711"/>
                      <a:pt x="474" y="711"/>
                    </a:cubicBezTo>
                    <a:cubicBezTo>
                      <a:pt x="479" y="710"/>
                      <a:pt x="479" y="710"/>
                      <a:pt x="479" y="710"/>
                    </a:cubicBezTo>
                    <a:cubicBezTo>
                      <a:pt x="478" y="706"/>
                      <a:pt x="478" y="706"/>
                      <a:pt x="478" y="706"/>
                    </a:cubicBezTo>
                    <a:cubicBezTo>
                      <a:pt x="476" y="704"/>
                      <a:pt x="476" y="704"/>
                      <a:pt x="476" y="704"/>
                    </a:cubicBezTo>
                    <a:cubicBezTo>
                      <a:pt x="480" y="703"/>
                      <a:pt x="480" y="703"/>
                      <a:pt x="480" y="703"/>
                    </a:cubicBezTo>
                    <a:cubicBezTo>
                      <a:pt x="480" y="699"/>
                      <a:pt x="480" y="699"/>
                      <a:pt x="480" y="699"/>
                    </a:cubicBezTo>
                    <a:cubicBezTo>
                      <a:pt x="476" y="697"/>
                      <a:pt x="476" y="697"/>
                      <a:pt x="476" y="697"/>
                    </a:cubicBezTo>
                    <a:cubicBezTo>
                      <a:pt x="479" y="695"/>
                      <a:pt x="479" y="695"/>
                      <a:pt x="479" y="695"/>
                    </a:cubicBezTo>
                    <a:cubicBezTo>
                      <a:pt x="482" y="691"/>
                      <a:pt x="482" y="691"/>
                      <a:pt x="482" y="691"/>
                    </a:cubicBezTo>
                    <a:cubicBezTo>
                      <a:pt x="484" y="693"/>
                      <a:pt x="484" y="693"/>
                      <a:pt x="484" y="693"/>
                    </a:cubicBezTo>
                    <a:cubicBezTo>
                      <a:pt x="489" y="686"/>
                      <a:pt x="489" y="686"/>
                      <a:pt x="489" y="686"/>
                    </a:cubicBezTo>
                    <a:cubicBezTo>
                      <a:pt x="493" y="684"/>
                      <a:pt x="493" y="684"/>
                      <a:pt x="493" y="684"/>
                    </a:cubicBezTo>
                    <a:cubicBezTo>
                      <a:pt x="493" y="682"/>
                      <a:pt x="493" y="682"/>
                      <a:pt x="493" y="682"/>
                    </a:cubicBezTo>
                    <a:cubicBezTo>
                      <a:pt x="497" y="677"/>
                      <a:pt x="497" y="677"/>
                      <a:pt x="497" y="677"/>
                    </a:cubicBezTo>
                    <a:cubicBezTo>
                      <a:pt x="503" y="672"/>
                      <a:pt x="503" y="672"/>
                      <a:pt x="503" y="672"/>
                    </a:cubicBezTo>
                    <a:cubicBezTo>
                      <a:pt x="511" y="662"/>
                      <a:pt x="511" y="662"/>
                      <a:pt x="511" y="662"/>
                    </a:cubicBezTo>
                    <a:cubicBezTo>
                      <a:pt x="517" y="661"/>
                      <a:pt x="517" y="661"/>
                      <a:pt x="517" y="661"/>
                    </a:cubicBezTo>
                    <a:cubicBezTo>
                      <a:pt x="521" y="657"/>
                      <a:pt x="521" y="657"/>
                      <a:pt x="521" y="657"/>
                    </a:cubicBezTo>
                    <a:cubicBezTo>
                      <a:pt x="525" y="653"/>
                      <a:pt x="525" y="653"/>
                      <a:pt x="525" y="653"/>
                    </a:cubicBezTo>
                    <a:cubicBezTo>
                      <a:pt x="528" y="653"/>
                      <a:pt x="528" y="653"/>
                      <a:pt x="528" y="653"/>
                    </a:cubicBezTo>
                    <a:cubicBezTo>
                      <a:pt x="531" y="655"/>
                      <a:pt x="531" y="655"/>
                      <a:pt x="531" y="655"/>
                    </a:cubicBezTo>
                    <a:cubicBezTo>
                      <a:pt x="533" y="656"/>
                      <a:pt x="533" y="656"/>
                      <a:pt x="533" y="656"/>
                    </a:cubicBezTo>
                    <a:cubicBezTo>
                      <a:pt x="534" y="653"/>
                      <a:pt x="534" y="653"/>
                      <a:pt x="534" y="653"/>
                    </a:cubicBezTo>
                    <a:cubicBezTo>
                      <a:pt x="536" y="647"/>
                      <a:pt x="536" y="647"/>
                      <a:pt x="536" y="647"/>
                    </a:cubicBezTo>
                    <a:cubicBezTo>
                      <a:pt x="544" y="641"/>
                      <a:pt x="544" y="641"/>
                      <a:pt x="544" y="641"/>
                    </a:cubicBezTo>
                    <a:cubicBezTo>
                      <a:pt x="547" y="640"/>
                      <a:pt x="547" y="640"/>
                      <a:pt x="547" y="640"/>
                    </a:cubicBezTo>
                    <a:cubicBezTo>
                      <a:pt x="547" y="639"/>
                      <a:pt x="547" y="639"/>
                      <a:pt x="547" y="639"/>
                    </a:cubicBezTo>
                    <a:cubicBezTo>
                      <a:pt x="545" y="637"/>
                      <a:pt x="545" y="637"/>
                      <a:pt x="545" y="637"/>
                    </a:cubicBezTo>
                    <a:cubicBezTo>
                      <a:pt x="543" y="636"/>
                      <a:pt x="543" y="636"/>
                      <a:pt x="543" y="636"/>
                    </a:cubicBezTo>
                    <a:cubicBezTo>
                      <a:pt x="542" y="634"/>
                      <a:pt x="542" y="634"/>
                      <a:pt x="542" y="634"/>
                    </a:cubicBezTo>
                    <a:cubicBezTo>
                      <a:pt x="544" y="633"/>
                      <a:pt x="544" y="633"/>
                      <a:pt x="544" y="633"/>
                    </a:cubicBezTo>
                    <a:cubicBezTo>
                      <a:pt x="549" y="630"/>
                      <a:pt x="549" y="630"/>
                      <a:pt x="549" y="630"/>
                    </a:cubicBezTo>
                    <a:cubicBezTo>
                      <a:pt x="552" y="630"/>
                      <a:pt x="552" y="630"/>
                      <a:pt x="552" y="630"/>
                    </a:cubicBezTo>
                    <a:cubicBezTo>
                      <a:pt x="555" y="630"/>
                      <a:pt x="555" y="630"/>
                      <a:pt x="555" y="630"/>
                    </a:cubicBezTo>
                    <a:cubicBezTo>
                      <a:pt x="557" y="628"/>
                      <a:pt x="557" y="628"/>
                      <a:pt x="557" y="628"/>
                    </a:cubicBezTo>
                    <a:cubicBezTo>
                      <a:pt x="560" y="628"/>
                      <a:pt x="560" y="628"/>
                      <a:pt x="560" y="628"/>
                    </a:cubicBezTo>
                    <a:cubicBezTo>
                      <a:pt x="560" y="630"/>
                      <a:pt x="560" y="630"/>
                      <a:pt x="560" y="630"/>
                    </a:cubicBezTo>
                    <a:cubicBezTo>
                      <a:pt x="556" y="633"/>
                      <a:pt x="556" y="633"/>
                      <a:pt x="556" y="633"/>
                    </a:cubicBezTo>
                    <a:cubicBezTo>
                      <a:pt x="551" y="634"/>
                      <a:pt x="551" y="634"/>
                      <a:pt x="551" y="634"/>
                    </a:cubicBezTo>
                    <a:cubicBezTo>
                      <a:pt x="550" y="635"/>
                      <a:pt x="550" y="635"/>
                      <a:pt x="550" y="635"/>
                    </a:cubicBezTo>
                    <a:cubicBezTo>
                      <a:pt x="552" y="637"/>
                      <a:pt x="552" y="637"/>
                      <a:pt x="552" y="637"/>
                    </a:cubicBezTo>
                    <a:cubicBezTo>
                      <a:pt x="559" y="634"/>
                      <a:pt x="559" y="634"/>
                      <a:pt x="559" y="634"/>
                    </a:cubicBezTo>
                    <a:cubicBezTo>
                      <a:pt x="567" y="630"/>
                      <a:pt x="567" y="630"/>
                      <a:pt x="567" y="630"/>
                    </a:cubicBezTo>
                    <a:cubicBezTo>
                      <a:pt x="566" y="628"/>
                      <a:pt x="566" y="628"/>
                      <a:pt x="566" y="628"/>
                    </a:cubicBezTo>
                    <a:cubicBezTo>
                      <a:pt x="569" y="626"/>
                      <a:pt x="569" y="626"/>
                      <a:pt x="569" y="626"/>
                    </a:cubicBezTo>
                    <a:cubicBezTo>
                      <a:pt x="571" y="626"/>
                      <a:pt x="571" y="626"/>
                      <a:pt x="571" y="626"/>
                    </a:cubicBezTo>
                    <a:cubicBezTo>
                      <a:pt x="570" y="629"/>
                      <a:pt x="570" y="629"/>
                      <a:pt x="570" y="629"/>
                    </a:cubicBezTo>
                    <a:cubicBezTo>
                      <a:pt x="570" y="629"/>
                      <a:pt x="570" y="632"/>
                      <a:pt x="570" y="632"/>
                    </a:cubicBezTo>
                    <a:cubicBezTo>
                      <a:pt x="571" y="632"/>
                      <a:pt x="576" y="633"/>
                      <a:pt x="576" y="633"/>
                    </a:cubicBezTo>
                    <a:cubicBezTo>
                      <a:pt x="579" y="631"/>
                      <a:pt x="579" y="631"/>
                      <a:pt x="579" y="631"/>
                    </a:cubicBezTo>
                    <a:cubicBezTo>
                      <a:pt x="584" y="631"/>
                      <a:pt x="584" y="631"/>
                      <a:pt x="584" y="631"/>
                    </a:cubicBezTo>
                    <a:cubicBezTo>
                      <a:pt x="590" y="632"/>
                      <a:pt x="590" y="632"/>
                      <a:pt x="590" y="632"/>
                    </a:cubicBezTo>
                    <a:cubicBezTo>
                      <a:pt x="593" y="629"/>
                      <a:pt x="593" y="629"/>
                      <a:pt x="593" y="629"/>
                    </a:cubicBezTo>
                    <a:cubicBezTo>
                      <a:pt x="594" y="627"/>
                      <a:pt x="594" y="627"/>
                      <a:pt x="594" y="627"/>
                    </a:cubicBezTo>
                    <a:cubicBezTo>
                      <a:pt x="593" y="626"/>
                      <a:pt x="593" y="626"/>
                      <a:pt x="593" y="626"/>
                    </a:cubicBezTo>
                    <a:cubicBezTo>
                      <a:pt x="593" y="624"/>
                      <a:pt x="593" y="624"/>
                      <a:pt x="593" y="624"/>
                    </a:cubicBezTo>
                    <a:cubicBezTo>
                      <a:pt x="601" y="617"/>
                      <a:pt x="601" y="617"/>
                      <a:pt x="601" y="617"/>
                    </a:cubicBezTo>
                    <a:cubicBezTo>
                      <a:pt x="608" y="614"/>
                      <a:pt x="608" y="614"/>
                      <a:pt x="608" y="614"/>
                    </a:cubicBezTo>
                    <a:cubicBezTo>
                      <a:pt x="612" y="611"/>
                      <a:pt x="612" y="611"/>
                      <a:pt x="612" y="611"/>
                    </a:cubicBezTo>
                    <a:cubicBezTo>
                      <a:pt x="613" y="609"/>
                      <a:pt x="613" y="609"/>
                      <a:pt x="613" y="609"/>
                    </a:cubicBezTo>
                    <a:cubicBezTo>
                      <a:pt x="612" y="607"/>
                      <a:pt x="612" y="607"/>
                      <a:pt x="612" y="607"/>
                    </a:cubicBezTo>
                    <a:cubicBezTo>
                      <a:pt x="609" y="599"/>
                      <a:pt x="609" y="599"/>
                      <a:pt x="609" y="599"/>
                    </a:cubicBezTo>
                    <a:cubicBezTo>
                      <a:pt x="611" y="593"/>
                      <a:pt x="611" y="593"/>
                      <a:pt x="611" y="593"/>
                    </a:cubicBezTo>
                    <a:cubicBezTo>
                      <a:pt x="614" y="589"/>
                      <a:pt x="614" y="589"/>
                      <a:pt x="614" y="589"/>
                    </a:cubicBezTo>
                    <a:cubicBezTo>
                      <a:pt x="614" y="585"/>
                      <a:pt x="614" y="585"/>
                      <a:pt x="614" y="585"/>
                    </a:cubicBezTo>
                    <a:cubicBezTo>
                      <a:pt x="616" y="583"/>
                      <a:pt x="616" y="583"/>
                      <a:pt x="616" y="583"/>
                    </a:cubicBezTo>
                    <a:cubicBezTo>
                      <a:pt x="619" y="581"/>
                      <a:pt x="619" y="581"/>
                      <a:pt x="619" y="581"/>
                    </a:cubicBezTo>
                    <a:cubicBezTo>
                      <a:pt x="619" y="576"/>
                      <a:pt x="619" y="576"/>
                      <a:pt x="619" y="576"/>
                    </a:cubicBezTo>
                    <a:cubicBezTo>
                      <a:pt x="618" y="576"/>
                      <a:pt x="618" y="576"/>
                      <a:pt x="618" y="576"/>
                    </a:cubicBezTo>
                    <a:cubicBezTo>
                      <a:pt x="623" y="566"/>
                      <a:pt x="623" y="566"/>
                      <a:pt x="623" y="566"/>
                    </a:cubicBezTo>
                    <a:cubicBezTo>
                      <a:pt x="630" y="556"/>
                      <a:pt x="630" y="556"/>
                      <a:pt x="630" y="556"/>
                    </a:cubicBezTo>
                    <a:cubicBezTo>
                      <a:pt x="630" y="551"/>
                      <a:pt x="630" y="551"/>
                      <a:pt x="630" y="551"/>
                    </a:cubicBezTo>
                    <a:cubicBezTo>
                      <a:pt x="629" y="538"/>
                      <a:pt x="629" y="538"/>
                      <a:pt x="629" y="538"/>
                    </a:cubicBezTo>
                    <a:cubicBezTo>
                      <a:pt x="628" y="535"/>
                      <a:pt x="628" y="535"/>
                      <a:pt x="628" y="535"/>
                    </a:cubicBezTo>
                    <a:cubicBezTo>
                      <a:pt x="630" y="527"/>
                      <a:pt x="630" y="527"/>
                      <a:pt x="630" y="527"/>
                    </a:cubicBezTo>
                    <a:cubicBezTo>
                      <a:pt x="632" y="523"/>
                      <a:pt x="632" y="523"/>
                      <a:pt x="632" y="523"/>
                    </a:cubicBezTo>
                    <a:cubicBezTo>
                      <a:pt x="632" y="520"/>
                      <a:pt x="632" y="520"/>
                      <a:pt x="632" y="520"/>
                    </a:cubicBezTo>
                    <a:cubicBezTo>
                      <a:pt x="638" y="515"/>
                      <a:pt x="638" y="515"/>
                      <a:pt x="638" y="515"/>
                    </a:cubicBezTo>
                    <a:cubicBezTo>
                      <a:pt x="638" y="513"/>
                      <a:pt x="638" y="513"/>
                      <a:pt x="638" y="513"/>
                    </a:cubicBezTo>
                    <a:cubicBezTo>
                      <a:pt x="637" y="505"/>
                      <a:pt x="637" y="505"/>
                      <a:pt x="637" y="505"/>
                    </a:cubicBezTo>
                    <a:cubicBezTo>
                      <a:pt x="640" y="495"/>
                      <a:pt x="640" y="495"/>
                      <a:pt x="640" y="495"/>
                    </a:cubicBezTo>
                    <a:cubicBezTo>
                      <a:pt x="639" y="487"/>
                      <a:pt x="639" y="487"/>
                      <a:pt x="639" y="487"/>
                    </a:cubicBezTo>
                    <a:cubicBezTo>
                      <a:pt x="640" y="482"/>
                      <a:pt x="640" y="482"/>
                      <a:pt x="640" y="482"/>
                    </a:cubicBezTo>
                    <a:cubicBezTo>
                      <a:pt x="640" y="478"/>
                      <a:pt x="640" y="478"/>
                      <a:pt x="640" y="478"/>
                    </a:cubicBezTo>
                    <a:cubicBezTo>
                      <a:pt x="642" y="470"/>
                      <a:pt x="642" y="470"/>
                      <a:pt x="642" y="470"/>
                    </a:cubicBezTo>
                    <a:cubicBezTo>
                      <a:pt x="640" y="440"/>
                      <a:pt x="640" y="440"/>
                      <a:pt x="640" y="440"/>
                    </a:cubicBezTo>
                    <a:cubicBezTo>
                      <a:pt x="640" y="435"/>
                      <a:pt x="640" y="435"/>
                      <a:pt x="640" y="435"/>
                    </a:cubicBezTo>
                    <a:cubicBezTo>
                      <a:pt x="641" y="431"/>
                      <a:pt x="641" y="431"/>
                      <a:pt x="641" y="431"/>
                    </a:cubicBezTo>
                    <a:cubicBezTo>
                      <a:pt x="641" y="427"/>
                      <a:pt x="641" y="427"/>
                      <a:pt x="641" y="427"/>
                    </a:cubicBezTo>
                    <a:cubicBezTo>
                      <a:pt x="640" y="429"/>
                      <a:pt x="640" y="429"/>
                      <a:pt x="640" y="429"/>
                    </a:cubicBezTo>
                    <a:cubicBezTo>
                      <a:pt x="637" y="426"/>
                      <a:pt x="637" y="426"/>
                      <a:pt x="637" y="426"/>
                    </a:cubicBezTo>
                    <a:cubicBezTo>
                      <a:pt x="637" y="424"/>
                      <a:pt x="637" y="424"/>
                      <a:pt x="637" y="424"/>
                    </a:cubicBezTo>
                    <a:cubicBezTo>
                      <a:pt x="639" y="419"/>
                      <a:pt x="639" y="419"/>
                      <a:pt x="639" y="419"/>
                    </a:cubicBezTo>
                    <a:cubicBezTo>
                      <a:pt x="639" y="414"/>
                      <a:pt x="639" y="414"/>
                      <a:pt x="639" y="414"/>
                    </a:cubicBezTo>
                    <a:cubicBezTo>
                      <a:pt x="639" y="411"/>
                      <a:pt x="639" y="411"/>
                      <a:pt x="639" y="411"/>
                    </a:cubicBezTo>
                    <a:cubicBezTo>
                      <a:pt x="642" y="410"/>
                      <a:pt x="642" y="410"/>
                      <a:pt x="642" y="410"/>
                    </a:cubicBezTo>
                    <a:cubicBezTo>
                      <a:pt x="642" y="405"/>
                      <a:pt x="642" y="405"/>
                      <a:pt x="642" y="405"/>
                    </a:cubicBezTo>
                    <a:cubicBezTo>
                      <a:pt x="640" y="400"/>
                      <a:pt x="640" y="400"/>
                      <a:pt x="640" y="400"/>
                    </a:cubicBezTo>
                    <a:cubicBezTo>
                      <a:pt x="635" y="397"/>
                      <a:pt x="635" y="397"/>
                      <a:pt x="635" y="397"/>
                    </a:cubicBezTo>
                    <a:cubicBezTo>
                      <a:pt x="636" y="397"/>
                      <a:pt x="636" y="397"/>
                      <a:pt x="636" y="397"/>
                    </a:cubicBezTo>
                    <a:cubicBezTo>
                      <a:pt x="637" y="395"/>
                      <a:pt x="637" y="395"/>
                      <a:pt x="637" y="395"/>
                    </a:cubicBezTo>
                    <a:cubicBezTo>
                      <a:pt x="638" y="397"/>
                      <a:pt x="638" y="397"/>
                      <a:pt x="638" y="397"/>
                    </a:cubicBezTo>
                    <a:cubicBezTo>
                      <a:pt x="641" y="399"/>
                      <a:pt x="641" y="399"/>
                      <a:pt x="641" y="399"/>
                    </a:cubicBezTo>
                    <a:cubicBezTo>
                      <a:pt x="643" y="400"/>
                      <a:pt x="643" y="400"/>
                      <a:pt x="643" y="400"/>
                    </a:cubicBezTo>
                    <a:cubicBezTo>
                      <a:pt x="644" y="396"/>
                      <a:pt x="644" y="396"/>
                      <a:pt x="644" y="396"/>
                    </a:cubicBezTo>
                    <a:cubicBezTo>
                      <a:pt x="647" y="396"/>
                      <a:pt x="647" y="396"/>
                      <a:pt x="647" y="396"/>
                    </a:cubicBezTo>
                    <a:cubicBezTo>
                      <a:pt x="648" y="398"/>
                      <a:pt x="648" y="398"/>
                      <a:pt x="648" y="398"/>
                    </a:cubicBezTo>
                    <a:cubicBezTo>
                      <a:pt x="650" y="399"/>
                      <a:pt x="650" y="399"/>
                      <a:pt x="650" y="399"/>
                    </a:cubicBezTo>
                    <a:cubicBezTo>
                      <a:pt x="648" y="403"/>
                      <a:pt x="648" y="403"/>
                      <a:pt x="648" y="403"/>
                    </a:cubicBezTo>
                    <a:cubicBezTo>
                      <a:pt x="645" y="405"/>
                      <a:pt x="645" y="405"/>
                      <a:pt x="645" y="405"/>
                    </a:cubicBezTo>
                    <a:cubicBezTo>
                      <a:pt x="644" y="408"/>
                      <a:pt x="644" y="408"/>
                      <a:pt x="644" y="408"/>
                    </a:cubicBezTo>
                    <a:cubicBezTo>
                      <a:pt x="646" y="408"/>
                      <a:pt x="646" y="408"/>
                      <a:pt x="646" y="408"/>
                    </a:cubicBezTo>
                    <a:cubicBezTo>
                      <a:pt x="650" y="404"/>
                      <a:pt x="650" y="404"/>
                      <a:pt x="650" y="404"/>
                    </a:cubicBezTo>
                    <a:cubicBezTo>
                      <a:pt x="655" y="401"/>
                      <a:pt x="655" y="401"/>
                      <a:pt x="655" y="401"/>
                    </a:cubicBezTo>
                    <a:cubicBezTo>
                      <a:pt x="661" y="390"/>
                      <a:pt x="661" y="390"/>
                      <a:pt x="661" y="390"/>
                    </a:cubicBezTo>
                    <a:cubicBezTo>
                      <a:pt x="664" y="381"/>
                      <a:pt x="664" y="381"/>
                      <a:pt x="664" y="381"/>
                    </a:cubicBezTo>
                    <a:cubicBezTo>
                      <a:pt x="664" y="376"/>
                      <a:pt x="664" y="376"/>
                      <a:pt x="664" y="376"/>
                    </a:cubicBezTo>
                    <a:cubicBezTo>
                      <a:pt x="667" y="374"/>
                      <a:pt x="667" y="374"/>
                      <a:pt x="667" y="374"/>
                    </a:cubicBezTo>
                    <a:cubicBezTo>
                      <a:pt x="669" y="366"/>
                      <a:pt x="669" y="366"/>
                      <a:pt x="669" y="366"/>
                    </a:cubicBezTo>
                    <a:cubicBezTo>
                      <a:pt x="672" y="360"/>
                      <a:pt x="672" y="360"/>
                      <a:pt x="672" y="360"/>
                    </a:cubicBezTo>
                    <a:cubicBezTo>
                      <a:pt x="681" y="352"/>
                      <a:pt x="681" y="352"/>
                      <a:pt x="681" y="352"/>
                    </a:cubicBezTo>
                    <a:cubicBezTo>
                      <a:pt x="683" y="348"/>
                      <a:pt x="683" y="348"/>
                      <a:pt x="683" y="348"/>
                    </a:cubicBezTo>
                    <a:cubicBezTo>
                      <a:pt x="685" y="347"/>
                      <a:pt x="685" y="347"/>
                      <a:pt x="685" y="347"/>
                    </a:cubicBezTo>
                    <a:cubicBezTo>
                      <a:pt x="688" y="343"/>
                      <a:pt x="688" y="343"/>
                      <a:pt x="688" y="343"/>
                    </a:cubicBezTo>
                    <a:cubicBezTo>
                      <a:pt x="696" y="334"/>
                      <a:pt x="696" y="334"/>
                      <a:pt x="696" y="334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5" y="319"/>
                      <a:pt x="705" y="319"/>
                      <a:pt x="705" y="319"/>
                    </a:cubicBezTo>
                    <a:cubicBezTo>
                      <a:pt x="709" y="307"/>
                      <a:pt x="709" y="307"/>
                      <a:pt x="709" y="307"/>
                    </a:cubicBezTo>
                    <a:cubicBezTo>
                      <a:pt x="710" y="302"/>
                      <a:pt x="710" y="302"/>
                      <a:pt x="710" y="302"/>
                    </a:cubicBezTo>
                    <a:cubicBezTo>
                      <a:pt x="713" y="298"/>
                      <a:pt x="713" y="298"/>
                      <a:pt x="713" y="298"/>
                    </a:cubicBezTo>
                    <a:cubicBezTo>
                      <a:pt x="713" y="295"/>
                      <a:pt x="713" y="295"/>
                      <a:pt x="713" y="295"/>
                    </a:cubicBezTo>
                    <a:cubicBezTo>
                      <a:pt x="710" y="290"/>
                      <a:pt x="710" y="290"/>
                      <a:pt x="710" y="290"/>
                    </a:cubicBezTo>
                    <a:cubicBezTo>
                      <a:pt x="711" y="286"/>
                      <a:pt x="711" y="286"/>
                      <a:pt x="711" y="286"/>
                    </a:cubicBezTo>
                    <a:lnTo>
                      <a:pt x="713" y="28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1297">
                <a:extLst>
                  <a:ext uri="{FF2B5EF4-FFF2-40B4-BE49-F238E27FC236}">
                    <a16:creationId xmlns:a16="http://schemas.microsoft.com/office/drawing/2014/main" id="{3FA9ABD8-C9F1-463F-B97E-CD5755492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271" y="4449346"/>
                <a:ext cx="3175" cy="7937"/>
              </a:xfrm>
              <a:custGeom>
                <a:avLst/>
                <a:gdLst>
                  <a:gd name="T0" fmla="*/ 0 w 2"/>
                  <a:gd name="T1" fmla="*/ 2 h 5"/>
                  <a:gd name="T2" fmla="*/ 1 w 2"/>
                  <a:gd name="T3" fmla="*/ 4 h 5"/>
                  <a:gd name="T4" fmla="*/ 2 w 2"/>
                  <a:gd name="T5" fmla="*/ 5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0 h 5"/>
                  <a:gd name="T12" fmla="*/ 0 w 2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1298">
                <a:extLst>
                  <a:ext uri="{FF2B5EF4-FFF2-40B4-BE49-F238E27FC236}">
                    <a16:creationId xmlns:a16="http://schemas.microsoft.com/office/drawing/2014/main" id="{A58B9C76-CB23-45CF-8F2D-2C569242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955" y="4298547"/>
                <a:ext cx="61915" cy="109527"/>
              </a:xfrm>
              <a:custGeom>
                <a:avLst/>
                <a:gdLst>
                  <a:gd name="T0" fmla="*/ 2 w 39"/>
                  <a:gd name="T1" fmla="*/ 6 h 69"/>
                  <a:gd name="T2" fmla="*/ 0 w 39"/>
                  <a:gd name="T3" fmla="*/ 9 h 69"/>
                  <a:gd name="T4" fmla="*/ 0 w 39"/>
                  <a:gd name="T5" fmla="*/ 13 h 69"/>
                  <a:gd name="T6" fmla="*/ 1 w 39"/>
                  <a:gd name="T7" fmla="*/ 17 h 69"/>
                  <a:gd name="T8" fmla="*/ 1 w 39"/>
                  <a:gd name="T9" fmla="*/ 21 h 69"/>
                  <a:gd name="T10" fmla="*/ 1 w 39"/>
                  <a:gd name="T11" fmla="*/ 24 h 69"/>
                  <a:gd name="T12" fmla="*/ 3 w 39"/>
                  <a:gd name="T13" fmla="*/ 26 h 69"/>
                  <a:gd name="T14" fmla="*/ 4 w 39"/>
                  <a:gd name="T15" fmla="*/ 28 h 69"/>
                  <a:gd name="T16" fmla="*/ 6 w 39"/>
                  <a:gd name="T17" fmla="*/ 31 h 69"/>
                  <a:gd name="T18" fmla="*/ 7 w 39"/>
                  <a:gd name="T19" fmla="*/ 35 h 69"/>
                  <a:gd name="T20" fmla="*/ 7 w 39"/>
                  <a:gd name="T21" fmla="*/ 37 h 69"/>
                  <a:gd name="T22" fmla="*/ 7 w 39"/>
                  <a:gd name="T23" fmla="*/ 39 h 69"/>
                  <a:gd name="T24" fmla="*/ 4 w 39"/>
                  <a:gd name="T25" fmla="*/ 42 h 69"/>
                  <a:gd name="T26" fmla="*/ 4 w 39"/>
                  <a:gd name="T27" fmla="*/ 46 h 69"/>
                  <a:gd name="T28" fmla="*/ 6 w 39"/>
                  <a:gd name="T29" fmla="*/ 48 h 69"/>
                  <a:gd name="T30" fmla="*/ 4 w 39"/>
                  <a:gd name="T31" fmla="*/ 52 h 69"/>
                  <a:gd name="T32" fmla="*/ 1 w 39"/>
                  <a:gd name="T33" fmla="*/ 55 h 69"/>
                  <a:gd name="T34" fmla="*/ 0 w 39"/>
                  <a:gd name="T35" fmla="*/ 55 h 69"/>
                  <a:gd name="T36" fmla="*/ 1 w 39"/>
                  <a:gd name="T37" fmla="*/ 56 h 69"/>
                  <a:gd name="T38" fmla="*/ 1 w 39"/>
                  <a:gd name="T39" fmla="*/ 59 h 69"/>
                  <a:gd name="T40" fmla="*/ 2 w 39"/>
                  <a:gd name="T41" fmla="*/ 60 h 69"/>
                  <a:gd name="T42" fmla="*/ 2 w 39"/>
                  <a:gd name="T43" fmla="*/ 62 h 69"/>
                  <a:gd name="T44" fmla="*/ 4 w 39"/>
                  <a:gd name="T45" fmla="*/ 65 h 69"/>
                  <a:gd name="T46" fmla="*/ 7 w 39"/>
                  <a:gd name="T47" fmla="*/ 65 h 69"/>
                  <a:gd name="T48" fmla="*/ 8 w 39"/>
                  <a:gd name="T49" fmla="*/ 63 h 69"/>
                  <a:gd name="T50" fmla="*/ 10 w 39"/>
                  <a:gd name="T51" fmla="*/ 62 h 69"/>
                  <a:gd name="T52" fmla="*/ 11 w 39"/>
                  <a:gd name="T53" fmla="*/ 62 h 69"/>
                  <a:gd name="T54" fmla="*/ 12 w 39"/>
                  <a:gd name="T55" fmla="*/ 63 h 69"/>
                  <a:gd name="T56" fmla="*/ 13 w 39"/>
                  <a:gd name="T57" fmla="*/ 64 h 69"/>
                  <a:gd name="T58" fmla="*/ 13 w 39"/>
                  <a:gd name="T59" fmla="*/ 68 h 69"/>
                  <a:gd name="T60" fmla="*/ 14 w 39"/>
                  <a:gd name="T61" fmla="*/ 69 h 69"/>
                  <a:gd name="T62" fmla="*/ 18 w 39"/>
                  <a:gd name="T63" fmla="*/ 67 h 69"/>
                  <a:gd name="T64" fmla="*/ 18 w 39"/>
                  <a:gd name="T65" fmla="*/ 64 h 69"/>
                  <a:gd name="T66" fmla="*/ 19 w 39"/>
                  <a:gd name="T67" fmla="*/ 63 h 69"/>
                  <a:gd name="T68" fmla="*/ 21 w 39"/>
                  <a:gd name="T69" fmla="*/ 62 h 69"/>
                  <a:gd name="T70" fmla="*/ 24 w 39"/>
                  <a:gd name="T71" fmla="*/ 58 h 69"/>
                  <a:gd name="T72" fmla="*/ 26 w 39"/>
                  <a:gd name="T73" fmla="*/ 54 h 69"/>
                  <a:gd name="T74" fmla="*/ 28 w 39"/>
                  <a:gd name="T75" fmla="*/ 47 h 69"/>
                  <a:gd name="T76" fmla="*/ 28 w 39"/>
                  <a:gd name="T77" fmla="*/ 44 h 69"/>
                  <a:gd name="T78" fmla="*/ 32 w 39"/>
                  <a:gd name="T79" fmla="*/ 38 h 69"/>
                  <a:gd name="T80" fmla="*/ 35 w 39"/>
                  <a:gd name="T81" fmla="*/ 33 h 69"/>
                  <a:gd name="T82" fmla="*/ 37 w 39"/>
                  <a:gd name="T83" fmla="*/ 30 h 69"/>
                  <a:gd name="T84" fmla="*/ 37 w 39"/>
                  <a:gd name="T85" fmla="*/ 30 h 69"/>
                  <a:gd name="T86" fmla="*/ 39 w 39"/>
                  <a:gd name="T87" fmla="*/ 27 h 69"/>
                  <a:gd name="T88" fmla="*/ 39 w 39"/>
                  <a:gd name="T89" fmla="*/ 23 h 69"/>
                  <a:gd name="T90" fmla="*/ 37 w 39"/>
                  <a:gd name="T91" fmla="*/ 19 h 69"/>
                  <a:gd name="T92" fmla="*/ 35 w 39"/>
                  <a:gd name="T93" fmla="*/ 20 h 69"/>
                  <a:gd name="T94" fmla="*/ 34 w 39"/>
                  <a:gd name="T95" fmla="*/ 19 h 69"/>
                  <a:gd name="T96" fmla="*/ 33 w 39"/>
                  <a:gd name="T97" fmla="*/ 16 h 69"/>
                  <a:gd name="T98" fmla="*/ 28 w 39"/>
                  <a:gd name="T99" fmla="*/ 10 h 69"/>
                  <a:gd name="T100" fmla="*/ 27 w 39"/>
                  <a:gd name="T101" fmla="*/ 10 h 69"/>
                  <a:gd name="T102" fmla="*/ 24 w 39"/>
                  <a:gd name="T103" fmla="*/ 6 h 69"/>
                  <a:gd name="T104" fmla="*/ 16 w 39"/>
                  <a:gd name="T105" fmla="*/ 3 h 69"/>
                  <a:gd name="T106" fmla="*/ 12 w 39"/>
                  <a:gd name="T107" fmla="*/ 0 h 69"/>
                  <a:gd name="T108" fmla="*/ 8 w 39"/>
                  <a:gd name="T109" fmla="*/ 0 h 69"/>
                  <a:gd name="T110" fmla="*/ 6 w 39"/>
                  <a:gd name="T111" fmla="*/ 2 h 69"/>
                  <a:gd name="T112" fmla="*/ 3 w 39"/>
                  <a:gd name="T113" fmla="*/ 4 h 69"/>
                  <a:gd name="T114" fmla="*/ 3 w 39"/>
                  <a:gd name="T115" fmla="*/ 4 h 69"/>
                  <a:gd name="T116" fmla="*/ 3 w 39"/>
                  <a:gd name="T117" fmla="*/ 4 h 69"/>
                  <a:gd name="T118" fmla="*/ 2 w 39"/>
                  <a:gd name="T119" fmla="*/ 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69">
                    <a:moveTo>
                      <a:pt x="2" y="6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1" y="21"/>
                    </a:lnTo>
                    <a:lnTo>
                      <a:pt x="1" y="24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6" y="31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4" y="42"/>
                    </a:lnTo>
                    <a:lnTo>
                      <a:pt x="4" y="46"/>
                    </a:lnTo>
                    <a:lnTo>
                      <a:pt x="6" y="48"/>
                    </a:lnTo>
                    <a:lnTo>
                      <a:pt x="4" y="52"/>
                    </a:lnTo>
                    <a:lnTo>
                      <a:pt x="1" y="55"/>
                    </a:lnTo>
                    <a:lnTo>
                      <a:pt x="0" y="55"/>
                    </a:lnTo>
                    <a:lnTo>
                      <a:pt x="1" y="56"/>
                    </a:lnTo>
                    <a:lnTo>
                      <a:pt x="1" y="59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5"/>
                    </a:lnTo>
                    <a:lnTo>
                      <a:pt x="7" y="65"/>
                    </a:lnTo>
                    <a:lnTo>
                      <a:pt x="8" y="63"/>
                    </a:lnTo>
                    <a:lnTo>
                      <a:pt x="10" y="62"/>
                    </a:lnTo>
                    <a:lnTo>
                      <a:pt x="11" y="62"/>
                    </a:lnTo>
                    <a:lnTo>
                      <a:pt x="12" y="63"/>
                    </a:lnTo>
                    <a:lnTo>
                      <a:pt x="13" y="64"/>
                    </a:lnTo>
                    <a:lnTo>
                      <a:pt x="13" y="68"/>
                    </a:lnTo>
                    <a:lnTo>
                      <a:pt x="14" y="69"/>
                    </a:lnTo>
                    <a:lnTo>
                      <a:pt x="18" y="67"/>
                    </a:lnTo>
                    <a:lnTo>
                      <a:pt x="18" y="64"/>
                    </a:lnTo>
                    <a:lnTo>
                      <a:pt x="19" y="63"/>
                    </a:lnTo>
                    <a:lnTo>
                      <a:pt x="21" y="62"/>
                    </a:lnTo>
                    <a:lnTo>
                      <a:pt x="24" y="58"/>
                    </a:lnTo>
                    <a:lnTo>
                      <a:pt x="26" y="54"/>
                    </a:lnTo>
                    <a:lnTo>
                      <a:pt x="28" y="47"/>
                    </a:lnTo>
                    <a:lnTo>
                      <a:pt x="28" y="44"/>
                    </a:lnTo>
                    <a:lnTo>
                      <a:pt x="32" y="38"/>
                    </a:lnTo>
                    <a:lnTo>
                      <a:pt x="35" y="33"/>
                    </a:lnTo>
                    <a:lnTo>
                      <a:pt x="37" y="30"/>
                    </a:lnTo>
                    <a:lnTo>
                      <a:pt x="37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37" y="19"/>
                    </a:lnTo>
                    <a:lnTo>
                      <a:pt x="35" y="20"/>
                    </a:lnTo>
                    <a:lnTo>
                      <a:pt x="34" y="19"/>
                    </a:lnTo>
                    <a:lnTo>
                      <a:pt x="33" y="16"/>
                    </a:lnTo>
                    <a:lnTo>
                      <a:pt x="28" y="10"/>
                    </a:lnTo>
                    <a:lnTo>
                      <a:pt x="27" y="10"/>
                    </a:lnTo>
                    <a:lnTo>
                      <a:pt x="24" y="6"/>
                    </a:lnTo>
                    <a:lnTo>
                      <a:pt x="16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1299">
                <a:extLst>
                  <a:ext uri="{FF2B5EF4-FFF2-40B4-BE49-F238E27FC236}">
                    <a16:creationId xmlns:a16="http://schemas.microsoft.com/office/drawing/2014/main" id="{B40FAC0B-21E3-448F-82C8-37718092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577" y="4287437"/>
                <a:ext cx="90491" cy="117464"/>
              </a:xfrm>
              <a:custGeom>
                <a:avLst/>
                <a:gdLst>
                  <a:gd name="T0" fmla="*/ 13 w 57"/>
                  <a:gd name="T1" fmla="*/ 12 h 74"/>
                  <a:gd name="T2" fmla="*/ 8 w 57"/>
                  <a:gd name="T3" fmla="*/ 17 h 74"/>
                  <a:gd name="T4" fmla="*/ 2 w 57"/>
                  <a:gd name="T5" fmla="*/ 20 h 74"/>
                  <a:gd name="T6" fmla="*/ 0 w 57"/>
                  <a:gd name="T7" fmla="*/ 31 h 74"/>
                  <a:gd name="T8" fmla="*/ 3 w 57"/>
                  <a:gd name="T9" fmla="*/ 35 h 74"/>
                  <a:gd name="T10" fmla="*/ 5 w 57"/>
                  <a:gd name="T11" fmla="*/ 39 h 74"/>
                  <a:gd name="T12" fmla="*/ 7 w 57"/>
                  <a:gd name="T13" fmla="*/ 44 h 74"/>
                  <a:gd name="T14" fmla="*/ 10 w 57"/>
                  <a:gd name="T15" fmla="*/ 46 h 74"/>
                  <a:gd name="T16" fmla="*/ 12 w 57"/>
                  <a:gd name="T17" fmla="*/ 49 h 74"/>
                  <a:gd name="T18" fmla="*/ 13 w 57"/>
                  <a:gd name="T19" fmla="*/ 58 h 74"/>
                  <a:gd name="T20" fmla="*/ 16 w 57"/>
                  <a:gd name="T21" fmla="*/ 62 h 74"/>
                  <a:gd name="T22" fmla="*/ 19 w 57"/>
                  <a:gd name="T23" fmla="*/ 67 h 74"/>
                  <a:gd name="T24" fmla="*/ 20 w 57"/>
                  <a:gd name="T25" fmla="*/ 70 h 74"/>
                  <a:gd name="T26" fmla="*/ 23 w 57"/>
                  <a:gd name="T27" fmla="*/ 72 h 74"/>
                  <a:gd name="T28" fmla="*/ 25 w 57"/>
                  <a:gd name="T29" fmla="*/ 73 h 74"/>
                  <a:gd name="T30" fmla="*/ 31 w 57"/>
                  <a:gd name="T31" fmla="*/ 74 h 74"/>
                  <a:gd name="T32" fmla="*/ 30 w 57"/>
                  <a:gd name="T33" fmla="*/ 69 h 74"/>
                  <a:gd name="T34" fmla="*/ 26 w 57"/>
                  <a:gd name="T35" fmla="*/ 64 h 74"/>
                  <a:gd name="T36" fmla="*/ 30 w 57"/>
                  <a:gd name="T37" fmla="*/ 58 h 74"/>
                  <a:gd name="T38" fmla="*/ 39 w 57"/>
                  <a:gd name="T39" fmla="*/ 59 h 74"/>
                  <a:gd name="T40" fmla="*/ 45 w 57"/>
                  <a:gd name="T41" fmla="*/ 58 h 74"/>
                  <a:gd name="T42" fmla="*/ 50 w 57"/>
                  <a:gd name="T43" fmla="*/ 62 h 74"/>
                  <a:gd name="T44" fmla="*/ 54 w 57"/>
                  <a:gd name="T45" fmla="*/ 59 h 74"/>
                  <a:gd name="T46" fmla="*/ 54 w 57"/>
                  <a:gd name="T47" fmla="*/ 53 h 74"/>
                  <a:gd name="T48" fmla="*/ 57 w 57"/>
                  <a:gd name="T49" fmla="*/ 46 h 74"/>
                  <a:gd name="T50" fmla="*/ 57 w 57"/>
                  <a:gd name="T51" fmla="*/ 42 h 74"/>
                  <a:gd name="T52" fmla="*/ 54 w 57"/>
                  <a:gd name="T53" fmla="*/ 35 h 74"/>
                  <a:gd name="T54" fmla="*/ 51 w 57"/>
                  <a:gd name="T55" fmla="*/ 31 h 74"/>
                  <a:gd name="T56" fmla="*/ 51 w 57"/>
                  <a:gd name="T57" fmla="*/ 24 h 74"/>
                  <a:gd name="T58" fmla="*/ 50 w 57"/>
                  <a:gd name="T59" fmla="*/ 16 h 74"/>
                  <a:gd name="T60" fmla="*/ 53 w 57"/>
                  <a:gd name="T61" fmla="*/ 11 h 74"/>
                  <a:gd name="T62" fmla="*/ 56 w 57"/>
                  <a:gd name="T63" fmla="*/ 6 h 74"/>
                  <a:gd name="T64" fmla="*/ 53 w 57"/>
                  <a:gd name="T65" fmla="*/ 3 h 74"/>
                  <a:gd name="T66" fmla="*/ 42 w 57"/>
                  <a:gd name="T67" fmla="*/ 0 h 74"/>
                  <a:gd name="T68" fmla="*/ 38 w 57"/>
                  <a:gd name="T69" fmla="*/ 1 h 74"/>
                  <a:gd name="T70" fmla="*/ 28 w 57"/>
                  <a:gd name="T71" fmla="*/ 2 h 74"/>
                  <a:gd name="T72" fmla="*/ 17 w 57"/>
                  <a:gd name="T73" fmla="*/ 0 h 74"/>
                  <a:gd name="T74" fmla="*/ 13 w 57"/>
                  <a:gd name="T75" fmla="*/ 6 h 74"/>
                  <a:gd name="T76" fmla="*/ 13 w 57"/>
                  <a:gd name="T77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7" h="74">
                    <a:moveTo>
                      <a:pt x="13" y="10"/>
                    </a:moveTo>
                    <a:lnTo>
                      <a:pt x="13" y="12"/>
                    </a:lnTo>
                    <a:lnTo>
                      <a:pt x="10" y="15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6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0" y="46"/>
                    </a:lnTo>
                    <a:lnTo>
                      <a:pt x="11" y="47"/>
                    </a:lnTo>
                    <a:lnTo>
                      <a:pt x="12" y="49"/>
                    </a:lnTo>
                    <a:lnTo>
                      <a:pt x="13" y="55"/>
                    </a:lnTo>
                    <a:lnTo>
                      <a:pt x="13" y="58"/>
                    </a:lnTo>
                    <a:lnTo>
                      <a:pt x="14" y="59"/>
                    </a:lnTo>
                    <a:lnTo>
                      <a:pt x="16" y="62"/>
                    </a:lnTo>
                    <a:lnTo>
                      <a:pt x="17" y="65"/>
                    </a:lnTo>
                    <a:lnTo>
                      <a:pt x="19" y="67"/>
                    </a:lnTo>
                    <a:lnTo>
                      <a:pt x="19" y="69"/>
                    </a:lnTo>
                    <a:lnTo>
                      <a:pt x="20" y="70"/>
                    </a:lnTo>
                    <a:lnTo>
                      <a:pt x="23" y="72"/>
                    </a:lnTo>
                    <a:lnTo>
                      <a:pt x="23" y="72"/>
                    </a:lnTo>
                    <a:lnTo>
                      <a:pt x="24" y="72"/>
                    </a:lnTo>
                    <a:lnTo>
                      <a:pt x="25" y="73"/>
                    </a:lnTo>
                    <a:lnTo>
                      <a:pt x="29" y="74"/>
                    </a:lnTo>
                    <a:lnTo>
                      <a:pt x="31" y="74"/>
                    </a:lnTo>
                    <a:lnTo>
                      <a:pt x="31" y="73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6" y="64"/>
                    </a:lnTo>
                    <a:lnTo>
                      <a:pt x="27" y="61"/>
                    </a:lnTo>
                    <a:lnTo>
                      <a:pt x="30" y="58"/>
                    </a:lnTo>
                    <a:lnTo>
                      <a:pt x="33" y="60"/>
                    </a:lnTo>
                    <a:lnTo>
                      <a:pt x="39" y="59"/>
                    </a:lnTo>
                    <a:lnTo>
                      <a:pt x="42" y="58"/>
                    </a:lnTo>
                    <a:lnTo>
                      <a:pt x="45" y="58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6" y="55"/>
                    </a:lnTo>
                    <a:lnTo>
                      <a:pt x="54" y="53"/>
                    </a:lnTo>
                    <a:lnTo>
                      <a:pt x="54" y="49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2"/>
                    </a:lnTo>
                    <a:lnTo>
                      <a:pt x="56" y="38"/>
                    </a:lnTo>
                    <a:lnTo>
                      <a:pt x="54" y="35"/>
                    </a:lnTo>
                    <a:lnTo>
                      <a:pt x="53" y="33"/>
                    </a:lnTo>
                    <a:lnTo>
                      <a:pt x="51" y="31"/>
                    </a:lnTo>
                    <a:lnTo>
                      <a:pt x="51" y="28"/>
                    </a:lnTo>
                    <a:lnTo>
                      <a:pt x="51" y="24"/>
                    </a:lnTo>
                    <a:lnTo>
                      <a:pt x="50" y="20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3" y="11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3" y="3"/>
                    </a:lnTo>
                    <a:lnTo>
                      <a:pt x="47" y="2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1300">
                <a:extLst>
                  <a:ext uri="{FF2B5EF4-FFF2-40B4-BE49-F238E27FC236}">
                    <a16:creationId xmlns:a16="http://schemas.microsoft.com/office/drawing/2014/main" id="{FE53464D-3E65-427F-9533-CA1A01E7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786" y="4220768"/>
                <a:ext cx="114304" cy="203181"/>
              </a:xfrm>
              <a:custGeom>
                <a:avLst/>
                <a:gdLst>
                  <a:gd name="T0" fmla="*/ 15 w 72"/>
                  <a:gd name="T1" fmla="*/ 10 h 128"/>
                  <a:gd name="T2" fmla="*/ 9 w 72"/>
                  <a:gd name="T3" fmla="*/ 15 h 128"/>
                  <a:gd name="T4" fmla="*/ 11 w 72"/>
                  <a:gd name="T5" fmla="*/ 21 h 128"/>
                  <a:gd name="T6" fmla="*/ 17 w 72"/>
                  <a:gd name="T7" fmla="*/ 24 h 128"/>
                  <a:gd name="T8" fmla="*/ 13 w 72"/>
                  <a:gd name="T9" fmla="*/ 30 h 128"/>
                  <a:gd name="T10" fmla="*/ 8 w 72"/>
                  <a:gd name="T11" fmla="*/ 31 h 128"/>
                  <a:gd name="T12" fmla="*/ 4 w 72"/>
                  <a:gd name="T13" fmla="*/ 31 h 128"/>
                  <a:gd name="T14" fmla="*/ 0 w 72"/>
                  <a:gd name="T15" fmla="*/ 40 h 128"/>
                  <a:gd name="T16" fmla="*/ 6 w 72"/>
                  <a:gd name="T17" fmla="*/ 51 h 128"/>
                  <a:gd name="T18" fmla="*/ 11 w 72"/>
                  <a:gd name="T19" fmla="*/ 56 h 128"/>
                  <a:gd name="T20" fmla="*/ 13 w 72"/>
                  <a:gd name="T21" fmla="*/ 58 h 128"/>
                  <a:gd name="T22" fmla="*/ 18 w 72"/>
                  <a:gd name="T23" fmla="*/ 57 h 128"/>
                  <a:gd name="T24" fmla="*/ 20 w 72"/>
                  <a:gd name="T25" fmla="*/ 65 h 128"/>
                  <a:gd name="T26" fmla="*/ 17 w 72"/>
                  <a:gd name="T27" fmla="*/ 70 h 128"/>
                  <a:gd name="T28" fmla="*/ 23 w 72"/>
                  <a:gd name="T29" fmla="*/ 72 h 128"/>
                  <a:gd name="T30" fmla="*/ 25 w 72"/>
                  <a:gd name="T31" fmla="*/ 76 h 128"/>
                  <a:gd name="T32" fmla="*/ 27 w 72"/>
                  <a:gd name="T33" fmla="*/ 78 h 128"/>
                  <a:gd name="T34" fmla="*/ 24 w 72"/>
                  <a:gd name="T35" fmla="*/ 86 h 128"/>
                  <a:gd name="T36" fmla="*/ 22 w 72"/>
                  <a:gd name="T37" fmla="*/ 96 h 128"/>
                  <a:gd name="T38" fmla="*/ 20 w 72"/>
                  <a:gd name="T39" fmla="*/ 101 h 128"/>
                  <a:gd name="T40" fmla="*/ 20 w 72"/>
                  <a:gd name="T41" fmla="*/ 105 h 128"/>
                  <a:gd name="T42" fmla="*/ 23 w 72"/>
                  <a:gd name="T43" fmla="*/ 112 h 128"/>
                  <a:gd name="T44" fmla="*/ 27 w 72"/>
                  <a:gd name="T45" fmla="*/ 118 h 128"/>
                  <a:gd name="T46" fmla="*/ 34 w 72"/>
                  <a:gd name="T47" fmla="*/ 127 h 128"/>
                  <a:gd name="T48" fmla="*/ 38 w 72"/>
                  <a:gd name="T49" fmla="*/ 125 h 128"/>
                  <a:gd name="T50" fmla="*/ 41 w 72"/>
                  <a:gd name="T51" fmla="*/ 126 h 128"/>
                  <a:gd name="T52" fmla="*/ 45 w 72"/>
                  <a:gd name="T53" fmla="*/ 123 h 128"/>
                  <a:gd name="T54" fmla="*/ 49 w 72"/>
                  <a:gd name="T55" fmla="*/ 120 h 128"/>
                  <a:gd name="T56" fmla="*/ 56 w 72"/>
                  <a:gd name="T57" fmla="*/ 115 h 128"/>
                  <a:gd name="T58" fmla="*/ 64 w 72"/>
                  <a:gd name="T59" fmla="*/ 113 h 128"/>
                  <a:gd name="T60" fmla="*/ 67 w 72"/>
                  <a:gd name="T61" fmla="*/ 114 h 128"/>
                  <a:gd name="T62" fmla="*/ 72 w 72"/>
                  <a:gd name="T63" fmla="*/ 114 h 128"/>
                  <a:gd name="T64" fmla="*/ 68 w 72"/>
                  <a:gd name="T65" fmla="*/ 111 h 128"/>
                  <a:gd name="T66" fmla="*/ 66 w 72"/>
                  <a:gd name="T67" fmla="*/ 107 h 128"/>
                  <a:gd name="T68" fmla="*/ 63 w 72"/>
                  <a:gd name="T69" fmla="*/ 101 h 128"/>
                  <a:gd name="T70" fmla="*/ 62 w 72"/>
                  <a:gd name="T71" fmla="*/ 97 h 128"/>
                  <a:gd name="T72" fmla="*/ 60 w 72"/>
                  <a:gd name="T73" fmla="*/ 89 h 128"/>
                  <a:gd name="T74" fmla="*/ 58 w 72"/>
                  <a:gd name="T75" fmla="*/ 88 h 128"/>
                  <a:gd name="T76" fmla="*/ 55 w 72"/>
                  <a:gd name="T77" fmla="*/ 84 h 128"/>
                  <a:gd name="T78" fmla="*/ 54 w 72"/>
                  <a:gd name="T79" fmla="*/ 79 h 128"/>
                  <a:gd name="T80" fmla="*/ 49 w 72"/>
                  <a:gd name="T81" fmla="*/ 76 h 128"/>
                  <a:gd name="T82" fmla="*/ 51 w 72"/>
                  <a:gd name="T83" fmla="*/ 66 h 128"/>
                  <a:gd name="T84" fmla="*/ 54 w 72"/>
                  <a:gd name="T85" fmla="*/ 59 h 128"/>
                  <a:gd name="T86" fmla="*/ 59 w 72"/>
                  <a:gd name="T87" fmla="*/ 57 h 128"/>
                  <a:gd name="T88" fmla="*/ 62 w 72"/>
                  <a:gd name="T89" fmla="*/ 52 h 128"/>
                  <a:gd name="T90" fmla="*/ 62 w 72"/>
                  <a:gd name="T91" fmla="*/ 48 h 128"/>
                  <a:gd name="T92" fmla="*/ 62 w 72"/>
                  <a:gd name="T93" fmla="*/ 45 h 128"/>
                  <a:gd name="T94" fmla="*/ 60 w 72"/>
                  <a:gd name="T95" fmla="*/ 38 h 128"/>
                  <a:gd name="T96" fmla="*/ 51 w 72"/>
                  <a:gd name="T97" fmla="*/ 31 h 128"/>
                  <a:gd name="T98" fmla="*/ 46 w 72"/>
                  <a:gd name="T99" fmla="*/ 29 h 128"/>
                  <a:gd name="T100" fmla="*/ 41 w 72"/>
                  <a:gd name="T101" fmla="*/ 33 h 128"/>
                  <a:gd name="T102" fmla="*/ 40 w 72"/>
                  <a:gd name="T103" fmla="*/ 32 h 128"/>
                  <a:gd name="T104" fmla="*/ 41 w 72"/>
                  <a:gd name="T105" fmla="*/ 24 h 128"/>
                  <a:gd name="T106" fmla="*/ 38 w 72"/>
                  <a:gd name="T107" fmla="*/ 16 h 128"/>
                  <a:gd name="T108" fmla="*/ 29 w 72"/>
                  <a:gd name="T109" fmla="*/ 7 h 128"/>
                  <a:gd name="T110" fmla="*/ 26 w 72"/>
                  <a:gd name="T111" fmla="*/ 1 h 128"/>
                  <a:gd name="T112" fmla="*/ 23 w 72"/>
                  <a:gd name="T113" fmla="*/ 0 h 128"/>
                  <a:gd name="T114" fmla="*/ 18 w 72"/>
                  <a:gd name="T115" fmla="*/ 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2" h="128">
                    <a:moveTo>
                      <a:pt x="18" y="7"/>
                    </a:moveTo>
                    <a:lnTo>
                      <a:pt x="15" y="10"/>
                    </a:lnTo>
                    <a:lnTo>
                      <a:pt x="13" y="10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1" y="21"/>
                    </a:lnTo>
                    <a:lnTo>
                      <a:pt x="15" y="21"/>
                    </a:lnTo>
                    <a:lnTo>
                      <a:pt x="17" y="24"/>
                    </a:lnTo>
                    <a:lnTo>
                      <a:pt x="17" y="28"/>
                    </a:lnTo>
                    <a:lnTo>
                      <a:pt x="13" y="30"/>
                    </a:lnTo>
                    <a:lnTo>
                      <a:pt x="10" y="29"/>
                    </a:lnTo>
                    <a:lnTo>
                      <a:pt x="8" y="31"/>
                    </a:lnTo>
                    <a:lnTo>
                      <a:pt x="6" y="29"/>
                    </a:lnTo>
                    <a:lnTo>
                      <a:pt x="4" y="31"/>
                    </a:lnTo>
                    <a:lnTo>
                      <a:pt x="3" y="37"/>
                    </a:lnTo>
                    <a:lnTo>
                      <a:pt x="0" y="40"/>
                    </a:lnTo>
                    <a:lnTo>
                      <a:pt x="2" y="45"/>
                    </a:lnTo>
                    <a:lnTo>
                      <a:pt x="6" y="51"/>
                    </a:lnTo>
                    <a:lnTo>
                      <a:pt x="11" y="55"/>
                    </a:lnTo>
                    <a:lnTo>
                      <a:pt x="11" y="56"/>
                    </a:lnTo>
                    <a:lnTo>
                      <a:pt x="12" y="56"/>
                    </a:lnTo>
                    <a:lnTo>
                      <a:pt x="13" y="58"/>
                    </a:lnTo>
                    <a:lnTo>
                      <a:pt x="15" y="56"/>
                    </a:lnTo>
                    <a:lnTo>
                      <a:pt x="18" y="57"/>
                    </a:lnTo>
                    <a:lnTo>
                      <a:pt x="20" y="60"/>
                    </a:lnTo>
                    <a:lnTo>
                      <a:pt x="20" y="65"/>
                    </a:lnTo>
                    <a:lnTo>
                      <a:pt x="19" y="69"/>
                    </a:lnTo>
                    <a:lnTo>
                      <a:pt x="17" y="70"/>
                    </a:lnTo>
                    <a:lnTo>
                      <a:pt x="20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27" y="78"/>
                    </a:lnTo>
                    <a:lnTo>
                      <a:pt x="25" y="82"/>
                    </a:lnTo>
                    <a:lnTo>
                      <a:pt x="24" y="86"/>
                    </a:lnTo>
                    <a:lnTo>
                      <a:pt x="21" y="92"/>
                    </a:lnTo>
                    <a:lnTo>
                      <a:pt x="22" y="96"/>
                    </a:lnTo>
                    <a:lnTo>
                      <a:pt x="20" y="98"/>
                    </a:lnTo>
                    <a:lnTo>
                      <a:pt x="20" y="101"/>
                    </a:lnTo>
                    <a:lnTo>
                      <a:pt x="21" y="103"/>
                    </a:lnTo>
                    <a:lnTo>
                      <a:pt x="20" y="105"/>
                    </a:lnTo>
                    <a:lnTo>
                      <a:pt x="20" y="109"/>
                    </a:lnTo>
                    <a:lnTo>
                      <a:pt x="23" y="112"/>
                    </a:lnTo>
                    <a:lnTo>
                      <a:pt x="27" y="116"/>
                    </a:lnTo>
                    <a:lnTo>
                      <a:pt x="27" y="118"/>
                    </a:lnTo>
                    <a:lnTo>
                      <a:pt x="28" y="121"/>
                    </a:lnTo>
                    <a:lnTo>
                      <a:pt x="34" y="127"/>
                    </a:lnTo>
                    <a:lnTo>
                      <a:pt x="36" y="128"/>
                    </a:lnTo>
                    <a:lnTo>
                      <a:pt x="38" y="125"/>
                    </a:lnTo>
                    <a:lnTo>
                      <a:pt x="40" y="124"/>
                    </a:lnTo>
                    <a:lnTo>
                      <a:pt x="41" y="126"/>
                    </a:lnTo>
                    <a:lnTo>
                      <a:pt x="44" y="125"/>
                    </a:lnTo>
                    <a:lnTo>
                      <a:pt x="45" y="123"/>
                    </a:lnTo>
                    <a:lnTo>
                      <a:pt x="46" y="121"/>
                    </a:lnTo>
                    <a:lnTo>
                      <a:pt x="49" y="120"/>
                    </a:lnTo>
                    <a:lnTo>
                      <a:pt x="55" y="121"/>
                    </a:lnTo>
                    <a:lnTo>
                      <a:pt x="56" y="115"/>
                    </a:lnTo>
                    <a:lnTo>
                      <a:pt x="59" y="114"/>
                    </a:lnTo>
                    <a:lnTo>
                      <a:pt x="64" y="113"/>
                    </a:lnTo>
                    <a:lnTo>
                      <a:pt x="65" y="114"/>
                    </a:lnTo>
                    <a:lnTo>
                      <a:pt x="67" y="114"/>
                    </a:lnTo>
                    <a:lnTo>
                      <a:pt x="72" y="114"/>
                    </a:lnTo>
                    <a:lnTo>
                      <a:pt x="72" y="114"/>
                    </a:lnTo>
                    <a:lnTo>
                      <a:pt x="69" y="112"/>
                    </a:lnTo>
                    <a:lnTo>
                      <a:pt x="68" y="111"/>
                    </a:lnTo>
                    <a:lnTo>
                      <a:pt x="68" y="109"/>
                    </a:lnTo>
                    <a:lnTo>
                      <a:pt x="66" y="107"/>
                    </a:lnTo>
                    <a:lnTo>
                      <a:pt x="65" y="104"/>
                    </a:lnTo>
                    <a:lnTo>
                      <a:pt x="63" y="101"/>
                    </a:lnTo>
                    <a:lnTo>
                      <a:pt x="62" y="100"/>
                    </a:lnTo>
                    <a:lnTo>
                      <a:pt x="62" y="97"/>
                    </a:lnTo>
                    <a:lnTo>
                      <a:pt x="61" y="91"/>
                    </a:lnTo>
                    <a:lnTo>
                      <a:pt x="60" y="89"/>
                    </a:lnTo>
                    <a:lnTo>
                      <a:pt x="59" y="88"/>
                    </a:lnTo>
                    <a:lnTo>
                      <a:pt x="58" y="88"/>
                    </a:lnTo>
                    <a:lnTo>
                      <a:pt x="56" y="86"/>
                    </a:lnTo>
                    <a:lnTo>
                      <a:pt x="55" y="84"/>
                    </a:lnTo>
                    <a:lnTo>
                      <a:pt x="54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1" y="66"/>
                    </a:lnTo>
                    <a:lnTo>
                      <a:pt x="51" y="62"/>
                    </a:lnTo>
                    <a:lnTo>
                      <a:pt x="54" y="59"/>
                    </a:lnTo>
                    <a:lnTo>
                      <a:pt x="57" y="59"/>
                    </a:lnTo>
                    <a:lnTo>
                      <a:pt x="59" y="57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8"/>
                    </a:lnTo>
                    <a:lnTo>
                      <a:pt x="62" y="45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55" y="36"/>
                    </a:lnTo>
                    <a:lnTo>
                      <a:pt x="51" y="31"/>
                    </a:lnTo>
                    <a:lnTo>
                      <a:pt x="48" y="28"/>
                    </a:lnTo>
                    <a:lnTo>
                      <a:pt x="46" y="29"/>
                    </a:lnTo>
                    <a:lnTo>
                      <a:pt x="43" y="30"/>
                    </a:lnTo>
                    <a:lnTo>
                      <a:pt x="41" y="33"/>
                    </a:lnTo>
                    <a:lnTo>
                      <a:pt x="41" y="36"/>
                    </a:lnTo>
                    <a:lnTo>
                      <a:pt x="40" y="32"/>
                    </a:lnTo>
                    <a:lnTo>
                      <a:pt x="41" y="27"/>
                    </a:lnTo>
                    <a:lnTo>
                      <a:pt x="41" y="24"/>
                    </a:lnTo>
                    <a:lnTo>
                      <a:pt x="41" y="18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9" y="7"/>
                    </a:lnTo>
                    <a:lnTo>
                      <a:pt x="28" y="4"/>
                    </a:lnTo>
                    <a:lnTo>
                      <a:pt x="26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1301">
                <a:extLst>
                  <a:ext uri="{FF2B5EF4-FFF2-40B4-BE49-F238E27FC236}">
                    <a16:creationId xmlns:a16="http://schemas.microsoft.com/office/drawing/2014/main" id="{E5945E6E-0254-4EEF-8314-6D5E64B28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206" y="4114415"/>
                <a:ext cx="7938" cy="9524"/>
              </a:xfrm>
              <a:custGeom>
                <a:avLst/>
                <a:gdLst>
                  <a:gd name="T0" fmla="*/ 0 w 5"/>
                  <a:gd name="T1" fmla="*/ 0 h 6"/>
                  <a:gd name="T2" fmla="*/ 1 w 5"/>
                  <a:gd name="T3" fmla="*/ 3 h 6"/>
                  <a:gd name="T4" fmla="*/ 3 w 5"/>
                  <a:gd name="T5" fmla="*/ 3 h 6"/>
                  <a:gd name="T6" fmla="*/ 4 w 5"/>
                  <a:gd name="T7" fmla="*/ 6 h 6"/>
                  <a:gd name="T8" fmla="*/ 5 w 5"/>
                  <a:gd name="T9" fmla="*/ 3 h 6"/>
                  <a:gd name="T10" fmla="*/ 2 w 5"/>
                  <a:gd name="T11" fmla="*/ 0 h 6"/>
                  <a:gd name="T12" fmla="*/ 0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1" y="3"/>
                    </a:lnTo>
                    <a:lnTo>
                      <a:pt x="3" y="3"/>
                    </a:lnTo>
                    <a:lnTo>
                      <a:pt x="4" y="6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1302">
                <a:extLst>
                  <a:ext uri="{FF2B5EF4-FFF2-40B4-BE49-F238E27FC236}">
                    <a16:creationId xmlns:a16="http://schemas.microsoft.com/office/drawing/2014/main" id="{6F9C6D16-103A-4AE4-9737-CB2184C3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1" y="4106479"/>
                <a:ext cx="6350" cy="4762"/>
              </a:xfrm>
              <a:custGeom>
                <a:avLst/>
                <a:gdLst>
                  <a:gd name="T0" fmla="*/ 0 w 4"/>
                  <a:gd name="T1" fmla="*/ 0 h 3"/>
                  <a:gd name="T2" fmla="*/ 2 w 4"/>
                  <a:gd name="T3" fmla="*/ 3 h 3"/>
                  <a:gd name="T4" fmla="*/ 4 w 4"/>
                  <a:gd name="T5" fmla="*/ 3 h 3"/>
                  <a:gd name="T6" fmla="*/ 2 w 4"/>
                  <a:gd name="T7" fmla="*/ 0 h 3"/>
                  <a:gd name="T8" fmla="*/ 0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2" y="3"/>
                    </a:lnTo>
                    <a:lnTo>
                      <a:pt x="4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1303">
                <a:extLst>
                  <a:ext uri="{FF2B5EF4-FFF2-40B4-BE49-F238E27FC236}">
                    <a16:creationId xmlns:a16="http://schemas.microsoft.com/office/drawing/2014/main" id="{D1E8132C-BF85-425F-BE6B-2AD539A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109" y="4144575"/>
                <a:ext cx="15876" cy="11112"/>
              </a:xfrm>
              <a:custGeom>
                <a:avLst/>
                <a:gdLst>
                  <a:gd name="T0" fmla="*/ 6 w 13"/>
                  <a:gd name="T1" fmla="*/ 6 h 8"/>
                  <a:gd name="T2" fmla="*/ 10 w 13"/>
                  <a:gd name="T3" fmla="*/ 8 h 8"/>
                  <a:gd name="T4" fmla="*/ 13 w 13"/>
                  <a:gd name="T5" fmla="*/ 3 h 8"/>
                  <a:gd name="T6" fmla="*/ 11 w 13"/>
                  <a:gd name="T7" fmla="*/ 0 h 8"/>
                  <a:gd name="T8" fmla="*/ 6 w 13"/>
                  <a:gd name="T9" fmla="*/ 5 h 8"/>
                  <a:gd name="T10" fmla="*/ 4 w 13"/>
                  <a:gd name="T11" fmla="*/ 3 h 8"/>
                  <a:gd name="T12" fmla="*/ 0 w 13"/>
                  <a:gd name="T13" fmla="*/ 6 h 8"/>
                  <a:gd name="T14" fmla="*/ 2 w 13"/>
                  <a:gd name="T15" fmla="*/ 8 h 8"/>
                  <a:gd name="T16" fmla="*/ 6 w 13"/>
                  <a:gd name="T1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6" y="6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2" y="8"/>
                      <a:pt x="2" y="8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1304">
                <a:extLst>
                  <a:ext uri="{FF2B5EF4-FFF2-40B4-BE49-F238E27FC236}">
                    <a16:creationId xmlns:a16="http://schemas.microsoft.com/office/drawing/2014/main" id="{661D8F86-E017-4252-BE89-90CFCBA8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664" y="4116003"/>
                <a:ext cx="301636" cy="322233"/>
              </a:xfrm>
              <a:custGeom>
                <a:avLst/>
                <a:gdLst>
                  <a:gd name="T0" fmla="*/ 15 w 190"/>
                  <a:gd name="T1" fmla="*/ 20 h 203"/>
                  <a:gd name="T2" fmla="*/ 3 w 190"/>
                  <a:gd name="T3" fmla="*/ 35 h 203"/>
                  <a:gd name="T4" fmla="*/ 1 w 190"/>
                  <a:gd name="T5" fmla="*/ 52 h 203"/>
                  <a:gd name="T6" fmla="*/ 10 w 190"/>
                  <a:gd name="T7" fmla="*/ 66 h 203"/>
                  <a:gd name="T8" fmla="*/ 13 w 190"/>
                  <a:gd name="T9" fmla="*/ 80 h 203"/>
                  <a:gd name="T10" fmla="*/ 19 w 190"/>
                  <a:gd name="T11" fmla="*/ 90 h 203"/>
                  <a:gd name="T12" fmla="*/ 27 w 190"/>
                  <a:gd name="T13" fmla="*/ 90 h 203"/>
                  <a:gd name="T14" fmla="*/ 35 w 190"/>
                  <a:gd name="T15" fmla="*/ 90 h 203"/>
                  <a:gd name="T16" fmla="*/ 56 w 190"/>
                  <a:gd name="T17" fmla="*/ 104 h 203"/>
                  <a:gd name="T18" fmla="*/ 66 w 190"/>
                  <a:gd name="T19" fmla="*/ 105 h 203"/>
                  <a:gd name="T20" fmla="*/ 76 w 190"/>
                  <a:gd name="T21" fmla="*/ 105 h 203"/>
                  <a:gd name="T22" fmla="*/ 83 w 190"/>
                  <a:gd name="T23" fmla="*/ 112 h 203"/>
                  <a:gd name="T24" fmla="*/ 77 w 190"/>
                  <a:gd name="T25" fmla="*/ 121 h 203"/>
                  <a:gd name="T26" fmla="*/ 76 w 190"/>
                  <a:gd name="T27" fmla="*/ 136 h 203"/>
                  <a:gd name="T28" fmla="*/ 81 w 190"/>
                  <a:gd name="T29" fmla="*/ 155 h 203"/>
                  <a:gd name="T30" fmla="*/ 80 w 190"/>
                  <a:gd name="T31" fmla="*/ 166 h 203"/>
                  <a:gd name="T32" fmla="*/ 83 w 190"/>
                  <a:gd name="T33" fmla="*/ 175 h 203"/>
                  <a:gd name="T34" fmla="*/ 87 w 190"/>
                  <a:gd name="T35" fmla="*/ 193 h 203"/>
                  <a:gd name="T36" fmla="*/ 102 w 190"/>
                  <a:gd name="T37" fmla="*/ 203 h 203"/>
                  <a:gd name="T38" fmla="*/ 118 w 190"/>
                  <a:gd name="T39" fmla="*/ 190 h 203"/>
                  <a:gd name="T40" fmla="*/ 129 w 190"/>
                  <a:gd name="T41" fmla="*/ 179 h 203"/>
                  <a:gd name="T42" fmla="*/ 134 w 190"/>
                  <a:gd name="T43" fmla="*/ 171 h 203"/>
                  <a:gd name="T44" fmla="*/ 123 w 190"/>
                  <a:gd name="T45" fmla="*/ 161 h 203"/>
                  <a:gd name="T46" fmla="*/ 122 w 190"/>
                  <a:gd name="T47" fmla="*/ 145 h 203"/>
                  <a:gd name="T48" fmla="*/ 126 w 190"/>
                  <a:gd name="T49" fmla="*/ 142 h 203"/>
                  <a:gd name="T50" fmla="*/ 143 w 190"/>
                  <a:gd name="T51" fmla="*/ 145 h 203"/>
                  <a:gd name="T52" fmla="*/ 159 w 190"/>
                  <a:gd name="T53" fmla="*/ 139 h 203"/>
                  <a:gd name="T54" fmla="*/ 177 w 190"/>
                  <a:gd name="T55" fmla="*/ 130 h 203"/>
                  <a:gd name="T56" fmla="*/ 173 w 190"/>
                  <a:gd name="T57" fmla="*/ 117 h 203"/>
                  <a:gd name="T58" fmla="*/ 171 w 190"/>
                  <a:gd name="T59" fmla="*/ 97 h 203"/>
                  <a:gd name="T60" fmla="*/ 180 w 190"/>
                  <a:gd name="T61" fmla="*/ 96 h 203"/>
                  <a:gd name="T62" fmla="*/ 178 w 190"/>
                  <a:gd name="T63" fmla="*/ 87 h 203"/>
                  <a:gd name="T64" fmla="*/ 182 w 190"/>
                  <a:gd name="T65" fmla="*/ 76 h 203"/>
                  <a:gd name="T66" fmla="*/ 189 w 190"/>
                  <a:gd name="T67" fmla="*/ 65 h 203"/>
                  <a:gd name="T68" fmla="*/ 177 w 190"/>
                  <a:gd name="T69" fmla="*/ 63 h 203"/>
                  <a:gd name="T70" fmla="*/ 165 w 190"/>
                  <a:gd name="T71" fmla="*/ 64 h 203"/>
                  <a:gd name="T72" fmla="*/ 170 w 190"/>
                  <a:gd name="T73" fmla="*/ 62 h 203"/>
                  <a:gd name="T74" fmla="*/ 173 w 190"/>
                  <a:gd name="T75" fmla="*/ 53 h 203"/>
                  <a:gd name="T76" fmla="*/ 163 w 190"/>
                  <a:gd name="T77" fmla="*/ 45 h 203"/>
                  <a:gd name="T78" fmla="*/ 156 w 190"/>
                  <a:gd name="T79" fmla="*/ 41 h 203"/>
                  <a:gd name="T80" fmla="*/ 150 w 190"/>
                  <a:gd name="T81" fmla="*/ 39 h 203"/>
                  <a:gd name="T82" fmla="*/ 147 w 190"/>
                  <a:gd name="T83" fmla="*/ 31 h 203"/>
                  <a:gd name="T84" fmla="*/ 160 w 190"/>
                  <a:gd name="T85" fmla="*/ 26 h 203"/>
                  <a:gd name="T86" fmla="*/ 142 w 190"/>
                  <a:gd name="T87" fmla="*/ 26 h 203"/>
                  <a:gd name="T88" fmla="*/ 127 w 190"/>
                  <a:gd name="T89" fmla="*/ 32 h 203"/>
                  <a:gd name="T90" fmla="*/ 115 w 190"/>
                  <a:gd name="T91" fmla="*/ 37 h 203"/>
                  <a:gd name="T92" fmla="*/ 104 w 190"/>
                  <a:gd name="T93" fmla="*/ 29 h 203"/>
                  <a:gd name="T94" fmla="*/ 76 w 190"/>
                  <a:gd name="T95" fmla="*/ 32 h 203"/>
                  <a:gd name="T96" fmla="*/ 74 w 190"/>
                  <a:gd name="T97" fmla="*/ 25 h 203"/>
                  <a:gd name="T98" fmla="*/ 62 w 190"/>
                  <a:gd name="T99" fmla="*/ 17 h 203"/>
                  <a:gd name="T100" fmla="*/ 52 w 190"/>
                  <a:gd name="T101" fmla="*/ 11 h 203"/>
                  <a:gd name="T102" fmla="*/ 45 w 190"/>
                  <a:gd name="T103" fmla="*/ 2 h 203"/>
                  <a:gd name="T104" fmla="*/ 47 w 190"/>
                  <a:gd name="T105" fmla="*/ 11 h 203"/>
                  <a:gd name="T106" fmla="*/ 48 w 190"/>
                  <a:gd name="T107" fmla="*/ 17 h 203"/>
                  <a:gd name="T108" fmla="*/ 44 w 190"/>
                  <a:gd name="T109" fmla="*/ 17 h 203"/>
                  <a:gd name="T110" fmla="*/ 26 w 190"/>
                  <a:gd name="T111" fmla="*/ 26 h 203"/>
                  <a:gd name="T112" fmla="*/ 28 w 190"/>
                  <a:gd name="T113" fmla="*/ 44 h 203"/>
                  <a:gd name="T114" fmla="*/ 20 w 190"/>
                  <a:gd name="T115" fmla="*/ 56 h 203"/>
                  <a:gd name="T116" fmla="*/ 19 w 190"/>
                  <a:gd name="T117" fmla="*/ 41 h 203"/>
                  <a:gd name="T118" fmla="*/ 23 w 190"/>
                  <a:gd name="T119" fmla="*/ 24 h 203"/>
                  <a:gd name="T120" fmla="*/ 20 w 190"/>
                  <a:gd name="T121" fmla="*/ 15 h 203"/>
                  <a:gd name="T122" fmla="*/ 30 w 190"/>
                  <a:gd name="T123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0" h="203">
                    <a:moveTo>
                      <a:pt x="28" y="7"/>
                    </a:moveTo>
                    <a:lnTo>
                      <a:pt x="21" y="11"/>
                    </a:lnTo>
                    <a:lnTo>
                      <a:pt x="16" y="18"/>
                    </a:lnTo>
                    <a:lnTo>
                      <a:pt x="15" y="20"/>
                    </a:lnTo>
                    <a:lnTo>
                      <a:pt x="13" y="21"/>
                    </a:lnTo>
                    <a:lnTo>
                      <a:pt x="10" y="25"/>
                    </a:lnTo>
                    <a:lnTo>
                      <a:pt x="8" y="27"/>
                    </a:lnTo>
                    <a:lnTo>
                      <a:pt x="3" y="35"/>
                    </a:lnTo>
                    <a:lnTo>
                      <a:pt x="3" y="39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10" y="66"/>
                    </a:lnTo>
                    <a:lnTo>
                      <a:pt x="13" y="70"/>
                    </a:lnTo>
                    <a:lnTo>
                      <a:pt x="14" y="74"/>
                    </a:lnTo>
                    <a:lnTo>
                      <a:pt x="12" y="77"/>
                    </a:lnTo>
                    <a:lnTo>
                      <a:pt x="13" y="80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5" y="87"/>
                    </a:lnTo>
                    <a:lnTo>
                      <a:pt x="19" y="90"/>
                    </a:lnTo>
                    <a:lnTo>
                      <a:pt x="21" y="90"/>
                    </a:lnTo>
                    <a:lnTo>
                      <a:pt x="24" y="92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27" y="90"/>
                    </a:lnTo>
                    <a:lnTo>
                      <a:pt x="31" y="90"/>
                    </a:lnTo>
                    <a:lnTo>
                      <a:pt x="34" y="91"/>
                    </a:lnTo>
                    <a:lnTo>
                      <a:pt x="35" y="90"/>
                    </a:lnTo>
                    <a:lnTo>
                      <a:pt x="39" y="90"/>
                    </a:lnTo>
                    <a:lnTo>
                      <a:pt x="43" y="90"/>
                    </a:lnTo>
                    <a:lnTo>
                      <a:pt x="46" y="92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2" y="104"/>
                    </a:lnTo>
                    <a:lnTo>
                      <a:pt x="62" y="104"/>
                    </a:lnTo>
                    <a:lnTo>
                      <a:pt x="66" y="105"/>
                    </a:lnTo>
                    <a:lnTo>
                      <a:pt x="67" y="107"/>
                    </a:lnTo>
                    <a:lnTo>
                      <a:pt x="70" y="104"/>
                    </a:lnTo>
                    <a:lnTo>
                      <a:pt x="73" y="104"/>
                    </a:lnTo>
                    <a:lnTo>
                      <a:pt x="76" y="105"/>
                    </a:lnTo>
                    <a:lnTo>
                      <a:pt x="77" y="104"/>
                    </a:lnTo>
                    <a:lnTo>
                      <a:pt x="80" y="104"/>
                    </a:lnTo>
                    <a:lnTo>
                      <a:pt x="82" y="105"/>
                    </a:lnTo>
                    <a:lnTo>
                      <a:pt x="83" y="112"/>
                    </a:lnTo>
                    <a:lnTo>
                      <a:pt x="82" y="114"/>
                    </a:lnTo>
                    <a:lnTo>
                      <a:pt x="82" y="118"/>
                    </a:lnTo>
                    <a:lnTo>
                      <a:pt x="81" y="120"/>
                    </a:lnTo>
                    <a:lnTo>
                      <a:pt x="77" y="121"/>
                    </a:lnTo>
                    <a:lnTo>
                      <a:pt x="76" y="123"/>
                    </a:lnTo>
                    <a:lnTo>
                      <a:pt x="76" y="129"/>
                    </a:lnTo>
                    <a:lnTo>
                      <a:pt x="77" y="132"/>
                    </a:lnTo>
                    <a:lnTo>
                      <a:pt x="76" y="136"/>
                    </a:lnTo>
                    <a:lnTo>
                      <a:pt x="76" y="142"/>
                    </a:lnTo>
                    <a:lnTo>
                      <a:pt x="78" y="144"/>
                    </a:lnTo>
                    <a:lnTo>
                      <a:pt x="78" y="146"/>
                    </a:lnTo>
                    <a:lnTo>
                      <a:pt x="81" y="155"/>
                    </a:lnTo>
                    <a:lnTo>
                      <a:pt x="76" y="165"/>
                    </a:lnTo>
                    <a:lnTo>
                      <a:pt x="76" y="167"/>
                    </a:lnTo>
                    <a:lnTo>
                      <a:pt x="78" y="168"/>
                    </a:lnTo>
                    <a:lnTo>
                      <a:pt x="80" y="166"/>
                    </a:lnTo>
                    <a:lnTo>
                      <a:pt x="80" y="167"/>
                    </a:lnTo>
                    <a:lnTo>
                      <a:pt x="81" y="170"/>
                    </a:lnTo>
                    <a:lnTo>
                      <a:pt x="82" y="171"/>
                    </a:lnTo>
                    <a:lnTo>
                      <a:pt x="83" y="175"/>
                    </a:lnTo>
                    <a:lnTo>
                      <a:pt x="83" y="177"/>
                    </a:lnTo>
                    <a:lnTo>
                      <a:pt x="84" y="181"/>
                    </a:lnTo>
                    <a:lnTo>
                      <a:pt x="87" y="190"/>
                    </a:lnTo>
                    <a:lnTo>
                      <a:pt x="87" y="193"/>
                    </a:lnTo>
                    <a:lnTo>
                      <a:pt x="87" y="193"/>
                    </a:lnTo>
                    <a:lnTo>
                      <a:pt x="93" y="197"/>
                    </a:lnTo>
                    <a:lnTo>
                      <a:pt x="98" y="202"/>
                    </a:lnTo>
                    <a:lnTo>
                      <a:pt x="102" y="203"/>
                    </a:lnTo>
                    <a:lnTo>
                      <a:pt x="107" y="203"/>
                    </a:lnTo>
                    <a:lnTo>
                      <a:pt x="111" y="197"/>
                    </a:lnTo>
                    <a:lnTo>
                      <a:pt x="115" y="194"/>
                    </a:lnTo>
                    <a:lnTo>
                      <a:pt x="118" y="190"/>
                    </a:lnTo>
                    <a:lnTo>
                      <a:pt x="125" y="186"/>
                    </a:lnTo>
                    <a:lnTo>
                      <a:pt x="127" y="182"/>
                    </a:lnTo>
                    <a:lnTo>
                      <a:pt x="128" y="180"/>
                    </a:lnTo>
                    <a:lnTo>
                      <a:pt x="129" y="179"/>
                    </a:lnTo>
                    <a:lnTo>
                      <a:pt x="135" y="177"/>
                    </a:lnTo>
                    <a:lnTo>
                      <a:pt x="139" y="175"/>
                    </a:lnTo>
                    <a:lnTo>
                      <a:pt x="139" y="172"/>
                    </a:lnTo>
                    <a:lnTo>
                      <a:pt x="134" y="171"/>
                    </a:lnTo>
                    <a:lnTo>
                      <a:pt x="129" y="171"/>
                    </a:lnTo>
                    <a:lnTo>
                      <a:pt x="123" y="169"/>
                    </a:lnTo>
                    <a:lnTo>
                      <a:pt x="124" y="163"/>
                    </a:lnTo>
                    <a:lnTo>
                      <a:pt x="123" y="161"/>
                    </a:lnTo>
                    <a:lnTo>
                      <a:pt x="122" y="159"/>
                    </a:lnTo>
                    <a:lnTo>
                      <a:pt x="126" y="152"/>
                    </a:lnTo>
                    <a:lnTo>
                      <a:pt x="125" y="149"/>
                    </a:lnTo>
                    <a:lnTo>
                      <a:pt x="122" y="145"/>
                    </a:lnTo>
                    <a:lnTo>
                      <a:pt x="119" y="145"/>
                    </a:lnTo>
                    <a:lnTo>
                      <a:pt x="118" y="140"/>
                    </a:lnTo>
                    <a:lnTo>
                      <a:pt x="121" y="142"/>
                    </a:lnTo>
                    <a:lnTo>
                      <a:pt x="126" y="142"/>
                    </a:lnTo>
                    <a:lnTo>
                      <a:pt x="131" y="145"/>
                    </a:lnTo>
                    <a:lnTo>
                      <a:pt x="135" y="145"/>
                    </a:lnTo>
                    <a:lnTo>
                      <a:pt x="142" y="144"/>
                    </a:lnTo>
                    <a:lnTo>
                      <a:pt x="143" y="145"/>
                    </a:lnTo>
                    <a:lnTo>
                      <a:pt x="148" y="144"/>
                    </a:lnTo>
                    <a:lnTo>
                      <a:pt x="152" y="139"/>
                    </a:lnTo>
                    <a:lnTo>
                      <a:pt x="156" y="139"/>
                    </a:lnTo>
                    <a:lnTo>
                      <a:pt x="159" y="139"/>
                    </a:lnTo>
                    <a:lnTo>
                      <a:pt x="159" y="139"/>
                    </a:lnTo>
                    <a:lnTo>
                      <a:pt x="165" y="136"/>
                    </a:lnTo>
                    <a:lnTo>
                      <a:pt x="170" y="136"/>
                    </a:lnTo>
                    <a:lnTo>
                      <a:pt x="177" y="130"/>
                    </a:lnTo>
                    <a:lnTo>
                      <a:pt x="178" y="125"/>
                    </a:lnTo>
                    <a:lnTo>
                      <a:pt x="178" y="122"/>
                    </a:lnTo>
                    <a:lnTo>
                      <a:pt x="178" y="121"/>
                    </a:lnTo>
                    <a:lnTo>
                      <a:pt x="173" y="117"/>
                    </a:lnTo>
                    <a:lnTo>
                      <a:pt x="169" y="111"/>
                    </a:lnTo>
                    <a:lnTo>
                      <a:pt x="167" y="106"/>
                    </a:lnTo>
                    <a:lnTo>
                      <a:pt x="170" y="103"/>
                    </a:lnTo>
                    <a:lnTo>
                      <a:pt x="171" y="97"/>
                    </a:lnTo>
                    <a:lnTo>
                      <a:pt x="173" y="95"/>
                    </a:lnTo>
                    <a:lnTo>
                      <a:pt x="175" y="97"/>
                    </a:lnTo>
                    <a:lnTo>
                      <a:pt x="177" y="95"/>
                    </a:lnTo>
                    <a:lnTo>
                      <a:pt x="180" y="96"/>
                    </a:lnTo>
                    <a:lnTo>
                      <a:pt x="184" y="94"/>
                    </a:lnTo>
                    <a:lnTo>
                      <a:pt x="184" y="90"/>
                    </a:lnTo>
                    <a:lnTo>
                      <a:pt x="182" y="87"/>
                    </a:lnTo>
                    <a:lnTo>
                      <a:pt x="178" y="87"/>
                    </a:lnTo>
                    <a:lnTo>
                      <a:pt x="177" y="83"/>
                    </a:lnTo>
                    <a:lnTo>
                      <a:pt x="176" y="81"/>
                    </a:lnTo>
                    <a:lnTo>
                      <a:pt x="180" y="76"/>
                    </a:lnTo>
                    <a:lnTo>
                      <a:pt x="182" y="76"/>
                    </a:lnTo>
                    <a:lnTo>
                      <a:pt x="185" y="73"/>
                    </a:lnTo>
                    <a:lnTo>
                      <a:pt x="189" y="67"/>
                    </a:lnTo>
                    <a:lnTo>
                      <a:pt x="190" y="66"/>
                    </a:lnTo>
                    <a:lnTo>
                      <a:pt x="189" y="65"/>
                    </a:lnTo>
                    <a:lnTo>
                      <a:pt x="184" y="63"/>
                    </a:lnTo>
                    <a:lnTo>
                      <a:pt x="181" y="62"/>
                    </a:lnTo>
                    <a:lnTo>
                      <a:pt x="180" y="63"/>
                    </a:lnTo>
                    <a:lnTo>
                      <a:pt x="177" y="63"/>
                    </a:lnTo>
                    <a:lnTo>
                      <a:pt x="175" y="63"/>
                    </a:lnTo>
                    <a:lnTo>
                      <a:pt x="173" y="63"/>
                    </a:lnTo>
                    <a:lnTo>
                      <a:pt x="168" y="65"/>
                    </a:lnTo>
                    <a:lnTo>
                      <a:pt x="165" y="64"/>
                    </a:lnTo>
                    <a:lnTo>
                      <a:pt x="163" y="64"/>
                    </a:lnTo>
                    <a:lnTo>
                      <a:pt x="166" y="63"/>
                    </a:lnTo>
                    <a:lnTo>
                      <a:pt x="168" y="63"/>
                    </a:lnTo>
                    <a:lnTo>
                      <a:pt x="170" y="62"/>
                    </a:lnTo>
                    <a:lnTo>
                      <a:pt x="171" y="59"/>
                    </a:lnTo>
                    <a:lnTo>
                      <a:pt x="174" y="56"/>
                    </a:lnTo>
                    <a:lnTo>
                      <a:pt x="174" y="55"/>
                    </a:lnTo>
                    <a:lnTo>
                      <a:pt x="173" y="53"/>
                    </a:lnTo>
                    <a:lnTo>
                      <a:pt x="173" y="52"/>
                    </a:lnTo>
                    <a:lnTo>
                      <a:pt x="172" y="49"/>
                    </a:lnTo>
                    <a:lnTo>
                      <a:pt x="168" y="47"/>
                    </a:lnTo>
                    <a:lnTo>
                      <a:pt x="163" y="45"/>
                    </a:lnTo>
                    <a:lnTo>
                      <a:pt x="162" y="44"/>
                    </a:lnTo>
                    <a:lnTo>
                      <a:pt x="160" y="42"/>
                    </a:lnTo>
                    <a:lnTo>
                      <a:pt x="157" y="42"/>
                    </a:lnTo>
                    <a:lnTo>
                      <a:pt x="156" y="41"/>
                    </a:lnTo>
                    <a:lnTo>
                      <a:pt x="154" y="39"/>
                    </a:lnTo>
                    <a:lnTo>
                      <a:pt x="152" y="39"/>
                    </a:lnTo>
                    <a:lnTo>
                      <a:pt x="152" y="42"/>
                    </a:lnTo>
                    <a:lnTo>
                      <a:pt x="150" y="39"/>
                    </a:lnTo>
                    <a:lnTo>
                      <a:pt x="149" y="36"/>
                    </a:lnTo>
                    <a:lnTo>
                      <a:pt x="146" y="34"/>
                    </a:lnTo>
                    <a:lnTo>
                      <a:pt x="145" y="32"/>
                    </a:lnTo>
                    <a:lnTo>
                      <a:pt x="147" y="31"/>
                    </a:lnTo>
                    <a:lnTo>
                      <a:pt x="153" y="31"/>
                    </a:lnTo>
                    <a:lnTo>
                      <a:pt x="156" y="29"/>
                    </a:lnTo>
                    <a:lnTo>
                      <a:pt x="159" y="28"/>
                    </a:lnTo>
                    <a:lnTo>
                      <a:pt x="160" y="26"/>
                    </a:lnTo>
                    <a:lnTo>
                      <a:pt x="156" y="27"/>
                    </a:lnTo>
                    <a:lnTo>
                      <a:pt x="150" y="25"/>
                    </a:lnTo>
                    <a:lnTo>
                      <a:pt x="145" y="26"/>
                    </a:lnTo>
                    <a:lnTo>
                      <a:pt x="142" y="26"/>
                    </a:lnTo>
                    <a:lnTo>
                      <a:pt x="136" y="28"/>
                    </a:lnTo>
                    <a:lnTo>
                      <a:pt x="135" y="28"/>
                    </a:lnTo>
                    <a:lnTo>
                      <a:pt x="132" y="28"/>
                    </a:lnTo>
                    <a:lnTo>
                      <a:pt x="127" y="32"/>
                    </a:lnTo>
                    <a:lnTo>
                      <a:pt x="124" y="33"/>
                    </a:lnTo>
                    <a:lnTo>
                      <a:pt x="121" y="35"/>
                    </a:lnTo>
                    <a:lnTo>
                      <a:pt x="120" y="37"/>
                    </a:lnTo>
                    <a:lnTo>
                      <a:pt x="115" y="37"/>
                    </a:lnTo>
                    <a:lnTo>
                      <a:pt x="114" y="39"/>
                    </a:lnTo>
                    <a:lnTo>
                      <a:pt x="112" y="38"/>
                    </a:lnTo>
                    <a:lnTo>
                      <a:pt x="106" y="32"/>
                    </a:lnTo>
                    <a:lnTo>
                      <a:pt x="104" y="29"/>
                    </a:lnTo>
                    <a:lnTo>
                      <a:pt x="103" y="29"/>
                    </a:lnTo>
                    <a:lnTo>
                      <a:pt x="96" y="29"/>
                    </a:lnTo>
                    <a:lnTo>
                      <a:pt x="83" y="32"/>
                    </a:lnTo>
                    <a:lnTo>
                      <a:pt x="76" y="32"/>
                    </a:lnTo>
                    <a:lnTo>
                      <a:pt x="73" y="31"/>
                    </a:lnTo>
                    <a:lnTo>
                      <a:pt x="73" y="28"/>
                    </a:lnTo>
                    <a:lnTo>
                      <a:pt x="73" y="25"/>
                    </a:lnTo>
                    <a:lnTo>
                      <a:pt x="74" y="25"/>
                    </a:lnTo>
                    <a:lnTo>
                      <a:pt x="73" y="21"/>
                    </a:lnTo>
                    <a:lnTo>
                      <a:pt x="71" y="17"/>
                    </a:lnTo>
                    <a:lnTo>
                      <a:pt x="68" y="16"/>
                    </a:lnTo>
                    <a:lnTo>
                      <a:pt x="62" y="17"/>
                    </a:lnTo>
                    <a:lnTo>
                      <a:pt x="59" y="14"/>
                    </a:lnTo>
                    <a:lnTo>
                      <a:pt x="56" y="14"/>
                    </a:lnTo>
                    <a:lnTo>
                      <a:pt x="54" y="15"/>
                    </a:lnTo>
                    <a:lnTo>
                      <a:pt x="52" y="11"/>
                    </a:lnTo>
                    <a:lnTo>
                      <a:pt x="52" y="6"/>
                    </a:lnTo>
                    <a:lnTo>
                      <a:pt x="51" y="1"/>
                    </a:lnTo>
                    <a:lnTo>
                      <a:pt x="49" y="0"/>
                    </a:lnTo>
                    <a:lnTo>
                      <a:pt x="45" y="2"/>
                    </a:lnTo>
                    <a:lnTo>
                      <a:pt x="42" y="7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7" y="11"/>
                    </a:lnTo>
                    <a:lnTo>
                      <a:pt x="49" y="11"/>
                    </a:lnTo>
                    <a:lnTo>
                      <a:pt x="52" y="14"/>
                    </a:lnTo>
                    <a:lnTo>
                      <a:pt x="51" y="16"/>
                    </a:lnTo>
                    <a:lnTo>
                      <a:pt x="48" y="17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1" y="19"/>
                    </a:lnTo>
                    <a:lnTo>
                      <a:pt x="35" y="20"/>
                    </a:lnTo>
                    <a:lnTo>
                      <a:pt x="28" y="23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8" y="32"/>
                    </a:lnTo>
                    <a:lnTo>
                      <a:pt x="28" y="39"/>
                    </a:lnTo>
                    <a:lnTo>
                      <a:pt x="28" y="44"/>
                    </a:lnTo>
                    <a:lnTo>
                      <a:pt x="29" y="48"/>
                    </a:lnTo>
                    <a:lnTo>
                      <a:pt x="28" y="53"/>
                    </a:lnTo>
                    <a:lnTo>
                      <a:pt x="23" y="56"/>
                    </a:lnTo>
                    <a:lnTo>
                      <a:pt x="20" y="56"/>
                    </a:lnTo>
                    <a:lnTo>
                      <a:pt x="20" y="51"/>
                    </a:lnTo>
                    <a:lnTo>
                      <a:pt x="17" y="47"/>
                    </a:lnTo>
                    <a:lnTo>
                      <a:pt x="17" y="44"/>
                    </a:lnTo>
                    <a:lnTo>
                      <a:pt x="19" y="41"/>
                    </a:lnTo>
                    <a:lnTo>
                      <a:pt x="19" y="39"/>
                    </a:lnTo>
                    <a:lnTo>
                      <a:pt x="24" y="33"/>
                    </a:lnTo>
                    <a:lnTo>
                      <a:pt x="24" y="28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20"/>
                    </a:lnTo>
                    <a:lnTo>
                      <a:pt x="21" y="18"/>
                    </a:lnTo>
                    <a:lnTo>
                      <a:pt x="20" y="15"/>
                    </a:lnTo>
                    <a:lnTo>
                      <a:pt x="21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28" y="6"/>
                    </a:lnTo>
                    <a:lnTo>
                      <a:pt x="28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1305">
                <a:extLst>
                  <a:ext uri="{FF2B5EF4-FFF2-40B4-BE49-F238E27FC236}">
                    <a16:creationId xmlns:a16="http://schemas.microsoft.com/office/drawing/2014/main" id="{8E824ECD-2E68-4559-9419-197F8C4C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330" y="4111240"/>
                <a:ext cx="7938" cy="11112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3 h 7"/>
                  <a:gd name="T4" fmla="*/ 1 w 5"/>
                  <a:gd name="T5" fmla="*/ 6 h 7"/>
                  <a:gd name="T6" fmla="*/ 4 w 5"/>
                  <a:gd name="T7" fmla="*/ 7 h 7"/>
                  <a:gd name="T8" fmla="*/ 5 w 5"/>
                  <a:gd name="T9" fmla="*/ 5 h 7"/>
                  <a:gd name="T10" fmla="*/ 3 w 5"/>
                  <a:gd name="T11" fmla="*/ 4 h 7"/>
                  <a:gd name="T12" fmla="*/ 0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1306">
                <a:extLst>
                  <a:ext uri="{FF2B5EF4-FFF2-40B4-BE49-F238E27FC236}">
                    <a16:creationId xmlns:a16="http://schemas.microsoft.com/office/drawing/2014/main" id="{259B8864-2115-4FC1-A49E-B5C8405C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484" y="4111240"/>
                <a:ext cx="268298" cy="460333"/>
              </a:xfrm>
              <a:custGeom>
                <a:avLst/>
                <a:gdLst>
                  <a:gd name="T0" fmla="*/ 20 w 169"/>
                  <a:gd name="T1" fmla="*/ 210 h 290"/>
                  <a:gd name="T2" fmla="*/ 37 w 169"/>
                  <a:gd name="T3" fmla="*/ 218 h 290"/>
                  <a:gd name="T4" fmla="*/ 45 w 169"/>
                  <a:gd name="T5" fmla="*/ 213 h 290"/>
                  <a:gd name="T6" fmla="*/ 51 w 169"/>
                  <a:gd name="T7" fmla="*/ 218 h 290"/>
                  <a:gd name="T8" fmla="*/ 65 w 169"/>
                  <a:gd name="T9" fmla="*/ 228 h 290"/>
                  <a:gd name="T10" fmla="*/ 79 w 169"/>
                  <a:gd name="T11" fmla="*/ 245 h 290"/>
                  <a:gd name="T12" fmla="*/ 83 w 169"/>
                  <a:gd name="T13" fmla="*/ 256 h 290"/>
                  <a:gd name="T14" fmla="*/ 96 w 169"/>
                  <a:gd name="T15" fmla="*/ 260 h 290"/>
                  <a:gd name="T16" fmla="*/ 113 w 169"/>
                  <a:gd name="T17" fmla="*/ 256 h 290"/>
                  <a:gd name="T18" fmla="*/ 124 w 169"/>
                  <a:gd name="T19" fmla="*/ 262 h 290"/>
                  <a:gd name="T20" fmla="*/ 120 w 169"/>
                  <a:gd name="T21" fmla="*/ 284 h 290"/>
                  <a:gd name="T22" fmla="*/ 137 w 169"/>
                  <a:gd name="T23" fmla="*/ 245 h 290"/>
                  <a:gd name="T24" fmla="*/ 127 w 169"/>
                  <a:gd name="T25" fmla="*/ 221 h 290"/>
                  <a:gd name="T26" fmla="*/ 138 w 169"/>
                  <a:gd name="T27" fmla="*/ 206 h 290"/>
                  <a:gd name="T28" fmla="*/ 131 w 169"/>
                  <a:gd name="T29" fmla="*/ 188 h 290"/>
                  <a:gd name="T30" fmla="*/ 155 w 169"/>
                  <a:gd name="T31" fmla="*/ 186 h 290"/>
                  <a:gd name="T32" fmla="*/ 165 w 169"/>
                  <a:gd name="T33" fmla="*/ 192 h 290"/>
                  <a:gd name="T34" fmla="*/ 166 w 169"/>
                  <a:gd name="T35" fmla="*/ 184 h 290"/>
                  <a:gd name="T36" fmla="*/ 162 w 169"/>
                  <a:gd name="T37" fmla="*/ 170 h 290"/>
                  <a:gd name="T38" fmla="*/ 163 w 169"/>
                  <a:gd name="T39" fmla="*/ 158 h 290"/>
                  <a:gd name="T40" fmla="*/ 158 w 169"/>
                  <a:gd name="T41" fmla="*/ 139 h 290"/>
                  <a:gd name="T42" fmla="*/ 163 w 169"/>
                  <a:gd name="T43" fmla="*/ 123 h 290"/>
                  <a:gd name="T44" fmla="*/ 162 w 169"/>
                  <a:gd name="T45" fmla="*/ 107 h 290"/>
                  <a:gd name="T46" fmla="*/ 149 w 169"/>
                  <a:gd name="T47" fmla="*/ 110 h 290"/>
                  <a:gd name="T48" fmla="*/ 138 w 169"/>
                  <a:gd name="T49" fmla="*/ 107 h 290"/>
                  <a:gd name="T50" fmla="*/ 116 w 169"/>
                  <a:gd name="T51" fmla="*/ 94 h 290"/>
                  <a:gd name="T52" fmla="*/ 103 w 169"/>
                  <a:gd name="T53" fmla="*/ 93 h 290"/>
                  <a:gd name="T54" fmla="*/ 95 w 169"/>
                  <a:gd name="T55" fmla="*/ 83 h 290"/>
                  <a:gd name="T56" fmla="*/ 87 w 169"/>
                  <a:gd name="T57" fmla="*/ 57 h 290"/>
                  <a:gd name="T58" fmla="*/ 85 w 169"/>
                  <a:gd name="T59" fmla="*/ 44 h 290"/>
                  <a:gd name="T60" fmla="*/ 95 w 169"/>
                  <a:gd name="T61" fmla="*/ 24 h 290"/>
                  <a:gd name="T62" fmla="*/ 110 w 169"/>
                  <a:gd name="T63" fmla="*/ 9 h 290"/>
                  <a:gd name="T64" fmla="*/ 113 w 169"/>
                  <a:gd name="T65" fmla="*/ 3 h 290"/>
                  <a:gd name="T66" fmla="*/ 103 w 169"/>
                  <a:gd name="T67" fmla="*/ 3 h 290"/>
                  <a:gd name="T68" fmla="*/ 97 w 169"/>
                  <a:gd name="T69" fmla="*/ 8 h 290"/>
                  <a:gd name="T70" fmla="*/ 81 w 169"/>
                  <a:gd name="T71" fmla="*/ 19 h 290"/>
                  <a:gd name="T72" fmla="*/ 71 w 169"/>
                  <a:gd name="T73" fmla="*/ 25 h 290"/>
                  <a:gd name="T74" fmla="*/ 67 w 169"/>
                  <a:gd name="T75" fmla="*/ 26 h 290"/>
                  <a:gd name="T76" fmla="*/ 56 w 169"/>
                  <a:gd name="T77" fmla="*/ 27 h 290"/>
                  <a:gd name="T78" fmla="*/ 48 w 169"/>
                  <a:gd name="T79" fmla="*/ 44 h 290"/>
                  <a:gd name="T80" fmla="*/ 44 w 169"/>
                  <a:gd name="T81" fmla="*/ 52 h 290"/>
                  <a:gd name="T82" fmla="*/ 33 w 169"/>
                  <a:gd name="T83" fmla="*/ 64 h 290"/>
                  <a:gd name="T84" fmla="*/ 32 w 169"/>
                  <a:gd name="T85" fmla="*/ 79 h 290"/>
                  <a:gd name="T86" fmla="*/ 27 w 169"/>
                  <a:gd name="T87" fmla="*/ 72 h 290"/>
                  <a:gd name="T88" fmla="*/ 24 w 169"/>
                  <a:gd name="T89" fmla="*/ 75 h 290"/>
                  <a:gd name="T90" fmla="*/ 16 w 169"/>
                  <a:gd name="T91" fmla="*/ 90 h 290"/>
                  <a:gd name="T92" fmla="*/ 22 w 169"/>
                  <a:gd name="T93" fmla="*/ 102 h 290"/>
                  <a:gd name="T94" fmla="*/ 23 w 169"/>
                  <a:gd name="T95" fmla="*/ 111 h 290"/>
                  <a:gd name="T96" fmla="*/ 22 w 169"/>
                  <a:gd name="T97" fmla="*/ 122 h 290"/>
                  <a:gd name="T98" fmla="*/ 21 w 169"/>
                  <a:gd name="T99" fmla="*/ 144 h 290"/>
                  <a:gd name="T100" fmla="*/ 27 w 169"/>
                  <a:gd name="T101" fmla="*/ 150 h 290"/>
                  <a:gd name="T102" fmla="*/ 19 w 169"/>
                  <a:gd name="T103" fmla="*/ 167 h 290"/>
                  <a:gd name="T104" fmla="*/ 1 w 169"/>
                  <a:gd name="T105" fmla="*/ 19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9" h="290">
                    <a:moveTo>
                      <a:pt x="9" y="198"/>
                    </a:moveTo>
                    <a:lnTo>
                      <a:pt x="15" y="204"/>
                    </a:lnTo>
                    <a:lnTo>
                      <a:pt x="17" y="204"/>
                    </a:lnTo>
                    <a:lnTo>
                      <a:pt x="21" y="207"/>
                    </a:lnTo>
                    <a:lnTo>
                      <a:pt x="20" y="210"/>
                    </a:lnTo>
                    <a:lnTo>
                      <a:pt x="21" y="212"/>
                    </a:lnTo>
                    <a:lnTo>
                      <a:pt x="25" y="213"/>
                    </a:lnTo>
                    <a:lnTo>
                      <a:pt x="30" y="216"/>
                    </a:lnTo>
                    <a:lnTo>
                      <a:pt x="32" y="217"/>
                    </a:lnTo>
                    <a:lnTo>
                      <a:pt x="37" y="218"/>
                    </a:lnTo>
                    <a:lnTo>
                      <a:pt x="38" y="217"/>
                    </a:lnTo>
                    <a:lnTo>
                      <a:pt x="38" y="213"/>
                    </a:lnTo>
                    <a:lnTo>
                      <a:pt x="40" y="211"/>
                    </a:lnTo>
                    <a:lnTo>
                      <a:pt x="41" y="211"/>
                    </a:lnTo>
                    <a:lnTo>
                      <a:pt x="45" y="213"/>
                    </a:lnTo>
                    <a:lnTo>
                      <a:pt x="47" y="214"/>
                    </a:lnTo>
                    <a:lnTo>
                      <a:pt x="48" y="217"/>
                    </a:lnTo>
                    <a:lnTo>
                      <a:pt x="50" y="218"/>
                    </a:lnTo>
                    <a:lnTo>
                      <a:pt x="51" y="218"/>
                    </a:lnTo>
                    <a:lnTo>
                      <a:pt x="51" y="218"/>
                    </a:lnTo>
                    <a:lnTo>
                      <a:pt x="53" y="220"/>
                    </a:lnTo>
                    <a:lnTo>
                      <a:pt x="58" y="221"/>
                    </a:lnTo>
                    <a:lnTo>
                      <a:pt x="61" y="222"/>
                    </a:lnTo>
                    <a:lnTo>
                      <a:pt x="62" y="224"/>
                    </a:lnTo>
                    <a:lnTo>
                      <a:pt x="65" y="228"/>
                    </a:lnTo>
                    <a:lnTo>
                      <a:pt x="65" y="232"/>
                    </a:lnTo>
                    <a:lnTo>
                      <a:pt x="68" y="237"/>
                    </a:lnTo>
                    <a:lnTo>
                      <a:pt x="70" y="237"/>
                    </a:lnTo>
                    <a:lnTo>
                      <a:pt x="76" y="240"/>
                    </a:lnTo>
                    <a:lnTo>
                      <a:pt x="79" y="245"/>
                    </a:lnTo>
                    <a:lnTo>
                      <a:pt x="79" y="249"/>
                    </a:lnTo>
                    <a:lnTo>
                      <a:pt x="80" y="249"/>
                    </a:lnTo>
                    <a:lnTo>
                      <a:pt x="82" y="251"/>
                    </a:lnTo>
                    <a:lnTo>
                      <a:pt x="84" y="255"/>
                    </a:lnTo>
                    <a:lnTo>
                      <a:pt x="83" y="256"/>
                    </a:lnTo>
                    <a:lnTo>
                      <a:pt x="84" y="259"/>
                    </a:lnTo>
                    <a:lnTo>
                      <a:pt x="86" y="260"/>
                    </a:lnTo>
                    <a:lnTo>
                      <a:pt x="89" y="259"/>
                    </a:lnTo>
                    <a:lnTo>
                      <a:pt x="92" y="260"/>
                    </a:lnTo>
                    <a:lnTo>
                      <a:pt x="96" y="260"/>
                    </a:lnTo>
                    <a:lnTo>
                      <a:pt x="96" y="259"/>
                    </a:lnTo>
                    <a:lnTo>
                      <a:pt x="101" y="256"/>
                    </a:lnTo>
                    <a:lnTo>
                      <a:pt x="105" y="257"/>
                    </a:lnTo>
                    <a:lnTo>
                      <a:pt x="109" y="259"/>
                    </a:lnTo>
                    <a:lnTo>
                      <a:pt x="113" y="256"/>
                    </a:lnTo>
                    <a:lnTo>
                      <a:pt x="116" y="256"/>
                    </a:lnTo>
                    <a:lnTo>
                      <a:pt x="117" y="259"/>
                    </a:lnTo>
                    <a:lnTo>
                      <a:pt x="119" y="259"/>
                    </a:lnTo>
                    <a:lnTo>
                      <a:pt x="122" y="260"/>
                    </a:lnTo>
                    <a:lnTo>
                      <a:pt x="124" y="262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17" y="283"/>
                    </a:lnTo>
                    <a:lnTo>
                      <a:pt x="117" y="284"/>
                    </a:lnTo>
                    <a:lnTo>
                      <a:pt x="120" y="284"/>
                    </a:lnTo>
                    <a:lnTo>
                      <a:pt x="124" y="283"/>
                    </a:lnTo>
                    <a:lnTo>
                      <a:pt x="127" y="287"/>
                    </a:lnTo>
                    <a:lnTo>
                      <a:pt x="127" y="290"/>
                    </a:lnTo>
                    <a:lnTo>
                      <a:pt x="130" y="281"/>
                    </a:lnTo>
                    <a:lnTo>
                      <a:pt x="137" y="245"/>
                    </a:lnTo>
                    <a:lnTo>
                      <a:pt x="137" y="243"/>
                    </a:lnTo>
                    <a:lnTo>
                      <a:pt x="137" y="237"/>
                    </a:lnTo>
                    <a:lnTo>
                      <a:pt x="134" y="230"/>
                    </a:lnTo>
                    <a:lnTo>
                      <a:pt x="129" y="224"/>
                    </a:lnTo>
                    <a:lnTo>
                      <a:pt x="127" y="221"/>
                    </a:lnTo>
                    <a:lnTo>
                      <a:pt x="126" y="212"/>
                    </a:lnTo>
                    <a:lnTo>
                      <a:pt x="135" y="208"/>
                    </a:lnTo>
                    <a:lnTo>
                      <a:pt x="139" y="211"/>
                    </a:lnTo>
                    <a:lnTo>
                      <a:pt x="140" y="207"/>
                    </a:lnTo>
                    <a:lnTo>
                      <a:pt x="138" y="206"/>
                    </a:lnTo>
                    <a:lnTo>
                      <a:pt x="140" y="204"/>
                    </a:lnTo>
                    <a:lnTo>
                      <a:pt x="137" y="199"/>
                    </a:lnTo>
                    <a:lnTo>
                      <a:pt x="132" y="197"/>
                    </a:lnTo>
                    <a:lnTo>
                      <a:pt x="130" y="193"/>
                    </a:lnTo>
                    <a:lnTo>
                      <a:pt x="131" y="188"/>
                    </a:lnTo>
                    <a:lnTo>
                      <a:pt x="148" y="188"/>
                    </a:lnTo>
                    <a:lnTo>
                      <a:pt x="149" y="185"/>
                    </a:lnTo>
                    <a:lnTo>
                      <a:pt x="152" y="185"/>
                    </a:lnTo>
                    <a:lnTo>
                      <a:pt x="154" y="187"/>
                    </a:lnTo>
                    <a:lnTo>
                      <a:pt x="155" y="186"/>
                    </a:lnTo>
                    <a:lnTo>
                      <a:pt x="158" y="183"/>
                    </a:lnTo>
                    <a:lnTo>
                      <a:pt x="162" y="182"/>
                    </a:lnTo>
                    <a:lnTo>
                      <a:pt x="163" y="184"/>
                    </a:lnTo>
                    <a:lnTo>
                      <a:pt x="165" y="188"/>
                    </a:lnTo>
                    <a:lnTo>
                      <a:pt x="165" y="192"/>
                    </a:lnTo>
                    <a:lnTo>
                      <a:pt x="165" y="197"/>
                    </a:lnTo>
                    <a:lnTo>
                      <a:pt x="169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66" y="184"/>
                    </a:lnTo>
                    <a:lnTo>
                      <a:pt x="165" y="180"/>
                    </a:lnTo>
                    <a:lnTo>
                      <a:pt x="165" y="178"/>
                    </a:lnTo>
                    <a:lnTo>
                      <a:pt x="164" y="174"/>
                    </a:lnTo>
                    <a:lnTo>
                      <a:pt x="163" y="173"/>
                    </a:lnTo>
                    <a:lnTo>
                      <a:pt x="162" y="170"/>
                    </a:lnTo>
                    <a:lnTo>
                      <a:pt x="162" y="169"/>
                    </a:lnTo>
                    <a:lnTo>
                      <a:pt x="160" y="171"/>
                    </a:lnTo>
                    <a:lnTo>
                      <a:pt x="158" y="170"/>
                    </a:lnTo>
                    <a:lnTo>
                      <a:pt x="158" y="168"/>
                    </a:lnTo>
                    <a:lnTo>
                      <a:pt x="163" y="158"/>
                    </a:lnTo>
                    <a:lnTo>
                      <a:pt x="160" y="149"/>
                    </a:lnTo>
                    <a:lnTo>
                      <a:pt x="160" y="147"/>
                    </a:lnTo>
                    <a:lnTo>
                      <a:pt x="158" y="145"/>
                    </a:lnTo>
                    <a:lnTo>
                      <a:pt x="158" y="139"/>
                    </a:lnTo>
                    <a:lnTo>
                      <a:pt x="158" y="139"/>
                    </a:lnTo>
                    <a:lnTo>
                      <a:pt x="159" y="135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9" y="124"/>
                    </a:lnTo>
                    <a:lnTo>
                      <a:pt x="163" y="123"/>
                    </a:lnTo>
                    <a:lnTo>
                      <a:pt x="164" y="121"/>
                    </a:lnTo>
                    <a:lnTo>
                      <a:pt x="164" y="117"/>
                    </a:lnTo>
                    <a:lnTo>
                      <a:pt x="165" y="115"/>
                    </a:lnTo>
                    <a:lnTo>
                      <a:pt x="164" y="108"/>
                    </a:lnTo>
                    <a:lnTo>
                      <a:pt x="162" y="107"/>
                    </a:lnTo>
                    <a:lnTo>
                      <a:pt x="159" y="107"/>
                    </a:lnTo>
                    <a:lnTo>
                      <a:pt x="158" y="108"/>
                    </a:lnTo>
                    <a:lnTo>
                      <a:pt x="155" y="107"/>
                    </a:lnTo>
                    <a:lnTo>
                      <a:pt x="152" y="107"/>
                    </a:lnTo>
                    <a:lnTo>
                      <a:pt x="149" y="110"/>
                    </a:lnTo>
                    <a:lnTo>
                      <a:pt x="148" y="108"/>
                    </a:lnTo>
                    <a:lnTo>
                      <a:pt x="144" y="107"/>
                    </a:lnTo>
                    <a:lnTo>
                      <a:pt x="144" y="107"/>
                    </a:lnTo>
                    <a:lnTo>
                      <a:pt x="142" y="107"/>
                    </a:lnTo>
                    <a:lnTo>
                      <a:pt x="138" y="107"/>
                    </a:lnTo>
                    <a:lnTo>
                      <a:pt x="128" y="95"/>
                    </a:lnTo>
                    <a:lnTo>
                      <a:pt x="125" y="93"/>
                    </a:lnTo>
                    <a:lnTo>
                      <a:pt x="121" y="93"/>
                    </a:lnTo>
                    <a:lnTo>
                      <a:pt x="117" y="93"/>
                    </a:lnTo>
                    <a:lnTo>
                      <a:pt x="116" y="94"/>
                    </a:lnTo>
                    <a:lnTo>
                      <a:pt x="113" y="93"/>
                    </a:lnTo>
                    <a:lnTo>
                      <a:pt x="109" y="93"/>
                    </a:lnTo>
                    <a:lnTo>
                      <a:pt x="109" y="93"/>
                    </a:lnTo>
                    <a:lnTo>
                      <a:pt x="106" y="95"/>
                    </a:lnTo>
                    <a:lnTo>
                      <a:pt x="103" y="93"/>
                    </a:lnTo>
                    <a:lnTo>
                      <a:pt x="101" y="93"/>
                    </a:lnTo>
                    <a:lnTo>
                      <a:pt x="97" y="90"/>
                    </a:lnTo>
                    <a:lnTo>
                      <a:pt x="94" y="87"/>
                    </a:lnTo>
                    <a:lnTo>
                      <a:pt x="94" y="85"/>
                    </a:lnTo>
                    <a:lnTo>
                      <a:pt x="95" y="83"/>
                    </a:lnTo>
                    <a:lnTo>
                      <a:pt x="94" y="80"/>
                    </a:lnTo>
                    <a:lnTo>
                      <a:pt x="96" y="77"/>
                    </a:lnTo>
                    <a:lnTo>
                      <a:pt x="95" y="73"/>
                    </a:lnTo>
                    <a:lnTo>
                      <a:pt x="92" y="69"/>
                    </a:lnTo>
                    <a:lnTo>
                      <a:pt x="87" y="57"/>
                    </a:lnTo>
                    <a:lnTo>
                      <a:pt x="85" y="57"/>
                    </a:lnTo>
                    <a:lnTo>
                      <a:pt x="82" y="57"/>
                    </a:lnTo>
                    <a:lnTo>
                      <a:pt x="83" y="55"/>
                    </a:lnTo>
                    <a:lnTo>
                      <a:pt x="85" y="50"/>
                    </a:lnTo>
                    <a:lnTo>
                      <a:pt x="85" y="44"/>
                    </a:lnTo>
                    <a:lnTo>
                      <a:pt x="85" y="42"/>
                    </a:lnTo>
                    <a:lnTo>
                      <a:pt x="85" y="38"/>
                    </a:lnTo>
                    <a:lnTo>
                      <a:pt x="90" y="30"/>
                    </a:lnTo>
                    <a:lnTo>
                      <a:pt x="92" y="28"/>
                    </a:lnTo>
                    <a:lnTo>
                      <a:pt x="95" y="24"/>
                    </a:lnTo>
                    <a:lnTo>
                      <a:pt x="97" y="23"/>
                    </a:lnTo>
                    <a:lnTo>
                      <a:pt x="98" y="21"/>
                    </a:lnTo>
                    <a:lnTo>
                      <a:pt x="103" y="14"/>
                    </a:lnTo>
                    <a:lnTo>
                      <a:pt x="110" y="10"/>
                    </a:lnTo>
                    <a:lnTo>
                      <a:pt x="110" y="9"/>
                    </a:lnTo>
                    <a:lnTo>
                      <a:pt x="112" y="10"/>
                    </a:lnTo>
                    <a:lnTo>
                      <a:pt x="113" y="9"/>
                    </a:lnTo>
                    <a:lnTo>
                      <a:pt x="114" y="7"/>
                    </a:lnTo>
                    <a:lnTo>
                      <a:pt x="114" y="5"/>
                    </a:lnTo>
                    <a:lnTo>
                      <a:pt x="113" y="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1"/>
                    </a:lnTo>
                    <a:lnTo>
                      <a:pt x="105" y="3"/>
                    </a:lnTo>
                    <a:lnTo>
                      <a:pt x="103" y="3"/>
                    </a:lnTo>
                    <a:lnTo>
                      <a:pt x="102" y="4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6" y="6"/>
                    </a:lnTo>
                    <a:lnTo>
                      <a:pt x="97" y="8"/>
                    </a:lnTo>
                    <a:lnTo>
                      <a:pt x="96" y="10"/>
                    </a:lnTo>
                    <a:lnTo>
                      <a:pt x="92" y="11"/>
                    </a:lnTo>
                    <a:lnTo>
                      <a:pt x="88" y="15"/>
                    </a:lnTo>
                    <a:lnTo>
                      <a:pt x="85" y="18"/>
                    </a:lnTo>
                    <a:lnTo>
                      <a:pt x="81" y="19"/>
                    </a:lnTo>
                    <a:lnTo>
                      <a:pt x="77" y="19"/>
                    </a:lnTo>
                    <a:lnTo>
                      <a:pt x="72" y="19"/>
                    </a:lnTo>
                    <a:lnTo>
                      <a:pt x="69" y="21"/>
                    </a:lnTo>
                    <a:lnTo>
                      <a:pt x="69" y="23"/>
                    </a:lnTo>
                    <a:lnTo>
                      <a:pt x="71" y="25"/>
                    </a:lnTo>
                    <a:lnTo>
                      <a:pt x="70" y="28"/>
                    </a:lnTo>
                    <a:lnTo>
                      <a:pt x="68" y="31"/>
                    </a:lnTo>
                    <a:lnTo>
                      <a:pt x="67" y="30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68" y="25"/>
                    </a:lnTo>
                    <a:lnTo>
                      <a:pt x="66" y="24"/>
                    </a:lnTo>
                    <a:lnTo>
                      <a:pt x="62" y="23"/>
                    </a:lnTo>
                    <a:lnTo>
                      <a:pt x="61" y="23"/>
                    </a:lnTo>
                    <a:lnTo>
                      <a:pt x="56" y="27"/>
                    </a:lnTo>
                    <a:lnTo>
                      <a:pt x="54" y="29"/>
                    </a:lnTo>
                    <a:lnTo>
                      <a:pt x="51" y="33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48" y="44"/>
                    </a:lnTo>
                    <a:lnTo>
                      <a:pt x="49" y="45"/>
                    </a:lnTo>
                    <a:lnTo>
                      <a:pt x="50" y="48"/>
                    </a:lnTo>
                    <a:lnTo>
                      <a:pt x="49" y="51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2" y="54"/>
                    </a:lnTo>
                    <a:lnTo>
                      <a:pt x="38" y="58"/>
                    </a:lnTo>
                    <a:lnTo>
                      <a:pt x="37" y="59"/>
                    </a:lnTo>
                    <a:lnTo>
                      <a:pt x="34" y="64"/>
                    </a:lnTo>
                    <a:lnTo>
                      <a:pt x="33" y="64"/>
                    </a:lnTo>
                    <a:lnTo>
                      <a:pt x="30" y="64"/>
                    </a:lnTo>
                    <a:lnTo>
                      <a:pt x="31" y="67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6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27" y="72"/>
                    </a:lnTo>
                    <a:lnTo>
                      <a:pt x="27" y="69"/>
                    </a:lnTo>
                    <a:lnTo>
                      <a:pt x="23" y="65"/>
                    </a:lnTo>
                    <a:lnTo>
                      <a:pt x="23" y="68"/>
                    </a:lnTo>
                    <a:lnTo>
                      <a:pt x="23" y="70"/>
                    </a:lnTo>
                    <a:lnTo>
                      <a:pt x="24" y="75"/>
                    </a:lnTo>
                    <a:lnTo>
                      <a:pt x="22" y="79"/>
                    </a:lnTo>
                    <a:lnTo>
                      <a:pt x="21" y="83"/>
                    </a:lnTo>
                    <a:lnTo>
                      <a:pt x="20" y="85"/>
                    </a:lnTo>
                    <a:lnTo>
                      <a:pt x="18" y="85"/>
                    </a:lnTo>
                    <a:lnTo>
                      <a:pt x="16" y="90"/>
                    </a:lnTo>
                    <a:lnTo>
                      <a:pt x="17" y="90"/>
                    </a:lnTo>
                    <a:lnTo>
                      <a:pt x="17" y="94"/>
                    </a:lnTo>
                    <a:lnTo>
                      <a:pt x="18" y="98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4" y="107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4" y="113"/>
                    </a:lnTo>
                    <a:lnTo>
                      <a:pt x="24" y="117"/>
                    </a:lnTo>
                    <a:lnTo>
                      <a:pt x="22" y="119"/>
                    </a:lnTo>
                    <a:lnTo>
                      <a:pt x="21" y="121"/>
                    </a:lnTo>
                    <a:lnTo>
                      <a:pt x="22" y="122"/>
                    </a:lnTo>
                    <a:lnTo>
                      <a:pt x="23" y="125"/>
                    </a:lnTo>
                    <a:lnTo>
                      <a:pt x="23" y="131"/>
                    </a:lnTo>
                    <a:lnTo>
                      <a:pt x="23" y="138"/>
                    </a:lnTo>
                    <a:lnTo>
                      <a:pt x="21" y="142"/>
                    </a:lnTo>
                    <a:lnTo>
                      <a:pt x="21" y="144"/>
                    </a:lnTo>
                    <a:lnTo>
                      <a:pt x="23" y="147"/>
                    </a:lnTo>
                    <a:lnTo>
                      <a:pt x="25" y="145"/>
                    </a:lnTo>
                    <a:lnTo>
                      <a:pt x="25" y="148"/>
                    </a:lnTo>
                    <a:lnTo>
                      <a:pt x="27" y="150"/>
                    </a:lnTo>
                    <a:lnTo>
                      <a:pt x="27" y="150"/>
                    </a:lnTo>
                    <a:lnTo>
                      <a:pt x="28" y="152"/>
                    </a:lnTo>
                    <a:lnTo>
                      <a:pt x="27" y="153"/>
                    </a:lnTo>
                    <a:lnTo>
                      <a:pt x="25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4" y="172"/>
                    </a:lnTo>
                    <a:lnTo>
                      <a:pt x="9" y="173"/>
                    </a:lnTo>
                    <a:lnTo>
                      <a:pt x="5" y="177"/>
                    </a:lnTo>
                    <a:lnTo>
                      <a:pt x="1" y="184"/>
                    </a:lnTo>
                    <a:lnTo>
                      <a:pt x="1" y="190"/>
                    </a:lnTo>
                    <a:lnTo>
                      <a:pt x="0" y="193"/>
                    </a:lnTo>
                    <a:lnTo>
                      <a:pt x="4" y="194"/>
                    </a:lnTo>
                    <a:lnTo>
                      <a:pt x="9" y="19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1307">
                <a:extLst>
                  <a:ext uri="{FF2B5EF4-FFF2-40B4-BE49-F238E27FC236}">
                    <a16:creationId xmlns:a16="http://schemas.microsoft.com/office/drawing/2014/main" id="{7C886135-925B-4257-B10C-74E4A947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733" y="4533476"/>
                <a:ext cx="7938" cy="12699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3 h 8"/>
                  <a:gd name="T4" fmla="*/ 0 w 5"/>
                  <a:gd name="T5" fmla="*/ 6 h 8"/>
                  <a:gd name="T6" fmla="*/ 0 w 5"/>
                  <a:gd name="T7" fmla="*/ 7 h 8"/>
                  <a:gd name="T8" fmla="*/ 1 w 5"/>
                  <a:gd name="T9" fmla="*/ 8 h 8"/>
                  <a:gd name="T10" fmla="*/ 3 w 5"/>
                  <a:gd name="T11" fmla="*/ 7 h 8"/>
                  <a:gd name="T12" fmla="*/ 4 w 5"/>
                  <a:gd name="T13" fmla="*/ 5 h 8"/>
                  <a:gd name="T14" fmla="*/ 4 w 5"/>
                  <a:gd name="T15" fmla="*/ 3 h 8"/>
                  <a:gd name="T16" fmla="*/ 5 w 5"/>
                  <a:gd name="T17" fmla="*/ 0 h 8"/>
                  <a:gd name="T18" fmla="*/ 4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lnTo>
                      <a:pt x="2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1308">
                <a:extLst>
                  <a:ext uri="{FF2B5EF4-FFF2-40B4-BE49-F238E27FC236}">
                    <a16:creationId xmlns:a16="http://schemas.microsoft.com/office/drawing/2014/main" id="{A2B21A3C-50C9-4ACE-B2DA-8414C256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445" y="4417600"/>
                <a:ext cx="131768" cy="176197"/>
              </a:xfrm>
              <a:custGeom>
                <a:avLst/>
                <a:gdLst>
                  <a:gd name="T0" fmla="*/ 11 w 83"/>
                  <a:gd name="T1" fmla="*/ 94 h 111"/>
                  <a:gd name="T2" fmla="*/ 9 w 83"/>
                  <a:gd name="T3" fmla="*/ 100 h 111"/>
                  <a:gd name="T4" fmla="*/ 15 w 83"/>
                  <a:gd name="T5" fmla="*/ 98 h 111"/>
                  <a:gd name="T6" fmla="*/ 21 w 83"/>
                  <a:gd name="T7" fmla="*/ 102 h 111"/>
                  <a:gd name="T8" fmla="*/ 28 w 83"/>
                  <a:gd name="T9" fmla="*/ 111 h 111"/>
                  <a:gd name="T10" fmla="*/ 32 w 83"/>
                  <a:gd name="T11" fmla="*/ 107 h 111"/>
                  <a:gd name="T12" fmla="*/ 45 w 83"/>
                  <a:gd name="T13" fmla="*/ 77 h 111"/>
                  <a:gd name="T14" fmla="*/ 66 w 83"/>
                  <a:gd name="T15" fmla="*/ 66 h 111"/>
                  <a:gd name="T16" fmla="*/ 80 w 83"/>
                  <a:gd name="T17" fmla="*/ 45 h 111"/>
                  <a:gd name="T18" fmla="*/ 83 w 83"/>
                  <a:gd name="T19" fmla="*/ 43 h 111"/>
                  <a:gd name="T20" fmla="*/ 83 w 83"/>
                  <a:gd name="T21" fmla="*/ 36 h 111"/>
                  <a:gd name="T22" fmla="*/ 80 w 83"/>
                  <a:gd name="T23" fmla="*/ 28 h 111"/>
                  <a:gd name="T24" fmla="*/ 80 w 83"/>
                  <a:gd name="T25" fmla="*/ 25 h 111"/>
                  <a:gd name="T26" fmla="*/ 77 w 83"/>
                  <a:gd name="T27" fmla="*/ 24 h 111"/>
                  <a:gd name="T28" fmla="*/ 74 w 83"/>
                  <a:gd name="T29" fmla="*/ 20 h 111"/>
                  <a:gd name="T30" fmla="*/ 69 w 83"/>
                  <a:gd name="T31" fmla="*/ 18 h 111"/>
                  <a:gd name="T32" fmla="*/ 67 w 83"/>
                  <a:gd name="T33" fmla="*/ 24 h 111"/>
                  <a:gd name="T34" fmla="*/ 61 w 83"/>
                  <a:gd name="T35" fmla="*/ 24 h 111"/>
                  <a:gd name="T36" fmla="*/ 54 w 83"/>
                  <a:gd name="T37" fmla="*/ 20 h 111"/>
                  <a:gd name="T38" fmla="*/ 49 w 83"/>
                  <a:gd name="T39" fmla="*/ 17 h 111"/>
                  <a:gd name="T40" fmla="*/ 46 w 83"/>
                  <a:gd name="T41" fmla="*/ 11 h 111"/>
                  <a:gd name="T42" fmla="*/ 38 w 83"/>
                  <a:gd name="T43" fmla="*/ 5 h 111"/>
                  <a:gd name="T44" fmla="*/ 29 w 83"/>
                  <a:gd name="T45" fmla="*/ 0 h 111"/>
                  <a:gd name="T46" fmla="*/ 24 w 83"/>
                  <a:gd name="T47" fmla="*/ 4 h 111"/>
                  <a:gd name="T48" fmla="*/ 14 w 83"/>
                  <a:gd name="T49" fmla="*/ 10 h 111"/>
                  <a:gd name="T50" fmla="*/ 12 w 83"/>
                  <a:gd name="T51" fmla="*/ 16 h 111"/>
                  <a:gd name="T52" fmla="*/ 14 w 83"/>
                  <a:gd name="T53" fmla="*/ 21 h 111"/>
                  <a:gd name="T54" fmla="*/ 7 w 83"/>
                  <a:gd name="T55" fmla="*/ 32 h 111"/>
                  <a:gd name="T56" fmla="*/ 8 w 83"/>
                  <a:gd name="T57" fmla="*/ 37 h 111"/>
                  <a:gd name="T58" fmla="*/ 3 w 83"/>
                  <a:gd name="T59" fmla="*/ 42 h 111"/>
                  <a:gd name="T60" fmla="*/ 1 w 83"/>
                  <a:gd name="T61" fmla="*/ 49 h 111"/>
                  <a:gd name="T62" fmla="*/ 2 w 83"/>
                  <a:gd name="T63" fmla="*/ 56 h 111"/>
                  <a:gd name="T64" fmla="*/ 0 w 83"/>
                  <a:gd name="T65" fmla="*/ 63 h 111"/>
                  <a:gd name="T66" fmla="*/ 1 w 83"/>
                  <a:gd name="T67" fmla="*/ 68 h 111"/>
                  <a:gd name="T68" fmla="*/ 7 w 83"/>
                  <a:gd name="T69" fmla="*/ 73 h 111"/>
                  <a:gd name="T70" fmla="*/ 11 w 83"/>
                  <a:gd name="T71" fmla="*/ 73 h 111"/>
                  <a:gd name="T72" fmla="*/ 12 w 83"/>
                  <a:gd name="T73" fmla="*/ 67 h 111"/>
                  <a:gd name="T74" fmla="*/ 14 w 83"/>
                  <a:gd name="T75" fmla="*/ 68 h 111"/>
                  <a:gd name="T76" fmla="*/ 15 w 83"/>
                  <a:gd name="T77" fmla="*/ 69 h 111"/>
                  <a:gd name="T78" fmla="*/ 16 w 83"/>
                  <a:gd name="T79" fmla="*/ 66 h 111"/>
                  <a:gd name="T80" fmla="*/ 16 w 83"/>
                  <a:gd name="T81" fmla="*/ 76 h 111"/>
                  <a:gd name="T82" fmla="*/ 15 w 83"/>
                  <a:gd name="T83" fmla="*/ 83 h 111"/>
                  <a:gd name="T84" fmla="*/ 13 w 83"/>
                  <a:gd name="T85" fmla="*/ 8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3" h="111">
                    <a:moveTo>
                      <a:pt x="14" y="92"/>
                    </a:moveTo>
                    <a:lnTo>
                      <a:pt x="11" y="94"/>
                    </a:lnTo>
                    <a:lnTo>
                      <a:pt x="9" y="97"/>
                    </a:lnTo>
                    <a:lnTo>
                      <a:pt x="9" y="100"/>
                    </a:lnTo>
                    <a:lnTo>
                      <a:pt x="12" y="100"/>
                    </a:lnTo>
                    <a:lnTo>
                      <a:pt x="15" y="98"/>
                    </a:lnTo>
                    <a:lnTo>
                      <a:pt x="17" y="101"/>
                    </a:lnTo>
                    <a:lnTo>
                      <a:pt x="21" y="102"/>
                    </a:lnTo>
                    <a:lnTo>
                      <a:pt x="24" y="104"/>
                    </a:lnTo>
                    <a:lnTo>
                      <a:pt x="28" y="111"/>
                    </a:lnTo>
                    <a:lnTo>
                      <a:pt x="29" y="111"/>
                    </a:lnTo>
                    <a:lnTo>
                      <a:pt x="32" y="107"/>
                    </a:lnTo>
                    <a:lnTo>
                      <a:pt x="43" y="80"/>
                    </a:lnTo>
                    <a:lnTo>
                      <a:pt x="45" y="77"/>
                    </a:lnTo>
                    <a:lnTo>
                      <a:pt x="59" y="72"/>
                    </a:lnTo>
                    <a:lnTo>
                      <a:pt x="66" y="66"/>
                    </a:lnTo>
                    <a:lnTo>
                      <a:pt x="76" y="56"/>
                    </a:lnTo>
                    <a:lnTo>
                      <a:pt x="80" y="45"/>
                    </a:lnTo>
                    <a:lnTo>
                      <a:pt x="82" y="45"/>
                    </a:lnTo>
                    <a:lnTo>
                      <a:pt x="83" y="43"/>
                    </a:lnTo>
                    <a:lnTo>
                      <a:pt x="83" y="39"/>
                    </a:lnTo>
                    <a:lnTo>
                      <a:pt x="83" y="36"/>
                    </a:lnTo>
                    <a:lnTo>
                      <a:pt x="80" y="29"/>
                    </a:lnTo>
                    <a:lnTo>
                      <a:pt x="80" y="28"/>
                    </a:lnTo>
                    <a:lnTo>
                      <a:pt x="80" y="25"/>
                    </a:lnTo>
                    <a:lnTo>
                      <a:pt x="80" y="25"/>
                    </a:lnTo>
                    <a:lnTo>
                      <a:pt x="79" y="25"/>
                    </a:lnTo>
                    <a:lnTo>
                      <a:pt x="77" y="24"/>
                    </a:lnTo>
                    <a:lnTo>
                      <a:pt x="76" y="21"/>
                    </a:lnTo>
                    <a:lnTo>
                      <a:pt x="74" y="20"/>
                    </a:lnTo>
                    <a:lnTo>
                      <a:pt x="70" y="18"/>
                    </a:lnTo>
                    <a:lnTo>
                      <a:pt x="69" y="18"/>
                    </a:lnTo>
                    <a:lnTo>
                      <a:pt x="67" y="20"/>
                    </a:lnTo>
                    <a:lnTo>
                      <a:pt x="67" y="24"/>
                    </a:lnTo>
                    <a:lnTo>
                      <a:pt x="66" y="25"/>
                    </a:lnTo>
                    <a:lnTo>
                      <a:pt x="61" y="24"/>
                    </a:lnTo>
                    <a:lnTo>
                      <a:pt x="59" y="23"/>
                    </a:lnTo>
                    <a:lnTo>
                      <a:pt x="54" y="20"/>
                    </a:lnTo>
                    <a:lnTo>
                      <a:pt x="50" y="19"/>
                    </a:lnTo>
                    <a:lnTo>
                      <a:pt x="49" y="17"/>
                    </a:lnTo>
                    <a:lnTo>
                      <a:pt x="50" y="14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38" y="5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1" y="12"/>
                    </a:lnTo>
                    <a:lnTo>
                      <a:pt x="12" y="16"/>
                    </a:lnTo>
                    <a:lnTo>
                      <a:pt x="12" y="18"/>
                    </a:lnTo>
                    <a:lnTo>
                      <a:pt x="14" y="21"/>
                    </a:lnTo>
                    <a:lnTo>
                      <a:pt x="13" y="25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8" y="37"/>
                    </a:lnTo>
                    <a:lnTo>
                      <a:pt x="6" y="42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2" y="52"/>
                    </a:lnTo>
                    <a:lnTo>
                      <a:pt x="2" y="56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8"/>
                    </a:lnTo>
                    <a:lnTo>
                      <a:pt x="4" y="69"/>
                    </a:lnTo>
                    <a:lnTo>
                      <a:pt x="7" y="73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4" y="65"/>
                    </a:lnTo>
                    <a:lnTo>
                      <a:pt x="14" y="68"/>
                    </a:lnTo>
                    <a:lnTo>
                      <a:pt x="15" y="70"/>
                    </a:lnTo>
                    <a:lnTo>
                      <a:pt x="15" y="69"/>
                    </a:lnTo>
                    <a:lnTo>
                      <a:pt x="15" y="66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6" y="76"/>
                    </a:lnTo>
                    <a:lnTo>
                      <a:pt x="17" y="78"/>
                    </a:lnTo>
                    <a:lnTo>
                      <a:pt x="15" y="83"/>
                    </a:lnTo>
                    <a:lnTo>
                      <a:pt x="11" y="87"/>
                    </a:lnTo>
                    <a:lnTo>
                      <a:pt x="13" y="87"/>
                    </a:lnTo>
                    <a:lnTo>
                      <a:pt x="14" y="9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1309">
                <a:extLst>
                  <a:ext uri="{FF2B5EF4-FFF2-40B4-BE49-F238E27FC236}">
                    <a16:creationId xmlns:a16="http://schemas.microsoft.com/office/drawing/2014/main" id="{DD3D3190-0435-4225-9482-BB39D837C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509" y="4457283"/>
                <a:ext cx="288936" cy="512716"/>
              </a:xfrm>
              <a:custGeom>
                <a:avLst/>
                <a:gdLst>
                  <a:gd name="T0" fmla="*/ 175 w 182"/>
                  <a:gd name="T1" fmla="*/ 314 h 323"/>
                  <a:gd name="T2" fmla="*/ 177 w 182"/>
                  <a:gd name="T3" fmla="*/ 306 h 323"/>
                  <a:gd name="T4" fmla="*/ 176 w 182"/>
                  <a:gd name="T5" fmla="*/ 296 h 323"/>
                  <a:gd name="T6" fmla="*/ 178 w 182"/>
                  <a:gd name="T7" fmla="*/ 274 h 323"/>
                  <a:gd name="T8" fmla="*/ 178 w 182"/>
                  <a:gd name="T9" fmla="*/ 261 h 323"/>
                  <a:gd name="T10" fmla="*/ 178 w 182"/>
                  <a:gd name="T11" fmla="*/ 238 h 323"/>
                  <a:gd name="T12" fmla="*/ 182 w 182"/>
                  <a:gd name="T13" fmla="*/ 213 h 323"/>
                  <a:gd name="T14" fmla="*/ 168 w 182"/>
                  <a:gd name="T15" fmla="*/ 189 h 323"/>
                  <a:gd name="T16" fmla="*/ 158 w 182"/>
                  <a:gd name="T17" fmla="*/ 192 h 323"/>
                  <a:gd name="T18" fmla="*/ 155 w 182"/>
                  <a:gd name="T19" fmla="*/ 169 h 323"/>
                  <a:gd name="T20" fmla="*/ 151 w 182"/>
                  <a:gd name="T21" fmla="*/ 166 h 323"/>
                  <a:gd name="T22" fmla="*/ 130 w 182"/>
                  <a:gd name="T23" fmla="*/ 167 h 323"/>
                  <a:gd name="T24" fmla="*/ 118 w 182"/>
                  <a:gd name="T25" fmla="*/ 156 h 323"/>
                  <a:gd name="T26" fmla="*/ 106 w 182"/>
                  <a:gd name="T27" fmla="*/ 133 h 323"/>
                  <a:gd name="T28" fmla="*/ 109 w 182"/>
                  <a:gd name="T29" fmla="*/ 122 h 323"/>
                  <a:gd name="T30" fmla="*/ 117 w 182"/>
                  <a:gd name="T31" fmla="*/ 113 h 323"/>
                  <a:gd name="T32" fmla="*/ 118 w 182"/>
                  <a:gd name="T33" fmla="*/ 97 h 323"/>
                  <a:gd name="T34" fmla="*/ 125 w 182"/>
                  <a:gd name="T35" fmla="*/ 86 h 323"/>
                  <a:gd name="T36" fmla="*/ 138 w 182"/>
                  <a:gd name="T37" fmla="*/ 78 h 323"/>
                  <a:gd name="T38" fmla="*/ 153 w 182"/>
                  <a:gd name="T39" fmla="*/ 72 h 323"/>
                  <a:gd name="T40" fmla="*/ 160 w 182"/>
                  <a:gd name="T41" fmla="*/ 76 h 323"/>
                  <a:gd name="T42" fmla="*/ 154 w 182"/>
                  <a:gd name="T43" fmla="*/ 66 h 323"/>
                  <a:gd name="T44" fmla="*/ 160 w 182"/>
                  <a:gd name="T45" fmla="*/ 44 h 323"/>
                  <a:gd name="T46" fmla="*/ 151 w 182"/>
                  <a:gd name="T47" fmla="*/ 41 h 323"/>
                  <a:gd name="T48" fmla="*/ 139 w 182"/>
                  <a:gd name="T49" fmla="*/ 39 h 323"/>
                  <a:gd name="T50" fmla="*/ 126 w 182"/>
                  <a:gd name="T51" fmla="*/ 42 h 323"/>
                  <a:gd name="T52" fmla="*/ 117 w 182"/>
                  <a:gd name="T53" fmla="*/ 38 h 323"/>
                  <a:gd name="T54" fmla="*/ 113 w 182"/>
                  <a:gd name="T55" fmla="*/ 31 h 323"/>
                  <a:gd name="T56" fmla="*/ 102 w 182"/>
                  <a:gd name="T57" fmla="*/ 19 h 323"/>
                  <a:gd name="T58" fmla="*/ 95 w 182"/>
                  <a:gd name="T59" fmla="*/ 4 h 323"/>
                  <a:gd name="T60" fmla="*/ 85 w 182"/>
                  <a:gd name="T61" fmla="*/ 0 h 323"/>
                  <a:gd name="T62" fmla="*/ 88 w 182"/>
                  <a:gd name="T63" fmla="*/ 11 h 323"/>
                  <a:gd name="T64" fmla="*/ 85 w 182"/>
                  <a:gd name="T65" fmla="*/ 20 h 323"/>
                  <a:gd name="T66" fmla="*/ 50 w 182"/>
                  <a:gd name="T67" fmla="*/ 52 h 323"/>
                  <a:gd name="T68" fmla="*/ 33 w 182"/>
                  <a:gd name="T69" fmla="*/ 86 h 323"/>
                  <a:gd name="T70" fmla="*/ 20 w 182"/>
                  <a:gd name="T71" fmla="*/ 73 h 323"/>
                  <a:gd name="T72" fmla="*/ 16 w 182"/>
                  <a:gd name="T73" fmla="*/ 69 h 323"/>
                  <a:gd name="T74" fmla="*/ 16 w 182"/>
                  <a:gd name="T75" fmla="*/ 62 h 323"/>
                  <a:gd name="T76" fmla="*/ 1 w 182"/>
                  <a:gd name="T77" fmla="*/ 78 h 323"/>
                  <a:gd name="T78" fmla="*/ 3 w 182"/>
                  <a:gd name="T79" fmla="*/ 87 h 323"/>
                  <a:gd name="T80" fmla="*/ 6 w 182"/>
                  <a:gd name="T81" fmla="*/ 99 h 323"/>
                  <a:gd name="T82" fmla="*/ 1 w 182"/>
                  <a:gd name="T83" fmla="*/ 106 h 323"/>
                  <a:gd name="T84" fmla="*/ 14 w 182"/>
                  <a:gd name="T85" fmla="*/ 115 h 323"/>
                  <a:gd name="T86" fmla="*/ 26 w 182"/>
                  <a:gd name="T87" fmla="*/ 128 h 323"/>
                  <a:gd name="T88" fmla="*/ 36 w 182"/>
                  <a:gd name="T89" fmla="*/ 145 h 323"/>
                  <a:gd name="T90" fmla="*/ 41 w 182"/>
                  <a:gd name="T91" fmla="*/ 162 h 323"/>
                  <a:gd name="T92" fmla="*/ 46 w 182"/>
                  <a:gd name="T93" fmla="*/ 175 h 323"/>
                  <a:gd name="T94" fmla="*/ 54 w 182"/>
                  <a:gd name="T95" fmla="*/ 194 h 323"/>
                  <a:gd name="T96" fmla="*/ 62 w 182"/>
                  <a:gd name="T97" fmla="*/ 205 h 323"/>
                  <a:gd name="T98" fmla="*/ 68 w 182"/>
                  <a:gd name="T99" fmla="*/ 217 h 323"/>
                  <a:gd name="T100" fmla="*/ 78 w 182"/>
                  <a:gd name="T101" fmla="*/ 241 h 323"/>
                  <a:gd name="T102" fmla="*/ 76 w 182"/>
                  <a:gd name="T103" fmla="*/ 245 h 323"/>
                  <a:gd name="T104" fmla="*/ 80 w 182"/>
                  <a:gd name="T105" fmla="*/ 251 h 323"/>
                  <a:gd name="T106" fmla="*/ 88 w 182"/>
                  <a:gd name="T107" fmla="*/ 261 h 323"/>
                  <a:gd name="T108" fmla="*/ 95 w 182"/>
                  <a:gd name="T109" fmla="*/ 269 h 323"/>
                  <a:gd name="T110" fmla="*/ 102 w 182"/>
                  <a:gd name="T111" fmla="*/ 271 h 323"/>
                  <a:gd name="T112" fmla="*/ 112 w 182"/>
                  <a:gd name="T113" fmla="*/ 282 h 323"/>
                  <a:gd name="T114" fmla="*/ 120 w 182"/>
                  <a:gd name="T115" fmla="*/ 286 h 323"/>
                  <a:gd name="T116" fmla="*/ 133 w 182"/>
                  <a:gd name="T117" fmla="*/ 292 h 323"/>
                  <a:gd name="T118" fmla="*/ 144 w 182"/>
                  <a:gd name="T119" fmla="*/ 303 h 323"/>
                  <a:gd name="T120" fmla="*/ 146 w 182"/>
                  <a:gd name="T121" fmla="*/ 310 h 323"/>
                  <a:gd name="T122" fmla="*/ 160 w 182"/>
                  <a:gd name="T123" fmla="*/ 321 h 323"/>
                  <a:gd name="T124" fmla="*/ 170 w 182"/>
                  <a:gd name="T125" fmla="*/ 31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2" h="323">
                    <a:moveTo>
                      <a:pt x="170" y="318"/>
                    </a:moveTo>
                    <a:lnTo>
                      <a:pt x="171" y="319"/>
                    </a:lnTo>
                    <a:lnTo>
                      <a:pt x="174" y="317"/>
                    </a:lnTo>
                    <a:lnTo>
                      <a:pt x="175" y="314"/>
                    </a:lnTo>
                    <a:lnTo>
                      <a:pt x="173" y="311"/>
                    </a:lnTo>
                    <a:lnTo>
                      <a:pt x="174" y="308"/>
                    </a:lnTo>
                    <a:lnTo>
                      <a:pt x="175" y="305"/>
                    </a:lnTo>
                    <a:lnTo>
                      <a:pt x="177" y="306"/>
                    </a:lnTo>
                    <a:lnTo>
                      <a:pt x="177" y="303"/>
                    </a:lnTo>
                    <a:lnTo>
                      <a:pt x="175" y="303"/>
                    </a:lnTo>
                    <a:lnTo>
                      <a:pt x="174" y="302"/>
                    </a:lnTo>
                    <a:lnTo>
                      <a:pt x="176" y="296"/>
                    </a:lnTo>
                    <a:lnTo>
                      <a:pt x="179" y="293"/>
                    </a:lnTo>
                    <a:lnTo>
                      <a:pt x="182" y="289"/>
                    </a:lnTo>
                    <a:lnTo>
                      <a:pt x="182" y="285"/>
                    </a:lnTo>
                    <a:lnTo>
                      <a:pt x="178" y="274"/>
                    </a:lnTo>
                    <a:lnTo>
                      <a:pt x="179" y="271"/>
                    </a:lnTo>
                    <a:lnTo>
                      <a:pt x="179" y="267"/>
                    </a:lnTo>
                    <a:lnTo>
                      <a:pt x="178" y="265"/>
                    </a:lnTo>
                    <a:lnTo>
                      <a:pt x="178" y="261"/>
                    </a:lnTo>
                    <a:lnTo>
                      <a:pt x="179" y="258"/>
                    </a:lnTo>
                    <a:lnTo>
                      <a:pt x="180" y="253"/>
                    </a:lnTo>
                    <a:lnTo>
                      <a:pt x="180" y="242"/>
                    </a:lnTo>
                    <a:lnTo>
                      <a:pt x="178" y="238"/>
                    </a:lnTo>
                    <a:lnTo>
                      <a:pt x="180" y="232"/>
                    </a:lnTo>
                    <a:lnTo>
                      <a:pt x="180" y="220"/>
                    </a:lnTo>
                    <a:lnTo>
                      <a:pt x="182" y="216"/>
                    </a:lnTo>
                    <a:lnTo>
                      <a:pt x="182" y="213"/>
                    </a:lnTo>
                    <a:lnTo>
                      <a:pt x="169" y="191"/>
                    </a:lnTo>
                    <a:lnTo>
                      <a:pt x="169" y="191"/>
                    </a:lnTo>
                    <a:lnTo>
                      <a:pt x="169" y="190"/>
                    </a:lnTo>
                    <a:lnTo>
                      <a:pt x="168" y="189"/>
                    </a:lnTo>
                    <a:lnTo>
                      <a:pt x="166" y="190"/>
                    </a:lnTo>
                    <a:lnTo>
                      <a:pt x="163" y="190"/>
                    </a:lnTo>
                    <a:lnTo>
                      <a:pt x="161" y="191"/>
                    </a:lnTo>
                    <a:lnTo>
                      <a:pt x="158" y="192"/>
                    </a:lnTo>
                    <a:lnTo>
                      <a:pt x="156" y="189"/>
                    </a:lnTo>
                    <a:lnTo>
                      <a:pt x="156" y="186"/>
                    </a:lnTo>
                    <a:lnTo>
                      <a:pt x="155" y="176"/>
                    </a:lnTo>
                    <a:lnTo>
                      <a:pt x="155" y="169"/>
                    </a:lnTo>
                    <a:lnTo>
                      <a:pt x="156" y="169"/>
                    </a:lnTo>
                    <a:lnTo>
                      <a:pt x="157" y="165"/>
                    </a:lnTo>
                    <a:lnTo>
                      <a:pt x="155" y="163"/>
                    </a:lnTo>
                    <a:lnTo>
                      <a:pt x="151" y="166"/>
                    </a:lnTo>
                    <a:lnTo>
                      <a:pt x="144" y="173"/>
                    </a:lnTo>
                    <a:lnTo>
                      <a:pt x="137" y="172"/>
                    </a:lnTo>
                    <a:lnTo>
                      <a:pt x="131" y="172"/>
                    </a:lnTo>
                    <a:lnTo>
                      <a:pt x="130" y="167"/>
                    </a:lnTo>
                    <a:lnTo>
                      <a:pt x="127" y="162"/>
                    </a:lnTo>
                    <a:lnTo>
                      <a:pt x="123" y="161"/>
                    </a:lnTo>
                    <a:lnTo>
                      <a:pt x="114" y="162"/>
                    </a:lnTo>
                    <a:lnTo>
                      <a:pt x="118" y="156"/>
                    </a:lnTo>
                    <a:lnTo>
                      <a:pt x="111" y="143"/>
                    </a:lnTo>
                    <a:lnTo>
                      <a:pt x="107" y="138"/>
                    </a:lnTo>
                    <a:lnTo>
                      <a:pt x="108" y="136"/>
                    </a:lnTo>
                    <a:lnTo>
                      <a:pt x="106" y="133"/>
                    </a:lnTo>
                    <a:lnTo>
                      <a:pt x="108" y="130"/>
                    </a:lnTo>
                    <a:lnTo>
                      <a:pt x="108" y="126"/>
                    </a:lnTo>
                    <a:lnTo>
                      <a:pt x="107" y="124"/>
                    </a:lnTo>
                    <a:lnTo>
                      <a:pt x="109" y="122"/>
                    </a:lnTo>
                    <a:lnTo>
                      <a:pt x="109" y="118"/>
                    </a:lnTo>
                    <a:lnTo>
                      <a:pt x="113" y="115"/>
                    </a:lnTo>
                    <a:lnTo>
                      <a:pt x="115" y="116"/>
                    </a:lnTo>
                    <a:lnTo>
                      <a:pt x="117" y="113"/>
                    </a:lnTo>
                    <a:lnTo>
                      <a:pt x="116" y="110"/>
                    </a:lnTo>
                    <a:lnTo>
                      <a:pt x="115" y="104"/>
                    </a:lnTo>
                    <a:lnTo>
                      <a:pt x="119" y="100"/>
                    </a:lnTo>
                    <a:lnTo>
                      <a:pt x="118" y="97"/>
                    </a:lnTo>
                    <a:lnTo>
                      <a:pt x="119" y="94"/>
                    </a:lnTo>
                    <a:lnTo>
                      <a:pt x="119" y="90"/>
                    </a:lnTo>
                    <a:lnTo>
                      <a:pt x="122" y="88"/>
                    </a:lnTo>
                    <a:lnTo>
                      <a:pt x="125" y="86"/>
                    </a:lnTo>
                    <a:lnTo>
                      <a:pt x="128" y="82"/>
                    </a:lnTo>
                    <a:lnTo>
                      <a:pt x="130" y="82"/>
                    </a:lnTo>
                    <a:lnTo>
                      <a:pt x="131" y="80"/>
                    </a:lnTo>
                    <a:lnTo>
                      <a:pt x="138" y="78"/>
                    </a:lnTo>
                    <a:lnTo>
                      <a:pt x="148" y="74"/>
                    </a:lnTo>
                    <a:lnTo>
                      <a:pt x="149" y="72"/>
                    </a:lnTo>
                    <a:lnTo>
                      <a:pt x="151" y="72"/>
                    </a:lnTo>
                    <a:lnTo>
                      <a:pt x="153" y="72"/>
                    </a:lnTo>
                    <a:lnTo>
                      <a:pt x="154" y="72"/>
                    </a:lnTo>
                    <a:lnTo>
                      <a:pt x="158" y="74"/>
                    </a:lnTo>
                    <a:lnTo>
                      <a:pt x="157" y="75"/>
                    </a:lnTo>
                    <a:lnTo>
                      <a:pt x="160" y="76"/>
                    </a:lnTo>
                    <a:lnTo>
                      <a:pt x="161" y="74"/>
                    </a:lnTo>
                    <a:lnTo>
                      <a:pt x="161" y="69"/>
                    </a:lnTo>
                    <a:lnTo>
                      <a:pt x="158" y="65"/>
                    </a:lnTo>
                    <a:lnTo>
                      <a:pt x="154" y="66"/>
                    </a:lnTo>
                    <a:lnTo>
                      <a:pt x="151" y="66"/>
                    </a:lnTo>
                    <a:lnTo>
                      <a:pt x="151" y="65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6" y="42"/>
                    </a:lnTo>
                    <a:lnTo>
                      <a:pt x="153" y="41"/>
                    </a:lnTo>
                    <a:lnTo>
                      <a:pt x="151" y="41"/>
                    </a:lnTo>
                    <a:lnTo>
                      <a:pt x="150" y="38"/>
                    </a:lnTo>
                    <a:lnTo>
                      <a:pt x="147" y="38"/>
                    </a:lnTo>
                    <a:lnTo>
                      <a:pt x="143" y="41"/>
                    </a:lnTo>
                    <a:lnTo>
                      <a:pt x="139" y="39"/>
                    </a:lnTo>
                    <a:lnTo>
                      <a:pt x="135" y="38"/>
                    </a:lnTo>
                    <a:lnTo>
                      <a:pt x="130" y="41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3" y="41"/>
                    </a:lnTo>
                    <a:lnTo>
                      <a:pt x="120" y="42"/>
                    </a:lnTo>
                    <a:lnTo>
                      <a:pt x="118" y="41"/>
                    </a:lnTo>
                    <a:lnTo>
                      <a:pt x="117" y="38"/>
                    </a:lnTo>
                    <a:lnTo>
                      <a:pt x="118" y="37"/>
                    </a:lnTo>
                    <a:lnTo>
                      <a:pt x="116" y="33"/>
                    </a:lnTo>
                    <a:lnTo>
                      <a:pt x="114" y="31"/>
                    </a:lnTo>
                    <a:lnTo>
                      <a:pt x="113" y="31"/>
                    </a:lnTo>
                    <a:lnTo>
                      <a:pt x="113" y="27"/>
                    </a:lnTo>
                    <a:lnTo>
                      <a:pt x="110" y="22"/>
                    </a:lnTo>
                    <a:lnTo>
                      <a:pt x="104" y="19"/>
                    </a:lnTo>
                    <a:lnTo>
                      <a:pt x="102" y="19"/>
                    </a:lnTo>
                    <a:lnTo>
                      <a:pt x="99" y="14"/>
                    </a:lnTo>
                    <a:lnTo>
                      <a:pt x="99" y="10"/>
                    </a:lnTo>
                    <a:lnTo>
                      <a:pt x="96" y="6"/>
                    </a:lnTo>
                    <a:lnTo>
                      <a:pt x="95" y="4"/>
                    </a:lnTo>
                    <a:lnTo>
                      <a:pt x="92" y="3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3"/>
                    </a:lnTo>
                    <a:lnTo>
                      <a:pt x="85" y="4"/>
                    </a:lnTo>
                    <a:lnTo>
                      <a:pt x="88" y="11"/>
                    </a:lnTo>
                    <a:lnTo>
                      <a:pt x="88" y="14"/>
                    </a:lnTo>
                    <a:lnTo>
                      <a:pt x="88" y="18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1" y="31"/>
                    </a:lnTo>
                    <a:lnTo>
                      <a:pt x="71" y="41"/>
                    </a:lnTo>
                    <a:lnTo>
                      <a:pt x="64" y="47"/>
                    </a:lnTo>
                    <a:lnTo>
                      <a:pt x="50" y="52"/>
                    </a:lnTo>
                    <a:lnTo>
                      <a:pt x="48" y="55"/>
                    </a:lnTo>
                    <a:lnTo>
                      <a:pt x="37" y="82"/>
                    </a:lnTo>
                    <a:lnTo>
                      <a:pt x="34" y="86"/>
                    </a:lnTo>
                    <a:lnTo>
                      <a:pt x="33" y="86"/>
                    </a:lnTo>
                    <a:lnTo>
                      <a:pt x="29" y="79"/>
                    </a:lnTo>
                    <a:lnTo>
                      <a:pt x="26" y="77"/>
                    </a:lnTo>
                    <a:lnTo>
                      <a:pt x="22" y="76"/>
                    </a:lnTo>
                    <a:lnTo>
                      <a:pt x="20" y="73"/>
                    </a:lnTo>
                    <a:lnTo>
                      <a:pt x="17" y="75"/>
                    </a:lnTo>
                    <a:lnTo>
                      <a:pt x="14" y="75"/>
                    </a:lnTo>
                    <a:lnTo>
                      <a:pt x="14" y="72"/>
                    </a:lnTo>
                    <a:lnTo>
                      <a:pt x="16" y="69"/>
                    </a:lnTo>
                    <a:lnTo>
                      <a:pt x="19" y="67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9" y="65"/>
                    </a:lnTo>
                    <a:lnTo>
                      <a:pt x="7" y="68"/>
                    </a:lnTo>
                    <a:lnTo>
                      <a:pt x="2" y="74"/>
                    </a:lnTo>
                    <a:lnTo>
                      <a:pt x="1" y="78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2" y="85"/>
                    </a:lnTo>
                    <a:lnTo>
                      <a:pt x="3" y="87"/>
                    </a:lnTo>
                    <a:lnTo>
                      <a:pt x="1" y="89"/>
                    </a:lnTo>
                    <a:lnTo>
                      <a:pt x="1" y="91"/>
                    </a:lnTo>
                    <a:lnTo>
                      <a:pt x="4" y="94"/>
                    </a:lnTo>
                    <a:lnTo>
                      <a:pt x="6" y="99"/>
                    </a:lnTo>
                    <a:lnTo>
                      <a:pt x="5" y="102"/>
                    </a:lnTo>
                    <a:lnTo>
                      <a:pt x="4" y="102"/>
                    </a:lnTo>
                    <a:lnTo>
                      <a:pt x="2" y="103"/>
                    </a:lnTo>
                    <a:lnTo>
                      <a:pt x="1" y="106"/>
                    </a:lnTo>
                    <a:lnTo>
                      <a:pt x="3" y="108"/>
                    </a:lnTo>
                    <a:lnTo>
                      <a:pt x="5" y="110"/>
                    </a:lnTo>
                    <a:lnTo>
                      <a:pt x="10" y="114"/>
                    </a:lnTo>
                    <a:lnTo>
                      <a:pt x="14" y="115"/>
                    </a:lnTo>
                    <a:lnTo>
                      <a:pt x="19" y="119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6" y="128"/>
                    </a:lnTo>
                    <a:lnTo>
                      <a:pt x="26" y="133"/>
                    </a:lnTo>
                    <a:lnTo>
                      <a:pt x="28" y="137"/>
                    </a:lnTo>
                    <a:lnTo>
                      <a:pt x="34" y="140"/>
                    </a:lnTo>
                    <a:lnTo>
                      <a:pt x="36" y="145"/>
                    </a:lnTo>
                    <a:lnTo>
                      <a:pt x="37" y="150"/>
                    </a:lnTo>
                    <a:lnTo>
                      <a:pt x="39" y="153"/>
                    </a:lnTo>
                    <a:lnTo>
                      <a:pt x="40" y="158"/>
                    </a:lnTo>
                    <a:lnTo>
                      <a:pt x="41" y="162"/>
                    </a:lnTo>
                    <a:lnTo>
                      <a:pt x="43" y="164"/>
                    </a:lnTo>
                    <a:lnTo>
                      <a:pt x="46" y="169"/>
                    </a:lnTo>
                    <a:lnTo>
                      <a:pt x="47" y="174"/>
                    </a:lnTo>
                    <a:lnTo>
                      <a:pt x="46" y="175"/>
                    </a:lnTo>
                    <a:lnTo>
                      <a:pt x="48" y="181"/>
                    </a:lnTo>
                    <a:lnTo>
                      <a:pt x="53" y="187"/>
                    </a:lnTo>
                    <a:lnTo>
                      <a:pt x="54" y="191"/>
                    </a:lnTo>
                    <a:lnTo>
                      <a:pt x="54" y="194"/>
                    </a:lnTo>
                    <a:lnTo>
                      <a:pt x="54" y="196"/>
                    </a:lnTo>
                    <a:lnTo>
                      <a:pt x="56" y="197"/>
                    </a:lnTo>
                    <a:lnTo>
                      <a:pt x="61" y="202"/>
                    </a:lnTo>
                    <a:lnTo>
                      <a:pt x="62" y="205"/>
                    </a:lnTo>
                    <a:lnTo>
                      <a:pt x="62" y="210"/>
                    </a:lnTo>
                    <a:lnTo>
                      <a:pt x="64" y="212"/>
                    </a:lnTo>
                    <a:lnTo>
                      <a:pt x="68" y="213"/>
                    </a:lnTo>
                    <a:lnTo>
                      <a:pt x="68" y="217"/>
                    </a:lnTo>
                    <a:lnTo>
                      <a:pt x="72" y="225"/>
                    </a:lnTo>
                    <a:lnTo>
                      <a:pt x="73" y="229"/>
                    </a:lnTo>
                    <a:lnTo>
                      <a:pt x="78" y="238"/>
                    </a:lnTo>
                    <a:lnTo>
                      <a:pt x="78" y="241"/>
                    </a:lnTo>
                    <a:lnTo>
                      <a:pt x="77" y="241"/>
                    </a:lnTo>
                    <a:lnTo>
                      <a:pt x="75" y="240"/>
                    </a:lnTo>
                    <a:lnTo>
                      <a:pt x="75" y="241"/>
                    </a:lnTo>
                    <a:lnTo>
                      <a:pt x="76" y="245"/>
                    </a:lnTo>
                    <a:lnTo>
                      <a:pt x="76" y="247"/>
                    </a:lnTo>
                    <a:lnTo>
                      <a:pt x="78" y="247"/>
                    </a:lnTo>
                    <a:lnTo>
                      <a:pt x="79" y="248"/>
                    </a:lnTo>
                    <a:lnTo>
                      <a:pt x="80" y="251"/>
                    </a:lnTo>
                    <a:lnTo>
                      <a:pt x="79" y="252"/>
                    </a:lnTo>
                    <a:lnTo>
                      <a:pt x="84" y="256"/>
                    </a:lnTo>
                    <a:lnTo>
                      <a:pt x="88" y="258"/>
                    </a:lnTo>
                    <a:lnTo>
                      <a:pt x="88" y="261"/>
                    </a:lnTo>
                    <a:lnTo>
                      <a:pt x="91" y="264"/>
                    </a:lnTo>
                    <a:lnTo>
                      <a:pt x="93" y="265"/>
                    </a:lnTo>
                    <a:lnTo>
                      <a:pt x="95" y="266"/>
                    </a:lnTo>
                    <a:lnTo>
                      <a:pt x="95" y="269"/>
                    </a:lnTo>
                    <a:lnTo>
                      <a:pt x="97" y="270"/>
                    </a:lnTo>
                    <a:lnTo>
                      <a:pt x="102" y="270"/>
                    </a:lnTo>
                    <a:lnTo>
                      <a:pt x="103" y="268"/>
                    </a:lnTo>
                    <a:lnTo>
                      <a:pt x="102" y="271"/>
                    </a:lnTo>
                    <a:lnTo>
                      <a:pt x="105" y="275"/>
                    </a:lnTo>
                    <a:lnTo>
                      <a:pt x="109" y="277"/>
                    </a:lnTo>
                    <a:lnTo>
                      <a:pt x="111" y="279"/>
                    </a:lnTo>
                    <a:lnTo>
                      <a:pt x="112" y="282"/>
                    </a:lnTo>
                    <a:lnTo>
                      <a:pt x="113" y="284"/>
                    </a:lnTo>
                    <a:lnTo>
                      <a:pt x="117" y="286"/>
                    </a:lnTo>
                    <a:lnTo>
                      <a:pt x="118" y="285"/>
                    </a:lnTo>
                    <a:lnTo>
                      <a:pt x="120" y="286"/>
                    </a:lnTo>
                    <a:lnTo>
                      <a:pt x="126" y="289"/>
                    </a:lnTo>
                    <a:lnTo>
                      <a:pt x="130" y="291"/>
                    </a:lnTo>
                    <a:lnTo>
                      <a:pt x="133" y="291"/>
                    </a:lnTo>
                    <a:lnTo>
                      <a:pt x="133" y="292"/>
                    </a:lnTo>
                    <a:lnTo>
                      <a:pt x="134" y="294"/>
                    </a:lnTo>
                    <a:lnTo>
                      <a:pt x="138" y="298"/>
                    </a:lnTo>
                    <a:lnTo>
                      <a:pt x="140" y="300"/>
                    </a:lnTo>
                    <a:lnTo>
                      <a:pt x="144" y="303"/>
                    </a:lnTo>
                    <a:lnTo>
                      <a:pt x="145" y="303"/>
                    </a:lnTo>
                    <a:lnTo>
                      <a:pt x="147" y="306"/>
                    </a:lnTo>
                    <a:lnTo>
                      <a:pt x="146" y="307"/>
                    </a:lnTo>
                    <a:lnTo>
                      <a:pt x="146" y="310"/>
                    </a:lnTo>
                    <a:lnTo>
                      <a:pt x="149" y="311"/>
                    </a:lnTo>
                    <a:lnTo>
                      <a:pt x="153" y="313"/>
                    </a:lnTo>
                    <a:lnTo>
                      <a:pt x="157" y="317"/>
                    </a:lnTo>
                    <a:lnTo>
                      <a:pt x="160" y="321"/>
                    </a:lnTo>
                    <a:lnTo>
                      <a:pt x="162" y="322"/>
                    </a:lnTo>
                    <a:lnTo>
                      <a:pt x="163" y="323"/>
                    </a:lnTo>
                    <a:lnTo>
                      <a:pt x="167" y="320"/>
                    </a:lnTo>
                    <a:lnTo>
                      <a:pt x="170" y="31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1310">
                <a:extLst>
                  <a:ext uri="{FF2B5EF4-FFF2-40B4-BE49-F238E27FC236}">
                    <a16:creationId xmlns:a16="http://schemas.microsoft.com/office/drawing/2014/main" id="{207534A6-A7FB-415C-8EF4-FA2CF3F82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07" y="4723958"/>
                <a:ext cx="280998" cy="374615"/>
              </a:xfrm>
              <a:custGeom>
                <a:avLst/>
                <a:gdLst>
                  <a:gd name="T0" fmla="*/ 11 w 177"/>
                  <a:gd name="T1" fmla="*/ 52 h 236"/>
                  <a:gd name="T2" fmla="*/ 11 w 177"/>
                  <a:gd name="T3" fmla="*/ 74 h 236"/>
                  <a:gd name="T4" fmla="*/ 9 w 177"/>
                  <a:gd name="T5" fmla="*/ 93 h 236"/>
                  <a:gd name="T6" fmla="*/ 10 w 177"/>
                  <a:gd name="T7" fmla="*/ 103 h 236"/>
                  <a:gd name="T8" fmla="*/ 13 w 177"/>
                  <a:gd name="T9" fmla="*/ 121 h 236"/>
                  <a:gd name="T10" fmla="*/ 5 w 177"/>
                  <a:gd name="T11" fmla="*/ 134 h 236"/>
                  <a:gd name="T12" fmla="*/ 8 w 177"/>
                  <a:gd name="T13" fmla="*/ 138 h 236"/>
                  <a:gd name="T14" fmla="*/ 12 w 177"/>
                  <a:gd name="T15" fmla="*/ 146 h 236"/>
                  <a:gd name="T16" fmla="*/ 13 w 177"/>
                  <a:gd name="T17" fmla="*/ 153 h 236"/>
                  <a:gd name="T18" fmla="*/ 16 w 177"/>
                  <a:gd name="T19" fmla="*/ 165 h 236"/>
                  <a:gd name="T20" fmla="*/ 22 w 177"/>
                  <a:gd name="T21" fmla="*/ 179 h 236"/>
                  <a:gd name="T22" fmla="*/ 22 w 177"/>
                  <a:gd name="T23" fmla="*/ 194 h 236"/>
                  <a:gd name="T24" fmla="*/ 43 w 177"/>
                  <a:gd name="T25" fmla="*/ 236 h 236"/>
                  <a:gd name="T26" fmla="*/ 46 w 177"/>
                  <a:gd name="T27" fmla="*/ 233 h 236"/>
                  <a:gd name="T28" fmla="*/ 56 w 177"/>
                  <a:gd name="T29" fmla="*/ 218 h 236"/>
                  <a:gd name="T30" fmla="*/ 67 w 177"/>
                  <a:gd name="T31" fmla="*/ 219 h 236"/>
                  <a:gd name="T32" fmla="*/ 78 w 177"/>
                  <a:gd name="T33" fmla="*/ 218 h 236"/>
                  <a:gd name="T34" fmla="*/ 83 w 177"/>
                  <a:gd name="T35" fmla="*/ 230 h 236"/>
                  <a:gd name="T36" fmla="*/ 85 w 177"/>
                  <a:gd name="T37" fmla="*/ 227 h 236"/>
                  <a:gd name="T38" fmla="*/ 89 w 177"/>
                  <a:gd name="T39" fmla="*/ 217 h 236"/>
                  <a:gd name="T40" fmla="*/ 106 w 177"/>
                  <a:gd name="T41" fmla="*/ 220 h 236"/>
                  <a:gd name="T42" fmla="*/ 112 w 177"/>
                  <a:gd name="T43" fmla="*/ 201 h 236"/>
                  <a:gd name="T44" fmla="*/ 114 w 177"/>
                  <a:gd name="T45" fmla="*/ 185 h 236"/>
                  <a:gd name="T46" fmla="*/ 120 w 177"/>
                  <a:gd name="T47" fmla="*/ 173 h 236"/>
                  <a:gd name="T48" fmla="*/ 165 w 177"/>
                  <a:gd name="T49" fmla="*/ 176 h 236"/>
                  <a:gd name="T50" fmla="*/ 170 w 177"/>
                  <a:gd name="T51" fmla="*/ 175 h 236"/>
                  <a:gd name="T52" fmla="*/ 176 w 177"/>
                  <a:gd name="T53" fmla="*/ 148 h 236"/>
                  <a:gd name="T54" fmla="*/ 162 w 177"/>
                  <a:gd name="T55" fmla="*/ 123 h 236"/>
                  <a:gd name="T56" fmla="*/ 136 w 177"/>
                  <a:gd name="T57" fmla="*/ 104 h 236"/>
                  <a:gd name="T58" fmla="*/ 131 w 177"/>
                  <a:gd name="T59" fmla="*/ 83 h 236"/>
                  <a:gd name="T60" fmla="*/ 125 w 177"/>
                  <a:gd name="T61" fmla="*/ 69 h 236"/>
                  <a:gd name="T62" fmla="*/ 110 w 177"/>
                  <a:gd name="T63" fmla="*/ 66 h 236"/>
                  <a:gd name="T64" fmla="*/ 99 w 177"/>
                  <a:gd name="T65" fmla="*/ 57 h 236"/>
                  <a:gd name="T66" fmla="*/ 89 w 177"/>
                  <a:gd name="T67" fmla="*/ 52 h 236"/>
                  <a:gd name="T68" fmla="*/ 77 w 177"/>
                  <a:gd name="T69" fmla="*/ 49 h 236"/>
                  <a:gd name="T70" fmla="*/ 66 w 177"/>
                  <a:gd name="T71" fmla="*/ 41 h 236"/>
                  <a:gd name="T72" fmla="*/ 59 w 177"/>
                  <a:gd name="T73" fmla="*/ 28 h 236"/>
                  <a:gd name="T74" fmla="*/ 61 w 177"/>
                  <a:gd name="T75" fmla="*/ 11 h 236"/>
                  <a:gd name="T76" fmla="*/ 58 w 177"/>
                  <a:gd name="T77" fmla="*/ 0 h 236"/>
                  <a:gd name="T78" fmla="*/ 49 w 177"/>
                  <a:gd name="T79" fmla="*/ 0 h 236"/>
                  <a:gd name="T80" fmla="*/ 33 w 177"/>
                  <a:gd name="T81" fmla="*/ 8 h 236"/>
                  <a:gd name="T82" fmla="*/ 23 w 177"/>
                  <a:gd name="T83" fmla="*/ 18 h 236"/>
                  <a:gd name="T84" fmla="*/ 13 w 177"/>
                  <a:gd name="T85" fmla="*/ 23 h 236"/>
                  <a:gd name="T86" fmla="*/ 0 w 177"/>
                  <a:gd name="T87" fmla="*/ 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7" h="236">
                    <a:moveTo>
                      <a:pt x="13" y="45"/>
                    </a:moveTo>
                    <a:lnTo>
                      <a:pt x="13" y="48"/>
                    </a:lnTo>
                    <a:lnTo>
                      <a:pt x="11" y="52"/>
                    </a:lnTo>
                    <a:lnTo>
                      <a:pt x="11" y="64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1" y="85"/>
                    </a:lnTo>
                    <a:lnTo>
                      <a:pt x="10" y="90"/>
                    </a:lnTo>
                    <a:lnTo>
                      <a:pt x="9" y="93"/>
                    </a:lnTo>
                    <a:lnTo>
                      <a:pt x="9" y="97"/>
                    </a:lnTo>
                    <a:lnTo>
                      <a:pt x="10" y="99"/>
                    </a:lnTo>
                    <a:lnTo>
                      <a:pt x="10" y="103"/>
                    </a:lnTo>
                    <a:lnTo>
                      <a:pt x="9" y="106"/>
                    </a:lnTo>
                    <a:lnTo>
                      <a:pt x="13" y="117"/>
                    </a:lnTo>
                    <a:lnTo>
                      <a:pt x="13" y="121"/>
                    </a:lnTo>
                    <a:lnTo>
                      <a:pt x="10" y="125"/>
                    </a:lnTo>
                    <a:lnTo>
                      <a:pt x="7" y="128"/>
                    </a:lnTo>
                    <a:lnTo>
                      <a:pt x="5" y="134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8" y="138"/>
                    </a:lnTo>
                    <a:lnTo>
                      <a:pt x="9" y="138"/>
                    </a:lnTo>
                    <a:lnTo>
                      <a:pt x="9" y="142"/>
                    </a:lnTo>
                    <a:lnTo>
                      <a:pt x="12" y="146"/>
                    </a:lnTo>
                    <a:lnTo>
                      <a:pt x="13" y="147"/>
                    </a:lnTo>
                    <a:lnTo>
                      <a:pt x="14" y="150"/>
                    </a:lnTo>
                    <a:lnTo>
                      <a:pt x="13" y="153"/>
                    </a:lnTo>
                    <a:lnTo>
                      <a:pt x="13" y="156"/>
                    </a:lnTo>
                    <a:lnTo>
                      <a:pt x="14" y="161"/>
                    </a:lnTo>
                    <a:lnTo>
                      <a:pt x="16" y="165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2" y="179"/>
                    </a:lnTo>
                    <a:lnTo>
                      <a:pt x="23" y="182"/>
                    </a:lnTo>
                    <a:lnTo>
                      <a:pt x="20" y="191"/>
                    </a:lnTo>
                    <a:lnTo>
                      <a:pt x="22" y="194"/>
                    </a:lnTo>
                    <a:lnTo>
                      <a:pt x="28" y="202"/>
                    </a:lnTo>
                    <a:lnTo>
                      <a:pt x="39" y="236"/>
                    </a:lnTo>
                    <a:lnTo>
                      <a:pt x="43" y="236"/>
                    </a:lnTo>
                    <a:lnTo>
                      <a:pt x="44" y="234"/>
                    </a:lnTo>
                    <a:lnTo>
                      <a:pt x="46" y="233"/>
                    </a:lnTo>
                    <a:lnTo>
                      <a:pt x="46" y="233"/>
                    </a:lnTo>
                    <a:lnTo>
                      <a:pt x="47" y="231"/>
                    </a:lnTo>
                    <a:lnTo>
                      <a:pt x="51" y="225"/>
                    </a:lnTo>
                    <a:lnTo>
                      <a:pt x="56" y="218"/>
                    </a:lnTo>
                    <a:lnTo>
                      <a:pt x="59" y="216"/>
                    </a:lnTo>
                    <a:lnTo>
                      <a:pt x="63" y="220"/>
                    </a:lnTo>
                    <a:lnTo>
                      <a:pt x="67" y="219"/>
                    </a:lnTo>
                    <a:lnTo>
                      <a:pt x="69" y="218"/>
                    </a:lnTo>
                    <a:lnTo>
                      <a:pt x="72" y="219"/>
                    </a:lnTo>
                    <a:lnTo>
                      <a:pt x="78" y="218"/>
                    </a:lnTo>
                    <a:lnTo>
                      <a:pt x="80" y="219"/>
                    </a:lnTo>
                    <a:lnTo>
                      <a:pt x="81" y="223"/>
                    </a:lnTo>
                    <a:lnTo>
                      <a:pt x="83" y="230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5" y="227"/>
                    </a:lnTo>
                    <a:lnTo>
                      <a:pt x="86" y="224"/>
                    </a:lnTo>
                    <a:lnTo>
                      <a:pt x="86" y="221"/>
                    </a:lnTo>
                    <a:lnTo>
                      <a:pt x="89" y="217"/>
                    </a:lnTo>
                    <a:lnTo>
                      <a:pt x="97" y="217"/>
                    </a:lnTo>
                    <a:lnTo>
                      <a:pt x="104" y="217"/>
                    </a:lnTo>
                    <a:lnTo>
                      <a:pt x="106" y="220"/>
                    </a:lnTo>
                    <a:lnTo>
                      <a:pt x="108" y="215"/>
                    </a:lnTo>
                    <a:lnTo>
                      <a:pt x="112" y="205"/>
                    </a:lnTo>
                    <a:lnTo>
                      <a:pt x="112" y="201"/>
                    </a:lnTo>
                    <a:lnTo>
                      <a:pt x="111" y="196"/>
                    </a:lnTo>
                    <a:lnTo>
                      <a:pt x="110" y="194"/>
                    </a:lnTo>
                    <a:lnTo>
                      <a:pt x="114" y="185"/>
                    </a:lnTo>
                    <a:lnTo>
                      <a:pt x="117" y="179"/>
                    </a:lnTo>
                    <a:lnTo>
                      <a:pt x="117" y="176"/>
                    </a:lnTo>
                    <a:lnTo>
                      <a:pt x="120" y="173"/>
                    </a:lnTo>
                    <a:lnTo>
                      <a:pt x="139" y="167"/>
                    </a:lnTo>
                    <a:lnTo>
                      <a:pt x="155" y="167"/>
                    </a:lnTo>
                    <a:lnTo>
                      <a:pt x="165" y="176"/>
                    </a:lnTo>
                    <a:lnTo>
                      <a:pt x="167" y="177"/>
                    </a:lnTo>
                    <a:lnTo>
                      <a:pt x="169" y="178"/>
                    </a:lnTo>
                    <a:lnTo>
                      <a:pt x="170" y="175"/>
                    </a:lnTo>
                    <a:lnTo>
                      <a:pt x="170" y="173"/>
                    </a:lnTo>
                    <a:lnTo>
                      <a:pt x="177" y="156"/>
                    </a:lnTo>
                    <a:lnTo>
                      <a:pt x="176" y="148"/>
                    </a:lnTo>
                    <a:lnTo>
                      <a:pt x="169" y="132"/>
                    </a:lnTo>
                    <a:lnTo>
                      <a:pt x="162" y="130"/>
                    </a:lnTo>
                    <a:lnTo>
                      <a:pt x="162" y="123"/>
                    </a:lnTo>
                    <a:lnTo>
                      <a:pt x="161" y="112"/>
                    </a:lnTo>
                    <a:lnTo>
                      <a:pt x="136" y="112"/>
                    </a:lnTo>
                    <a:lnTo>
                      <a:pt x="136" y="104"/>
                    </a:lnTo>
                    <a:lnTo>
                      <a:pt x="131" y="94"/>
                    </a:lnTo>
                    <a:lnTo>
                      <a:pt x="133" y="90"/>
                    </a:lnTo>
                    <a:lnTo>
                      <a:pt x="131" y="83"/>
                    </a:lnTo>
                    <a:lnTo>
                      <a:pt x="132" y="75"/>
                    </a:lnTo>
                    <a:lnTo>
                      <a:pt x="131" y="73"/>
                    </a:lnTo>
                    <a:lnTo>
                      <a:pt x="125" y="69"/>
                    </a:lnTo>
                    <a:lnTo>
                      <a:pt x="117" y="70"/>
                    </a:lnTo>
                    <a:lnTo>
                      <a:pt x="113" y="67"/>
                    </a:lnTo>
                    <a:lnTo>
                      <a:pt x="110" y="66"/>
                    </a:lnTo>
                    <a:lnTo>
                      <a:pt x="110" y="61"/>
                    </a:lnTo>
                    <a:lnTo>
                      <a:pt x="106" y="59"/>
                    </a:lnTo>
                    <a:lnTo>
                      <a:pt x="99" y="57"/>
                    </a:lnTo>
                    <a:lnTo>
                      <a:pt x="98" y="57"/>
                    </a:lnTo>
                    <a:lnTo>
                      <a:pt x="92" y="51"/>
                    </a:lnTo>
                    <a:lnTo>
                      <a:pt x="89" y="52"/>
                    </a:lnTo>
                    <a:lnTo>
                      <a:pt x="84" y="46"/>
                    </a:lnTo>
                    <a:lnTo>
                      <a:pt x="78" y="48"/>
                    </a:lnTo>
                    <a:lnTo>
                      <a:pt x="77" y="49"/>
                    </a:lnTo>
                    <a:lnTo>
                      <a:pt x="74" y="46"/>
                    </a:lnTo>
                    <a:lnTo>
                      <a:pt x="69" y="42"/>
                    </a:lnTo>
                    <a:lnTo>
                      <a:pt x="66" y="41"/>
                    </a:lnTo>
                    <a:lnTo>
                      <a:pt x="65" y="35"/>
                    </a:lnTo>
                    <a:lnTo>
                      <a:pt x="61" y="34"/>
                    </a:lnTo>
                    <a:lnTo>
                      <a:pt x="59" y="28"/>
                    </a:lnTo>
                    <a:lnTo>
                      <a:pt x="61" y="24"/>
                    </a:lnTo>
                    <a:lnTo>
                      <a:pt x="58" y="16"/>
                    </a:lnTo>
                    <a:lnTo>
                      <a:pt x="61" y="11"/>
                    </a:lnTo>
                    <a:lnTo>
                      <a:pt x="59" y="5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4" y="2"/>
                    </a:lnTo>
                    <a:lnTo>
                      <a:pt x="52" y="0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0" y="3"/>
                    </a:lnTo>
                    <a:lnTo>
                      <a:pt x="33" y="8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3" y="18"/>
                    </a:lnTo>
                    <a:lnTo>
                      <a:pt x="20" y="20"/>
                    </a:lnTo>
                    <a:lnTo>
                      <a:pt x="18" y="20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13" y="4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1311">
                <a:extLst>
                  <a:ext uri="{FF2B5EF4-FFF2-40B4-BE49-F238E27FC236}">
                    <a16:creationId xmlns:a16="http://schemas.microsoft.com/office/drawing/2014/main" id="{F845969C-1D0E-4C3F-AB8E-AB2CF6F3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088" y="4989046"/>
                <a:ext cx="193682" cy="244453"/>
              </a:xfrm>
              <a:custGeom>
                <a:avLst/>
                <a:gdLst>
                  <a:gd name="T0" fmla="*/ 49 w 122"/>
                  <a:gd name="T1" fmla="*/ 0 h 154"/>
                  <a:gd name="T2" fmla="*/ 14 w 122"/>
                  <a:gd name="T3" fmla="*/ 6 h 154"/>
                  <a:gd name="T4" fmla="*/ 11 w 122"/>
                  <a:gd name="T5" fmla="*/ 12 h 154"/>
                  <a:gd name="T6" fmla="*/ 4 w 122"/>
                  <a:gd name="T7" fmla="*/ 27 h 154"/>
                  <a:gd name="T8" fmla="*/ 6 w 122"/>
                  <a:gd name="T9" fmla="*/ 34 h 154"/>
                  <a:gd name="T10" fmla="*/ 2 w 122"/>
                  <a:gd name="T11" fmla="*/ 48 h 154"/>
                  <a:gd name="T12" fmla="*/ 1 w 122"/>
                  <a:gd name="T13" fmla="*/ 54 h 154"/>
                  <a:gd name="T14" fmla="*/ 7 w 122"/>
                  <a:gd name="T15" fmla="*/ 58 h 154"/>
                  <a:gd name="T16" fmla="*/ 19 w 122"/>
                  <a:gd name="T17" fmla="*/ 76 h 154"/>
                  <a:gd name="T18" fmla="*/ 26 w 122"/>
                  <a:gd name="T19" fmla="*/ 81 h 154"/>
                  <a:gd name="T20" fmla="*/ 37 w 122"/>
                  <a:gd name="T21" fmla="*/ 88 h 154"/>
                  <a:gd name="T22" fmla="*/ 45 w 122"/>
                  <a:gd name="T23" fmla="*/ 92 h 154"/>
                  <a:gd name="T24" fmla="*/ 58 w 122"/>
                  <a:gd name="T25" fmla="*/ 102 h 154"/>
                  <a:gd name="T26" fmla="*/ 70 w 122"/>
                  <a:gd name="T27" fmla="*/ 108 h 154"/>
                  <a:gd name="T28" fmla="*/ 75 w 122"/>
                  <a:gd name="T29" fmla="*/ 116 h 154"/>
                  <a:gd name="T30" fmla="*/ 72 w 122"/>
                  <a:gd name="T31" fmla="*/ 123 h 154"/>
                  <a:gd name="T32" fmla="*/ 68 w 122"/>
                  <a:gd name="T33" fmla="*/ 129 h 154"/>
                  <a:gd name="T34" fmla="*/ 67 w 122"/>
                  <a:gd name="T35" fmla="*/ 139 h 154"/>
                  <a:gd name="T36" fmla="*/ 62 w 122"/>
                  <a:gd name="T37" fmla="*/ 148 h 154"/>
                  <a:gd name="T38" fmla="*/ 74 w 122"/>
                  <a:gd name="T39" fmla="*/ 146 h 154"/>
                  <a:gd name="T40" fmla="*/ 89 w 122"/>
                  <a:gd name="T41" fmla="*/ 154 h 154"/>
                  <a:gd name="T42" fmla="*/ 94 w 122"/>
                  <a:gd name="T43" fmla="*/ 152 h 154"/>
                  <a:gd name="T44" fmla="*/ 98 w 122"/>
                  <a:gd name="T45" fmla="*/ 149 h 154"/>
                  <a:gd name="T46" fmla="*/ 102 w 122"/>
                  <a:gd name="T47" fmla="*/ 149 h 154"/>
                  <a:gd name="T48" fmla="*/ 106 w 122"/>
                  <a:gd name="T49" fmla="*/ 141 h 154"/>
                  <a:gd name="T50" fmla="*/ 114 w 122"/>
                  <a:gd name="T51" fmla="*/ 132 h 154"/>
                  <a:gd name="T52" fmla="*/ 118 w 122"/>
                  <a:gd name="T53" fmla="*/ 126 h 154"/>
                  <a:gd name="T54" fmla="*/ 118 w 122"/>
                  <a:gd name="T55" fmla="*/ 117 h 154"/>
                  <a:gd name="T56" fmla="*/ 118 w 122"/>
                  <a:gd name="T57" fmla="*/ 112 h 154"/>
                  <a:gd name="T58" fmla="*/ 119 w 122"/>
                  <a:gd name="T59" fmla="*/ 108 h 154"/>
                  <a:gd name="T60" fmla="*/ 120 w 122"/>
                  <a:gd name="T61" fmla="*/ 106 h 154"/>
                  <a:gd name="T62" fmla="*/ 121 w 122"/>
                  <a:gd name="T63" fmla="*/ 88 h 154"/>
                  <a:gd name="T64" fmla="*/ 120 w 122"/>
                  <a:gd name="T65" fmla="*/ 85 h 154"/>
                  <a:gd name="T66" fmla="*/ 115 w 122"/>
                  <a:gd name="T67" fmla="*/ 81 h 154"/>
                  <a:gd name="T68" fmla="*/ 107 w 122"/>
                  <a:gd name="T69" fmla="*/ 84 h 154"/>
                  <a:gd name="T70" fmla="*/ 101 w 122"/>
                  <a:gd name="T71" fmla="*/ 58 h 154"/>
                  <a:gd name="T72" fmla="*/ 97 w 122"/>
                  <a:gd name="T73" fmla="*/ 54 h 154"/>
                  <a:gd name="T74" fmla="*/ 87 w 122"/>
                  <a:gd name="T75" fmla="*/ 54 h 154"/>
                  <a:gd name="T76" fmla="*/ 76 w 122"/>
                  <a:gd name="T77" fmla="*/ 53 h 154"/>
                  <a:gd name="T78" fmla="*/ 69 w 122"/>
                  <a:gd name="T79" fmla="*/ 52 h 154"/>
                  <a:gd name="T80" fmla="*/ 69 w 122"/>
                  <a:gd name="T81" fmla="*/ 44 h 154"/>
                  <a:gd name="T82" fmla="*/ 70 w 122"/>
                  <a:gd name="T83" fmla="*/ 30 h 154"/>
                  <a:gd name="T84" fmla="*/ 66 w 122"/>
                  <a:gd name="T85" fmla="*/ 20 h 154"/>
                  <a:gd name="T86" fmla="*/ 63 w 122"/>
                  <a:gd name="T87" fmla="*/ 13 h 154"/>
                  <a:gd name="T88" fmla="*/ 59 w 122"/>
                  <a:gd name="T89" fmla="*/ 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2" h="154">
                    <a:moveTo>
                      <a:pt x="59" y="9"/>
                    </a:moveTo>
                    <a:lnTo>
                      <a:pt x="49" y="0"/>
                    </a:lnTo>
                    <a:lnTo>
                      <a:pt x="33" y="0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2"/>
                    </a:lnTo>
                    <a:lnTo>
                      <a:pt x="8" y="18"/>
                    </a:lnTo>
                    <a:lnTo>
                      <a:pt x="4" y="27"/>
                    </a:lnTo>
                    <a:lnTo>
                      <a:pt x="5" y="29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1" y="54"/>
                    </a:lnTo>
                    <a:lnTo>
                      <a:pt x="4" y="58"/>
                    </a:lnTo>
                    <a:lnTo>
                      <a:pt x="7" y="58"/>
                    </a:lnTo>
                    <a:lnTo>
                      <a:pt x="11" y="66"/>
                    </a:lnTo>
                    <a:lnTo>
                      <a:pt x="19" y="76"/>
                    </a:lnTo>
                    <a:lnTo>
                      <a:pt x="23" y="77"/>
                    </a:lnTo>
                    <a:lnTo>
                      <a:pt x="26" y="81"/>
                    </a:lnTo>
                    <a:lnTo>
                      <a:pt x="28" y="85"/>
                    </a:lnTo>
                    <a:lnTo>
                      <a:pt x="37" y="88"/>
                    </a:lnTo>
                    <a:lnTo>
                      <a:pt x="42" y="91"/>
                    </a:lnTo>
                    <a:lnTo>
                      <a:pt x="45" y="92"/>
                    </a:lnTo>
                    <a:lnTo>
                      <a:pt x="52" y="98"/>
                    </a:lnTo>
                    <a:lnTo>
                      <a:pt x="58" y="102"/>
                    </a:lnTo>
                    <a:lnTo>
                      <a:pt x="66" y="103"/>
                    </a:lnTo>
                    <a:lnTo>
                      <a:pt x="70" y="108"/>
                    </a:lnTo>
                    <a:lnTo>
                      <a:pt x="73" y="112"/>
                    </a:lnTo>
                    <a:lnTo>
                      <a:pt x="75" y="116"/>
                    </a:lnTo>
                    <a:lnTo>
                      <a:pt x="74" y="120"/>
                    </a:lnTo>
                    <a:lnTo>
                      <a:pt x="72" y="123"/>
                    </a:lnTo>
                    <a:lnTo>
                      <a:pt x="70" y="126"/>
                    </a:lnTo>
                    <a:lnTo>
                      <a:pt x="68" y="129"/>
                    </a:lnTo>
                    <a:lnTo>
                      <a:pt x="69" y="132"/>
                    </a:lnTo>
                    <a:lnTo>
                      <a:pt x="67" y="139"/>
                    </a:lnTo>
                    <a:lnTo>
                      <a:pt x="63" y="144"/>
                    </a:lnTo>
                    <a:lnTo>
                      <a:pt x="62" y="148"/>
                    </a:lnTo>
                    <a:lnTo>
                      <a:pt x="64" y="148"/>
                    </a:lnTo>
                    <a:lnTo>
                      <a:pt x="74" y="146"/>
                    </a:lnTo>
                    <a:lnTo>
                      <a:pt x="83" y="149"/>
                    </a:lnTo>
                    <a:lnTo>
                      <a:pt x="89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5" y="154"/>
                    </a:lnTo>
                    <a:lnTo>
                      <a:pt x="98" y="149"/>
                    </a:lnTo>
                    <a:lnTo>
                      <a:pt x="99" y="148"/>
                    </a:lnTo>
                    <a:lnTo>
                      <a:pt x="102" y="149"/>
                    </a:lnTo>
                    <a:lnTo>
                      <a:pt x="105" y="146"/>
                    </a:lnTo>
                    <a:lnTo>
                      <a:pt x="106" y="141"/>
                    </a:lnTo>
                    <a:lnTo>
                      <a:pt x="112" y="136"/>
                    </a:lnTo>
                    <a:lnTo>
                      <a:pt x="114" y="132"/>
                    </a:lnTo>
                    <a:lnTo>
                      <a:pt x="115" y="128"/>
                    </a:lnTo>
                    <a:lnTo>
                      <a:pt x="118" y="126"/>
                    </a:lnTo>
                    <a:lnTo>
                      <a:pt x="118" y="120"/>
                    </a:lnTo>
                    <a:lnTo>
                      <a:pt x="118" y="117"/>
                    </a:lnTo>
                    <a:lnTo>
                      <a:pt x="118" y="113"/>
                    </a:lnTo>
                    <a:lnTo>
                      <a:pt x="118" y="112"/>
                    </a:lnTo>
                    <a:lnTo>
                      <a:pt x="119" y="110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0" y="106"/>
                    </a:lnTo>
                    <a:lnTo>
                      <a:pt x="120" y="104"/>
                    </a:lnTo>
                    <a:lnTo>
                      <a:pt x="121" y="88"/>
                    </a:lnTo>
                    <a:lnTo>
                      <a:pt x="122" y="85"/>
                    </a:lnTo>
                    <a:lnTo>
                      <a:pt x="120" y="85"/>
                    </a:lnTo>
                    <a:lnTo>
                      <a:pt x="118" y="82"/>
                    </a:lnTo>
                    <a:lnTo>
                      <a:pt x="115" y="81"/>
                    </a:lnTo>
                    <a:lnTo>
                      <a:pt x="109" y="85"/>
                    </a:lnTo>
                    <a:lnTo>
                      <a:pt x="107" y="84"/>
                    </a:lnTo>
                    <a:lnTo>
                      <a:pt x="104" y="77"/>
                    </a:lnTo>
                    <a:lnTo>
                      <a:pt x="101" y="58"/>
                    </a:lnTo>
                    <a:lnTo>
                      <a:pt x="100" y="54"/>
                    </a:lnTo>
                    <a:lnTo>
                      <a:pt x="97" y="54"/>
                    </a:lnTo>
                    <a:lnTo>
                      <a:pt x="94" y="51"/>
                    </a:lnTo>
                    <a:lnTo>
                      <a:pt x="87" y="54"/>
                    </a:lnTo>
                    <a:lnTo>
                      <a:pt x="83" y="52"/>
                    </a:lnTo>
                    <a:lnTo>
                      <a:pt x="76" y="53"/>
                    </a:lnTo>
                    <a:lnTo>
                      <a:pt x="74" y="51"/>
                    </a:lnTo>
                    <a:lnTo>
                      <a:pt x="69" y="52"/>
                    </a:lnTo>
                    <a:lnTo>
                      <a:pt x="68" y="48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70" y="30"/>
                    </a:lnTo>
                    <a:lnTo>
                      <a:pt x="66" y="25"/>
                    </a:lnTo>
                    <a:lnTo>
                      <a:pt x="66" y="20"/>
                    </a:lnTo>
                    <a:lnTo>
                      <a:pt x="63" y="17"/>
                    </a:lnTo>
                    <a:lnTo>
                      <a:pt x="63" y="13"/>
                    </a:lnTo>
                    <a:lnTo>
                      <a:pt x="61" y="10"/>
                    </a:lnTo>
                    <a:lnTo>
                      <a:pt x="59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1312">
                <a:extLst>
                  <a:ext uri="{FF2B5EF4-FFF2-40B4-BE49-F238E27FC236}">
                    <a16:creationId xmlns:a16="http://schemas.microsoft.com/office/drawing/2014/main" id="{C178201B-3DA6-415B-8494-D472F344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153" y="5304928"/>
                <a:ext cx="112717" cy="153974"/>
              </a:xfrm>
              <a:custGeom>
                <a:avLst/>
                <a:gdLst>
                  <a:gd name="T0" fmla="*/ 69 w 71"/>
                  <a:gd name="T1" fmla="*/ 66 h 97"/>
                  <a:gd name="T2" fmla="*/ 67 w 71"/>
                  <a:gd name="T3" fmla="*/ 60 h 97"/>
                  <a:gd name="T4" fmla="*/ 70 w 71"/>
                  <a:gd name="T5" fmla="*/ 51 h 97"/>
                  <a:gd name="T6" fmla="*/ 64 w 71"/>
                  <a:gd name="T7" fmla="*/ 42 h 97"/>
                  <a:gd name="T8" fmla="*/ 55 w 71"/>
                  <a:gd name="T9" fmla="*/ 34 h 97"/>
                  <a:gd name="T10" fmla="*/ 52 w 71"/>
                  <a:gd name="T11" fmla="*/ 30 h 97"/>
                  <a:gd name="T12" fmla="*/ 45 w 71"/>
                  <a:gd name="T13" fmla="*/ 25 h 97"/>
                  <a:gd name="T14" fmla="*/ 38 w 71"/>
                  <a:gd name="T15" fmla="*/ 17 h 97"/>
                  <a:gd name="T16" fmla="*/ 34 w 71"/>
                  <a:gd name="T17" fmla="*/ 21 h 97"/>
                  <a:gd name="T18" fmla="*/ 29 w 71"/>
                  <a:gd name="T19" fmla="*/ 14 h 97"/>
                  <a:gd name="T20" fmla="*/ 24 w 71"/>
                  <a:gd name="T21" fmla="*/ 7 h 97"/>
                  <a:gd name="T22" fmla="*/ 18 w 71"/>
                  <a:gd name="T23" fmla="*/ 0 h 97"/>
                  <a:gd name="T24" fmla="*/ 9 w 71"/>
                  <a:gd name="T25" fmla="*/ 1 h 97"/>
                  <a:gd name="T26" fmla="*/ 7 w 71"/>
                  <a:gd name="T27" fmla="*/ 2 h 97"/>
                  <a:gd name="T28" fmla="*/ 3 w 71"/>
                  <a:gd name="T29" fmla="*/ 10 h 97"/>
                  <a:gd name="T30" fmla="*/ 3 w 71"/>
                  <a:gd name="T31" fmla="*/ 18 h 97"/>
                  <a:gd name="T32" fmla="*/ 3 w 71"/>
                  <a:gd name="T33" fmla="*/ 28 h 97"/>
                  <a:gd name="T34" fmla="*/ 2 w 71"/>
                  <a:gd name="T35" fmla="*/ 34 h 97"/>
                  <a:gd name="T36" fmla="*/ 2 w 71"/>
                  <a:gd name="T37" fmla="*/ 43 h 97"/>
                  <a:gd name="T38" fmla="*/ 2 w 71"/>
                  <a:gd name="T39" fmla="*/ 52 h 97"/>
                  <a:gd name="T40" fmla="*/ 2 w 71"/>
                  <a:gd name="T41" fmla="*/ 60 h 97"/>
                  <a:gd name="T42" fmla="*/ 0 w 71"/>
                  <a:gd name="T43" fmla="*/ 64 h 97"/>
                  <a:gd name="T44" fmla="*/ 0 w 71"/>
                  <a:gd name="T45" fmla="*/ 72 h 97"/>
                  <a:gd name="T46" fmla="*/ 6 w 71"/>
                  <a:gd name="T47" fmla="*/ 84 h 97"/>
                  <a:gd name="T48" fmla="*/ 11 w 71"/>
                  <a:gd name="T49" fmla="*/ 90 h 97"/>
                  <a:gd name="T50" fmla="*/ 19 w 71"/>
                  <a:gd name="T51" fmla="*/ 90 h 97"/>
                  <a:gd name="T52" fmla="*/ 26 w 71"/>
                  <a:gd name="T53" fmla="*/ 93 h 97"/>
                  <a:gd name="T54" fmla="*/ 31 w 71"/>
                  <a:gd name="T55" fmla="*/ 94 h 97"/>
                  <a:gd name="T56" fmla="*/ 31 w 71"/>
                  <a:gd name="T57" fmla="*/ 95 h 97"/>
                  <a:gd name="T58" fmla="*/ 34 w 71"/>
                  <a:gd name="T59" fmla="*/ 97 h 97"/>
                  <a:gd name="T60" fmla="*/ 41 w 71"/>
                  <a:gd name="T61" fmla="*/ 94 h 97"/>
                  <a:gd name="T62" fmla="*/ 46 w 71"/>
                  <a:gd name="T63" fmla="*/ 97 h 97"/>
                  <a:gd name="T64" fmla="*/ 49 w 71"/>
                  <a:gd name="T65" fmla="*/ 97 h 97"/>
                  <a:gd name="T66" fmla="*/ 53 w 71"/>
                  <a:gd name="T67" fmla="*/ 97 h 97"/>
                  <a:gd name="T68" fmla="*/ 53 w 71"/>
                  <a:gd name="T69" fmla="*/ 94 h 97"/>
                  <a:gd name="T70" fmla="*/ 60 w 71"/>
                  <a:gd name="T71" fmla="*/ 93 h 97"/>
                  <a:gd name="T72" fmla="*/ 64 w 71"/>
                  <a:gd name="T73" fmla="*/ 86 h 97"/>
                  <a:gd name="T74" fmla="*/ 65 w 71"/>
                  <a:gd name="T75" fmla="*/ 83 h 97"/>
                  <a:gd name="T76" fmla="*/ 68 w 71"/>
                  <a:gd name="T77" fmla="*/ 75 h 97"/>
                  <a:gd name="T78" fmla="*/ 71 w 71"/>
                  <a:gd name="T79" fmla="*/ 71 h 97"/>
                  <a:gd name="T80" fmla="*/ 69 w 71"/>
                  <a:gd name="T81" fmla="*/ 6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97">
                    <a:moveTo>
                      <a:pt x="69" y="67"/>
                    </a:moveTo>
                    <a:lnTo>
                      <a:pt x="69" y="66"/>
                    </a:lnTo>
                    <a:lnTo>
                      <a:pt x="68" y="65"/>
                    </a:lnTo>
                    <a:lnTo>
                      <a:pt x="67" y="60"/>
                    </a:lnTo>
                    <a:lnTo>
                      <a:pt x="70" y="56"/>
                    </a:lnTo>
                    <a:lnTo>
                      <a:pt x="70" y="51"/>
                    </a:lnTo>
                    <a:lnTo>
                      <a:pt x="67" y="48"/>
                    </a:lnTo>
                    <a:lnTo>
                      <a:pt x="64" y="42"/>
                    </a:lnTo>
                    <a:lnTo>
                      <a:pt x="60" y="37"/>
                    </a:lnTo>
                    <a:lnTo>
                      <a:pt x="55" y="34"/>
                    </a:lnTo>
                    <a:lnTo>
                      <a:pt x="52" y="35"/>
                    </a:lnTo>
                    <a:lnTo>
                      <a:pt x="52" y="30"/>
                    </a:lnTo>
                    <a:lnTo>
                      <a:pt x="49" y="26"/>
                    </a:lnTo>
                    <a:lnTo>
                      <a:pt x="45" y="25"/>
                    </a:lnTo>
                    <a:lnTo>
                      <a:pt x="41" y="23"/>
                    </a:lnTo>
                    <a:lnTo>
                      <a:pt x="38" y="17"/>
                    </a:lnTo>
                    <a:lnTo>
                      <a:pt x="36" y="17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29" y="14"/>
                    </a:lnTo>
                    <a:lnTo>
                      <a:pt x="27" y="9"/>
                    </a:lnTo>
                    <a:lnTo>
                      <a:pt x="24" y="7"/>
                    </a:lnTo>
                    <a:lnTo>
                      <a:pt x="21" y="2"/>
                    </a:lnTo>
                    <a:lnTo>
                      <a:pt x="18" y="0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5" y="6"/>
                    </a:lnTo>
                    <a:lnTo>
                      <a:pt x="3" y="10"/>
                    </a:lnTo>
                    <a:lnTo>
                      <a:pt x="4" y="15"/>
                    </a:lnTo>
                    <a:lnTo>
                      <a:pt x="3" y="18"/>
                    </a:lnTo>
                    <a:lnTo>
                      <a:pt x="4" y="21"/>
                    </a:lnTo>
                    <a:lnTo>
                      <a:pt x="3" y="28"/>
                    </a:lnTo>
                    <a:lnTo>
                      <a:pt x="2" y="31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1" y="45"/>
                    </a:lnTo>
                    <a:lnTo>
                      <a:pt x="2" y="52"/>
                    </a:lnTo>
                    <a:lnTo>
                      <a:pt x="3" y="58"/>
                    </a:lnTo>
                    <a:lnTo>
                      <a:pt x="2" y="60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6" y="84"/>
                    </a:lnTo>
                    <a:lnTo>
                      <a:pt x="7" y="85"/>
                    </a:lnTo>
                    <a:lnTo>
                      <a:pt x="11" y="90"/>
                    </a:lnTo>
                    <a:lnTo>
                      <a:pt x="13" y="90"/>
                    </a:lnTo>
                    <a:lnTo>
                      <a:pt x="19" y="90"/>
                    </a:lnTo>
                    <a:lnTo>
                      <a:pt x="23" y="90"/>
                    </a:lnTo>
                    <a:lnTo>
                      <a:pt x="26" y="93"/>
                    </a:lnTo>
                    <a:lnTo>
                      <a:pt x="29" y="93"/>
                    </a:lnTo>
                    <a:lnTo>
                      <a:pt x="31" y="94"/>
                    </a:lnTo>
                    <a:lnTo>
                      <a:pt x="32" y="94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34" y="97"/>
                    </a:lnTo>
                    <a:lnTo>
                      <a:pt x="37" y="95"/>
                    </a:lnTo>
                    <a:lnTo>
                      <a:pt x="41" y="94"/>
                    </a:lnTo>
                    <a:lnTo>
                      <a:pt x="44" y="95"/>
                    </a:lnTo>
                    <a:lnTo>
                      <a:pt x="46" y="97"/>
                    </a:lnTo>
                    <a:lnTo>
                      <a:pt x="47" y="97"/>
                    </a:lnTo>
                    <a:lnTo>
                      <a:pt x="49" y="97"/>
                    </a:lnTo>
                    <a:lnTo>
                      <a:pt x="51" y="97"/>
                    </a:lnTo>
                    <a:lnTo>
                      <a:pt x="53" y="97"/>
                    </a:lnTo>
                    <a:lnTo>
                      <a:pt x="53" y="94"/>
                    </a:lnTo>
                    <a:lnTo>
                      <a:pt x="53" y="94"/>
                    </a:lnTo>
                    <a:lnTo>
                      <a:pt x="55" y="95"/>
                    </a:lnTo>
                    <a:lnTo>
                      <a:pt x="60" y="93"/>
                    </a:lnTo>
                    <a:lnTo>
                      <a:pt x="64" y="88"/>
                    </a:lnTo>
                    <a:lnTo>
                      <a:pt x="64" y="86"/>
                    </a:lnTo>
                    <a:lnTo>
                      <a:pt x="64" y="86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68" y="75"/>
                    </a:lnTo>
                    <a:lnTo>
                      <a:pt x="71" y="72"/>
                    </a:lnTo>
                    <a:lnTo>
                      <a:pt x="71" y="71"/>
                    </a:lnTo>
                    <a:lnTo>
                      <a:pt x="71" y="70"/>
                    </a:lnTo>
                    <a:lnTo>
                      <a:pt x="69" y="6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1313">
                <a:extLst>
                  <a:ext uri="{FF2B5EF4-FFF2-40B4-BE49-F238E27FC236}">
                    <a16:creationId xmlns:a16="http://schemas.microsoft.com/office/drawing/2014/main" id="{EDBDFD1C-4DA7-4C10-8013-ADB34546D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270" y="5066826"/>
                <a:ext cx="360376" cy="1011144"/>
              </a:xfrm>
              <a:custGeom>
                <a:avLst/>
                <a:gdLst>
                  <a:gd name="T0" fmla="*/ 172 w 227"/>
                  <a:gd name="T1" fmla="*/ 184 h 637"/>
                  <a:gd name="T2" fmla="*/ 177 w 227"/>
                  <a:gd name="T3" fmla="*/ 152 h 637"/>
                  <a:gd name="T4" fmla="*/ 189 w 227"/>
                  <a:gd name="T5" fmla="*/ 130 h 637"/>
                  <a:gd name="T6" fmla="*/ 202 w 227"/>
                  <a:gd name="T7" fmla="*/ 112 h 637"/>
                  <a:gd name="T8" fmla="*/ 223 w 227"/>
                  <a:gd name="T9" fmla="*/ 94 h 637"/>
                  <a:gd name="T10" fmla="*/ 216 w 227"/>
                  <a:gd name="T11" fmla="*/ 61 h 637"/>
                  <a:gd name="T12" fmla="*/ 207 w 227"/>
                  <a:gd name="T13" fmla="*/ 87 h 637"/>
                  <a:gd name="T14" fmla="*/ 187 w 227"/>
                  <a:gd name="T15" fmla="*/ 103 h 637"/>
                  <a:gd name="T16" fmla="*/ 164 w 227"/>
                  <a:gd name="T17" fmla="*/ 83 h 637"/>
                  <a:gd name="T18" fmla="*/ 161 w 227"/>
                  <a:gd name="T19" fmla="*/ 54 h 637"/>
                  <a:gd name="T20" fmla="*/ 118 w 227"/>
                  <a:gd name="T21" fmla="*/ 28 h 637"/>
                  <a:gd name="T22" fmla="*/ 86 w 227"/>
                  <a:gd name="T23" fmla="*/ 1 h 637"/>
                  <a:gd name="T24" fmla="*/ 70 w 227"/>
                  <a:gd name="T25" fmla="*/ 7 h 637"/>
                  <a:gd name="T26" fmla="*/ 45 w 227"/>
                  <a:gd name="T27" fmla="*/ 2 h 637"/>
                  <a:gd name="T28" fmla="*/ 18 w 227"/>
                  <a:gd name="T29" fmla="*/ 59 h 637"/>
                  <a:gd name="T30" fmla="*/ 19 w 227"/>
                  <a:gd name="T31" fmla="*/ 88 h 637"/>
                  <a:gd name="T32" fmla="*/ 7 w 227"/>
                  <a:gd name="T33" fmla="*/ 122 h 637"/>
                  <a:gd name="T34" fmla="*/ 1 w 227"/>
                  <a:gd name="T35" fmla="*/ 175 h 637"/>
                  <a:gd name="T36" fmla="*/ 14 w 227"/>
                  <a:gd name="T37" fmla="*/ 220 h 637"/>
                  <a:gd name="T38" fmla="*/ 12 w 227"/>
                  <a:gd name="T39" fmla="*/ 269 h 637"/>
                  <a:gd name="T40" fmla="*/ 12 w 227"/>
                  <a:gd name="T41" fmla="*/ 333 h 637"/>
                  <a:gd name="T42" fmla="*/ 5 w 227"/>
                  <a:gd name="T43" fmla="*/ 395 h 637"/>
                  <a:gd name="T44" fmla="*/ 12 w 227"/>
                  <a:gd name="T45" fmla="*/ 433 h 637"/>
                  <a:gd name="T46" fmla="*/ 20 w 227"/>
                  <a:gd name="T47" fmla="*/ 461 h 637"/>
                  <a:gd name="T48" fmla="*/ 26 w 227"/>
                  <a:gd name="T49" fmla="*/ 478 h 637"/>
                  <a:gd name="T50" fmla="*/ 26 w 227"/>
                  <a:gd name="T51" fmla="*/ 522 h 637"/>
                  <a:gd name="T52" fmla="*/ 15 w 227"/>
                  <a:gd name="T53" fmla="*/ 584 h 637"/>
                  <a:gd name="T54" fmla="*/ 35 w 227"/>
                  <a:gd name="T55" fmla="*/ 613 h 637"/>
                  <a:gd name="T56" fmla="*/ 81 w 227"/>
                  <a:gd name="T57" fmla="*/ 630 h 637"/>
                  <a:gd name="T58" fmla="*/ 84 w 227"/>
                  <a:gd name="T59" fmla="*/ 625 h 637"/>
                  <a:gd name="T60" fmla="*/ 78 w 227"/>
                  <a:gd name="T61" fmla="*/ 606 h 637"/>
                  <a:gd name="T62" fmla="*/ 78 w 227"/>
                  <a:gd name="T63" fmla="*/ 578 h 637"/>
                  <a:gd name="T64" fmla="*/ 90 w 227"/>
                  <a:gd name="T65" fmla="*/ 565 h 637"/>
                  <a:gd name="T66" fmla="*/ 97 w 227"/>
                  <a:gd name="T67" fmla="*/ 550 h 637"/>
                  <a:gd name="T68" fmla="*/ 106 w 227"/>
                  <a:gd name="T69" fmla="*/ 531 h 637"/>
                  <a:gd name="T70" fmla="*/ 106 w 227"/>
                  <a:gd name="T71" fmla="*/ 514 h 637"/>
                  <a:gd name="T72" fmla="*/ 83 w 227"/>
                  <a:gd name="T73" fmla="*/ 502 h 637"/>
                  <a:gd name="T74" fmla="*/ 81 w 227"/>
                  <a:gd name="T75" fmla="*/ 475 h 637"/>
                  <a:gd name="T76" fmla="*/ 102 w 227"/>
                  <a:gd name="T77" fmla="*/ 464 h 637"/>
                  <a:gd name="T78" fmla="*/ 103 w 227"/>
                  <a:gd name="T79" fmla="*/ 450 h 637"/>
                  <a:gd name="T80" fmla="*/ 101 w 227"/>
                  <a:gd name="T81" fmla="*/ 427 h 637"/>
                  <a:gd name="T82" fmla="*/ 102 w 227"/>
                  <a:gd name="T83" fmla="*/ 412 h 637"/>
                  <a:gd name="T84" fmla="*/ 120 w 227"/>
                  <a:gd name="T85" fmla="*/ 414 h 637"/>
                  <a:gd name="T86" fmla="*/ 113 w 227"/>
                  <a:gd name="T87" fmla="*/ 399 h 637"/>
                  <a:gd name="T88" fmla="*/ 106 w 227"/>
                  <a:gd name="T89" fmla="*/ 402 h 637"/>
                  <a:gd name="T90" fmla="*/ 94 w 227"/>
                  <a:gd name="T91" fmla="*/ 378 h 637"/>
                  <a:gd name="T92" fmla="*/ 113 w 227"/>
                  <a:gd name="T93" fmla="*/ 378 h 637"/>
                  <a:gd name="T94" fmla="*/ 133 w 227"/>
                  <a:gd name="T95" fmla="*/ 364 h 637"/>
                  <a:gd name="T96" fmla="*/ 133 w 227"/>
                  <a:gd name="T97" fmla="*/ 345 h 637"/>
                  <a:gd name="T98" fmla="*/ 130 w 227"/>
                  <a:gd name="T99" fmla="*/ 327 h 637"/>
                  <a:gd name="T100" fmla="*/ 147 w 227"/>
                  <a:gd name="T101" fmla="*/ 329 h 637"/>
                  <a:gd name="T102" fmla="*/ 192 w 227"/>
                  <a:gd name="T103" fmla="*/ 313 h 637"/>
                  <a:gd name="T104" fmla="*/ 200 w 227"/>
                  <a:gd name="T105" fmla="*/ 289 h 637"/>
                  <a:gd name="T106" fmla="*/ 189 w 227"/>
                  <a:gd name="T107" fmla="*/ 270 h 637"/>
                  <a:gd name="T108" fmla="*/ 171 w 227"/>
                  <a:gd name="T109" fmla="*/ 235 h 637"/>
                  <a:gd name="T110" fmla="*/ 170 w 227"/>
                  <a:gd name="T111" fmla="*/ 214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7" h="637">
                    <a:moveTo>
                      <a:pt x="170" y="213"/>
                    </a:moveTo>
                    <a:lnTo>
                      <a:pt x="172" y="210"/>
                    </a:lnTo>
                    <a:lnTo>
                      <a:pt x="173" y="208"/>
                    </a:lnTo>
                    <a:lnTo>
                      <a:pt x="172" y="202"/>
                    </a:lnTo>
                    <a:lnTo>
                      <a:pt x="171" y="195"/>
                    </a:lnTo>
                    <a:lnTo>
                      <a:pt x="172" y="193"/>
                    </a:lnTo>
                    <a:lnTo>
                      <a:pt x="171" y="188"/>
                    </a:lnTo>
                    <a:lnTo>
                      <a:pt x="172" y="184"/>
                    </a:lnTo>
                    <a:lnTo>
                      <a:pt x="172" y="181"/>
                    </a:lnTo>
                    <a:lnTo>
                      <a:pt x="173" y="178"/>
                    </a:lnTo>
                    <a:lnTo>
                      <a:pt x="174" y="171"/>
                    </a:lnTo>
                    <a:lnTo>
                      <a:pt x="173" y="168"/>
                    </a:lnTo>
                    <a:lnTo>
                      <a:pt x="174" y="165"/>
                    </a:lnTo>
                    <a:lnTo>
                      <a:pt x="173" y="160"/>
                    </a:lnTo>
                    <a:lnTo>
                      <a:pt x="175" y="156"/>
                    </a:lnTo>
                    <a:lnTo>
                      <a:pt x="177" y="152"/>
                    </a:lnTo>
                    <a:lnTo>
                      <a:pt x="177" y="151"/>
                    </a:lnTo>
                    <a:lnTo>
                      <a:pt x="178" y="150"/>
                    </a:lnTo>
                    <a:lnTo>
                      <a:pt x="180" y="147"/>
                    </a:lnTo>
                    <a:lnTo>
                      <a:pt x="180" y="146"/>
                    </a:lnTo>
                    <a:lnTo>
                      <a:pt x="182" y="141"/>
                    </a:lnTo>
                    <a:lnTo>
                      <a:pt x="185" y="139"/>
                    </a:lnTo>
                    <a:lnTo>
                      <a:pt x="188" y="133"/>
                    </a:lnTo>
                    <a:lnTo>
                      <a:pt x="189" y="130"/>
                    </a:lnTo>
                    <a:lnTo>
                      <a:pt x="191" y="130"/>
                    </a:lnTo>
                    <a:lnTo>
                      <a:pt x="191" y="126"/>
                    </a:lnTo>
                    <a:lnTo>
                      <a:pt x="192" y="123"/>
                    </a:lnTo>
                    <a:lnTo>
                      <a:pt x="196" y="117"/>
                    </a:lnTo>
                    <a:lnTo>
                      <a:pt x="198" y="117"/>
                    </a:lnTo>
                    <a:lnTo>
                      <a:pt x="199" y="116"/>
                    </a:lnTo>
                    <a:lnTo>
                      <a:pt x="199" y="112"/>
                    </a:lnTo>
                    <a:lnTo>
                      <a:pt x="202" y="112"/>
                    </a:lnTo>
                    <a:lnTo>
                      <a:pt x="206" y="106"/>
                    </a:lnTo>
                    <a:lnTo>
                      <a:pt x="209" y="106"/>
                    </a:lnTo>
                    <a:lnTo>
                      <a:pt x="210" y="103"/>
                    </a:lnTo>
                    <a:lnTo>
                      <a:pt x="216" y="99"/>
                    </a:lnTo>
                    <a:lnTo>
                      <a:pt x="216" y="99"/>
                    </a:lnTo>
                    <a:lnTo>
                      <a:pt x="219" y="97"/>
                    </a:lnTo>
                    <a:lnTo>
                      <a:pt x="220" y="96"/>
                    </a:lnTo>
                    <a:lnTo>
                      <a:pt x="223" y="94"/>
                    </a:lnTo>
                    <a:lnTo>
                      <a:pt x="226" y="94"/>
                    </a:lnTo>
                    <a:lnTo>
                      <a:pt x="227" y="92"/>
                    </a:lnTo>
                    <a:lnTo>
                      <a:pt x="226" y="85"/>
                    </a:lnTo>
                    <a:lnTo>
                      <a:pt x="225" y="78"/>
                    </a:lnTo>
                    <a:lnTo>
                      <a:pt x="226" y="73"/>
                    </a:lnTo>
                    <a:lnTo>
                      <a:pt x="223" y="66"/>
                    </a:lnTo>
                    <a:lnTo>
                      <a:pt x="223" y="62"/>
                    </a:lnTo>
                    <a:lnTo>
                      <a:pt x="216" y="61"/>
                    </a:lnTo>
                    <a:lnTo>
                      <a:pt x="213" y="63"/>
                    </a:lnTo>
                    <a:lnTo>
                      <a:pt x="213" y="64"/>
                    </a:lnTo>
                    <a:lnTo>
                      <a:pt x="213" y="68"/>
                    </a:lnTo>
                    <a:lnTo>
                      <a:pt x="213" y="71"/>
                    </a:lnTo>
                    <a:lnTo>
                      <a:pt x="213" y="77"/>
                    </a:lnTo>
                    <a:lnTo>
                      <a:pt x="210" y="79"/>
                    </a:lnTo>
                    <a:lnTo>
                      <a:pt x="209" y="83"/>
                    </a:lnTo>
                    <a:lnTo>
                      <a:pt x="207" y="87"/>
                    </a:lnTo>
                    <a:lnTo>
                      <a:pt x="201" y="92"/>
                    </a:lnTo>
                    <a:lnTo>
                      <a:pt x="200" y="97"/>
                    </a:lnTo>
                    <a:lnTo>
                      <a:pt x="197" y="100"/>
                    </a:lnTo>
                    <a:lnTo>
                      <a:pt x="194" y="99"/>
                    </a:lnTo>
                    <a:lnTo>
                      <a:pt x="193" y="100"/>
                    </a:lnTo>
                    <a:lnTo>
                      <a:pt x="190" y="105"/>
                    </a:lnTo>
                    <a:lnTo>
                      <a:pt x="189" y="103"/>
                    </a:lnTo>
                    <a:lnTo>
                      <a:pt x="187" y="103"/>
                    </a:lnTo>
                    <a:lnTo>
                      <a:pt x="184" y="105"/>
                    </a:lnTo>
                    <a:lnTo>
                      <a:pt x="178" y="100"/>
                    </a:lnTo>
                    <a:lnTo>
                      <a:pt x="169" y="97"/>
                    </a:lnTo>
                    <a:lnTo>
                      <a:pt x="159" y="99"/>
                    </a:lnTo>
                    <a:lnTo>
                      <a:pt x="157" y="99"/>
                    </a:lnTo>
                    <a:lnTo>
                      <a:pt x="158" y="95"/>
                    </a:lnTo>
                    <a:lnTo>
                      <a:pt x="162" y="90"/>
                    </a:lnTo>
                    <a:lnTo>
                      <a:pt x="164" y="83"/>
                    </a:lnTo>
                    <a:lnTo>
                      <a:pt x="163" y="80"/>
                    </a:lnTo>
                    <a:lnTo>
                      <a:pt x="165" y="77"/>
                    </a:lnTo>
                    <a:lnTo>
                      <a:pt x="167" y="74"/>
                    </a:lnTo>
                    <a:lnTo>
                      <a:pt x="169" y="71"/>
                    </a:lnTo>
                    <a:lnTo>
                      <a:pt x="170" y="67"/>
                    </a:lnTo>
                    <a:lnTo>
                      <a:pt x="168" y="63"/>
                    </a:lnTo>
                    <a:lnTo>
                      <a:pt x="165" y="59"/>
                    </a:lnTo>
                    <a:lnTo>
                      <a:pt x="161" y="54"/>
                    </a:lnTo>
                    <a:lnTo>
                      <a:pt x="153" y="53"/>
                    </a:lnTo>
                    <a:lnTo>
                      <a:pt x="147" y="49"/>
                    </a:lnTo>
                    <a:lnTo>
                      <a:pt x="140" y="43"/>
                    </a:lnTo>
                    <a:lnTo>
                      <a:pt x="137" y="42"/>
                    </a:lnTo>
                    <a:lnTo>
                      <a:pt x="132" y="39"/>
                    </a:lnTo>
                    <a:lnTo>
                      <a:pt x="123" y="36"/>
                    </a:lnTo>
                    <a:lnTo>
                      <a:pt x="121" y="32"/>
                    </a:lnTo>
                    <a:lnTo>
                      <a:pt x="118" y="28"/>
                    </a:lnTo>
                    <a:lnTo>
                      <a:pt x="114" y="27"/>
                    </a:lnTo>
                    <a:lnTo>
                      <a:pt x="106" y="17"/>
                    </a:lnTo>
                    <a:lnTo>
                      <a:pt x="102" y="9"/>
                    </a:lnTo>
                    <a:lnTo>
                      <a:pt x="99" y="9"/>
                    </a:lnTo>
                    <a:lnTo>
                      <a:pt x="96" y="5"/>
                    </a:lnTo>
                    <a:lnTo>
                      <a:pt x="95" y="4"/>
                    </a:lnTo>
                    <a:lnTo>
                      <a:pt x="93" y="1"/>
                    </a:lnTo>
                    <a:lnTo>
                      <a:pt x="86" y="1"/>
                    </a:lnTo>
                    <a:lnTo>
                      <a:pt x="78" y="1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2" y="14"/>
                    </a:lnTo>
                    <a:lnTo>
                      <a:pt x="70" y="7"/>
                    </a:lnTo>
                    <a:lnTo>
                      <a:pt x="69" y="3"/>
                    </a:lnTo>
                    <a:lnTo>
                      <a:pt x="67" y="2"/>
                    </a:lnTo>
                    <a:lnTo>
                      <a:pt x="61" y="3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5" y="2"/>
                    </a:lnTo>
                    <a:lnTo>
                      <a:pt x="40" y="9"/>
                    </a:lnTo>
                    <a:lnTo>
                      <a:pt x="36" y="15"/>
                    </a:lnTo>
                    <a:lnTo>
                      <a:pt x="35" y="17"/>
                    </a:lnTo>
                    <a:lnTo>
                      <a:pt x="36" y="22"/>
                    </a:lnTo>
                    <a:lnTo>
                      <a:pt x="33" y="41"/>
                    </a:lnTo>
                    <a:lnTo>
                      <a:pt x="16" y="52"/>
                    </a:lnTo>
                    <a:lnTo>
                      <a:pt x="16" y="56"/>
                    </a:lnTo>
                    <a:lnTo>
                      <a:pt x="18" y="59"/>
                    </a:lnTo>
                    <a:lnTo>
                      <a:pt x="19" y="62"/>
                    </a:lnTo>
                    <a:lnTo>
                      <a:pt x="17" y="66"/>
                    </a:lnTo>
                    <a:lnTo>
                      <a:pt x="18" y="71"/>
                    </a:lnTo>
                    <a:lnTo>
                      <a:pt x="21" y="76"/>
                    </a:lnTo>
                    <a:lnTo>
                      <a:pt x="21" y="81"/>
                    </a:lnTo>
                    <a:lnTo>
                      <a:pt x="19" y="83"/>
                    </a:lnTo>
                    <a:lnTo>
                      <a:pt x="18" y="86"/>
                    </a:lnTo>
                    <a:lnTo>
                      <a:pt x="19" y="88"/>
                    </a:lnTo>
                    <a:lnTo>
                      <a:pt x="20" y="90"/>
                    </a:lnTo>
                    <a:lnTo>
                      <a:pt x="21" y="95"/>
                    </a:lnTo>
                    <a:lnTo>
                      <a:pt x="22" y="97"/>
                    </a:lnTo>
                    <a:lnTo>
                      <a:pt x="20" y="100"/>
                    </a:lnTo>
                    <a:lnTo>
                      <a:pt x="17" y="102"/>
                    </a:lnTo>
                    <a:lnTo>
                      <a:pt x="13" y="106"/>
                    </a:lnTo>
                    <a:lnTo>
                      <a:pt x="10" y="117"/>
                    </a:lnTo>
                    <a:lnTo>
                      <a:pt x="7" y="122"/>
                    </a:lnTo>
                    <a:lnTo>
                      <a:pt x="6" y="134"/>
                    </a:lnTo>
                    <a:lnTo>
                      <a:pt x="4" y="137"/>
                    </a:lnTo>
                    <a:lnTo>
                      <a:pt x="5" y="147"/>
                    </a:lnTo>
                    <a:lnTo>
                      <a:pt x="7" y="153"/>
                    </a:lnTo>
                    <a:lnTo>
                      <a:pt x="7" y="161"/>
                    </a:lnTo>
                    <a:lnTo>
                      <a:pt x="5" y="164"/>
                    </a:lnTo>
                    <a:lnTo>
                      <a:pt x="5" y="172"/>
                    </a:lnTo>
                    <a:lnTo>
                      <a:pt x="1" y="175"/>
                    </a:lnTo>
                    <a:lnTo>
                      <a:pt x="0" y="181"/>
                    </a:lnTo>
                    <a:lnTo>
                      <a:pt x="2" y="189"/>
                    </a:lnTo>
                    <a:lnTo>
                      <a:pt x="4" y="193"/>
                    </a:lnTo>
                    <a:lnTo>
                      <a:pt x="5" y="196"/>
                    </a:lnTo>
                    <a:lnTo>
                      <a:pt x="8" y="202"/>
                    </a:lnTo>
                    <a:lnTo>
                      <a:pt x="10" y="208"/>
                    </a:lnTo>
                    <a:lnTo>
                      <a:pt x="12" y="218"/>
                    </a:lnTo>
                    <a:lnTo>
                      <a:pt x="14" y="220"/>
                    </a:lnTo>
                    <a:lnTo>
                      <a:pt x="15" y="233"/>
                    </a:lnTo>
                    <a:lnTo>
                      <a:pt x="14" y="241"/>
                    </a:lnTo>
                    <a:lnTo>
                      <a:pt x="12" y="243"/>
                    </a:lnTo>
                    <a:lnTo>
                      <a:pt x="9" y="249"/>
                    </a:lnTo>
                    <a:lnTo>
                      <a:pt x="10" y="256"/>
                    </a:lnTo>
                    <a:lnTo>
                      <a:pt x="6" y="261"/>
                    </a:lnTo>
                    <a:lnTo>
                      <a:pt x="9" y="264"/>
                    </a:lnTo>
                    <a:lnTo>
                      <a:pt x="12" y="269"/>
                    </a:lnTo>
                    <a:lnTo>
                      <a:pt x="12" y="275"/>
                    </a:lnTo>
                    <a:lnTo>
                      <a:pt x="9" y="280"/>
                    </a:lnTo>
                    <a:lnTo>
                      <a:pt x="5" y="287"/>
                    </a:lnTo>
                    <a:lnTo>
                      <a:pt x="6" y="299"/>
                    </a:lnTo>
                    <a:lnTo>
                      <a:pt x="6" y="303"/>
                    </a:lnTo>
                    <a:lnTo>
                      <a:pt x="5" y="310"/>
                    </a:lnTo>
                    <a:lnTo>
                      <a:pt x="13" y="330"/>
                    </a:lnTo>
                    <a:lnTo>
                      <a:pt x="12" y="333"/>
                    </a:lnTo>
                    <a:lnTo>
                      <a:pt x="8" y="335"/>
                    </a:lnTo>
                    <a:lnTo>
                      <a:pt x="7" y="344"/>
                    </a:lnTo>
                    <a:lnTo>
                      <a:pt x="2" y="353"/>
                    </a:lnTo>
                    <a:lnTo>
                      <a:pt x="2" y="358"/>
                    </a:lnTo>
                    <a:lnTo>
                      <a:pt x="5" y="364"/>
                    </a:lnTo>
                    <a:lnTo>
                      <a:pt x="4" y="377"/>
                    </a:lnTo>
                    <a:lnTo>
                      <a:pt x="5" y="388"/>
                    </a:lnTo>
                    <a:lnTo>
                      <a:pt x="5" y="395"/>
                    </a:lnTo>
                    <a:lnTo>
                      <a:pt x="9" y="397"/>
                    </a:lnTo>
                    <a:lnTo>
                      <a:pt x="10" y="401"/>
                    </a:lnTo>
                    <a:lnTo>
                      <a:pt x="9" y="405"/>
                    </a:lnTo>
                    <a:lnTo>
                      <a:pt x="5" y="407"/>
                    </a:lnTo>
                    <a:lnTo>
                      <a:pt x="6" y="420"/>
                    </a:lnTo>
                    <a:lnTo>
                      <a:pt x="8" y="426"/>
                    </a:lnTo>
                    <a:lnTo>
                      <a:pt x="12" y="427"/>
                    </a:lnTo>
                    <a:lnTo>
                      <a:pt x="12" y="433"/>
                    </a:lnTo>
                    <a:lnTo>
                      <a:pt x="12" y="438"/>
                    </a:lnTo>
                    <a:lnTo>
                      <a:pt x="15" y="445"/>
                    </a:lnTo>
                    <a:lnTo>
                      <a:pt x="16" y="453"/>
                    </a:lnTo>
                    <a:lnTo>
                      <a:pt x="19" y="453"/>
                    </a:lnTo>
                    <a:lnTo>
                      <a:pt x="21" y="451"/>
                    </a:lnTo>
                    <a:lnTo>
                      <a:pt x="23" y="452"/>
                    </a:lnTo>
                    <a:lnTo>
                      <a:pt x="23" y="457"/>
                    </a:lnTo>
                    <a:lnTo>
                      <a:pt x="20" y="461"/>
                    </a:lnTo>
                    <a:lnTo>
                      <a:pt x="13" y="461"/>
                    </a:lnTo>
                    <a:lnTo>
                      <a:pt x="12" y="464"/>
                    </a:lnTo>
                    <a:lnTo>
                      <a:pt x="14" y="465"/>
                    </a:lnTo>
                    <a:lnTo>
                      <a:pt x="15" y="464"/>
                    </a:lnTo>
                    <a:lnTo>
                      <a:pt x="18" y="464"/>
                    </a:lnTo>
                    <a:lnTo>
                      <a:pt x="23" y="468"/>
                    </a:lnTo>
                    <a:lnTo>
                      <a:pt x="26" y="475"/>
                    </a:lnTo>
                    <a:lnTo>
                      <a:pt x="26" y="478"/>
                    </a:lnTo>
                    <a:lnTo>
                      <a:pt x="23" y="482"/>
                    </a:lnTo>
                    <a:lnTo>
                      <a:pt x="22" y="485"/>
                    </a:lnTo>
                    <a:lnTo>
                      <a:pt x="24" y="490"/>
                    </a:lnTo>
                    <a:lnTo>
                      <a:pt x="25" y="499"/>
                    </a:lnTo>
                    <a:lnTo>
                      <a:pt x="26" y="507"/>
                    </a:lnTo>
                    <a:lnTo>
                      <a:pt x="24" y="510"/>
                    </a:lnTo>
                    <a:lnTo>
                      <a:pt x="23" y="514"/>
                    </a:lnTo>
                    <a:lnTo>
                      <a:pt x="26" y="522"/>
                    </a:lnTo>
                    <a:lnTo>
                      <a:pt x="23" y="526"/>
                    </a:lnTo>
                    <a:lnTo>
                      <a:pt x="23" y="533"/>
                    </a:lnTo>
                    <a:lnTo>
                      <a:pt x="24" y="540"/>
                    </a:lnTo>
                    <a:lnTo>
                      <a:pt x="26" y="549"/>
                    </a:lnTo>
                    <a:lnTo>
                      <a:pt x="24" y="558"/>
                    </a:lnTo>
                    <a:lnTo>
                      <a:pt x="19" y="564"/>
                    </a:lnTo>
                    <a:lnTo>
                      <a:pt x="16" y="569"/>
                    </a:lnTo>
                    <a:lnTo>
                      <a:pt x="15" y="584"/>
                    </a:lnTo>
                    <a:lnTo>
                      <a:pt x="16" y="589"/>
                    </a:lnTo>
                    <a:lnTo>
                      <a:pt x="22" y="605"/>
                    </a:lnTo>
                    <a:lnTo>
                      <a:pt x="24" y="605"/>
                    </a:lnTo>
                    <a:lnTo>
                      <a:pt x="27" y="601"/>
                    </a:lnTo>
                    <a:lnTo>
                      <a:pt x="31" y="599"/>
                    </a:lnTo>
                    <a:lnTo>
                      <a:pt x="34" y="599"/>
                    </a:lnTo>
                    <a:lnTo>
                      <a:pt x="34" y="603"/>
                    </a:lnTo>
                    <a:lnTo>
                      <a:pt x="35" y="613"/>
                    </a:lnTo>
                    <a:lnTo>
                      <a:pt x="38" y="616"/>
                    </a:lnTo>
                    <a:lnTo>
                      <a:pt x="40" y="622"/>
                    </a:lnTo>
                    <a:lnTo>
                      <a:pt x="42" y="629"/>
                    </a:lnTo>
                    <a:lnTo>
                      <a:pt x="49" y="630"/>
                    </a:lnTo>
                    <a:lnTo>
                      <a:pt x="51" y="631"/>
                    </a:lnTo>
                    <a:lnTo>
                      <a:pt x="61" y="630"/>
                    </a:lnTo>
                    <a:lnTo>
                      <a:pt x="79" y="630"/>
                    </a:lnTo>
                    <a:lnTo>
                      <a:pt x="81" y="630"/>
                    </a:lnTo>
                    <a:lnTo>
                      <a:pt x="84" y="631"/>
                    </a:lnTo>
                    <a:lnTo>
                      <a:pt x="88" y="636"/>
                    </a:lnTo>
                    <a:lnTo>
                      <a:pt x="91" y="637"/>
                    </a:lnTo>
                    <a:lnTo>
                      <a:pt x="92" y="637"/>
                    </a:lnTo>
                    <a:lnTo>
                      <a:pt x="92" y="634"/>
                    </a:lnTo>
                    <a:lnTo>
                      <a:pt x="88" y="632"/>
                    </a:lnTo>
                    <a:lnTo>
                      <a:pt x="84" y="628"/>
                    </a:lnTo>
                    <a:lnTo>
                      <a:pt x="84" y="625"/>
                    </a:lnTo>
                    <a:lnTo>
                      <a:pt x="81" y="622"/>
                    </a:lnTo>
                    <a:lnTo>
                      <a:pt x="79" y="623"/>
                    </a:lnTo>
                    <a:lnTo>
                      <a:pt x="78" y="621"/>
                    </a:lnTo>
                    <a:lnTo>
                      <a:pt x="80" y="620"/>
                    </a:lnTo>
                    <a:lnTo>
                      <a:pt x="81" y="617"/>
                    </a:lnTo>
                    <a:lnTo>
                      <a:pt x="80" y="616"/>
                    </a:lnTo>
                    <a:lnTo>
                      <a:pt x="80" y="614"/>
                    </a:lnTo>
                    <a:lnTo>
                      <a:pt x="78" y="606"/>
                    </a:lnTo>
                    <a:lnTo>
                      <a:pt x="75" y="601"/>
                    </a:lnTo>
                    <a:lnTo>
                      <a:pt x="75" y="596"/>
                    </a:lnTo>
                    <a:lnTo>
                      <a:pt x="76" y="591"/>
                    </a:lnTo>
                    <a:lnTo>
                      <a:pt x="79" y="587"/>
                    </a:lnTo>
                    <a:lnTo>
                      <a:pt x="81" y="585"/>
                    </a:lnTo>
                    <a:lnTo>
                      <a:pt x="79" y="583"/>
                    </a:lnTo>
                    <a:lnTo>
                      <a:pt x="79" y="580"/>
                    </a:lnTo>
                    <a:lnTo>
                      <a:pt x="78" y="578"/>
                    </a:lnTo>
                    <a:lnTo>
                      <a:pt x="80" y="579"/>
                    </a:lnTo>
                    <a:lnTo>
                      <a:pt x="81" y="582"/>
                    </a:lnTo>
                    <a:lnTo>
                      <a:pt x="84" y="582"/>
                    </a:lnTo>
                    <a:lnTo>
                      <a:pt x="87" y="579"/>
                    </a:lnTo>
                    <a:lnTo>
                      <a:pt x="87" y="577"/>
                    </a:lnTo>
                    <a:lnTo>
                      <a:pt x="90" y="573"/>
                    </a:lnTo>
                    <a:lnTo>
                      <a:pt x="91" y="571"/>
                    </a:lnTo>
                    <a:lnTo>
                      <a:pt x="90" y="565"/>
                    </a:lnTo>
                    <a:lnTo>
                      <a:pt x="88" y="565"/>
                    </a:lnTo>
                    <a:lnTo>
                      <a:pt x="86" y="566"/>
                    </a:lnTo>
                    <a:lnTo>
                      <a:pt x="87" y="564"/>
                    </a:lnTo>
                    <a:lnTo>
                      <a:pt x="89" y="561"/>
                    </a:lnTo>
                    <a:lnTo>
                      <a:pt x="90" y="558"/>
                    </a:lnTo>
                    <a:lnTo>
                      <a:pt x="91" y="554"/>
                    </a:lnTo>
                    <a:lnTo>
                      <a:pt x="94" y="550"/>
                    </a:lnTo>
                    <a:lnTo>
                      <a:pt x="97" y="550"/>
                    </a:lnTo>
                    <a:lnTo>
                      <a:pt x="98" y="546"/>
                    </a:lnTo>
                    <a:lnTo>
                      <a:pt x="100" y="542"/>
                    </a:lnTo>
                    <a:lnTo>
                      <a:pt x="102" y="542"/>
                    </a:lnTo>
                    <a:lnTo>
                      <a:pt x="102" y="539"/>
                    </a:lnTo>
                    <a:lnTo>
                      <a:pt x="104" y="537"/>
                    </a:lnTo>
                    <a:lnTo>
                      <a:pt x="106" y="535"/>
                    </a:lnTo>
                    <a:lnTo>
                      <a:pt x="106" y="533"/>
                    </a:lnTo>
                    <a:lnTo>
                      <a:pt x="106" y="531"/>
                    </a:lnTo>
                    <a:lnTo>
                      <a:pt x="108" y="530"/>
                    </a:lnTo>
                    <a:lnTo>
                      <a:pt x="106" y="527"/>
                    </a:lnTo>
                    <a:lnTo>
                      <a:pt x="104" y="527"/>
                    </a:lnTo>
                    <a:lnTo>
                      <a:pt x="106" y="524"/>
                    </a:lnTo>
                    <a:lnTo>
                      <a:pt x="106" y="521"/>
                    </a:lnTo>
                    <a:lnTo>
                      <a:pt x="105" y="517"/>
                    </a:lnTo>
                    <a:lnTo>
                      <a:pt x="105" y="516"/>
                    </a:lnTo>
                    <a:lnTo>
                      <a:pt x="106" y="514"/>
                    </a:lnTo>
                    <a:lnTo>
                      <a:pt x="105" y="513"/>
                    </a:lnTo>
                    <a:lnTo>
                      <a:pt x="102" y="512"/>
                    </a:lnTo>
                    <a:lnTo>
                      <a:pt x="101" y="513"/>
                    </a:lnTo>
                    <a:lnTo>
                      <a:pt x="99" y="513"/>
                    </a:lnTo>
                    <a:lnTo>
                      <a:pt x="94" y="513"/>
                    </a:lnTo>
                    <a:lnTo>
                      <a:pt x="88" y="506"/>
                    </a:lnTo>
                    <a:lnTo>
                      <a:pt x="85" y="502"/>
                    </a:lnTo>
                    <a:lnTo>
                      <a:pt x="83" y="502"/>
                    </a:lnTo>
                    <a:lnTo>
                      <a:pt x="80" y="499"/>
                    </a:lnTo>
                    <a:lnTo>
                      <a:pt x="77" y="493"/>
                    </a:lnTo>
                    <a:lnTo>
                      <a:pt x="77" y="489"/>
                    </a:lnTo>
                    <a:lnTo>
                      <a:pt x="75" y="486"/>
                    </a:lnTo>
                    <a:lnTo>
                      <a:pt x="75" y="485"/>
                    </a:lnTo>
                    <a:lnTo>
                      <a:pt x="78" y="482"/>
                    </a:lnTo>
                    <a:lnTo>
                      <a:pt x="79" y="478"/>
                    </a:lnTo>
                    <a:lnTo>
                      <a:pt x="81" y="475"/>
                    </a:lnTo>
                    <a:lnTo>
                      <a:pt x="82" y="474"/>
                    </a:lnTo>
                    <a:lnTo>
                      <a:pt x="85" y="471"/>
                    </a:lnTo>
                    <a:lnTo>
                      <a:pt x="88" y="471"/>
                    </a:lnTo>
                    <a:lnTo>
                      <a:pt x="91" y="467"/>
                    </a:lnTo>
                    <a:lnTo>
                      <a:pt x="95" y="466"/>
                    </a:lnTo>
                    <a:lnTo>
                      <a:pt x="97" y="467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1" y="463"/>
                    </a:lnTo>
                    <a:lnTo>
                      <a:pt x="98" y="461"/>
                    </a:lnTo>
                    <a:lnTo>
                      <a:pt x="98" y="460"/>
                    </a:lnTo>
                    <a:lnTo>
                      <a:pt x="99" y="458"/>
                    </a:lnTo>
                    <a:lnTo>
                      <a:pt x="102" y="454"/>
                    </a:lnTo>
                    <a:lnTo>
                      <a:pt x="102" y="454"/>
                    </a:lnTo>
                    <a:lnTo>
                      <a:pt x="103" y="451"/>
                    </a:lnTo>
                    <a:lnTo>
                      <a:pt x="103" y="450"/>
                    </a:lnTo>
                    <a:lnTo>
                      <a:pt x="100" y="445"/>
                    </a:lnTo>
                    <a:lnTo>
                      <a:pt x="100" y="443"/>
                    </a:lnTo>
                    <a:lnTo>
                      <a:pt x="100" y="440"/>
                    </a:lnTo>
                    <a:lnTo>
                      <a:pt x="99" y="439"/>
                    </a:lnTo>
                    <a:lnTo>
                      <a:pt x="99" y="434"/>
                    </a:lnTo>
                    <a:lnTo>
                      <a:pt x="101" y="432"/>
                    </a:lnTo>
                    <a:lnTo>
                      <a:pt x="102" y="429"/>
                    </a:lnTo>
                    <a:lnTo>
                      <a:pt x="101" y="427"/>
                    </a:lnTo>
                    <a:lnTo>
                      <a:pt x="102" y="425"/>
                    </a:lnTo>
                    <a:lnTo>
                      <a:pt x="107" y="423"/>
                    </a:lnTo>
                    <a:lnTo>
                      <a:pt x="110" y="420"/>
                    </a:lnTo>
                    <a:lnTo>
                      <a:pt x="109" y="418"/>
                    </a:lnTo>
                    <a:lnTo>
                      <a:pt x="106" y="416"/>
                    </a:lnTo>
                    <a:lnTo>
                      <a:pt x="102" y="416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5" y="409"/>
                    </a:lnTo>
                    <a:lnTo>
                      <a:pt x="109" y="408"/>
                    </a:lnTo>
                    <a:lnTo>
                      <a:pt x="112" y="410"/>
                    </a:lnTo>
                    <a:lnTo>
                      <a:pt x="112" y="412"/>
                    </a:lnTo>
                    <a:lnTo>
                      <a:pt x="111" y="413"/>
                    </a:lnTo>
                    <a:lnTo>
                      <a:pt x="113" y="417"/>
                    </a:lnTo>
                    <a:lnTo>
                      <a:pt x="114" y="418"/>
                    </a:lnTo>
                    <a:lnTo>
                      <a:pt x="120" y="414"/>
                    </a:lnTo>
                    <a:lnTo>
                      <a:pt x="121" y="410"/>
                    </a:lnTo>
                    <a:lnTo>
                      <a:pt x="120" y="407"/>
                    </a:lnTo>
                    <a:lnTo>
                      <a:pt x="118" y="404"/>
                    </a:lnTo>
                    <a:lnTo>
                      <a:pt x="119" y="404"/>
                    </a:lnTo>
                    <a:lnTo>
                      <a:pt x="120" y="401"/>
                    </a:lnTo>
                    <a:lnTo>
                      <a:pt x="117" y="397"/>
                    </a:lnTo>
                    <a:lnTo>
                      <a:pt x="116" y="396"/>
                    </a:lnTo>
                    <a:lnTo>
                      <a:pt x="113" y="399"/>
                    </a:lnTo>
                    <a:lnTo>
                      <a:pt x="110" y="399"/>
                    </a:lnTo>
                    <a:lnTo>
                      <a:pt x="109" y="400"/>
                    </a:lnTo>
                    <a:lnTo>
                      <a:pt x="110" y="401"/>
                    </a:lnTo>
                    <a:lnTo>
                      <a:pt x="113" y="402"/>
                    </a:lnTo>
                    <a:lnTo>
                      <a:pt x="112" y="403"/>
                    </a:lnTo>
                    <a:lnTo>
                      <a:pt x="107" y="406"/>
                    </a:lnTo>
                    <a:lnTo>
                      <a:pt x="105" y="404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6" y="401"/>
                    </a:lnTo>
                    <a:lnTo>
                      <a:pt x="102" y="401"/>
                    </a:lnTo>
                    <a:lnTo>
                      <a:pt x="99" y="399"/>
                    </a:lnTo>
                    <a:lnTo>
                      <a:pt x="98" y="395"/>
                    </a:lnTo>
                    <a:lnTo>
                      <a:pt x="98" y="388"/>
                    </a:lnTo>
                    <a:lnTo>
                      <a:pt x="97" y="382"/>
                    </a:lnTo>
                    <a:lnTo>
                      <a:pt x="94" y="378"/>
                    </a:lnTo>
                    <a:lnTo>
                      <a:pt x="94" y="372"/>
                    </a:lnTo>
                    <a:lnTo>
                      <a:pt x="97" y="369"/>
                    </a:lnTo>
                    <a:lnTo>
                      <a:pt x="99" y="368"/>
                    </a:lnTo>
                    <a:lnTo>
                      <a:pt x="98" y="371"/>
                    </a:lnTo>
                    <a:lnTo>
                      <a:pt x="99" y="371"/>
                    </a:lnTo>
                    <a:lnTo>
                      <a:pt x="102" y="371"/>
                    </a:lnTo>
                    <a:lnTo>
                      <a:pt x="108" y="373"/>
                    </a:lnTo>
                    <a:lnTo>
                      <a:pt x="113" y="378"/>
                    </a:lnTo>
                    <a:lnTo>
                      <a:pt x="117" y="379"/>
                    </a:lnTo>
                    <a:lnTo>
                      <a:pt x="125" y="379"/>
                    </a:lnTo>
                    <a:lnTo>
                      <a:pt x="130" y="375"/>
                    </a:lnTo>
                    <a:lnTo>
                      <a:pt x="129" y="374"/>
                    </a:lnTo>
                    <a:lnTo>
                      <a:pt x="133" y="371"/>
                    </a:lnTo>
                    <a:lnTo>
                      <a:pt x="133" y="368"/>
                    </a:lnTo>
                    <a:lnTo>
                      <a:pt x="132" y="365"/>
                    </a:lnTo>
                    <a:lnTo>
                      <a:pt x="133" y="364"/>
                    </a:lnTo>
                    <a:lnTo>
                      <a:pt x="134" y="361"/>
                    </a:lnTo>
                    <a:lnTo>
                      <a:pt x="131" y="360"/>
                    </a:lnTo>
                    <a:lnTo>
                      <a:pt x="130" y="357"/>
                    </a:lnTo>
                    <a:lnTo>
                      <a:pt x="130" y="354"/>
                    </a:lnTo>
                    <a:lnTo>
                      <a:pt x="130" y="351"/>
                    </a:lnTo>
                    <a:lnTo>
                      <a:pt x="130" y="350"/>
                    </a:lnTo>
                    <a:lnTo>
                      <a:pt x="133" y="347"/>
                    </a:lnTo>
                    <a:lnTo>
                      <a:pt x="133" y="345"/>
                    </a:lnTo>
                    <a:lnTo>
                      <a:pt x="133" y="345"/>
                    </a:lnTo>
                    <a:lnTo>
                      <a:pt x="134" y="343"/>
                    </a:lnTo>
                    <a:lnTo>
                      <a:pt x="133" y="340"/>
                    </a:lnTo>
                    <a:lnTo>
                      <a:pt x="131" y="340"/>
                    </a:lnTo>
                    <a:lnTo>
                      <a:pt x="131" y="338"/>
                    </a:lnTo>
                    <a:lnTo>
                      <a:pt x="130" y="336"/>
                    </a:lnTo>
                    <a:lnTo>
                      <a:pt x="130" y="330"/>
                    </a:lnTo>
                    <a:lnTo>
                      <a:pt x="130" y="327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6"/>
                    </a:lnTo>
                    <a:lnTo>
                      <a:pt x="133" y="326"/>
                    </a:lnTo>
                    <a:lnTo>
                      <a:pt x="137" y="327"/>
                    </a:lnTo>
                    <a:lnTo>
                      <a:pt x="140" y="330"/>
                    </a:lnTo>
                    <a:lnTo>
                      <a:pt x="144" y="330"/>
                    </a:lnTo>
                    <a:lnTo>
                      <a:pt x="147" y="329"/>
                    </a:lnTo>
                    <a:lnTo>
                      <a:pt x="152" y="330"/>
                    </a:lnTo>
                    <a:lnTo>
                      <a:pt x="158" y="329"/>
                    </a:lnTo>
                    <a:lnTo>
                      <a:pt x="168" y="326"/>
                    </a:lnTo>
                    <a:lnTo>
                      <a:pt x="177" y="322"/>
                    </a:lnTo>
                    <a:lnTo>
                      <a:pt x="177" y="320"/>
                    </a:lnTo>
                    <a:lnTo>
                      <a:pt x="178" y="322"/>
                    </a:lnTo>
                    <a:lnTo>
                      <a:pt x="185" y="319"/>
                    </a:lnTo>
                    <a:lnTo>
                      <a:pt x="192" y="313"/>
                    </a:lnTo>
                    <a:lnTo>
                      <a:pt x="193" y="310"/>
                    </a:lnTo>
                    <a:lnTo>
                      <a:pt x="192" y="306"/>
                    </a:lnTo>
                    <a:lnTo>
                      <a:pt x="194" y="301"/>
                    </a:lnTo>
                    <a:lnTo>
                      <a:pt x="195" y="299"/>
                    </a:lnTo>
                    <a:lnTo>
                      <a:pt x="196" y="302"/>
                    </a:lnTo>
                    <a:lnTo>
                      <a:pt x="196" y="300"/>
                    </a:lnTo>
                    <a:lnTo>
                      <a:pt x="197" y="295"/>
                    </a:lnTo>
                    <a:lnTo>
                      <a:pt x="200" y="289"/>
                    </a:lnTo>
                    <a:lnTo>
                      <a:pt x="201" y="285"/>
                    </a:lnTo>
                    <a:lnTo>
                      <a:pt x="201" y="278"/>
                    </a:lnTo>
                    <a:lnTo>
                      <a:pt x="200" y="276"/>
                    </a:lnTo>
                    <a:lnTo>
                      <a:pt x="199" y="275"/>
                    </a:lnTo>
                    <a:lnTo>
                      <a:pt x="198" y="278"/>
                    </a:lnTo>
                    <a:lnTo>
                      <a:pt x="195" y="278"/>
                    </a:lnTo>
                    <a:lnTo>
                      <a:pt x="191" y="275"/>
                    </a:lnTo>
                    <a:lnTo>
                      <a:pt x="189" y="270"/>
                    </a:lnTo>
                    <a:lnTo>
                      <a:pt x="189" y="268"/>
                    </a:lnTo>
                    <a:lnTo>
                      <a:pt x="192" y="259"/>
                    </a:lnTo>
                    <a:lnTo>
                      <a:pt x="192" y="256"/>
                    </a:lnTo>
                    <a:lnTo>
                      <a:pt x="191" y="254"/>
                    </a:lnTo>
                    <a:lnTo>
                      <a:pt x="184" y="247"/>
                    </a:lnTo>
                    <a:lnTo>
                      <a:pt x="178" y="244"/>
                    </a:lnTo>
                    <a:lnTo>
                      <a:pt x="171" y="238"/>
                    </a:lnTo>
                    <a:lnTo>
                      <a:pt x="171" y="235"/>
                    </a:lnTo>
                    <a:lnTo>
                      <a:pt x="171" y="234"/>
                    </a:lnTo>
                    <a:lnTo>
                      <a:pt x="171" y="231"/>
                    </a:lnTo>
                    <a:lnTo>
                      <a:pt x="169" y="229"/>
                    </a:lnTo>
                    <a:lnTo>
                      <a:pt x="170" y="227"/>
                    </a:lnTo>
                    <a:lnTo>
                      <a:pt x="169" y="221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4"/>
                    </a:lnTo>
                    <a:lnTo>
                      <a:pt x="170" y="21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1314">
                <a:extLst>
                  <a:ext uri="{FF2B5EF4-FFF2-40B4-BE49-F238E27FC236}">
                    <a16:creationId xmlns:a16="http://schemas.microsoft.com/office/drawing/2014/main" id="{EEF3C566-A589-4210-920A-4FA516E7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325" y="6116066"/>
                <a:ext cx="80966" cy="66668"/>
              </a:xfrm>
              <a:custGeom>
                <a:avLst/>
                <a:gdLst>
                  <a:gd name="T0" fmla="*/ 48 w 51"/>
                  <a:gd name="T1" fmla="*/ 29 h 42"/>
                  <a:gd name="T2" fmla="*/ 43 w 51"/>
                  <a:gd name="T3" fmla="*/ 31 h 42"/>
                  <a:gd name="T4" fmla="*/ 40 w 51"/>
                  <a:gd name="T5" fmla="*/ 31 h 42"/>
                  <a:gd name="T6" fmla="*/ 37 w 51"/>
                  <a:gd name="T7" fmla="*/ 27 h 42"/>
                  <a:gd name="T8" fmla="*/ 32 w 51"/>
                  <a:gd name="T9" fmla="*/ 25 h 42"/>
                  <a:gd name="T10" fmla="*/ 31 w 51"/>
                  <a:gd name="T11" fmla="*/ 24 h 42"/>
                  <a:gd name="T12" fmla="*/ 20 w 51"/>
                  <a:gd name="T13" fmla="*/ 19 h 42"/>
                  <a:gd name="T14" fmla="*/ 17 w 51"/>
                  <a:gd name="T15" fmla="*/ 18 h 42"/>
                  <a:gd name="T16" fmla="*/ 17 w 51"/>
                  <a:gd name="T17" fmla="*/ 14 h 42"/>
                  <a:gd name="T18" fmla="*/ 14 w 51"/>
                  <a:gd name="T19" fmla="*/ 11 h 42"/>
                  <a:gd name="T20" fmla="*/ 10 w 51"/>
                  <a:gd name="T21" fmla="*/ 10 h 42"/>
                  <a:gd name="T22" fmla="*/ 8 w 51"/>
                  <a:gd name="T23" fmla="*/ 4 h 42"/>
                  <a:gd name="T24" fmla="*/ 7 w 51"/>
                  <a:gd name="T25" fmla="*/ 1 h 42"/>
                  <a:gd name="T26" fmla="*/ 3 w 51"/>
                  <a:gd name="T27" fmla="*/ 2 h 42"/>
                  <a:gd name="T28" fmla="*/ 0 w 51"/>
                  <a:gd name="T29" fmla="*/ 0 h 42"/>
                  <a:gd name="T30" fmla="*/ 7 w 51"/>
                  <a:gd name="T31" fmla="*/ 32 h 42"/>
                  <a:gd name="T32" fmla="*/ 7 w 51"/>
                  <a:gd name="T33" fmla="*/ 32 h 42"/>
                  <a:gd name="T34" fmla="*/ 13 w 51"/>
                  <a:gd name="T35" fmla="*/ 31 h 42"/>
                  <a:gd name="T36" fmla="*/ 17 w 51"/>
                  <a:gd name="T37" fmla="*/ 31 h 42"/>
                  <a:gd name="T38" fmla="*/ 21 w 51"/>
                  <a:gd name="T39" fmla="*/ 30 h 42"/>
                  <a:gd name="T40" fmla="*/ 20 w 51"/>
                  <a:gd name="T41" fmla="*/ 31 h 42"/>
                  <a:gd name="T42" fmla="*/ 17 w 51"/>
                  <a:gd name="T43" fmla="*/ 32 h 42"/>
                  <a:gd name="T44" fmla="*/ 14 w 51"/>
                  <a:gd name="T45" fmla="*/ 34 h 42"/>
                  <a:gd name="T46" fmla="*/ 7 w 51"/>
                  <a:gd name="T47" fmla="*/ 34 h 42"/>
                  <a:gd name="T48" fmla="*/ 8 w 51"/>
                  <a:gd name="T49" fmla="*/ 40 h 42"/>
                  <a:gd name="T50" fmla="*/ 10 w 51"/>
                  <a:gd name="T51" fmla="*/ 40 h 42"/>
                  <a:gd name="T52" fmla="*/ 14 w 51"/>
                  <a:gd name="T53" fmla="*/ 38 h 42"/>
                  <a:gd name="T54" fmla="*/ 21 w 51"/>
                  <a:gd name="T55" fmla="*/ 39 h 42"/>
                  <a:gd name="T56" fmla="*/ 24 w 51"/>
                  <a:gd name="T57" fmla="*/ 38 h 42"/>
                  <a:gd name="T58" fmla="*/ 31 w 51"/>
                  <a:gd name="T59" fmla="*/ 39 h 42"/>
                  <a:gd name="T60" fmla="*/ 34 w 51"/>
                  <a:gd name="T61" fmla="*/ 42 h 42"/>
                  <a:gd name="T62" fmla="*/ 37 w 51"/>
                  <a:gd name="T63" fmla="*/ 42 h 42"/>
                  <a:gd name="T64" fmla="*/ 40 w 51"/>
                  <a:gd name="T65" fmla="*/ 42 h 42"/>
                  <a:gd name="T66" fmla="*/ 42 w 51"/>
                  <a:gd name="T67" fmla="*/ 38 h 42"/>
                  <a:gd name="T68" fmla="*/ 43 w 51"/>
                  <a:gd name="T69" fmla="*/ 35 h 42"/>
                  <a:gd name="T70" fmla="*/ 46 w 51"/>
                  <a:gd name="T71" fmla="*/ 35 h 42"/>
                  <a:gd name="T72" fmla="*/ 48 w 51"/>
                  <a:gd name="T73" fmla="*/ 36 h 42"/>
                  <a:gd name="T74" fmla="*/ 51 w 51"/>
                  <a:gd name="T75" fmla="*/ 34 h 42"/>
                  <a:gd name="T76" fmla="*/ 51 w 51"/>
                  <a:gd name="T77" fmla="*/ 31 h 42"/>
                  <a:gd name="T78" fmla="*/ 48 w 51"/>
                  <a:gd name="T7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42">
                    <a:moveTo>
                      <a:pt x="48" y="29"/>
                    </a:moveTo>
                    <a:lnTo>
                      <a:pt x="43" y="31"/>
                    </a:lnTo>
                    <a:lnTo>
                      <a:pt x="40" y="31"/>
                    </a:lnTo>
                    <a:lnTo>
                      <a:pt x="37" y="27"/>
                    </a:lnTo>
                    <a:lnTo>
                      <a:pt x="32" y="25"/>
                    </a:lnTo>
                    <a:lnTo>
                      <a:pt x="31" y="24"/>
                    </a:lnTo>
                    <a:lnTo>
                      <a:pt x="20" y="19"/>
                    </a:lnTo>
                    <a:lnTo>
                      <a:pt x="17" y="18"/>
                    </a:lnTo>
                    <a:lnTo>
                      <a:pt x="17" y="14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8" y="4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13" y="31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0" y="31"/>
                    </a:lnTo>
                    <a:lnTo>
                      <a:pt x="17" y="32"/>
                    </a:lnTo>
                    <a:lnTo>
                      <a:pt x="14" y="34"/>
                    </a:lnTo>
                    <a:lnTo>
                      <a:pt x="7" y="3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4" y="38"/>
                    </a:lnTo>
                    <a:lnTo>
                      <a:pt x="21" y="39"/>
                    </a:lnTo>
                    <a:lnTo>
                      <a:pt x="24" y="38"/>
                    </a:lnTo>
                    <a:lnTo>
                      <a:pt x="31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40" y="42"/>
                    </a:lnTo>
                    <a:lnTo>
                      <a:pt x="42" y="38"/>
                    </a:lnTo>
                    <a:lnTo>
                      <a:pt x="43" y="35"/>
                    </a:lnTo>
                    <a:lnTo>
                      <a:pt x="46" y="35"/>
                    </a:lnTo>
                    <a:lnTo>
                      <a:pt x="48" y="36"/>
                    </a:lnTo>
                    <a:lnTo>
                      <a:pt x="51" y="34"/>
                    </a:lnTo>
                    <a:lnTo>
                      <a:pt x="51" y="31"/>
                    </a:lnTo>
                    <a:lnTo>
                      <a:pt x="48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1315">
                <a:extLst>
                  <a:ext uri="{FF2B5EF4-FFF2-40B4-BE49-F238E27FC236}">
                    <a16:creationId xmlns:a16="http://schemas.microsoft.com/office/drawing/2014/main" id="{03224CB1-6D04-4F9A-881C-D2A429D4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975" y="6084318"/>
                <a:ext cx="12701" cy="31747"/>
              </a:xfrm>
              <a:custGeom>
                <a:avLst/>
                <a:gdLst>
                  <a:gd name="T0" fmla="*/ 5 w 8"/>
                  <a:gd name="T1" fmla="*/ 17 h 20"/>
                  <a:gd name="T2" fmla="*/ 7 w 8"/>
                  <a:gd name="T3" fmla="*/ 16 h 20"/>
                  <a:gd name="T4" fmla="*/ 8 w 8"/>
                  <a:gd name="T5" fmla="*/ 17 h 20"/>
                  <a:gd name="T6" fmla="*/ 7 w 8"/>
                  <a:gd name="T7" fmla="*/ 10 h 20"/>
                  <a:gd name="T8" fmla="*/ 3 w 8"/>
                  <a:gd name="T9" fmla="*/ 3 h 20"/>
                  <a:gd name="T10" fmla="*/ 0 w 8"/>
                  <a:gd name="T11" fmla="*/ 0 h 20"/>
                  <a:gd name="T12" fmla="*/ 0 w 8"/>
                  <a:gd name="T13" fmla="*/ 0 h 20"/>
                  <a:gd name="T14" fmla="*/ 4 w 8"/>
                  <a:gd name="T15" fmla="*/ 20 h 20"/>
                  <a:gd name="T16" fmla="*/ 5 w 8"/>
                  <a:gd name="T17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0">
                    <a:moveTo>
                      <a:pt x="5" y="17"/>
                    </a:moveTo>
                    <a:lnTo>
                      <a:pt x="7" y="16"/>
                    </a:lnTo>
                    <a:lnTo>
                      <a:pt x="8" y="17"/>
                    </a:lnTo>
                    <a:lnTo>
                      <a:pt x="7" y="10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0"/>
                    </a:lnTo>
                    <a:lnTo>
                      <a:pt x="5" y="1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1316">
                <a:extLst>
                  <a:ext uri="{FF2B5EF4-FFF2-40B4-BE49-F238E27FC236}">
                    <a16:creationId xmlns:a16="http://schemas.microsoft.com/office/drawing/2014/main" id="{07CEB8FD-5116-4310-AD2C-495ADE18F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995" y="6163686"/>
                <a:ext cx="17464" cy="11112"/>
              </a:xfrm>
              <a:custGeom>
                <a:avLst/>
                <a:gdLst>
                  <a:gd name="T0" fmla="*/ 6 w 11"/>
                  <a:gd name="T1" fmla="*/ 3 h 7"/>
                  <a:gd name="T2" fmla="*/ 2 w 11"/>
                  <a:gd name="T3" fmla="*/ 3 h 7"/>
                  <a:gd name="T4" fmla="*/ 0 w 11"/>
                  <a:gd name="T5" fmla="*/ 5 h 7"/>
                  <a:gd name="T6" fmla="*/ 3 w 11"/>
                  <a:gd name="T7" fmla="*/ 7 h 7"/>
                  <a:gd name="T8" fmla="*/ 6 w 11"/>
                  <a:gd name="T9" fmla="*/ 5 h 7"/>
                  <a:gd name="T10" fmla="*/ 8 w 11"/>
                  <a:gd name="T11" fmla="*/ 3 h 7"/>
                  <a:gd name="T12" fmla="*/ 11 w 11"/>
                  <a:gd name="T13" fmla="*/ 1 h 7"/>
                  <a:gd name="T14" fmla="*/ 7 w 11"/>
                  <a:gd name="T15" fmla="*/ 0 h 7"/>
                  <a:gd name="T16" fmla="*/ 6 w 11"/>
                  <a:gd name="T1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6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1317">
                <a:extLst>
                  <a:ext uri="{FF2B5EF4-FFF2-40B4-BE49-F238E27FC236}">
                    <a16:creationId xmlns:a16="http://schemas.microsoft.com/office/drawing/2014/main" id="{28F60A61-6EEB-41E9-B24F-F971C920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03356"/>
                <a:ext cx="9525" cy="6349"/>
              </a:xfrm>
              <a:custGeom>
                <a:avLst/>
                <a:gdLst>
                  <a:gd name="T0" fmla="*/ 1 w 8"/>
                  <a:gd name="T1" fmla="*/ 5 h 5"/>
                  <a:gd name="T2" fmla="*/ 2 w 8"/>
                  <a:gd name="T3" fmla="*/ 3 h 5"/>
                  <a:gd name="T4" fmla="*/ 6 w 8"/>
                  <a:gd name="T5" fmla="*/ 2 h 5"/>
                  <a:gd name="T6" fmla="*/ 8 w 8"/>
                  <a:gd name="T7" fmla="*/ 0 h 5"/>
                  <a:gd name="T8" fmla="*/ 0 w 8"/>
                  <a:gd name="T9" fmla="*/ 0 h 5"/>
                  <a:gd name="T10" fmla="*/ 0 w 8"/>
                  <a:gd name="T11" fmla="*/ 3 h 5"/>
                  <a:gd name="T12" fmla="*/ 1 w 8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5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1318">
                <a:extLst>
                  <a:ext uri="{FF2B5EF4-FFF2-40B4-BE49-F238E27FC236}">
                    <a16:creationId xmlns:a16="http://schemas.microsoft.com/office/drawing/2014/main" id="{B2D34447-F29C-4296-84BD-ECE355CDA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952568"/>
                <a:ext cx="9525" cy="17461"/>
              </a:xfrm>
              <a:custGeom>
                <a:avLst/>
                <a:gdLst>
                  <a:gd name="T0" fmla="*/ 2 w 6"/>
                  <a:gd name="T1" fmla="*/ 11 h 11"/>
                  <a:gd name="T2" fmla="*/ 5 w 6"/>
                  <a:gd name="T3" fmla="*/ 7 h 11"/>
                  <a:gd name="T4" fmla="*/ 6 w 6"/>
                  <a:gd name="T5" fmla="*/ 6 h 11"/>
                  <a:gd name="T6" fmla="*/ 5 w 6"/>
                  <a:gd name="T7" fmla="*/ 3 h 11"/>
                  <a:gd name="T8" fmla="*/ 1 w 6"/>
                  <a:gd name="T9" fmla="*/ 1 h 11"/>
                  <a:gd name="T10" fmla="*/ 1 w 6"/>
                  <a:gd name="T11" fmla="*/ 0 h 11"/>
                  <a:gd name="T12" fmla="*/ 0 w 6"/>
                  <a:gd name="T13" fmla="*/ 2 h 11"/>
                  <a:gd name="T14" fmla="*/ 1 w 6"/>
                  <a:gd name="T15" fmla="*/ 7 h 11"/>
                  <a:gd name="T16" fmla="*/ 1 w 6"/>
                  <a:gd name="T17" fmla="*/ 10 h 11"/>
                  <a:gd name="T18" fmla="*/ 2 w 6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1">
                    <a:moveTo>
                      <a:pt x="2" y="11"/>
                    </a:moveTo>
                    <a:lnTo>
                      <a:pt x="5" y="7"/>
                    </a:lnTo>
                    <a:lnTo>
                      <a:pt x="6" y="6"/>
                    </a:lnTo>
                    <a:lnTo>
                      <a:pt x="5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1319">
                <a:extLst>
                  <a:ext uri="{FF2B5EF4-FFF2-40B4-BE49-F238E27FC236}">
                    <a16:creationId xmlns:a16="http://schemas.microsoft.com/office/drawing/2014/main" id="{B138DED2-13F2-474F-BEBF-3F0C20822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938283"/>
                <a:ext cx="6350" cy="12699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2 h 8"/>
                  <a:gd name="T4" fmla="*/ 1 w 4"/>
                  <a:gd name="T5" fmla="*/ 0 h 8"/>
                  <a:gd name="T6" fmla="*/ 0 w 4"/>
                  <a:gd name="T7" fmla="*/ 0 h 8"/>
                  <a:gd name="T8" fmla="*/ 0 w 4"/>
                  <a:gd name="T9" fmla="*/ 5 h 8"/>
                  <a:gd name="T10" fmla="*/ 1 w 4"/>
                  <a:gd name="T11" fmla="*/ 6 h 8"/>
                  <a:gd name="T12" fmla="*/ 1 w 4"/>
                  <a:gd name="T13" fmla="*/ 8 h 8"/>
                  <a:gd name="T14" fmla="*/ 3 w 4"/>
                  <a:gd name="T15" fmla="*/ 7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3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1320">
                <a:extLst>
                  <a:ext uri="{FF2B5EF4-FFF2-40B4-BE49-F238E27FC236}">
                    <a16:creationId xmlns:a16="http://schemas.microsoft.com/office/drawing/2014/main" id="{55779D89-22A6-48E6-A886-A0F88141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79553"/>
                <a:ext cx="7938" cy="12699"/>
              </a:xfrm>
              <a:custGeom>
                <a:avLst/>
                <a:gdLst>
                  <a:gd name="T0" fmla="*/ 0 w 5"/>
                  <a:gd name="T1" fmla="*/ 3 h 8"/>
                  <a:gd name="T2" fmla="*/ 2 w 5"/>
                  <a:gd name="T3" fmla="*/ 5 h 8"/>
                  <a:gd name="T4" fmla="*/ 1 w 5"/>
                  <a:gd name="T5" fmla="*/ 7 h 8"/>
                  <a:gd name="T6" fmla="*/ 3 w 5"/>
                  <a:gd name="T7" fmla="*/ 8 h 8"/>
                  <a:gd name="T8" fmla="*/ 4 w 5"/>
                  <a:gd name="T9" fmla="*/ 7 h 8"/>
                  <a:gd name="T10" fmla="*/ 5 w 5"/>
                  <a:gd name="T11" fmla="*/ 4 h 8"/>
                  <a:gd name="T12" fmla="*/ 4 w 5"/>
                  <a:gd name="T13" fmla="*/ 0 h 8"/>
                  <a:gd name="T14" fmla="*/ 0 w 5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lnTo>
                      <a:pt x="2" y="5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5" y="4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1321">
                <a:extLst>
                  <a:ext uri="{FF2B5EF4-FFF2-40B4-BE49-F238E27FC236}">
                    <a16:creationId xmlns:a16="http://schemas.microsoft.com/office/drawing/2014/main" id="{72D8E82C-5BCA-482D-91B2-FC3AE01A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784309"/>
                <a:ext cx="7938" cy="7937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4 h 5"/>
                  <a:gd name="T4" fmla="*/ 2 w 5"/>
                  <a:gd name="T5" fmla="*/ 5 h 5"/>
                  <a:gd name="T6" fmla="*/ 5 w 5"/>
                  <a:gd name="T7" fmla="*/ 3 h 5"/>
                  <a:gd name="T8" fmla="*/ 5 w 5"/>
                  <a:gd name="T9" fmla="*/ 2 h 5"/>
                  <a:gd name="T10" fmla="*/ 3 w 5"/>
                  <a:gd name="T11" fmla="*/ 0 h 5"/>
                  <a:gd name="T12" fmla="*/ 2 w 5"/>
                  <a:gd name="T13" fmla="*/ 0 h 5"/>
                  <a:gd name="T14" fmla="*/ 0 w 5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lnTo>
                      <a:pt x="1" y="4"/>
                    </a:lnTo>
                    <a:lnTo>
                      <a:pt x="2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1322">
                <a:extLst>
                  <a:ext uri="{FF2B5EF4-FFF2-40B4-BE49-F238E27FC236}">
                    <a16:creationId xmlns:a16="http://schemas.microsoft.com/office/drawing/2014/main" id="{110FDE08-0B88-4BD9-B8A4-E2E132FA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811" y="5795421"/>
                <a:ext cx="3175" cy="6349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4 h 4"/>
                  <a:gd name="T4" fmla="*/ 2 w 2"/>
                  <a:gd name="T5" fmla="*/ 0 h 4"/>
                  <a:gd name="T6" fmla="*/ 0 w 2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lnTo>
                      <a:pt x="2" y="4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1323">
                <a:extLst>
                  <a:ext uri="{FF2B5EF4-FFF2-40B4-BE49-F238E27FC236}">
                    <a16:creationId xmlns:a16="http://schemas.microsoft.com/office/drawing/2014/main" id="{374C9024-8C94-40AD-B68D-A1AFDAF57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831929"/>
                <a:ext cx="9525" cy="9524"/>
              </a:xfrm>
              <a:custGeom>
                <a:avLst/>
                <a:gdLst>
                  <a:gd name="T0" fmla="*/ 6 w 6"/>
                  <a:gd name="T1" fmla="*/ 5 h 6"/>
                  <a:gd name="T2" fmla="*/ 5 w 6"/>
                  <a:gd name="T3" fmla="*/ 2 h 6"/>
                  <a:gd name="T4" fmla="*/ 2 w 6"/>
                  <a:gd name="T5" fmla="*/ 1 h 6"/>
                  <a:gd name="T6" fmla="*/ 1 w 6"/>
                  <a:gd name="T7" fmla="*/ 0 h 6"/>
                  <a:gd name="T8" fmla="*/ 0 w 6"/>
                  <a:gd name="T9" fmla="*/ 2 h 6"/>
                  <a:gd name="T10" fmla="*/ 2 w 6"/>
                  <a:gd name="T11" fmla="*/ 6 h 6"/>
                  <a:gd name="T12" fmla="*/ 6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lnTo>
                      <a:pt x="5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1324">
                <a:extLst>
                  <a:ext uri="{FF2B5EF4-FFF2-40B4-BE49-F238E27FC236}">
                    <a16:creationId xmlns:a16="http://schemas.microsoft.com/office/drawing/2014/main" id="{4FD1F235-8D34-4E35-9542-49C6A855A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573" y="6017650"/>
                <a:ext cx="4763" cy="634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2 h 4"/>
                  <a:gd name="T4" fmla="*/ 3 w 3"/>
                  <a:gd name="T5" fmla="*/ 0 h 4"/>
                  <a:gd name="T6" fmla="*/ 0 w 3"/>
                  <a:gd name="T7" fmla="*/ 0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1325">
                <a:extLst>
                  <a:ext uri="{FF2B5EF4-FFF2-40B4-BE49-F238E27FC236}">
                    <a16:creationId xmlns:a16="http://schemas.microsoft.com/office/drawing/2014/main" id="{A1F473E2-226F-406E-AE35-1C66CADFF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285" y="5779547"/>
                <a:ext cx="1588" cy="4762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1326">
                <a:extLst>
                  <a:ext uri="{FF2B5EF4-FFF2-40B4-BE49-F238E27FC236}">
                    <a16:creationId xmlns:a16="http://schemas.microsoft.com/office/drawing/2014/main" id="{3F7EE27A-BA92-4772-AD1A-6CC0405D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16062"/>
                <a:ext cx="14289" cy="15874"/>
              </a:xfrm>
              <a:custGeom>
                <a:avLst/>
                <a:gdLst>
                  <a:gd name="T0" fmla="*/ 8 w 9"/>
                  <a:gd name="T1" fmla="*/ 6 h 10"/>
                  <a:gd name="T2" fmla="*/ 6 w 9"/>
                  <a:gd name="T3" fmla="*/ 1 h 10"/>
                  <a:gd name="T4" fmla="*/ 4 w 9"/>
                  <a:gd name="T5" fmla="*/ 1 h 10"/>
                  <a:gd name="T6" fmla="*/ 2 w 9"/>
                  <a:gd name="T7" fmla="*/ 0 h 10"/>
                  <a:gd name="T8" fmla="*/ 1 w 9"/>
                  <a:gd name="T9" fmla="*/ 0 h 10"/>
                  <a:gd name="T10" fmla="*/ 0 w 9"/>
                  <a:gd name="T11" fmla="*/ 1 h 10"/>
                  <a:gd name="T12" fmla="*/ 3 w 9"/>
                  <a:gd name="T13" fmla="*/ 5 h 10"/>
                  <a:gd name="T14" fmla="*/ 6 w 9"/>
                  <a:gd name="T15" fmla="*/ 6 h 10"/>
                  <a:gd name="T16" fmla="*/ 9 w 9"/>
                  <a:gd name="T17" fmla="*/ 10 h 10"/>
                  <a:gd name="T18" fmla="*/ 8 w 9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8" y="6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3" y="5"/>
                    </a:lnTo>
                    <a:lnTo>
                      <a:pt x="6" y="6"/>
                    </a:lnTo>
                    <a:lnTo>
                      <a:pt x="9" y="10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1327">
                <a:extLst>
                  <a:ext uri="{FF2B5EF4-FFF2-40B4-BE49-F238E27FC236}">
                    <a16:creationId xmlns:a16="http://schemas.microsoft.com/office/drawing/2014/main" id="{FDDEC407-01E8-498A-A454-B58384188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12881"/>
                <a:ext cx="7938" cy="3175"/>
              </a:xfrm>
              <a:custGeom>
                <a:avLst/>
                <a:gdLst>
                  <a:gd name="T0" fmla="*/ 5 w 5"/>
                  <a:gd name="T1" fmla="*/ 0 h 2"/>
                  <a:gd name="T2" fmla="*/ 3 w 5"/>
                  <a:gd name="T3" fmla="*/ 0 h 2"/>
                  <a:gd name="T4" fmla="*/ 0 w 5"/>
                  <a:gd name="T5" fmla="*/ 1 h 2"/>
                  <a:gd name="T6" fmla="*/ 1 w 5"/>
                  <a:gd name="T7" fmla="*/ 2 h 2"/>
                  <a:gd name="T8" fmla="*/ 4 w 5"/>
                  <a:gd name="T9" fmla="*/ 2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4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1328">
                <a:extLst>
                  <a:ext uri="{FF2B5EF4-FFF2-40B4-BE49-F238E27FC236}">
                    <a16:creationId xmlns:a16="http://schemas.microsoft.com/office/drawing/2014/main" id="{85A40E19-B0B4-4386-9ED3-BD777B85A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949393"/>
                <a:ext cx="20639" cy="50796"/>
              </a:xfrm>
              <a:custGeom>
                <a:avLst/>
                <a:gdLst>
                  <a:gd name="T0" fmla="*/ 6 w 13"/>
                  <a:gd name="T1" fmla="*/ 29 h 32"/>
                  <a:gd name="T2" fmla="*/ 7 w 13"/>
                  <a:gd name="T3" fmla="*/ 28 h 32"/>
                  <a:gd name="T4" fmla="*/ 8 w 13"/>
                  <a:gd name="T5" fmla="*/ 24 h 32"/>
                  <a:gd name="T6" fmla="*/ 9 w 13"/>
                  <a:gd name="T7" fmla="*/ 27 h 32"/>
                  <a:gd name="T8" fmla="*/ 9 w 13"/>
                  <a:gd name="T9" fmla="*/ 31 h 32"/>
                  <a:gd name="T10" fmla="*/ 10 w 13"/>
                  <a:gd name="T11" fmla="*/ 32 h 32"/>
                  <a:gd name="T12" fmla="*/ 13 w 13"/>
                  <a:gd name="T13" fmla="*/ 30 h 32"/>
                  <a:gd name="T14" fmla="*/ 13 w 13"/>
                  <a:gd name="T15" fmla="*/ 25 h 32"/>
                  <a:gd name="T16" fmla="*/ 11 w 13"/>
                  <a:gd name="T17" fmla="*/ 20 h 32"/>
                  <a:gd name="T18" fmla="*/ 12 w 13"/>
                  <a:gd name="T19" fmla="*/ 19 h 32"/>
                  <a:gd name="T20" fmla="*/ 11 w 13"/>
                  <a:gd name="T21" fmla="*/ 13 h 32"/>
                  <a:gd name="T22" fmla="*/ 10 w 13"/>
                  <a:gd name="T23" fmla="*/ 9 h 32"/>
                  <a:gd name="T24" fmla="*/ 8 w 13"/>
                  <a:gd name="T25" fmla="*/ 2 h 32"/>
                  <a:gd name="T26" fmla="*/ 7 w 13"/>
                  <a:gd name="T27" fmla="*/ 0 h 32"/>
                  <a:gd name="T28" fmla="*/ 3 w 13"/>
                  <a:gd name="T29" fmla="*/ 0 h 32"/>
                  <a:gd name="T30" fmla="*/ 1 w 13"/>
                  <a:gd name="T31" fmla="*/ 2 h 32"/>
                  <a:gd name="T32" fmla="*/ 1 w 13"/>
                  <a:gd name="T33" fmla="*/ 5 h 32"/>
                  <a:gd name="T34" fmla="*/ 3 w 13"/>
                  <a:gd name="T35" fmla="*/ 8 h 32"/>
                  <a:gd name="T36" fmla="*/ 2 w 13"/>
                  <a:gd name="T37" fmla="*/ 11 h 32"/>
                  <a:gd name="T38" fmla="*/ 3 w 13"/>
                  <a:gd name="T39" fmla="*/ 12 h 32"/>
                  <a:gd name="T40" fmla="*/ 3 w 13"/>
                  <a:gd name="T41" fmla="*/ 12 h 32"/>
                  <a:gd name="T42" fmla="*/ 5 w 13"/>
                  <a:gd name="T43" fmla="*/ 10 h 32"/>
                  <a:gd name="T44" fmla="*/ 4 w 13"/>
                  <a:gd name="T45" fmla="*/ 12 h 32"/>
                  <a:gd name="T46" fmla="*/ 3 w 13"/>
                  <a:gd name="T47" fmla="*/ 15 h 32"/>
                  <a:gd name="T48" fmla="*/ 0 w 13"/>
                  <a:gd name="T49" fmla="*/ 15 h 32"/>
                  <a:gd name="T50" fmla="*/ 3 w 13"/>
                  <a:gd name="T51" fmla="*/ 22 h 32"/>
                  <a:gd name="T52" fmla="*/ 3 w 13"/>
                  <a:gd name="T53" fmla="*/ 26 h 32"/>
                  <a:gd name="T54" fmla="*/ 6 w 13"/>
                  <a:gd name="T5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" h="32">
                    <a:moveTo>
                      <a:pt x="6" y="29"/>
                    </a:moveTo>
                    <a:lnTo>
                      <a:pt x="7" y="28"/>
                    </a:lnTo>
                    <a:lnTo>
                      <a:pt x="8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0" y="32"/>
                    </a:lnTo>
                    <a:lnTo>
                      <a:pt x="13" y="30"/>
                    </a:lnTo>
                    <a:lnTo>
                      <a:pt x="13" y="25"/>
                    </a:lnTo>
                    <a:lnTo>
                      <a:pt x="11" y="20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10" y="9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3" y="15"/>
                    </a:lnTo>
                    <a:lnTo>
                      <a:pt x="0" y="15"/>
                    </a:lnTo>
                    <a:lnTo>
                      <a:pt x="3" y="22"/>
                    </a:lnTo>
                    <a:lnTo>
                      <a:pt x="3" y="26"/>
                    </a:lnTo>
                    <a:lnTo>
                      <a:pt x="6" y="2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1329">
                <a:extLst>
                  <a:ext uri="{FF2B5EF4-FFF2-40B4-BE49-F238E27FC236}">
                    <a16:creationId xmlns:a16="http://schemas.microsoft.com/office/drawing/2014/main" id="{F6CBD494-6FFE-46DB-B266-995ADB632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686" y="6025586"/>
                <a:ext cx="12701" cy="14286"/>
              </a:xfrm>
              <a:custGeom>
                <a:avLst/>
                <a:gdLst>
                  <a:gd name="T0" fmla="*/ 2 w 8"/>
                  <a:gd name="T1" fmla="*/ 0 h 9"/>
                  <a:gd name="T2" fmla="*/ 0 w 8"/>
                  <a:gd name="T3" fmla="*/ 1 h 9"/>
                  <a:gd name="T4" fmla="*/ 1 w 8"/>
                  <a:gd name="T5" fmla="*/ 5 h 9"/>
                  <a:gd name="T6" fmla="*/ 4 w 8"/>
                  <a:gd name="T7" fmla="*/ 9 h 9"/>
                  <a:gd name="T8" fmla="*/ 6 w 8"/>
                  <a:gd name="T9" fmla="*/ 9 h 9"/>
                  <a:gd name="T10" fmla="*/ 8 w 8"/>
                  <a:gd name="T11" fmla="*/ 7 h 9"/>
                  <a:gd name="T12" fmla="*/ 5 w 8"/>
                  <a:gd name="T13" fmla="*/ 2 h 9"/>
                  <a:gd name="T14" fmla="*/ 2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0"/>
                    </a:moveTo>
                    <a:lnTo>
                      <a:pt x="0" y="1"/>
                    </a:lnTo>
                    <a:lnTo>
                      <a:pt x="1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5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1330">
                <a:extLst>
                  <a:ext uri="{FF2B5EF4-FFF2-40B4-BE49-F238E27FC236}">
                    <a16:creationId xmlns:a16="http://schemas.microsoft.com/office/drawing/2014/main" id="{61B965A3-4AD4-4556-A520-296BEB3B8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223" y="5833517"/>
                <a:ext cx="4763" cy="3175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Rectangle 1331">
                <a:extLst>
                  <a:ext uri="{FF2B5EF4-FFF2-40B4-BE49-F238E27FC236}">
                    <a16:creationId xmlns:a16="http://schemas.microsoft.com/office/drawing/2014/main" id="{16DEE9D1-57BA-4AC7-989E-D14F74F8C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0522" y="5835104"/>
                <a:ext cx="1588" cy="4762"/>
              </a:xfrm>
              <a:prstGeom prst="rect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1332">
                <a:extLst>
                  <a:ext uri="{FF2B5EF4-FFF2-40B4-BE49-F238E27FC236}">
                    <a16:creationId xmlns:a16="http://schemas.microsoft.com/office/drawing/2014/main" id="{068D6173-8861-461B-84FE-043F2198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522" y="5793833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1 h 4"/>
                  <a:gd name="T8" fmla="*/ 0 w 4"/>
                  <a:gd name="T9" fmla="*/ 4 h 4"/>
                  <a:gd name="T10" fmla="*/ 1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1333">
                <a:extLst>
                  <a:ext uri="{FF2B5EF4-FFF2-40B4-BE49-F238E27FC236}">
                    <a16:creationId xmlns:a16="http://schemas.microsoft.com/office/drawing/2014/main" id="{23F111B4-DC6C-4762-BFBD-B57D24A8A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409" y="5765261"/>
                <a:ext cx="7938" cy="4762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3 h 3"/>
                  <a:gd name="T4" fmla="*/ 5 w 5"/>
                  <a:gd name="T5" fmla="*/ 1 h 3"/>
                  <a:gd name="T6" fmla="*/ 4 w 5"/>
                  <a:gd name="T7" fmla="*/ 0 h 3"/>
                  <a:gd name="T8" fmla="*/ 1 w 5"/>
                  <a:gd name="T9" fmla="*/ 0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lnTo>
                      <a:pt x="1" y="3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1334">
                <a:extLst>
                  <a:ext uri="{FF2B5EF4-FFF2-40B4-BE49-F238E27FC236}">
                    <a16:creationId xmlns:a16="http://schemas.microsoft.com/office/drawing/2014/main" id="{583479EC-234A-417D-BAC0-5848726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697" y="5770023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1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1335">
                <a:extLst>
                  <a:ext uri="{FF2B5EF4-FFF2-40B4-BE49-F238E27FC236}">
                    <a16:creationId xmlns:a16="http://schemas.microsoft.com/office/drawing/2014/main" id="{F68DD235-6EBA-4F70-84E0-3176639D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234" y="5803356"/>
                <a:ext cx="6350" cy="6349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4 h 4"/>
                  <a:gd name="T4" fmla="*/ 4 w 4"/>
                  <a:gd name="T5" fmla="*/ 1 h 4"/>
                  <a:gd name="T6" fmla="*/ 3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3" y="4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1336">
                <a:extLst>
                  <a:ext uri="{FF2B5EF4-FFF2-40B4-BE49-F238E27FC236}">
                    <a16:creationId xmlns:a16="http://schemas.microsoft.com/office/drawing/2014/main" id="{A081F7FB-C88E-47D9-82E2-F151E4FA9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172" y="5797008"/>
                <a:ext cx="3175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lnTo>
                      <a:pt x="1" y="3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1337">
                <a:extLst>
                  <a:ext uri="{FF2B5EF4-FFF2-40B4-BE49-F238E27FC236}">
                    <a16:creationId xmlns:a16="http://schemas.microsoft.com/office/drawing/2014/main" id="{34CA565A-C5A5-49CE-A342-6AABBB41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636" y="5771610"/>
                <a:ext cx="6350" cy="952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4 h 6"/>
                  <a:gd name="T4" fmla="*/ 2 w 4"/>
                  <a:gd name="T5" fmla="*/ 6 h 6"/>
                  <a:gd name="T6" fmla="*/ 4 w 4"/>
                  <a:gd name="T7" fmla="*/ 5 h 6"/>
                  <a:gd name="T8" fmla="*/ 4 w 4"/>
                  <a:gd name="T9" fmla="*/ 1 h 6"/>
                  <a:gd name="T10" fmla="*/ 1 w 4"/>
                  <a:gd name="T11" fmla="*/ 0 h 6"/>
                  <a:gd name="T12" fmla="*/ 0 w 4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lnTo>
                      <a:pt x="2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4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1338">
                <a:extLst>
                  <a:ext uri="{FF2B5EF4-FFF2-40B4-BE49-F238E27FC236}">
                    <a16:creationId xmlns:a16="http://schemas.microsoft.com/office/drawing/2014/main" id="{770656AA-5AD5-411A-B378-33376FD8E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792246"/>
                <a:ext cx="3175" cy="634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0 w 2"/>
                  <a:gd name="T5" fmla="*/ 1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1339">
                <a:extLst>
                  <a:ext uri="{FF2B5EF4-FFF2-40B4-BE49-F238E27FC236}">
                    <a16:creationId xmlns:a16="http://schemas.microsoft.com/office/drawing/2014/main" id="{83889910-E623-4A0B-A6BC-A1755D22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825580"/>
                <a:ext cx="4763" cy="6349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1 h 4"/>
                  <a:gd name="T4" fmla="*/ 3 w 3"/>
                  <a:gd name="T5" fmla="*/ 4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0" y="1"/>
                    </a:lnTo>
                    <a:lnTo>
                      <a:pt x="3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1340">
                <a:extLst>
                  <a:ext uri="{FF2B5EF4-FFF2-40B4-BE49-F238E27FC236}">
                    <a16:creationId xmlns:a16="http://schemas.microsoft.com/office/drawing/2014/main" id="{BC6CCB1B-65CD-4016-8AC5-9F107F0C9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872" y="5916059"/>
                <a:ext cx="19051" cy="30160"/>
              </a:xfrm>
              <a:custGeom>
                <a:avLst/>
                <a:gdLst>
                  <a:gd name="T0" fmla="*/ 7 w 12"/>
                  <a:gd name="T1" fmla="*/ 19 h 19"/>
                  <a:gd name="T2" fmla="*/ 9 w 12"/>
                  <a:gd name="T3" fmla="*/ 18 h 19"/>
                  <a:gd name="T4" fmla="*/ 12 w 12"/>
                  <a:gd name="T5" fmla="*/ 19 h 19"/>
                  <a:gd name="T6" fmla="*/ 11 w 12"/>
                  <a:gd name="T7" fmla="*/ 13 h 19"/>
                  <a:gd name="T8" fmla="*/ 8 w 12"/>
                  <a:gd name="T9" fmla="*/ 10 h 19"/>
                  <a:gd name="T10" fmla="*/ 8 w 12"/>
                  <a:gd name="T11" fmla="*/ 7 h 19"/>
                  <a:gd name="T12" fmla="*/ 5 w 12"/>
                  <a:gd name="T13" fmla="*/ 5 h 19"/>
                  <a:gd name="T14" fmla="*/ 5 w 12"/>
                  <a:gd name="T15" fmla="*/ 0 h 19"/>
                  <a:gd name="T16" fmla="*/ 3 w 12"/>
                  <a:gd name="T17" fmla="*/ 2 h 19"/>
                  <a:gd name="T18" fmla="*/ 0 w 12"/>
                  <a:gd name="T19" fmla="*/ 2 h 19"/>
                  <a:gd name="T20" fmla="*/ 0 w 12"/>
                  <a:gd name="T21" fmla="*/ 4 h 19"/>
                  <a:gd name="T22" fmla="*/ 2 w 12"/>
                  <a:gd name="T23" fmla="*/ 7 h 19"/>
                  <a:gd name="T24" fmla="*/ 5 w 12"/>
                  <a:gd name="T25" fmla="*/ 12 h 19"/>
                  <a:gd name="T26" fmla="*/ 6 w 12"/>
                  <a:gd name="T27" fmla="*/ 12 h 19"/>
                  <a:gd name="T28" fmla="*/ 7 w 12"/>
                  <a:gd name="T29" fmla="*/ 13 h 19"/>
                  <a:gd name="T30" fmla="*/ 6 w 12"/>
                  <a:gd name="T31" fmla="*/ 15 h 19"/>
                  <a:gd name="T32" fmla="*/ 7 w 12"/>
                  <a:gd name="T3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9">
                    <a:moveTo>
                      <a:pt x="7" y="19"/>
                    </a:moveTo>
                    <a:lnTo>
                      <a:pt x="9" y="18"/>
                    </a:lnTo>
                    <a:lnTo>
                      <a:pt x="12" y="19"/>
                    </a:lnTo>
                    <a:lnTo>
                      <a:pt x="11" y="13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5" y="5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6" y="15"/>
                    </a:lnTo>
                    <a:lnTo>
                      <a:pt x="7" y="1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1341">
                <a:extLst>
                  <a:ext uri="{FF2B5EF4-FFF2-40B4-BE49-F238E27FC236}">
                    <a16:creationId xmlns:a16="http://schemas.microsoft.com/office/drawing/2014/main" id="{5D84CA1E-CA4B-4793-89BB-F06C5025E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935" y="5923995"/>
                <a:ext cx="14289" cy="28573"/>
              </a:xfrm>
              <a:custGeom>
                <a:avLst/>
                <a:gdLst>
                  <a:gd name="T0" fmla="*/ 1 w 9"/>
                  <a:gd name="T1" fmla="*/ 0 h 18"/>
                  <a:gd name="T2" fmla="*/ 0 w 9"/>
                  <a:gd name="T3" fmla="*/ 1 h 18"/>
                  <a:gd name="T4" fmla="*/ 0 w 9"/>
                  <a:gd name="T5" fmla="*/ 4 h 18"/>
                  <a:gd name="T6" fmla="*/ 1 w 9"/>
                  <a:gd name="T7" fmla="*/ 7 h 18"/>
                  <a:gd name="T8" fmla="*/ 4 w 9"/>
                  <a:gd name="T9" fmla="*/ 8 h 18"/>
                  <a:gd name="T10" fmla="*/ 5 w 9"/>
                  <a:gd name="T11" fmla="*/ 10 h 18"/>
                  <a:gd name="T12" fmla="*/ 5 w 9"/>
                  <a:gd name="T13" fmla="*/ 11 h 18"/>
                  <a:gd name="T14" fmla="*/ 6 w 9"/>
                  <a:gd name="T15" fmla="*/ 16 h 18"/>
                  <a:gd name="T16" fmla="*/ 9 w 9"/>
                  <a:gd name="T17" fmla="*/ 18 h 18"/>
                  <a:gd name="T18" fmla="*/ 9 w 9"/>
                  <a:gd name="T19" fmla="*/ 16 h 18"/>
                  <a:gd name="T20" fmla="*/ 9 w 9"/>
                  <a:gd name="T21" fmla="*/ 12 h 18"/>
                  <a:gd name="T22" fmla="*/ 7 w 9"/>
                  <a:gd name="T23" fmla="*/ 7 h 18"/>
                  <a:gd name="T24" fmla="*/ 3 w 9"/>
                  <a:gd name="T25" fmla="*/ 0 h 18"/>
                  <a:gd name="T26" fmla="*/ 1 w 9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lnTo>
                      <a:pt x="0" y="1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4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1342">
                <a:extLst>
                  <a:ext uri="{FF2B5EF4-FFF2-40B4-BE49-F238E27FC236}">
                    <a16:creationId xmlns:a16="http://schemas.microsoft.com/office/drawing/2014/main" id="{89EDBCD3-F148-4F20-B1AB-590FF269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20825"/>
                <a:ext cx="1588" cy="7937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2 h 5"/>
                  <a:gd name="T4" fmla="*/ 1 w 1"/>
                  <a:gd name="T5" fmla="*/ 0 h 5"/>
                  <a:gd name="T6" fmla="*/ 0 w 1"/>
                  <a:gd name="T7" fmla="*/ 2 h 5"/>
                  <a:gd name="T8" fmla="*/ 1 w 1"/>
                  <a:gd name="T9" fmla="*/ 5 h 5"/>
                  <a:gd name="T10" fmla="*/ 1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1343">
                <a:extLst>
                  <a:ext uri="{FF2B5EF4-FFF2-40B4-BE49-F238E27FC236}">
                    <a16:creationId xmlns:a16="http://schemas.microsoft.com/office/drawing/2014/main" id="{B5F42F98-F053-4F9E-83DC-21D2EB1D4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024" y="6133526"/>
                <a:ext cx="4763" cy="476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1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1344">
                <a:extLst>
                  <a:ext uri="{FF2B5EF4-FFF2-40B4-BE49-F238E27FC236}">
                    <a16:creationId xmlns:a16="http://schemas.microsoft.com/office/drawing/2014/main" id="{526FAB80-1EA7-464D-8EE1-197F9D81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911" y="6058922"/>
                <a:ext cx="9525" cy="14286"/>
              </a:xfrm>
              <a:custGeom>
                <a:avLst/>
                <a:gdLst>
                  <a:gd name="T0" fmla="*/ 3 w 6"/>
                  <a:gd name="T1" fmla="*/ 4 h 9"/>
                  <a:gd name="T2" fmla="*/ 1 w 6"/>
                  <a:gd name="T3" fmla="*/ 0 h 9"/>
                  <a:gd name="T4" fmla="*/ 0 w 6"/>
                  <a:gd name="T5" fmla="*/ 0 h 9"/>
                  <a:gd name="T6" fmla="*/ 0 w 6"/>
                  <a:gd name="T7" fmla="*/ 5 h 9"/>
                  <a:gd name="T8" fmla="*/ 2 w 6"/>
                  <a:gd name="T9" fmla="*/ 7 h 9"/>
                  <a:gd name="T10" fmla="*/ 5 w 6"/>
                  <a:gd name="T11" fmla="*/ 9 h 9"/>
                  <a:gd name="T12" fmla="*/ 6 w 6"/>
                  <a:gd name="T13" fmla="*/ 9 h 9"/>
                  <a:gd name="T14" fmla="*/ 5 w 6"/>
                  <a:gd name="T15" fmla="*/ 7 h 9"/>
                  <a:gd name="T16" fmla="*/ 3 w 6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5" y="7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1345">
                <a:extLst>
                  <a:ext uri="{FF2B5EF4-FFF2-40B4-BE49-F238E27FC236}">
                    <a16:creationId xmlns:a16="http://schemas.microsoft.com/office/drawing/2014/main" id="{288EAEDB-948B-43EE-B873-FE8744ED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725" y="6133526"/>
                <a:ext cx="36515" cy="28573"/>
              </a:xfrm>
              <a:custGeom>
                <a:avLst/>
                <a:gdLst>
                  <a:gd name="T0" fmla="*/ 23 w 23"/>
                  <a:gd name="T1" fmla="*/ 10 h 18"/>
                  <a:gd name="T2" fmla="*/ 22 w 23"/>
                  <a:gd name="T3" fmla="*/ 7 h 18"/>
                  <a:gd name="T4" fmla="*/ 21 w 23"/>
                  <a:gd name="T5" fmla="*/ 6 h 18"/>
                  <a:gd name="T6" fmla="*/ 18 w 23"/>
                  <a:gd name="T7" fmla="*/ 7 h 18"/>
                  <a:gd name="T8" fmla="*/ 17 w 23"/>
                  <a:gd name="T9" fmla="*/ 5 h 18"/>
                  <a:gd name="T10" fmla="*/ 15 w 23"/>
                  <a:gd name="T11" fmla="*/ 4 h 18"/>
                  <a:gd name="T12" fmla="*/ 12 w 23"/>
                  <a:gd name="T13" fmla="*/ 1 h 18"/>
                  <a:gd name="T14" fmla="*/ 8 w 23"/>
                  <a:gd name="T15" fmla="*/ 1 h 18"/>
                  <a:gd name="T16" fmla="*/ 6 w 23"/>
                  <a:gd name="T17" fmla="*/ 3 h 18"/>
                  <a:gd name="T18" fmla="*/ 5 w 23"/>
                  <a:gd name="T19" fmla="*/ 2 h 18"/>
                  <a:gd name="T20" fmla="*/ 3 w 23"/>
                  <a:gd name="T21" fmla="*/ 0 h 18"/>
                  <a:gd name="T22" fmla="*/ 1 w 23"/>
                  <a:gd name="T23" fmla="*/ 0 h 18"/>
                  <a:gd name="T24" fmla="*/ 0 w 23"/>
                  <a:gd name="T25" fmla="*/ 2 h 18"/>
                  <a:gd name="T26" fmla="*/ 0 w 23"/>
                  <a:gd name="T27" fmla="*/ 3 h 18"/>
                  <a:gd name="T28" fmla="*/ 3 w 23"/>
                  <a:gd name="T29" fmla="*/ 5 h 18"/>
                  <a:gd name="T30" fmla="*/ 4 w 23"/>
                  <a:gd name="T31" fmla="*/ 8 h 18"/>
                  <a:gd name="T32" fmla="*/ 6 w 23"/>
                  <a:gd name="T33" fmla="*/ 9 h 18"/>
                  <a:gd name="T34" fmla="*/ 9 w 23"/>
                  <a:gd name="T35" fmla="*/ 13 h 18"/>
                  <a:gd name="T36" fmla="*/ 12 w 23"/>
                  <a:gd name="T37" fmla="*/ 13 h 18"/>
                  <a:gd name="T38" fmla="*/ 15 w 23"/>
                  <a:gd name="T39" fmla="*/ 13 h 18"/>
                  <a:gd name="T40" fmla="*/ 16 w 23"/>
                  <a:gd name="T41" fmla="*/ 13 h 18"/>
                  <a:gd name="T42" fmla="*/ 16 w 23"/>
                  <a:gd name="T43" fmla="*/ 16 h 18"/>
                  <a:gd name="T44" fmla="*/ 18 w 23"/>
                  <a:gd name="T45" fmla="*/ 18 h 18"/>
                  <a:gd name="T46" fmla="*/ 20 w 23"/>
                  <a:gd name="T47" fmla="*/ 17 h 18"/>
                  <a:gd name="T48" fmla="*/ 19 w 23"/>
                  <a:gd name="T49" fmla="*/ 15 h 18"/>
                  <a:gd name="T50" fmla="*/ 22 w 23"/>
                  <a:gd name="T51" fmla="*/ 13 h 18"/>
                  <a:gd name="T52" fmla="*/ 21 w 23"/>
                  <a:gd name="T53" fmla="*/ 11 h 18"/>
                  <a:gd name="T54" fmla="*/ 20 w 23"/>
                  <a:gd name="T55" fmla="*/ 10 h 18"/>
                  <a:gd name="T56" fmla="*/ 22 w 23"/>
                  <a:gd name="T57" fmla="*/ 10 h 18"/>
                  <a:gd name="T58" fmla="*/ 23 w 23"/>
                  <a:gd name="T5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" h="18">
                    <a:moveTo>
                      <a:pt x="23" y="10"/>
                    </a:moveTo>
                    <a:lnTo>
                      <a:pt x="22" y="7"/>
                    </a:lnTo>
                    <a:lnTo>
                      <a:pt x="21" y="6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5" y="4"/>
                    </a:lnTo>
                    <a:lnTo>
                      <a:pt x="12" y="1"/>
                    </a:lnTo>
                    <a:lnTo>
                      <a:pt x="8" y="1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9" y="13"/>
                    </a:lnTo>
                    <a:lnTo>
                      <a:pt x="12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20" y="17"/>
                    </a:lnTo>
                    <a:lnTo>
                      <a:pt x="19" y="15"/>
                    </a:lnTo>
                    <a:lnTo>
                      <a:pt x="22" y="13"/>
                    </a:lnTo>
                    <a:lnTo>
                      <a:pt x="21" y="11"/>
                    </a:lnTo>
                    <a:lnTo>
                      <a:pt x="20" y="10"/>
                    </a:lnTo>
                    <a:lnTo>
                      <a:pt x="22" y="10"/>
                    </a:lnTo>
                    <a:lnTo>
                      <a:pt x="23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1346">
                <a:extLst>
                  <a:ext uri="{FF2B5EF4-FFF2-40B4-BE49-F238E27FC236}">
                    <a16:creationId xmlns:a16="http://schemas.microsoft.com/office/drawing/2014/main" id="{62416E09-A17D-431C-8653-12C2077F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674" y="6076382"/>
                <a:ext cx="4763" cy="6349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1 h 4"/>
                  <a:gd name="T4" fmla="*/ 0 w 3"/>
                  <a:gd name="T5" fmla="*/ 0 h 4"/>
                  <a:gd name="T6" fmla="*/ 0 w 3"/>
                  <a:gd name="T7" fmla="*/ 1 h 4"/>
                  <a:gd name="T8" fmla="*/ 1 w 3"/>
                  <a:gd name="T9" fmla="*/ 4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1347">
                <a:extLst>
                  <a:ext uri="{FF2B5EF4-FFF2-40B4-BE49-F238E27FC236}">
                    <a16:creationId xmlns:a16="http://schemas.microsoft.com/office/drawing/2014/main" id="{E685B6C3-F6D6-4313-BF3D-A95A51B4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775" y="6154163"/>
                <a:ext cx="4763" cy="6349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2 h 4"/>
                  <a:gd name="T8" fmla="*/ 1 w 3"/>
                  <a:gd name="T9" fmla="*/ 0 h 4"/>
                  <a:gd name="T10" fmla="*/ 0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0" y="3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1348">
                <a:extLst>
                  <a:ext uri="{FF2B5EF4-FFF2-40B4-BE49-F238E27FC236}">
                    <a16:creationId xmlns:a16="http://schemas.microsoft.com/office/drawing/2014/main" id="{1811B956-1A3F-4828-BA2C-1E9B32F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324" y="6108128"/>
                <a:ext cx="38102" cy="25398"/>
              </a:xfrm>
              <a:custGeom>
                <a:avLst/>
                <a:gdLst>
                  <a:gd name="T0" fmla="*/ 21 w 24"/>
                  <a:gd name="T1" fmla="*/ 16 h 16"/>
                  <a:gd name="T2" fmla="*/ 24 w 24"/>
                  <a:gd name="T3" fmla="*/ 16 h 16"/>
                  <a:gd name="T4" fmla="*/ 24 w 24"/>
                  <a:gd name="T5" fmla="*/ 15 h 16"/>
                  <a:gd name="T6" fmla="*/ 24 w 24"/>
                  <a:gd name="T7" fmla="*/ 14 h 16"/>
                  <a:gd name="T8" fmla="*/ 22 w 24"/>
                  <a:gd name="T9" fmla="*/ 13 h 16"/>
                  <a:gd name="T10" fmla="*/ 20 w 24"/>
                  <a:gd name="T11" fmla="*/ 11 h 16"/>
                  <a:gd name="T12" fmla="*/ 18 w 24"/>
                  <a:gd name="T13" fmla="*/ 9 h 16"/>
                  <a:gd name="T14" fmla="*/ 15 w 24"/>
                  <a:gd name="T15" fmla="*/ 9 h 16"/>
                  <a:gd name="T16" fmla="*/ 13 w 24"/>
                  <a:gd name="T17" fmla="*/ 8 h 16"/>
                  <a:gd name="T18" fmla="*/ 11 w 24"/>
                  <a:gd name="T19" fmla="*/ 7 h 16"/>
                  <a:gd name="T20" fmla="*/ 8 w 24"/>
                  <a:gd name="T21" fmla="*/ 7 h 16"/>
                  <a:gd name="T22" fmla="*/ 6 w 24"/>
                  <a:gd name="T23" fmla="*/ 5 h 16"/>
                  <a:gd name="T24" fmla="*/ 3 w 24"/>
                  <a:gd name="T25" fmla="*/ 1 h 16"/>
                  <a:gd name="T26" fmla="*/ 1 w 24"/>
                  <a:gd name="T27" fmla="*/ 0 h 16"/>
                  <a:gd name="T28" fmla="*/ 0 w 24"/>
                  <a:gd name="T29" fmla="*/ 2 h 16"/>
                  <a:gd name="T30" fmla="*/ 1 w 24"/>
                  <a:gd name="T31" fmla="*/ 5 h 16"/>
                  <a:gd name="T32" fmla="*/ 3 w 24"/>
                  <a:gd name="T33" fmla="*/ 9 h 16"/>
                  <a:gd name="T34" fmla="*/ 6 w 24"/>
                  <a:gd name="T35" fmla="*/ 9 h 16"/>
                  <a:gd name="T36" fmla="*/ 10 w 24"/>
                  <a:gd name="T37" fmla="*/ 12 h 16"/>
                  <a:gd name="T38" fmla="*/ 11 w 24"/>
                  <a:gd name="T39" fmla="*/ 14 h 16"/>
                  <a:gd name="T40" fmla="*/ 14 w 24"/>
                  <a:gd name="T41" fmla="*/ 14 h 16"/>
                  <a:gd name="T42" fmla="*/ 14 w 24"/>
                  <a:gd name="T43" fmla="*/ 13 h 16"/>
                  <a:gd name="T44" fmla="*/ 18 w 24"/>
                  <a:gd name="T45" fmla="*/ 15 h 16"/>
                  <a:gd name="T46" fmla="*/ 21 w 24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6">
                    <a:moveTo>
                      <a:pt x="21" y="16"/>
                    </a:moveTo>
                    <a:lnTo>
                      <a:pt x="24" y="16"/>
                    </a:lnTo>
                    <a:lnTo>
                      <a:pt x="24" y="15"/>
                    </a:lnTo>
                    <a:lnTo>
                      <a:pt x="24" y="14"/>
                    </a:lnTo>
                    <a:lnTo>
                      <a:pt x="22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5" y="9"/>
                    </a:lnTo>
                    <a:lnTo>
                      <a:pt x="13" y="8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5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6" y="9"/>
                    </a:lnTo>
                    <a:lnTo>
                      <a:pt x="10" y="12"/>
                    </a:lnTo>
                    <a:lnTo>
                      <a:pt x="11" y="14"/>
                    </a:lnTo>
                    <a:lnTo>
                      <a:pt x="14" y="14"/>
                    </a:lnTo>
                    <a:lnTo>
                      <a:pt x="14" y="13"/>
                    </a:lnTo>
                    <a:lnTo>
                      <a:pt x="18" y="15"/>
                    </a:lnTo>
                    <a:lnTo>
                      <a:pt x="21" y="16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1349">
                <a:extLst>
                  <a:ext uri="{FF2B5EF4-FFF2-40B4-BE49-F238E27FC236}">
                    <a16:creationId xmlns:a16="http://schemas.microsoft.com/office/drawing/2014/main" id="{FA8F2234-30D0-4A94-A06B-B2BFF8F2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974" y="6077969"/>
                <a:ext cx="4763" cy="11112"/>
              </a:xfrm>
              <a:custGeom>
                <a:avLst/>
                <a:gdLst>
                  <a:gd name="T0" fmla="*/ 1 w 3"/>
                  <a:gd name="T1" fmla="*/ 1 h 7"/>
                  <a:gd name="T2" fmla="*/ 1 w 3"/>
                  <a:gd name="T3" fmla="*/ 4 h 7"/>
                  <a:gd name="T4" fmla="*/ 0 w 3"/>
                  <a:gd name="T5" fmla="*/ 6 h 7"/>
                  <a:gd name="T6" fmla="*/ 1 w 3"/>
                  <a:gd name="T7" fmla="*/ 7 h 7"/>
                  <a:gd name="T8" fmla="*/ 2 w 3"/>
                  <a:gd name="T9" fmla="*/ 6 h 7"/>
                  <a:gd name="T10" fmla="*/ 3 w 3"/>
                  <a:gd name="T11" fmla="*/ 2 h 7"/>
                  <a:gd name="T12" fmla="*/ 2 w 3"/>
                  <a:gd name="T13" fmla="*/ 0 h 7"/>
                  <a:gd name="T14" fmla="*/ 1 w 3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lnTo>
                      <a:pt x="1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1350">
                <a:extLst>
                  <a:ext uri="{FF2B5EF4-FFF2-40B4-BE49-F238E27FC236}">
                    <a16:creationId xmlns:a16="http://schemas.microsoft.com/office/drawing/2014/main" id="{4FF09429-54B6-496D-91F0-6A2FBF51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736" y="6070032"/>
                <a:ext cx="6350" cy="6349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2 h 4"/>
                  <a:gd name="T4" fmla="*/ 0 w 4"/>
                  <a:gd name="T5" fmla="*/ 0 h 4"/>
                  <a:gd name="T6" fmla="*/ 1 w 4"/>
                  <a:gd name="T7" fmla="*/ 2 h 4"/>
                  <a:gd name="T8" fmla="*/ 3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1351">
                <a:extLst>
                  <a:ext uri="{FF2B5EF4-FFF2-40B4-BE49-F238E27FC236}">
                    <a16:creationId xmlns:a16="http://schemas.microsoft.com/office/drawing/2014/main" id="{9245D2A5-28C1-4BE2-A048-8A483B054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81144"/>
                <a:ext cx="7938" cy="11112"/>
              </a:xfrm>
              <a:custGeom>
                <a:avLst/>
                <a:gdLst>
                  <a:gd name="T0" fmla="*/ 0 w 5"/>
                  <a:gd name="T1" fmla="*/ 1 h 7"/>
                  <a:gd name="T2" fmla="*/ 1 w 5"/>
                  <a:gd name="T3" fmla="*/ 3 h 7"/>
                  <a:gd name="T4" fmla="*/ 4 w 5"/>
                  <a:gd name="T5" fmla="*/ 7 h 7"/>
                  <a:gd name="T6" fmla="*/ 5 w 5"/>
                  <a:gd name="T7" fmla="*/ 6 h 7"/>
                  <a:gd name="T8" fmla="*/ 5 w 5"/>
                  <a:gd name="T9" fmla="*/ 4 h 7"/>
                  <a:gd name="T10" fmla="*/ 1 w 5"/>
                  <a:gd name="T11" fmla="*/ 0 h 7"/>
                  <a:gd name="T12" fmla="*/ 0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0" y="1"/>
                    </a:moveTo>
                    <a:lnTo>
                      <a:pt x="1" y="3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1352">
                <a:extLst>
                  <a:ext uri="{FF2B5EF4-FFF2-40B4-BE49-F238E27FC236}">
                    <a16:creationId xmlns:a16="http://schemas.microsoft.com/office/drawing/2014/main" id="{41D593C0-C216-4E3F-8AEE-4B8947B50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087" y="6093843"/>
                <a:ext cx="12701" cy="11112"/>
              </a:xfrm>
              <a:custGeom>
                <a:avLst/>
                <a:gdLst>
                  <a:gd name="T0" fmla="*/ 2 w 8"/>
                  <a:gd name="T1" fmla="*/ 0 h 7"/>
                  <a:gd name="T2" fmla="*/ 0 w 8"/>
                  <a:gd name="T3" fmla="*/ 2 h 7"/>
                  <a:gd name="T4" fmla="*/ 1 w 8"/>
                  <a:gd name="T5" fmla="*/ 3 h 7"/>
                  <a:gd name="T6" fmla="*/ 4 w 8"/>
                  <a:gd name="T7" fmla="*/ 3 h 7"/>
                  <a:gd name="T8" fmla="*/ 4 w 8"/>
                  <a:gd name="T9" fmla="*/ 4 h 7"/>
                  <a:gd name="T10" fmla="*/ 6 w 8"/>
                  <a:gd name="T11" fmla="*/ 6 h 7"/>
                  <a:gd name="T12" fmla="*/ 7 w 8"/>
                  <a:gd name="T13" fmla="*/ 7 h 7"/>
                  <a:gd name="T14" fmla="*/ 8 w 8"/>
                  <a:gd name="T15" fmla="*/ 4 h 7"/>
                  <a:gd name="T16" fmla="*/ 8 w 8"/>
                  <a:gd name="T17" fmla="*/ 0 h 7"/>
                  <a:gd name="T18" fmla="*/ 4 w 8"/>
                  <a:gd name="T19" fmla="*/ 1 h 7"/>
                  <a:gd name="T20" fmla="*/ 2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1353">
                <a:extLst>
                  <a:ext uri="{FF2B5EF4-FFF2-40B4-BE49-F238E27FC236}">
                    <a16:creationId xmlns:a16="http://schemas.microsoft.com/office/drawing/2014/main" id="{DBC7D52A-11CF-43C7-A966-730E96FF3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430" y="6216070"/>
                <a:ext cx="4763" cy="4762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1354">
                <a:extLst>
                  <a:ext uri="{FF2B5EF4-FFF2-40B4-BE49-F238E27FC236}">
                    <a16:creationId xmlns:a16="http://schemas.microsoft.com/office/drawing/2014/main" id="{7C4928A4-EB38-4915-9963-F4F5D869D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651" y="6158925"/>
                <a:ext cx="6350" cy="6349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1 w 4"/>
                  <a:gd name="T7" fmla="*/ 4 h 4"/>
                  <a:gd name="T8" fmla="*/ 3 w 4"/>
                  <a:gd name="T9" fmla="*/ 1 h 4"/>
                  <a:gd name="T10" fmla="*/ 4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1355">
                <a:extLst>
                  <a:ext uri="{FF2B5EF4-FFF2-40B4-BE49-F238E27FC236}">
                    <a16:creationId xmlns:a16="http://schemas.microsoft.com/office/drawing/2014/main" id="{100FEA30-1559-40CD-9F43-F61627311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781" y="6206548"/>
                <a:ext cx="4763" cy="9524"/>
              </a:xfrm>
              <a:custGeom>
                <a:avLst/>
                <a:gdLst>
                  <a:gd name="T0" fmla="*/ 0 w 3"/>
                  <a:gd name="T1" fmla="*/ 0 h 6"/>
                  <a:gd name="T2" fmla="*/ 1 w 3"/>
                  <a:gd name="T3" fmla="*/ 2 h 6"/>
                  <a:gd name="T4" fmla="*/ 0 w 3"/>
                  <a:gd name="T5" fmla="*/ 4 h 6"/>
                  <a:gd name="T6" fmla="*/ 0 w 3"/>
                  <a:gd name="T7" fmla="*/ 6 h 6"/>
                  <a:gd name="T8" fmla="*/ 3 w 3"/>
                  <a:gd name="T9" fmla="*/ 6 h 6"/>
                  <a:gd name="T10" fmla="*/ 3 w 3"/>
                  <a:gd name="T11" fmla="*/ 3 h 6"/>
                  <a:gd name="T12" fmla="*/ 2 w 3"/>
                  <a:gd name="T13" fmla="*/ 1 h 6"/>
                  <a:gd name="T14" fmla="*/ 0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1356">
                <a:extLst>
                  <a:ext uri="{FF2B5EF4-FFF2-40B4-BE49-F238E27FC236}">
                    <a16:creationId xmlns:a16="http://schemas.microsoft.com/office/drawing/2014/main" id="{68B2B8BA-81E8-4AAA-8FA6-825AE6D56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765" y="6155752"/>
                <a:ext cx="68265" cy="46034"/>
              </a:xfrm>
              <a:custGeom>
                <a:avLst/>
                <a:gdLst>
                  <a:gd name="T0" fmla="*/ 38 w 43"/>
                  <a:gd name="T1" fmla="*/ 6 h 29"/>
                  <a:gd name="T2" fmla="*/ 26 w 43"/>
                  <a:gd name="T3" fmla="*/ 2 h 29"/>
                  <a:gd name="T4" fmla="*/ 22 w 43"/>
                  <a:gd name="T5" fmla="*/ 2 h 29"/>
                  <a:gd name="T6" fmla="*/ 22 w 43"/>
                  <a:gd name="T7" fmla="*/ 5 h 29"/>
                  <a:gd name="T8" fmla="*/ 16 w 43"/>
                  <a:gd name="T9" fmla="*/ 2 h 29"/>
                  <a:gd name="T10" fmla="*/ 13 w 43"/>
                  <a:gd name="T11" fmla="*/ 1 h 29"/>
                  <a:gd name="T12" fmla="*/ 20 w 43"/>
                  <a:gd name="T13" fmla="*/ 6 h 29"/>
                  <a:gd name="T14" fmla="*/ 18 w 43"/>
                  <a:gd name="T15" fmla="*/ 7 h 29"/>
                  <a:gd name="T16" fmla="*/ 18 w 43"/>
                  <a:gd name="T17" fmla="*/ 9 h 29"/>
                  <a:gd name="T18" fmla="*/ 16 w 43"/>
                  <a:gd name="T19" fmla="*/ 7 h 29"/>
                  <a:gd name="T20" fmla="*/ 12 w 43"/>
                  <a:gd name="T21" fmla="*/ 6 h 29"/>
                  <a:gd name="T22" fmla="*/ 11 w 43"/>
                  <a:gd name="T23" fmla="*/ 9 h 29"/>
                  <a:gd name="T24" fmla="*/ 5 w 43"/>
                  <a:gd name="T25" fmla="*/ 10 h 29"/>
                  <a:gd name="T26" fmla="*/ 6 w 43"/>
                  <a:gd name="T27" fmla="*/ 12 h 29"/>
                  <a:gd name="T28" fmla="*/ 0 w 43"/>
                  <a:gd name="T29" fmla="*/ 12 h 29"/>
                  <a:gd name="T30" fmla="*/ 4 w 43"/>
                  <a:gd name="T31" fmla="*/ 15 h 29"/>
                  <a:gd name="T32" fmla="*/ 7 w 43"/>
                  <a:gd name="T33" fmla="*/ 13 h 29"/>
                  <a:gd name="T34" fmla="*/ 10 w 43"/>
                  <a:gd name="T35" fmla="*/ 13 h 29"/>
                  <a:gd name="T36" fmla="*/ 14 w 43"/>
                  <a:gd name="T37" fmla="*/ 14 h 29"/>
                  <a:gd name="T38" fmla="*/ 15 w 43"/>
                  <a:gd name="T39" fmla="*/ 18 h 29"/>
                  <a:gd name="T40" fmla="*/ 14 w 43"/>
                  <a:gd name="T41" fmla="*/ 20 h 29"/>
                  <a:gd name="T42" fmla="*/ 15 w 43"/>
                  <a:gd name="T43" fmla="*/ 25 h 29"/>
                  <a:gd name="T44" fmla="*/ 18 w 43"/>
                  <a:gd name="T45" fmla="*/ 26 h 29"/>
                  <a:gd name="T46" fmla="*/ 22 w 43"/>
                  <a:gd name="T47" fmla="*/ 29 h 29"/>
                  <a:gd name="T48" fmla="*/ 21 w 43"/>
                  <a:gd name="T49" fmla="*/ 27 h 29"/>
                  <a:gd name="T50" fmla="*/ 18 w 43"/>
                  <a:gd name="T51" fmla="*/ 23 h 29"/>
                  <a:gd name="T52" fmla="*/ 21 w 43"/>
                  <a:gd name="T53" fmla="*/ 23 h 29"/>
                  <a:gd name="T54" fmla="*/ 23 w 43"/>
                  <a:gd name="T55" fmla="*/ 20 h 29"/>
                  <a:gd name="T56" fmla="*/ 19 w 43"/>
                  <a:gd name="T57" fmla="*/ 19 h 29"/>
                  <a:gd name="T58" fmla="*/ 28 w 43"/>
                  <a:gd name="T59" fmla="*/ 15 h 29"/>
                  <a:gd name="T60" fmla="*/ 40 w 43"/>
                  <a:gd name="T61" fmla="*/ 17 h 29"/>
                  <a:gd name="T62" fmla="*/ 43 w 43"/>
                  <a:gd name="T63" fmla="*/ 15 h 29"/>
                  <a:gd name="T64" fmla="*/ 40 w 43"/>
                  <a:gd name="T65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9">
                    <a:moveTo>
                      <a:pt x="40" y="9"/>
                    </a:moveTo>
                    <a:lnTo>
                      <a:pt x="38" y="6"/>
                    </a:lnTo>
                    <a:lnTo>
                      <a:pt x="33" y="5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1"/>
                    </a:lnTo>
                    <a:lnTo>
                      <a:pt x="14" y="3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6" y="7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4" y="15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2"/>
                    </a:lnTo>
                    <a:lnTo>
                      <a:pt x="10" y="13"/>
                    </a:lnTo>
                    <a:lnTo>
                      <a:pt x="13" y="15"/>
                    </a:lnTo>
                    <a:lnTo>
                      <a:pt x="14" y="14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7" y="19"/>
                    </a:lnTo>
                    <a:lnTo>
                      <a:pt x="14" y="20"/>
                    </a:lnTo>
                    <a:lnTo>
                      <a:pt x="14" y="23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8" y="26"/>
                    </a:lnTo>
                    <a:lnTo>
                      <a:pt x="21" y="29"/>
                    </a:lnTo>
                    <a:lnTo>
                      <a:pt x="22" y="29"/>
                    </a:lnTo>
                    <a:lnTo>
                      <a:pt x="23" y="28"/>
                    </a:lnTo>
                    <a:lnTo>
                      <a:pt x="21" y="27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18" y="23"/>
                    </a:lnTo>
                    <a:lnTo>
                      <a:pt x="21" y="23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1" y="20"/>
                    </a:lnTo>
                    <a:lnTo>
                      <a:pt x="19" y="19"/>
                    </a:lnTo>
                    <a:lnTo>
                      <a:pt x="25" y="17"/>
                    </a:lnTo>
                    <a:lnTo>
                      <a:pt x="28" y="15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0" y="15"/>
                    </a:lnTo>
                    <a:lnTo>
                      <a:pt x="43" y="15"/>
                    </a:lnTo>
                    <a:lnTo>
                      <a:pt x="42" y="9"/>
                    </a:lnTo>
                    <a:lnTo>
                      <a:pt x="40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1357">
                <a:extLst>
                  <a:ext uri="{FF2B5EF4-FFF2-40B4-BE49-F238E27FC236}">
                    <a16:creationId xmlns:a16="http://schemas.microsoft.com/office/drawing/2014/main" id="{13CA310C-3E09-48B4-A73F-2D2B09949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8" y="6127179"/>
                <a:ext cx="11114" cy="26985"/>
              </a:xfrm>
              <a:custGeom>
                <a:avLst/>
                <a:gdLst>
                  <a:gd name="T0" fmla="*/ 3 w 7"/>
                  <a:gd name="T1" fmla="*/ 4 h 17"/>
                  <a:gd name="T2" fmla="*/ 3 w 7"/>
                  <a:gd name="T3" fmla="*/ 1 h 17"/>
                  <a:gd name="T4" fmla="*/ 1 w 7"/>
                  <a:gd name="T5" fmla="*/ 0 h 17"/>
                  <a:gd name="T6" fmla="*/ 0 w 7"/>
                  <a:gd name="T7" fmla="*/ 4 h 17"/>
                  <a:gd name="T8" fmla="*/ 0 w 7"/>
                  <a:gd name="T9" fmla="*/ 7 h 17"/>
                  <a:gd name="T10" fmla="*/ 1 w 7"/>
                  <a:gd name="T11" fmla="*/ 9 h 17"/>
                  <a:gd name="T12" fmla="*/ 0 w 7"/>
                  <a:gd name="T13" fmla="*/ 11 h 17"/>
                  <a:gd name="T14" fmla="*/ 0 w 7"/>
                  <a:gd name="T15" fmla="*/ 14 h 17"/>
                  <a:gd name="T16" fmla="*/ 3 w 7"/>
                  <a:gd name="T17" fmla="*/ 15 h 17"/>
                  <a:gd name="T18" fmla="*/ 5 w 7"/>
                  <a:gd name="T19" fmla="*/ 17 h 17"/>
                  <a:gd name="T20" fmla="*/ 6 w 7"/>
                  <a:gd name="T21" fmla="*/ 17 h 17"/>
                  <a:gd name="T22" fmla="*/ 7 w 7"/>
                  <a:gd name="T23" fmla="*/ 16 h 17"/>
                  <a:gd name="T24" fmla="*/ 4 w 7"/>
                  <a:gd name="T25" fmla="*/ 13 h 17"/>
                  <a:gd name="T26" fmla="*/ 6 w 7"/>
                  <a:gd name="T27" fmla="*/ 11 h 17"/>
                  <a:gd name="T28" fmla="*/ 4 w 7"/>
                  <a:gd name="T29" fmla="*/ 9 h 17"/>
                  <a:gd name="T30" fmla="*/ 5 w 7"/>
                  <a:gd name="T31" fmla="*/ 8 h 17"/>
                  <a:gd name="T32" fmla="*/ 3 w 7"/>
                  <a:gd name="T3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7">
                    <a:moveTo>
                      <a:pt x="3" y="4"/>
                    </a:moveTo>
                    <a:lnTo>
                      <a:pt x="3" y="1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1358">
                <a:extLst>
                  <a:ext uri="{FF2B5EF4-FFF2-40B4-BE49-F238E27FC236}">
                    <a16:creationId xmlns:a16="http://schemas.microsoft.com/office/drawing/2014/main" id="{FF9FBC30-7FE3-485A-8F49-A8F65DA8B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799" y="6062098"/>
                <a:ext cx="6350" cy="12699"/>
              </a:xfrm>
              <a:custGeom>
                <a:avLst/>
                <a:gdLst>
                  <a:gd name="T0" fmla="*/ 4 w 4"/>
                  <a:gd name="T1" fmla="*/ 7 h 8"/>
                  <a:gd name="T2" fmla="*/ 4 w 4"/>
                  <a:gd name="T3" fmla="*/ 4 h 8"/>
                  <a:gd name="T4" fmla="*/ 3 w 4"/>
                  <a:gd name="T5" fmla="*/ 2 h 8"/>
                  <a:gd name="T6" fmla="*/ 2 w 4"/>
                  <a:gd name="T7" fmla="*/ 0 h 8"/>
                  <a:gd name="T8" fmla="*/ 1 w 4"/>
                  <a:gd name="T9" fmla="*/ 1 h 8"/>
                  <a:gd name="T10" fmla="*/ 0 w 4"/>
                  <a:gd name="T11" fmla="*/ 3 h 8"/>
                  <a:gd name="T12" fmla="*/ 1 w 4"/>
                  <a:gd name="T13" fmla="*/ 6 h 8"/>
                  <a:gd name="T14" fmla="*/ 1 w 4"/>
                  <a:gd name="T15" fmla="*/ 7 h 8"/>
                  <a:gd name="T16" fmla="*/ 2 w 4"/>
                  <a:gd name="T17" fmla="*/ 8 h 8"/>
                  <a:gd name="T18" fmla="*/ 3 w 4"/>
                  <a:gd name="T19" fmla="*/ 8 h 8"/>
                  <a:gd name="T20" fmla="*/ 4 w 4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lnTo>
                      <a:pt x="4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1359">
                <a:extLst>
                  <a:ext uri="{FF2B5EF4-FFF2-40B4-BE49-F238E27FC236}">
                    <a16:creationId xmlns:a16="http://schemas.microsoft.com/office/drawing/2014/main" id="{6F84BE31-C0CA-4709-B4A5-7A94EBBA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216" y="6182737"/>
                <a:ext cx="58740" cy="28573"/>
              </a:xfrm>
              <a:custGeom>
                <a:avLst/>
                <a:gdLst>
                  <a:gd name="T0" fmla="*/ 33 w 37"/>
                  <a:gd name="T1" fmla="*/ 8 h 18"/>
                  <a:gd name="T2" fmla="*/ 35 w 37"/>
                  <a:gd name="T3" fmla="*/ 6 h 18"/>
                  <a:gd name="T4" fmla="*/ 37 w 37"/>
                  <a:gd name="T5" fmla="*/ 5 h 18"/>
                  <a:gd name="T6" fmla="*/ 35 w 37"/>
                  <a:gd name="T7" fmla="*/ 3 h 18"/>
                  <a:gd name="T8" fmla="*/ 35 w 37"/>
                  <a:gd name="T9" fmla="*/ 0 h 18"/>
                  <a:gd name="T10" fmla="*/ 32 w 37"/>
                  <a:gd name="T11" fmla="*/ 0 h 18"/>
                  <a:gd name="T12" fmla="*/ 28 w 37"/>
                  <a:gd name="T13" fmla="*/ 0 h 18"/>
                  <a:gd name="T14" fmla="*/ 24 w 37"/>
                  <a:gd name="T15" fmla="*/ 0 h 18"/>
                  <a:gd name="T16" fmla="*/ 20 w 37"/>
                  <a:gd name="T17" fmla="*/ 0 h 18"/>
                  <a:gd name="T18" fmla="*/ 17 w 37"/>
                  <a:gd name="T19" fmla="*/ 1 h 18"/>
                  <a:gd name="T20" fmla="*/ 10 w 37"/>
                  <a:gd name="T21" fmla="*/ 3 h 18"/>
                  <a:gd name="T22" fmla="*/ 7 w 37"/>
                  <a:gd name="T23" fmla="*/ 3 h 18"/>
                  <a:gd name="T24" fmla="*/ 5 w 37"/>
                  <a:gd name="T25" fmla="*/ 3 h 18"/>
                  <a:gd name="T26" fmla="*/ 3 w 37"/>
                  <a:gd name="T27" fmla="*/ 3 h 18"/>
                  <a:gd name="T28" fmla="*/ 0 w 37"/>
                  <a:gd name="T29" fmla="*/ 4 h 18"/>
                  <a:gd name="T30" fmla="*/ 2 w 37"/>
                  <a:gd name="T31" fmla="*/ 6 h 18"/>
                  <a:gd name="T32" fmla="*/ 4 w 37"/>
                  <a:gd name="T33" fmla="*/ 5 h 18"/>
                  <a:gd name="T34" fmla="*/ 6 w 37"/>
                  <a:gd name="T35" fmla="*/ 6 h 18"/>
                  <a:gd name="T36" fmla="*/ 2 w 37"/>
                  <a:gd name="T37" fmla="*/ 8 h 18"/>
                  <a:gd name="T38" fmla="*/ 0 w 37"/>
                  <a:gd name="T39" fmla="*/ 9 h 18"/>
                  <a:gd name="T40" fmla="*/ 0 w 37"/>
                  <a:gd name="T41" fmla="*/ 10 h 18"/>
                  <a:gd name="T42" fmla="*/ 2 w 37"/>
                  <a:gd name="T43" fmla="*/ 13 h 18"/>
                  <a:gd name="T44" fmla="*/ 4 w 37"/>
                  <a:gd name="T45" fmla="*/ 10 h 18"/>
                  <a:gd name="T46" fmla="*/ 3 w 37"/>
                  <a:gd name="T47" fmla="*/ 13 h 18"/>
                  <a:gd name="T48" fmla="*/ 5 w 37"/>
                  <a:gd name="T49" fmla="*/ 14 h 18"/>
                  <a:gd name="T50" fmla="*/ 6 w 37"/>
                  <a:gd name="T51" fmla="*/ 16 h 18"/>
                  <a:gd name="T52" fmla="*/ 7 w 37"/>
                  <a:gd name="T53" fmla="*/ 15 h 18"/>
                  <a:gd name="T54" fmla="*/ 10 w 37"/>
                  <a:gd name="T55" fmla="*/ 17 h 18"/>
                  <a:gd name="T56" fmla="*/ 12 w 37"/>
                  <a:gd name="T57" fmla="*/ 17 h 18"/>
                  <a:gd name="T58" fmla="*/ 12 w 37"/>
                  <a:gd name="T59" fmla="*/ 13 h 18"/>
                  <a:gd name="T60" fmla="*/ 10 w 37"/>
                  <a:gd name="T61" fmla="*/ 13 h 18"/>
                  <a:gd name="T62" fmla="*/ 10 w 37"/>
                  <a:gd name="T63" fmla="*/ 11 h 18"/>
                  <a:gd name="T64" fmla="*/ 14 w 37"/>
                  <a:gd name="T65" fmla="*/ 10 h 18"/>
                  <a:gd name="T66" fmla="*/ 14 w 37"/>
                  <a:gd name="T67" fmla="*/ 13 h 18"/>
                  <a:gd name="T68" fmla="*/ 17 w 37"/>
                  <a:gd name="T69" fmla="*/ 15 h 18"/>
                  <a:gd name="T70" fmla="*/ 18 w 37"/>
                  <a:gd name="T71" fmla="*/ 13 h 18"/>
                  <a:gd name="T72" fmla="*/ 21 w 37"/>
                  <a:gd name="T73" fmla="*/ 14 h 18"/>
                  <a:gd name="T74" fmla="*/ 24 w 37"/>
                  <a:gd name="T75" fmla="*/ 18 h 18"/>
                  <a:gd name="T76" fmla="*/ 25 w 37"/>
                  <a:gd name="T77" fmla="*/ 18 h 18"/>
                  <a:gd name="T78" fmla="*/ 25 w 37"/>
                  <a:gd name="T79" fmla="*/ 15 h 18"/>
                  <a:gd name="T80" fmla="*/ 22 w 37"/>
                  <a:gd name="T81" fmla="*/ 12 h 18"/>
                  <a:gd name="T82" fmla="*/ 20 w 37"/>
                  <a:gd name="T83" fmla="*/ 11 h 18"/>
                  <a:gd name="T84" fmla="*/ 21 w 37"/>
                  <a:gd name="T85" fmla="*/ 10 h 18"/>
                  <a:gd name="T86" fmla="*/ 19 w 37"/>
                  <a:gd name="T87" fmla="*/ 9 h 18"/>
                  <a:gd name="T88" fmla="*/ 16 w 37"/>
                  <a:gd name="T89" fmla="*/ 7 h 18"/>
                  <a:gd name="T90" fmla="*/ 15 w 37"/>
                  <a:gd name="T91" fmla="*/ 8 h 18"/>
                  <a:gd name="T92" fmla="*/ 13 w 37"/>
                  <a:gd name="T93" fmla="*/ 6 h 18"/>
                  <a:gd name="T94" fmla="*/ 16 w 37"/>
                  <a:gd name="T95" fmla="*/ 5 h 18"/>
                  <a:gd name="T96" fmla="*/ 17 w 37"/>
                  <a:gd name="T97" fmla="*/ 5 h 18"/>
                  <a:gd name="T98" fmla="*/ 20 w 37"/>
                  <a:gd name="T99" fmla="*/ 2 h 18"/>
                  <a:gd name="T100" fmla="*/ 22 w 37"/>
                  <a:gd name="T101" fmla="*/ 3 h 18"/>
                  <a:gd name="T102" fmla="*/ 23 w 37"/>
                  <a:gd name="T103" fmla="*/ 6 h 18"/>
                  <a:gd name="T104" fmla="*/ 24 w 37"/>
                  <a:gd name="T105" fmla="*/ 7 h 18"/>
                  <a:gd name="T106" fmla="*/ 28 w 37"/>
                  <a:gd name="T107" fmla="*/ 7 h 18"/>
                  <a:gd name="T108" fmla="*/ 30 w 37"/>
                  <a:gd name="T109" fmla="*/ 5 h 18"/>
                  <a:gd name="T110" fmla="*/ 31 w 37"/>
                  <a:gd name="T111" fmla="*/ 6 h 18"/>
                  <a:gd name="T112" fmla="*/ 33 w 37"/>
                  <a:gd name="T1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" h="18">
                    <a:moveTo>
                      <a:pt x="33" y="8"/>
                    </a:moveTo>
                    <a:lnTo>
                      <a:pt x="35" y="6"/>
                    </a:lnTo>
                    <a:lnTo>
                      <a:pt x="37" y="5"/>
                    </a:lnTo>
                    <a:lnTo>
                      <a:pt x="35" y="3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7" y="1"/>
                    </a:lnTo>
                    <a:lnTo>
                      <a:pt x="10" y="3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3" y="13"/>
                    </a:lnTo>
                    <a:lnTo>
                      <a:pt x="5" y="14"/>
                    </a:lnTo>
                    <a:lnTo>
                      <a:pt x="6" y="16"/>
                    </a:lnTo>
                    <a:lnTo>
                      <a:pt x="7" y="15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14" y="13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21" y="14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2" y="12"/>
                    </a:lnTo>
                    <a:lnTo>
                      <a:pt x="20" y="11"/>
                    </a:lnTo>
                    <a:lnTo>
                      <a:pt x="21" y="10"/>
                    </a:lnTo>
                    <a:lnTo>
                      <a:pt x="19" y="9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3" y="6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2" y="3"/>
                    </a:lnTo>
                    <a:lnTo>
                      <a:pt x="23" y="6"/>
                    </a:lnTo>
                    <a:lnTo>
                      <a:pt x="24" y="7"/>
                    </a:lnTo>
                    <a:lnTo>
                      <a:pt x="28" y="7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3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1360">
                <a:extLst>
                  <a:ext uri="{FF2B5EF4-FFF2-40B4-BE49-F238E27FC236}">
                    <a16:creationId xmlns:a16="http://schemas.microsoft.com/office/drawing/2014/main" id="{AF0206D5-B6F8-464B-B03D-65847923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90675"/>
                <a:ext cx="6350" cy="4762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3 h 3"/>
                  <a:gd name="T4" fmla="*/ 4 w 4"/>
                  <a:gd name="T5" fmla="*/ 1 h 3"/>
                  <a:gd name="T6" fmla="*/ 3 w 4"/>
                  <a:gd name="T7" fmla="*/ 0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2" y="3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1361">
                <a:extLst>
                  <a:ext uri="{FF2B5EF4-FFF2-40B4-BE49-F238E27FC236}">
                    <a16:creationId xmlns:a16="http://schemas.microsoft.com/office/drawing/2014/main" id="{4E575A37-8B5D-4B5E-B231-E5BA2E96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414" y="6149404"/>
                <a:ext cx="22226" cy="14286"/>
              </a:xfrm>
              <a:custGeom>
                <a:avLst/>
                <a:gdLst>
                  <a:gd name="T0" fmla="*/ 8 w 14"/>
                  <a:gd name="T1" fmla="*/ 8 h 9"/>
                  <a:gd name="T2" fmla="*/ 9 w 14"/>
                  <a:gd name="T3" fmla="*/ 7 h 9"/>
                  <a:gd name="T4" fmla="*/ 10 w 14"/>
                  <a:gd name="T5" fmla="*/ 8 h 9"/>
                  <a:gd name="T6" fmla="*/ 12 w 14"/>
                  <a:gd name="T7" fmla="*/ 9 h 9"/>
                  <a:gd name="T8" fmla="*/ 14 w 14"/>
                  <a:gd name="T9" fmla="*/ 7 h 9"/>
                  <a:gd name="T10" fmla="*/ 13 w 14"/>
                  <a:gd name="T11" fmla="*/ 6 h 9"/>
                  <a:gd name="T12" fmla="*/ 14 w 14"/>
                  <a:gd name="T13" fmla="*/ 3 h 9"/>
                  <a:gd name="T14" fmla="*/ 13 w 14"/>
                  <a:gd name="T15" fmla="*/ 2 h 9"/>
                  <a:gd name="T16" fmla="*/ 11 w 14"/>
                  <a:gd name="T17" fmla="*/ 3 h 9"/>
                  <a:gd name="T18" fmla="*/ 11 w 14"/>
                  <a:gd name="T19" fmla="*/ 4 h 9"/>
                  <a:gd name="T20" fmla="*/ 9 w 14"/>
                  <a:gd name="T21" fmla="*/ 2 h 9"/>
                  <a:gd name="T22" fmla="*/ 4 w 14"/>
                  <a:gd name="T23" fmla="*/ 0 h 9"/>
                  <a:gd name="T24" fmla="*/ 3 w 14"/>
                  <a:gd name="T25" fmla="*/ 1 h 9"/>
                  <a:gd name="T26" fmla="*/ 0 w 14"/>
                  <a:gd name="T27" fmla="*/ 2 h 9"/>
                  <a:gd name="T28" fmla="*/ 0 w 14"/>
                  <a:gd name="T29" fmla="*/ 3 h 9"/>
                  <a:gd name="T30" fmla="*/ 1 w 14"/>
                  <a:gd name="T31" fmla="*/ 4 h 9"/>
                  <a:gd name="T32" fmla="*/ 2 w 14"/>
                  <a:gd name="T33" fmla="*/ 7 h 9"/>
                  <a:gd name="T34" fmla="*/ 4 w 14"/>
                  <a:gd name="T35" fmla="*/ 6 h 9"/>
                  <a:gd name="T36" fmla="*/ 6 w 14"/>
                  <a:gd name="T37" fmla="*/ 6 h 9"/>
                  <a:gd name="T38" fmla="*/ 8 w 14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9">
                    <a:moveTo>
                      <a:pt x="8" y="8"/>
                    </a:moveTo>
                    <a:lnTo>
                      <a:pt x="9" y="7"/>
                    </a:lnTo>
                    <a:lnTo>
                      <a:pt x="10" y="8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2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1362">
                <a:extLst>
                  <a:ext uri="{FF2B5EF4-FFF2-40B4-BE49-F238E27FC236}">
                    <a16:creationId xmlns:a16="http://schemas.microsoft.com/office/drawing/2014/main" id="{85C98048-8164-4C6D-8ED9-19B0181EF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877" y="6182740"/>
                <a:ext cx="6350" cy="476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2 h 3"/>
                  <a:gd name="T6" fmla="*/ 1 w 4"/>
                  <a:gd name="T7" fmla="*/ 3 h 3"/>
                  <a:gd name="T8" fmla="*/ 3 w 4"/>
                  <a:gd name="T9" fmla="*/ 3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1363">
                <a:extLst>
                  <a:ext uri="{FF2B5EF4-FFF2-40B4-BE49-F238E27FC236}">
                    <a16:creationId xmlns:a16="http://schemas.microsoft.com/office/drawing/2014/main" id="{87988231-0487-4592-8FFA-B687F4279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997" y="5700185"/>
                <a:ext cx="22226" cy="55558"/>
              </a:xfrm>
              <a:custGeom>
                <a:avLst/>
                <a:gdLst>
                  <a:gd name="T0" fmla="*/ 1 w 14"/>
                  <a:gd name="T1" fmla="*/ 10 h 35"/>
                  <a:gd name="T2" fmla="*/ 0 w 14"/>
                  <a:gd name="T3" fmla="*/ 12 h 35"/>
                  <a:gd name="T4" fmla="*/ 1 w 14"/>
                  <a:gd name="T5" fmla="*/ 14 h 35"/>
                  <a:gd name="T6" fmla="*/ 2 w 14"/>
                  <a:gd name="T7" fmla="*/ 15 h 35"/>
                  <a:gd name="T8" fmla="*/ 4 w 14"/>
                  <a:gd name="T9" fmla="*/ 20 h 35"/>
                  <a:gd name="T10" fmla="*/ 4 w 14"/>
                  <a:gd name="T11" fmla="*/ 30 h 35"/>
                  <a:gd name="T12" fmla="*/ 3 w 14"/>
                  <a:gd name="T13" fmla="*/ 34 h 35"/>
                  <a:gd name="T14" fmla="*/ 6 w 14"/>
                  <a:gd name="T15" fmla="*/ 35 h 35"/>
                  <a:gd name="T16" fmla="*/ 10 w 14"/>
                  <a:gd name="T17" fmla="*/ 34 h 35"/>
                  <a:gd name="T18" fmla="*/ 10 w 14"/>
                  <a:gd name="T19" fmla="*/ 33 h 35"/>
                  <a:gd name="T20" fmla="*/ 10 w 14"/>
                  <a:gd name="T21" fmla="*/ 30 h 35"/>
                  <a:gd name="T22" fmla="*/ 11 w 14"/>
                  <a:gd name="T23" fmla="*/ 28 h 35"/>
                  <a:gd name="T24" fmla="*/ 14 w 14"/>
                  <a:gd name="T25" fmla="*/ 28 h 35"/>
                  <a:gd name="T26" fmla="*/ 14 w 14"/>
                  <a:gd name="T27" fmla="*/ 28 h 35"/>
                  <a:gd name="T28" fmla="*/ 11 w 14"/>
                  <a:gd name="T29" fmla="*/ 24 h 35"/>
                  <a:gd name="T30" fmla="*/ 13 w 14"/>
                  <a:gd name="T31" fmla="*/ 23 h 35"/>
                  <a:gd name="T32" fmla="*/ 10 w 14"/>
                  <a:gd name="T33" fmla="*/ 19 h 35"/>
                  <a:gd name="T34" fmla="*/ 10 w 14"/>
                  <a:gd name="T35" fmla="*/ 17 h 35"/>
                  <a:gd name="T36" fmla="*/ 11 w 14"/>
                  <a:gd name="T37" fmla="*/ 17 h 35"/>
                  <a:gd name="T38" fmla="*/ 14 w 14"/>
                  <a:gd name="T39" fmla="*/ 19 h 35"/>
                  <a:gd name="T40" fmla="*/ 14 w 14"/>
                  <a:gd name="T41" fmla="*/ 18 h 35"/>
                  <a:gd name="T42" fmla="*/ 13 w 14"/>
                  <a:gd name="T43" fmla="*/ 17 h 35"/>
                  <a:gd name="T44" fmla="*/ 10 w 14"/>
                  <a:gd name="T45" fmla="*/ 14 h 35"/>
                  <a:gd name="T46" fmla="*/ 13 w 14"/>
                  <a:gd name="T47" fmla="*/ 14 h 35"/>
                  <a:gd name="T48" fmla="*/ 13 w 14"/>
                  <a:gd name="T49" fmla="*/ 11 h 35"/>
                  <a:gd name="T50" fmla="*/ 12 w 14"/>
                  <a:gd name="T51" fmla="*/ 10 h 35"/>
                  <a:gd name="T52" fmla="*/ 12 w 14"/>
                  <a:gd name="T53" fmla="*/ 6 h 35"/>
                  <a:gd name="T54" fmla="*/ 10 w 14"/>
                  <a:gd name="T55" fmla="*/ 1 h 35"/>
                  <a:gd name="T56" fmla="*/ 7 w 14"/>
                  <a:gd name="T57" fmla="*/ 0 h 35"/>
                  <a:gd name="T58" fmla="*/ 4 w 14"/>
                  <a:gd name="T59" fmla="*/ 0 h 35"/>
                  <a:gd name="T60" fmla="*/ 2 w 14"/>
                  <a:gd name="T61" fmla="*/ 2 h 35"/>
                  <a:gd name="T62" fmla="*/ 2 w 14"/>
                  <a:gd name="T63" fmla="*/ 4 h 35"/>
                  <a:gd name="T64" fmla="*/ 3 w 14"/>
                  <a:gd name="T65" fmla="*/ 6 h 35"/>
                  <a:gd name="T66" fmla="*/ 3 w 14"/>
                  <a:gd name="T67" fmla="*/ 8 h 35"/>
                  <a:gd name="T68" fmla="*/ 1 w 14"/>
                  <a:gd name="T69" fmla="*/ 1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35">
                    <a:moveTo>
                      <a:pt x="1" y="10"/>
                    </a:move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4" y="20"/>
                    </a:lnTo>
                    <a:lnTo>
                      <a:pt x="4" y="30"/>
                    </a:lnTo>
                    <a:lnTo>
                      <a:pt x="3" y="34"/>
                    </a:lnTo>
                    <a:lnTo>
                      <a:pt x="6" y="35"/>
                    </a:lnTo>
                    <a:lnTo>
                      <a:pt x="10" y="34"/>
                    </a:lnTo>
                    <a:lnTo>
                      <a:pt x="10" y="33"/>
                    </a:lnTo>
                    <a:lnTo>
                      <a:pt x="10" y="30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1" y="24"/>
                    </a:lnTo>
                    <a:lnTo>
                      <a:pt x="13" y="23"/>
                    </a:lnTo>
                    <a:lnTo>
                      <a:pt x="10" y="19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3" y="17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3" y="11"/>
                    </a:lnTo>
                    <a:lnTo>
                      <a:pt x="12" y="10"/>
                    </a:lnTo>
                    <a:lnTo>
                      <a:pt x="12" y="6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1364">
                <a:extLst>
                  <a:ext uri="{FF2B5EF4-FFF2-40B4-BE49-F238E27FC236}">
                    <a16:creationId xmlns:a16="http://schemas.microsoft.com/office/drawing/2014/main" id="{6A9468AE-09E7-4F30-88CD-F6AE112F8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449" y="6062101"/>
                <a:ext cx="4763" cy="14286"/>
              </a:xfrm>
              <a:custGeom>
                <a:avLst/>
                <a:gdLst>
                  <a:gd name="T0" fmla="*/ 0 w 3"/>
                  <a:gd name="T1" fmla="*/ 0 h 9"/>
                  <a:gd name="T2" fmla="*/ 1 w 3"/>
                  <a:gd name="T3" fmla="*/ 1 h 9"/>
                  <a:gd name="T4" fmla="*/ 2 w 3"/>
                  <a:gd name="T5" fmla="*/ 2 h 9"/>
                  <a:gd name="T6" fmla="*/ 0 w 3"/>
                  <a:gd name="T7" fmla="*/ 3 h 9"/>
                  <a:gd name="T8" fmla="*/ 0 w 3"/>
                  <a:gd name="T9" fmla="*/ 5 h 9"/>
                  <a:gd name="T10" fmla="*/ 0 w 3"/>
                  <a:gd name="T11" fmla="*/ 7 h 9"/>
                  <a:gd name="T12" fmla="*/ 2 w 3"/>
                  <a:gd name="T13" fmla="*/ 8 h 9"/>
                  <a:gd name="T14" fmla="*/ 3 w 3"/>
                  <a:gd name="T15" fmla="*/ 9 h 9"/>
                  <a:gd name="T16" fmla="*/ 2 w 3"/>
                  <a:gd name="T17" fmla="*/ 6 h 9"/>
                  <a:gd name="T18" fmla="*/ 3 w 3"/>
                  <a:gd name="T19" fmla="*/ 5 h 9"/>
                  <a:gd name="T20" fmla="*/ 3 w 3"/>
                  <a:gd name="T21" fmla="*/ 2 h 9"/>
                  <a:gd name="T22" fmla="*/ 3 w 3"/>
                  <a:gd name="T23" fmla="*/ 0 h 9"/>
                  <a:gd name="T24" fmla="*/ 0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lnTo>
                      <a:pt x="1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1365">
                <a:extLst>
                  <a:ext uri="{FF2B5EF4-FFF2-40B4-BE49-F238E27FC236}">
                    <a16:creationId xmlns:a16="http://schemas.microsoft.com/office/drawing/2014/main" id="{D00CAA4B-852A-446F-B009-1E3355AF0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047" y="5817649"/>
                <a:ext cx="9525" cy="12699"/>
              </a:xfrm>
              <a:custGeom>
                <a:avLst/>
                <a:gdLst>
                  <a:gd name="T0" fmla="*/ 5 w 6"/>
                  <a:gd name="T1" fmla="*/ 0 h 8"/>
                  <a:gd name="T2" fmla="*/ 2 w 6"/>
                  <a:gd name="T3" fmla="*/ 0 h 8"/>
                  <a:gd name="T4" fmla="*/ 0 w 6"/>
                  <a:gd name="T5" fmla="*/ 2 h 8"/>
                  <a:gd name="T6" fmla="*/ 2 w 6"/>
                  <a:gd name="T7" fmla="*/ 3 h 8"/>
                  <a:gd name="T8" fmla="*/ 2 w 6"/>
                  <a:gd name="T9" fmla="*/ 7 h 8"/>
                  <a:gd name="T10" fmla="*/ 5 w 6"/>
                  <a:gd name="T11" fmla="*/ 8 h 8"/>
                  <a:gd name="T12" fmla="*/ 6 w 6"/>
                  <a:gd name="T13" fmla="*/ 5 h 8"/>
                  <a:gd name="T14" fmla="*/ 5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7"/>
                    </a:lnTo>
                    <a:lnTo>
                      <a:pt x="5" y="8"/>
                    </a:lnTo>
                    <a:lnTo>
                      <a:pt x="6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1366">
                <a:extLst>
                  <a:ext uri="{FF2B5EF4-FFF2-40B4-BE49-F238E27FC236}">
                    <a16:creationId xmlns:a16="http://schemas.microsoft.com/office/drawing/2014/main" id="{42E6B3C5-704B-473E-9102-1FBDA983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84314"/>
                <a:ext cx="6350" cy="4762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2 h 3"/>
                  <a:gd name="T6" fmla="*/ 1 w 4"/>
                  <a:gd name="T7" fmla="*/ 0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lnTo>
                      <a:pt x="1" y="3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1367">
                <a:extLst>
                  <a:ext uri="{FF2B5EF4-FFF2-40B4-BE49-F238E27FC236}">
                    <a16:creationId xmlns:a16="http://schemas.microsoft.com/office/drawing/2014/main" id="{F605EF3A-7D72-4FC3-854B-C8276E0D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90664"/>
                <a:ext cx="15876" cy="20636"/>
              </a:xfrm>
              <a:custGeom>
                <a:avLst/>
                <a:gdLst>
                  <a:gd name="T0" fmla="*/ 1 w 10"/>
                  <a:gd name="T1" fmla="*/ 9 h 13"/>
                  <a:gd name="T2" fmla="*/ 1 w 10"/>
                  <a:gd name="T3" fmla="*/ 13 h 13"/>
                  <a:gd name="T4" fmla="*/ 3 w 10"/>
                  <a:gd name="T5" fmla="*/ 10 h 13"/>
                  <a:gd name="T6" fmla="*/ 5 w 10"/>
                  <a:gd name="T7" fmla="*/ 11 h 13"/>
                  <a:gd name="T8" fmla="*/ 6 w 10"/>
                  <a:gd name="T9" fmla="*/ 12 h 13"/>
                  <a:gd name="T10" fmla="*/ 8 w 10"/>
                  <a:gd name="T11" fmla="*/ 11 h 13"/>
                  <a:gd name="T12" fmla="*/ 9 w 10"/>
                  <a:gd name="T13" fmla="*/ 8 h 13"/>
                  <a:gd name="T14" fmla="*/ 10 w 10"/>
                  <a:gd name="T15" fmla="*/ 6 h 13"/>
                  <a:gd name="T16" fmla="*/ 8 w 10"/>
                  <a:gd name="T17" fmla="*/ 3 h 13"/>
                  <a:gd name="T18" fmla="*/ 7 w 10"/>
                  <a:gd name="T19" fmla="*/ 1 h 13"/>
                  <a:gd name="T20" fmla="*/ 5 w 10"/>
                  <a:gd name="T21" fmla="*/ 0 h 13"/>
                  <a:gd name="T22" fmla="*/ 2 w 10"/>
                  <a:gd name="T23" fmla="*/ 2 h 13"/>
                  <a:gd name="T24" fmla="*/ 0 w 10"/>
                  <a:gd name="T25" fmla="*/ 6 h 13"/>
                  <a:gd name="T26" fmla="*/ 1 w 10"/>
                  <a:gd name="T2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1" y="9"/>
                    </a:moveTo>
                    <a:lnTo>
                      <a:pt x="1" y="13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8" y="3"/>
                    </a:lnTo>
                    <a:lnTo>
                      <a:pt x="7" y="1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Freeform 1368">
                <a:extLst>
                  <a:ext uri="{FF2B5EF4-FFF2-40B4-BE49-F238E27FC236}">
                    <a16:creationId xmlns:a16="http://schemas.microsoft.com/office/drawing/2014/main" id="{16FE0828-8FEF-4420-B7E1-CCB51025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398" y="5716058"/>
                <a:ext cx="4763" cy="4762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3 h 3"/>
                  <a:gd name="T4" fmla="*/ 3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2" y="3"/>
                    </a:lnTo>
                    <a:lnTo>
                      <a:pt x="3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1369">
                <a:extLst>
                  <a:ext uri="{FF2B5EF4-FFF2-40B4-BE49-F238E27FC236}">
                    <a16:creationId xmlns:a16="http://schemas.microsoft.com/office/drawing/2014/main" id="{41D8BBD6-DB5C-4C5A-A06F-CD2170F1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161" y="5770029"/>
                <a:ext cx="3175" cy="634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1370">
                <a:extLst>
                  <a:ext uri="{FF2B5EF4-FFF2-40B4-BE49-F238E27FC236}">
                    <a16:creationId xmlns:a16="http://schemas.microsoft.com/office/drawing/2014/main" id="{6B3360A8-84A9-4B16-B317-70FD5221F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511" y="6039878"/>
                <a:ext cx="17464" cy="15874"/>
              </a:xfrm>
              <a:custGeom>
                <a:avLst/>
                <a:gdLst>
                  <a:gd name="T0" fmla="*/ 8 w 11"/>
                  <a:gd name="T1" fmla="*/ 8 h 10"/>
                  <a:gd name="T2" fmla="*/ 8 w 11"/>
                  <a:gd name="T3" fmla="*/ 7 h 10"/>
                  <a:gd name="T4" fmla="*/ 11 w 11"/>
                  <a:gd name="T5" fmla="*/ 7 h 10"/>
                  <a:gd name="T6" fmla="*/ 11 w 11"/>
                  <a:gd name="T7" fmla="*/ 5 h 10"/>
                  <a:gd name="T8" fmla="*/ 7 w 11"/>
                  <a:gd name="T9" fmla="*/ 2 h 10"/>
                  <a:gd name="T10" fmla="*/ 5 w 11"/>
                  <a:gd name="T11" fmla="*/ 2 h 10"/>
                  <a:gd name="T12" fmla="*/ 3 w 11"/>
                  <a:gd name="T13" fmla="*/ 0 h 10"/>
                  <a:gd name="T14" fmla="*/ 1 w 11"/>
                  <a:gd name="T15" fmla="*/ 0 h 10"/>
                  <a:gd name="T16" fmla="*/ 2 w 11"/>
                  <a:gd name="T17" fmla="*/ 3 h 10"/>
                  <a:gd name="T18" fmla="*/ 1 w 11"/>
                  <a:gd name="T19" fmla="*/ 7 h 10"/>
                  <a:gd name="T20" fmla="*/ 0 w 11"/>
                  <a:gd name="T21" fmla="*/ 8 h 10"/>
                  <a:gd name="T22" fmla="*/ 1 w 11"/>
                  <a:gd name="T23" fmla="*/ 10 h 10"/>
                  <a:gd name="T24" fmla="*/ 5 w 11"/>
                  <a:gd name="T25" fmla="*/ 8 h 10"/>
                  <a:gd name="T26" fmla="*/ 8 w 11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8" y="8"/>
                    </a:moveTo>
                    <a:lnTo>
                      <a:pt x="8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2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5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1371">
                <a:extLst>
                  <a:ext uri="{FF2B5EF4-FFF2-40B4-BE49-F238E27FC236}">
                    <a16:creationId xmlns:a16="http://schemas.microsoft.com/office/drawing/2014/main" id="{5CFC43CE-E581-481E-B990-C76D949A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061" y="4941430"/>
                <a:ext cx="188920" cy="1206388"/>
              </a:xfrm>
              <a:custGeom>
                <a:avLst/>
                <a:gdLst>
                  <a:gd name="T0" fmla="*/ 65 w 119"/>
                  <a:gd name="T1" fmla="*/ 682 h 760"/>
                  <a:gd name="T2" fmla="*/ 55 w 119"/>
                  <a:gd name="T3" fmla="*/ 637 h 760"/>
                  <a:gd name="T4" fmla="*/ 55 w 119"/>
                  <a:gd name="T5" fmla="*/ 569 h 760"/>
                  <a:gd name="T6" fmla="*/ 44 w 119"/>
                  <a:gd name="T7" fmla="*/ 540 h 760"/>
                  <a:gd name="T8" fmla="*/ 43 w 119"/>
                  <a:gd name="T9" fmla="*/ 506 h 760"/>
                  <a:gd name="T10" fmla="*/ 36 w 119"/>
                  <a:gd name="T11" fmla="*/ 443 h 760"/>
                  <a:gd name="T12" fmla="*/ 36 w 119"/>
                  <a:gd name="T13" fmla="*/ 366 h 760"/>
                  <a:gd name="T14" fmla="*/ 46 w 119"/>
                  <a:gd name="T15" fmla="*/ 312 h 760"/>
                  <a:gd name="T16" fmla="*/ 36 w 119"/>
                  <a:gd name="T17" fmla="*/ 251 h 760"/>
                  <a:gd name="T18" fmla="*/ 48 w 119"/>
                  <a:gd name="T19" fmla="*/ 181 h 760"/>
                  <a:gd name="T20" fmla="*/ 49 w 119"/>
                  <a:gd name="T21" fmla="*/ 150 h 760"/>
                  <a:gd name="T22" fmla="*/ 63 w 119"/>
                  <a:gd name="T23" fmla="*/ 99 h 760"/>
                  <a:gd name="T24" fmla="*/ 34 w 119"/>
                  <a:gd name="T25" fmla="*/ 24 h 760"/>
                  <a:gd name="T26" fmla="*/ 25 w 119"/>
                  <a:gd name="T27" fmla="*/ 3 h 760"/>
                  <a:gd name="T28" fmla="*/ 15 w 119"/>
                  <a:gd name="T29" fmla="*/ 28 h 760"/>
                  <a:gd name="T30" fmla="*/ 19 w 119"/>
                  <a:gd name="T31" fmla="*/ 84 h 760"/>
                  <a:gd name="T32" fmla="*/ 18 w 119"/>
                  <a:gd name="T33" fmla="*/ 114 h 760"/>
                  <a:gd name="T34" fmla="*/ 18 w 119"/>
                  <a:gd name="T35" fmla="*/ 178 h 760"/>
                  <a:gd name="T36" fmla="*/ 12 w 119"/>
                  <a:gd name="T37" fmla="*/ 216 h 760"/>
                  <a:gd name="T38" fmla="*/ 12 w 119"/>
                  <a:gd name="T39" fmla="*/ 249 h 760"/>
                  <a:gd name="T40" fmla="*/ 18 w 119"/>
                  <a:gd name="T41" fmla="*/ 293 h 760"/>
                  <a:gd name="T42" fmla="*/ 17 w 119"/>
                  <a:gd name="T43" fmla="*/ 321 h 760"/>
                  <a:gd name="T44" fmla="*/ 10 w 119"/>
                  <a:gd name="T45" fmla="*/ 350 h 760"/>
                  <a:gd name="T46" fmla="*/ 7 w 119"/>
                  <a:gd name="T47" fmla="*/ 378 h 760"/>
                  <a:gd name="T48" fmla="*/ 6 w 119"/>
                  <a:gd name="T49" fmla="*/ 402 h 760"/>
                  <a:gd name="T50" fmla="*/ 9 w 119"/>
                  <a:gd name="T51" fmla="*/ 437 h 760"/>
                  <a:gd name="T52" fmla="*/ 7 w 119"/>
                  <a:gd name="T53" fmla="*/ 463 h 760"/>
                  <a:gd name="T54" fmla="*/ 28 w 119"/>
                  <a:gd name="T55" fmla="*/ 475 h 760"/>
                  <a:gd name="T56" fmla="*/ 33 w 119"/>
                  <a:gd name="T57" fmla="*/ 492 h 760"/>
                  <a:gd name="T58" fmla="*/ 27 w 119"/>
                  <a:gd name="T59" fmla="*/ 497 h 760"/>
                  <a:gd name="T60" fmla="*/ 28 w 119"/>
                  <a:gd name="T61" fmla="*/ 524 h 760"/>
                  <a:gd name="T62" fmla="*/ 33 w 119"/>
                  <a:gd name="T63" fmla="*/ 547 h 760"/>
                  <a:gd name="T64" fmla="*/ 26 w 119"/>
                  <a:gd name="T65" fmla="*/ 573 h 760"/>
                  <a:gd name="T66" fmla="*/ 25 w 119"/>
                  <a:gd name="T67" fmla="*/ 574 h 760"/>
                  <a:gd name="T68" fmla="*/ 16 w 119"/>
                  <a:gd name="T69" fmla="*/ 568 h 760"/>
                  <a:gd name="T70" fmla="*/ 6 w 119"/>
                  <a:gd name="T71" fmla="*/ 582 h 760"/>
                  <a:gd name="T72" fmla="*/ 7 w 119"/>
                  <a:gd name="T73" fmla="*/ 586 h 760"/>
                  <a:gd name="T74" fmla="*/ 26 w 119"/>
                  <a:gd name="T75" fmla="*/ 595 h 760"/>
                  <a:gd name="T76" fmla="*/ 22 w 119"/>
                  <a:gd name="T77" fmla="*/ 606 h 760"/>
                  <a:gd name="T78" fmla="*/ 36 w 119"/>
                  <a:gd name="T79" fmla="*/ 614 h 760"/>
                  <a:gd name="T80" fmla="*/ 29 w 119"/>
                  <a:gd name="T81" fmla="*/ 626 h 760"/>
                  <a:gd name="T82" fmla="*/ 30 w 119"/>
                  <a:gd name="T83" fmla="*/ 645 h 760"/>
                  <a:gd name="T84" fmla="*/ 36 w 119"/>
                  <a:gd name="T85" fmla="*/ 650 h 760"/>
                  <a:gd name="T86" fmla="*/ 33 w 119"/>
                  <a:gd name="T87" fmla="*/ 668 h 760"/>
                  <a:gd name="T88" fmla="*/ 46 w 119"/>
                  <a:gd name="T89" fmla="*/ 683 h 760"/>
                  <a:gd name="T90" fmla="*/ 50 w 119"/>
                  <a:gd name="T91" fmla="*/ 695 h 760"/>
                  <a:gd name="T92" fmla="*/ 51 w 119"/>
                  <a:gd name="T93" fmla="*/ 713 h 760"/>
                  <a:gd name="T94" fmla="*/ 61 w 119"/>
                  <a:gd name="T95" fmla="*/ 708 h 760"/>
                  <a:gd name="T96" fmla="*/ 63 w 119"/>
                  <a:gd name="T97" fmla="*/ 701 h 760"/>
                  <a:gd name="T98" fmla="*/ 68 w 119"/>
                  <a:gd name="T99" fmla="*/ 719 h 760"/>
                  <a:gd name="T100" fmla="*/ 61 w 119"/>
                  <a:gd name="T101" fmla="*/ 716 h 760"/>
                  <a:gd name="T102" fmla="*/ 55 w 119"/>
                  <a:gd name="T103" fmla="*/ 732 h 760"/>
                  <a:gd name="T104" fmla="*/ 65 w 119"/>
                  <a:gd name="T105" fmla="*/ 740 h 760"/>
                  <a:gd name="T106" fmla="*/ 66 w 119"/>
                  <a:gd name="T107" fmla="*/ 726 h 760"/>
                  <a:gd name="T108" fmla="*/ 85 w 119"/>
                  <a:gd name="T109" fmla="*/ 726 h 760"/>
                  <a:gd name="T110" fmla="*/ 68 w 119"/>
                  <a:gd name="T111" fmla="*/ 735 h 760"/>
                  <a:gd name="T112" fmla="*/ 75 w 119"/>
                  <a:gd name="T113" fmla="*/ 751 h 760"/>
                  <a:gd name="T114" fmla="*/ 87 w 119"/>
                  <a:gd name="T115" fmla="*/ 730 h 760"/>
                  <a:gd name="T116" fmla="*/ 86 w 119"/>
                  <a:gd name="T117" fmla="*/ 747 h 760"/>
                  <a:gd name="T118" fmla="*/ 78 w 119"/>
                  <a:gd name="T119" fmla="*/ 747 h 760"/>
                  <a:gd name="T120" fmla="*/ 95 w 119"/>
                  <a:gd name="T121" fmla="*/ 750 h 760"/>
                  <a:gd name="T122" fmla="*/ 107 w 119"/>
                  <a:gd name="T123" fmla="*/ 721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760">
                    <a:moveTo>
                      <a:pt x="112" y="709"/>
                    </a:moveTo>
                    <a:lnTo>
                      <a:pt x="110" y="709"/>
                    </a:lnTo>
                    <a:lnTo>
                      <a:pt x="92" y="709"/>
                    </a:lnTo>
                    <a:lnTo>
                      <a:pt x="82" y="710"/>
                    </a:lnTo>
                    <a:lnTo>
                      <a:pt x="80" y="709"/>
                    </a:lnTo>
                    <a:lnTo>
                      <a:pt x="73" y="708"/>
                    </a:lnTo>
                    <a:lnTo>
                      <a:pt x="71" y="701"/>
                    </a:lnTo>
                    <a:lnTo>
                      <a:pt x="69" y="695"/>
                    </a:lnTo>
                    <a:lnTo>
                      <a:pt x="66" y="692"/>
                    </a:lnTo>
                    <a:lnTo>
                      <a:pt x="65" y="682"/>
                    </a:lnTo>
                    <a:lnTo>
                      <a:pt x="65" y="678"/>
                    </a:lnTo>
                    <a:lnTo>
                      <a:pt x="62" y="678"/>
                    </a:lnTo>
                    <a:lnTo>
                      <a:pt x="58" y="680"/>
                    </a:lnTo>
                    <a:lnTo>
                      <a:pt x="55" y="684"/>
                    </a:lnTo>
                    <a:lnTo>
                      <a:pt x="53" y="684"/>
                    </a:lnTo>
                    <a:lnTo>
                      <a:pt x="47" y="668"/>
                    </a:lnTo>
                    <a:lnTo>
                      <a:pt x="46" y="663"/>
                    </a:lnTo>
                    <a:lnTo>
                      <a:pt x="47" y="648"/>
                    </a:lnTo>
                    <a:lnTo>
                      <a:pt x="50" y="643"/>
                    </a:lnTo>
                    <a:lnTo>
                      <a:pt x="55" y="637"/>
                    </a:lnTo>
                    <a:lnTo>
                      <a:pt x="57" y="628"/>
                    </a:lnTo>
                    <a:lnTo>
                      <a:pt x="55" y="619"/>
                    </a:lnTo>
                    <a:lnTo>
                      <a:pt x="54" y="612"/>
                    </a:lnTo>
                    <a:lnTo>
                      <a:pt x="54" y="605"/>
                    </a:lnTo>
                    <a:lnTo>
                      <a:pt x="57" y="601"/>
                    </a:lnTo>
                    <a:lnTo>
                      <a:pt x="54" y="593"/>
                    </a:lnTo>
                    <a:lnTo>
                      <a:pt x="55" y="589"/>
                    </a:lnTo>
                    <a:lnTo>
                      <a:pt x="57" y="586"/>
                    </a:lnTo>
                    <a:lnTo>
                      <a:pt x="56" y="578"/>
                    </a:lnTo>
                    <a:lnTo>
                      <a:pt x="55" y="569"/>
                    </a:lnTo>
                    <a:lnTo>
                      <a:pt x="53" y="564"/>
                    </a:lnTo>
                    <a:lnTo>
                      <a:pt x="54" y="561"/>
                    </a:lnTo>
                    <a:lnTo>
                      <a:pt x="57" y="557"/>
                    </a:lnTo>
                    <a:lnTo>
                      <a:pt x="57" y="554"/>
                    </a:lnTo>
                    <a:lnTo>
                      <a:pt x="54" y="547"/>
                    </a:lnTo>
                    <a:lnTo>
                      <a:pt x="49" y="543"/>
                    </a:lnTo>
                    <a:lnTo>
                      <a:pt x="46" y="543"/>
                    </a:lnTo>
                    <a:lnTo>
                      <a:pt x="45" y="544"/>
                    </a:lnTo>
                    <a:lnTo>
                      <a:pt x="43" y="543"/>
                    </a:lnTo>
                    <a:lnTo>
                      <a:pt x="44" y="540"/>
                    </a:lnTo>
                    <a:lnTo>
                      <a:pt x="51" y="540"/>
                    </a:lnTo>
                    <a:lnTo>
                      <a:pt x="54" y="536"/>
                    </a:lnTo>
                    <a:lnTo>
                      <a:pt x="54" y="531"/>
                    </a:lnTo>
                    <a:lnTo>
                      <a:pt x="52" y="530"/>
                    </a:lnTo>
                    <a:lnTo>
                      <a:pt x="50" y="532"/>
                    </a:lnTo>
                    <a:lnTo>
                      <a:pt x="47" y="532"/>
                    </a:lnTo>
                    <a:lnTo>
                      <a:pt x="46" y="524"/>
                    </a:lnTo>
                    <a:lnTo>
                      <a:pt x="43" y="517"/>
                    </a:lnTo>
                    <a:lnTo>
                      <a:pt x="43" y="512"/>
                    </a:lnTo>
                    <a:lnTo>
                      <a:pt x="43" y="506"/>
                    </a:lnTo>
                    <a:lnTo>
                      <a:pt x="39" y="505"/>
                    </a:lnTo>
                    <a:lnTo>
                      <a:pt x="37" y="499"/>
                    </a:lnTo>
                    <a:lnTo>
                      <a:pt x="36" y="486"/>
                    </a:lnTo>
                    <a:lnTo>
                      <a:pt x="40" y="484"/>
                    </a:lnTo>
                    <a:lnTo>
                      <a:pt x="41" y="480"/>
                    </a:lnTo>
                    <a:lnTo>
                      <a:pt x="40" y="476"/>
                    </a:lnTo>
                    <a:lnTo>
                      <a:pt x="36" y="474"/>
                    </a:lnTo>
                    <a:lnTo>
                      <a:pt x="36" y="467"/>
                    </a:lnTo>
                    <a:lnTo>
                      <a:pt x="35" y="456"/>
                    </a:lnTo>
                    <a:lnTo>
                      <a:pt x="36" y="443"/>
                    </a:lnTo>
                    <a:lnTo>
                      <a:pt x="33" y="437"/>
                    </a:lnTo>
                    <a:lnTo>
                      <a:pt x="33" y="432"/>
                    </a:lnTo>
                    <a:lnTo>
                      <a:pt x="38" y="423"/>
                    </a:lnTo>
                    <a:lnTo>
                      <a:pt x="39" y="414"/>
                    </a:lnTo>
                    <a:lnTo>
                      <a:pt x="43" y="412"/>
                    </a:lnTo>
                    <a:lnTo>
                      <a:pt x="44" y="409"/>
                    </a:lnTo>
                    <a:lnTo>
                      <a:pt x="36" y="389"/>
                    </a:lnTo>
                    <a:lnTo>
                      <a:pt x="37" y="382"/>
                    </a:lnTo>
                    <a:lnTo>
                      <a:pt x="37" y="378"/>
                    </a:lnTo>
                    <a:lnTo>
                      <a:pt x="36" y="366"/>
                    </a:lnTo>
                    <a:lnTo>
                      <a:pt x="40" y="359"/>
                    </a:lnTo>
                    <a:lnTo>
                      <a:pt x="43" y="354"/>
                    </a:lnTo>
                    <a:lnTo>
                      <a:pt x="43" y="348"/>
                    </a:lnTo>
                    <a:lnTo>
                      <a:pt x="40" y="343"/>
                    </a:lnTo>
                    <a:lnTo>
                      <a:pt x="37" y="340"/>
                    </a:lnTo>
                    <a:lnTo>
                      <a:pt x="41" y="335"/>
                    </a:lnTo>
                    <a:lnTo>
                      <a:pt x="40" y="328"/>
                    </a:lnTo>
                    <a:lnTo>
                      <a:pt x="43" y="322"/>
                    </a:lnTo>
                    <a:lnTo>
                      <a:pt x="45" y="320"/>
                    </a:lnTo>
                    <a:lnTo>
                      <a:pt x="46" y="312"/>
                    </a:lnTo>
                    <a:lnTo>
                      <a:pt x="45" y="299"/>
                    </a:lnTo>
                    <a:lnTo>
                      <a:pt x="43" y="297"/>
                    </a:lnTo>
                    <a:lnTo>
                      <a:pt x="41" y="287"/>
                    </a:lnTo>
                    <a:lnTo>
                      <a:pt x="39" y="281"/>
                    </a:lnTo>
                    <a:lnTo>
                      <a:pt x="36" y="275"/>
                    </a:lnTo>
                    <a:lnTo>
                      <a:pt x="35" y="272"/>
                    </a:lnTo>
                    <a:lnTo>
                      <a:pt x="33" y="268"/>
                    </a:lnTo>
                    <a:lnTo>
                      <a:pt x="31" y="260"/>
                    </a:lnTo>
                    <a:lnTo>
                      <a:pt x="32" y="254"/>
                    </a:lnTo>
                    <a:lnTo>
                      <a:pt x="36" y="251"/>
                    </a:lnTo>
                    <a:lnTo>
                      <a:pt x="36" y="243"/>
                    </a:lnTo>
                    <a:lnTo>
                      <a:pt x="38" y="240"/>
                    </a:lnTo>
                    <a:lnTo>
                      <a:pt x="38" y="232"/>
                    </a:lnTo>
                    <a:lnTo>
                      <a:pt x="36" y="226"/>
                    </a:lnTo>
                    <a:lnTo>
                      <a:pt x="35" y="216"/>
                    </a:lnTo>
                    <a:lnTo>
                      <a:pt x="37" y="213"/>
                    </a:lnTo>
                    <a:lnTo>
                      <a:pt x="38" y="201"/>
                    </a:lnTo>
                    <a:lnTo>
                      <a:pt x="41" y="196"/>
                    </a:lnTo>
                    <a:lnTo>
                      <a:pt x="44" y="185"/>
                    </a:lnTo>
                    <a:lnTo>
                      <a:pt x="48" y="181"/>
                    </a:lnTo>
                    <a:lnTo>
                      <a:pt x="51" y="179"/>
                    </a:lnTo>
                    <a:lnTo>
                      <a:pt x="53" y="176"/>
                    </a:lnTo>
                    <a:lnTo>
                      <a:pt x="52" y="174"/>
                    </a:lnTo>
                    <a:lnTo>
                      <a:pt x="51" y="169"/>
                    </a:lnTo>
                    <a:lnTo>
                      <a:pt x="50" y="167"/>
                    </a:lnTo>
                    <a:lnTo>
                      <a:pt x="49" y="165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5"/>
                    </a:lnTo>
                    <a:lnTo>
                      <a:pt x="49" y="150"/>
                    </a:lnTo>
                    <a:lnTo>
                      <a:pt x="48" y="145"/>
                    </a:lnTo>
                    <a:lnTo>
                      <a:pt x="50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1"/>
                    </a:lnTo>
                    <a:lnTo>
                      <a:pt x="64" y="120"/>
                    </a:lnTo>
                    <a:lnTo>
                      <a:pt x="67" y="101"/>
                    </a:lnTo>
                    <a:lnTo>
                      <a:pt x="66" y="96"/>
                    </a:lnTo>
                    <a:lnTo>
                      <a:pt x="64" y="97"/>
                    </a:lnTo>
                    <a:lnTo>
                      <a:pt x="63" y="99"/>
                    </a:lnTo>
                    <a:lnTo>
                      <a:pt x="59" y="99"/>
                    </a:lnTo>
                    <a:lnTo>
                      <a:pt x="48" y="65"/>
                    </a:lnTo>
                    <a:lnTo>
                      <a:pt x="42" y="57"/>
                    </a:lnTo>
                    <a:lnTo>
                      <a:pt x="40" y="54"/>
                    </a:lnTo>
                    <a:lnTo>
                      <a:pt x="43" y="45"/>
                    </a:lnTo>
                    <a:lnTo>
                      <a:pt x="42" y="42"/>
                    </a:lnTo>
                    <a:lnTo>
                      <a:pt x="43" y="36"/>
                    </a:lnTo>
                    <a:lnTo>
                      <a:pt x="43" y="34"/>
                    </a:lnTo>
                    <a:lnTo>
                      <a:pt x="36" y="28"/>
                    </a:lnTo>
                    <a:lnTo>
                      <a:pt x="34" y="24"/>
                    </a:lnTo>
                    <a:lnTo>
                      <a:pt x="33" y="19"/>
                    </a:lnTo>
                    <a:lnTo>
                      <a:pt x="33" y="16"/>
                    </a:lnTo>
                    <a:lnTo>
                      <a:pt x="34" y="13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6" y="0"/>
                    </a:lnTo>
                    <a:lnTo>
                      <a:pt x="25" y="3"/>
                    </a:lnTo>
                    <a:lnTo>
                      <a:pt x="24" y="6"/>
                    </a:lnTo>
                    <a:lnTo>
                      <a:pt x="26" y="9"/>
                    </a:lnTo>
                    <a:lnTo>
                      <a:pt x="25" y="12"/>
                    </a:lnTo>
                    <a:lnTo>
                      <a:pt x="22" y="14"/>
                    </a:lnTo>
                    <a:lnTo>
                      <a:pt x="21" y="13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5" y="19"/>
                    </a:lnTo>
                    <a:lnTo>
                      <a:pt x="15" y="24"/>
                    </a:lnTo>
                    <a:lnTo>
                      <a:pt x="15" y="28"/>
                    </a:lnTo>
                    <a:lnTo>
                      <a:pt x="15" y="33"/>
                    </a:lnTo>
                    <a:lnTo>
                      <a:pt x="18" y="45"/>
                    </a:lnTo>
                    <a:lnTo>
                      <a:pt x="18" y="50"/>
                    </a:lnTo>
                    <a:lnTo>
                      <a:pt x="17" y="53"/>
                    </a:lnTo>
                    <a:lnTo>
                      <a:pt x="15" y="55"/>
                    </a:lnTo>
                    <a:lnTo>
                      <a:pt x="17" y="61"/>
                    </a:lnTo>
                    <a:lnTo>
                      <a:pt x="19" y="68"/>
                    </a:lnTo>
                    <a:lnTo>
                      <a:pt x="20" y="74"/>
                    </a:lnTo>
                    <a:lnTo>
                      <a:pt x="20" y="82"/>
                    </a:lnTo>
                    <a:lnTo>
                      <a:pt x="19" y="84"/>
                    </a:lnTo>
                    <a:lnTo>
                      <a:pt x="19" y="86"/>
                    </a:lnTo>
                    <a:lnTo>
                      <a:pt x="19" y="98"/>
                    </a:lnTo>
                    <a:lnTo>
                      <a:pt x="19" y="101"/>
                    </a:lnTo>
                    <a:lnTo>
                      <a:pt x="18" y="102"/>
                    </a:lnTo>
                    <a:lnTo>
                      <a:pt x="15" y="104"/>
                    </a:lnTo>
                    <a:lnTo>
                      <a:pt x="15" y="111"/>
                    </a:lnTo>
                    <a:lnTo>
                      <a:pt x="17" y="112"/>
                    </a:lnTo>
                    <a:lnTo>
                      <a:pt x="19" y="111"/>
                    </a:lnTo>
                    <a:lnTo>
                      <a:pt x="19" y="112"/>
                    </a:lnTo>
                    <a:lnTo>
                      <a:pt x="18" y="114"/>
                    </a:lnTo>
                    <a:lnTo>
                      <a:pt x="18" y="132"/>
                    </a:lnTo>
                    <a:lnTo>
                      <a:pt x="20" y="139"/>
                    </a:lnTo>
                    <a:lnTo>
                      <a:pt x="21" y="144"/>
                    </a:lnTo>
                    <a:lnTo>
                      <a:pt x="20" y="148"/>
                    </a:lnTo>
                    <a:lnTo>
                      <a:pt x="18" y="153"/>
                    </a:lnTo>
                    <a:lnTo>
                      <a:pt x="18" y="157"/>
                    </a:lnTo>
                    <a:lnTo>
                      <a:pt x="20" y="163"/>
                    </a:lnTo>
                    <a:lnTo>
                      <a:pt x="19" y="167"/>
                    </a:lnTo>
                    <a:lnTo>
                      <a:pt x="19" y="175"/>
                    </a:lnTo>
                    <a:lnTo>
                      <a:pt x="18" y="178"/>
                    </a:lnTo>
                    <a:lnTo>
                      <a:pt x="18" y="183"/>
                    </a:lnTo>
                    <a:lnTo>
                      <a:pt x="19" y="185"/>
                    </a:lnTo>
                    <a:lnTo>
                      <a:pt x="19" y="188"/>
                    </a:lnTo>
                    <a:lnTo>
                      <a:pt x="16" y="191"/>
                    </a:lnTo>
                    <a:lnTo>
                      <a:pt x="16" y="196"/>
                    </a:lnTo>
                    <a:lnTo>
                      <a:pt x="15" y="199"/>
                    </a:lnTo>
                    <a:lnTo>
                      <a:pt x="15" y="204"/>
                    </a:lnTo>
                    <a:lnTo>
                      <a:pt x="15" y="206"/>
                    </a:lnTo>
                    <a:lnTo>
                      <a:pt x="12" y="213"/>
                    </a:lnTo>
                    <a:lnTo>
                      <a:pt x="12" y="216"/>
                    </a:lnTo>
                    <a:lnTo>
                      <a:pt x="15" y="220"/>
                    </a:lnTo>
                    <a:lnTo>
                      <a:pt x="15" y="226"/>
                    </a:lnTo>
                    <a:lnTo>
                      <a:pt x="17" y="229"/>
                    </a:lnTo>
                    <a:lnTo>
                      <a:pt x="15" y="230"/>
                    </a:lnTo>
                    <a:lnTo>
                      <a:pt x="14" y="234"/>
                    </a:lnTo>
                    <a:lnTo>
                      <a:pt x="16" y="236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2" y="245"/>
                    </a:lnTo>
                    <a:lnTo>
                      <a:pt x="12" y="249"/>
                    </a:lnTo>
                    <a:lnTo>
                      <a:pt x="13" y="253"/>
                    </a:lnTo>
                    <a:lnTo>
                      <a:pt x="16" y="263"/>
                    </a:lnTo>
                    <a:lnTo>
                      <a:pt x="16" y="268"/>
                    </a:lnTo>
                    <a:lnTo>
                      <a:pt x="15" y="270"/>
                    </a:lnTo>
                    <a:lnTo>
                      <a:pt x="15" y="273"/>
                    </a:lnTo>
                    <a:lnTo>
                      <a:pt x="18" y="278"/>
                    </a:lnTo>
                    <a:lnTo>
                      <a:pt x="18" y="285"/>
                    </a:lnTo>
                    <a:lnTo>
                      <a:pt x="17" y="288"/>
                    </a:lnTo>
                    <a:lnTo>
                      <a:pt x="17" y="290"/>
                    </a:lnTo>
                    <a:lnTo>
                      <a:pt x="18" y="293"/>
                    </a:lnTo>
                    <a:lnTo>
                      <a:pt x="18" y="295"/>
                    </a:lnTo>
                    <a:lnTo>
                      <a:pt x="17" y="298"/>
                    </a:lnTo>
                    <a:lnTo>
                      <a:pt x="18" y="300"/>
                    </a:lnTo>
                    <a:lnTo>
                      <a:pt x="21" y="305"/>
                    </a:lnTo>
                    <a:lnTo>
                      <a:pt x="22" y="309"/>
                    </a:lnTo>
                    <a:lnTo>
                      <a:pt x="20" y="312"/>
                    </a:lnTo>
                    <a:lnTo>
                      <a:pt x="18" y="313"/>
                    </a:lnTo>
                    <a:lnTo>
                      <a:pt x="15" y="318"/>
                    </a:lnTo>
                    <a:lnTo>
                      <a:pt x="15" y="319"/>
                    </a:lnTo>
                    <a:lnTo>
                      <a:pt x="17" y="321"/>
                    </a:lnTo>
                    <a:lnTo>
                      <a:pt x="15" y="325"/>
                    </a:lnTo>
                    <a:lnTo>
                      <a:pt x="14" y="327"/>
                    </a:lnTo>
                    <a:lnTo>
                      <a:pt x="14" y="329"/>
                    </a:lnTo>
                    <a:lnTo>
                      <a:pt x="14" y="335"/>
                    </a:lnTo>
                    <a:lnTo>
                      <a:pt x="12" y="338"/>
                    </a:lnTo>
                    <a:lnTo>
                      <a:pt x="13" y="341"/>
                    </a:lnTo>
                    <a:lnTo>
                      <a:pt x="12" y="342"/>
                    </a:lnTo>
                    <a:lnTo>
                      <a:pt x="12" y="347"/>
                    </a:lnTo>
                    <a:lnTo>
                      <a:pt x="10" y="349"/>
                    </a:lnTo>
                    <a:lnTo>
                      <a:pt x="10" y="350"/>
                    </a:lnTo>
                    <a:lnTo>
                      <a:pt x="12" y="352"/>
                    </a:lnTo>
                    <a:lnTo>
                      <a:pt x="9" y="355"/>
                    </a:lnTo>
                    <a:lnTo>
                      <a:pt x="9" y="360"/>
                    </a:lnTo>
                    <a:lnTo>
                      <a:pt x="9" y="363"/>
                    </a:lnTo>
                    <a:lnTo>
                      <a:pt x="7" y="364"/>
                    </a:lnTo>
                    <a:lnTo>
                      <a:pt x="7" y="367"/>
                    </a:lnTo>
                    <a:lnTo>
                      <a:pt x="6" y="370"/>
                    </a:lnTo>
                    <a:lnTo>
                      <a:pt x="6" y="372"/>
                    </a:lnTo>
                    <a:lnTo>
                      <a:pt x="7" y="375"/>
                    </a:lnTo>
                    <a:lnTo>
                      <a:pt x="7" y="378"/>
                    </a:lnTo>
                    <a:lnTo>
                      <a:pt x="5" y="381"/>
                    </a:lnTo>
                    <a:lnTo>
                      <a:pt x="4" y="381"/>
                    </a:lnTo>
                    <a:lnTo>
                      <a:pt x="2" y="380"/>
                    </a:lnTo>
                    <a:lnTo>
                      <a:pt x="0" y="381"/>
                    </a:lnTo>
                    <a:lnTo>
                      <a:pt x="0" y="382"/>
                    </a:lnTo>
                    <a:lnTo>
                      <a:pt x="1" y="386"/>
                    </a:lnTo>
                    <a:lnTo>
                      <a:pt x="1" y="392"/>
                    </a:lnTo>
                    <a:lnTo>
                      <a:pt x="2" y="395"/>
                    </a:lnTo>
                    <a:lnTo>
                      <a:pt x="5" y="398"/>
                    </a:lnTo>
                    <a:lnTo>
                      <a:pt x="6" y="402"/>
                    </a:lnTo>
                    <a:lnTo>
                      <a:pt x="5" y="405"/>
                    </a:lnTo>
                    <a:lnTo>
                      <a:pt x="10" y="415"/>
                    </a:lnTo>
                    <a:lnTo>
                      <a:pt x="11" y="417"/>
                    </a:lnTo>
                    <a:lnTo>
                      <a:pt x="12" y="419"/>
                    </a:lnTo>
                    <a:lnTo>
                      <a:pt x="12" y="425"/>
                    </a:lnTo>
                    <a:lnTo>
                      <a:pt x="11" y="433"/>
                    </a:lnTo>
                    <a:lnTo>
                      <a:pt x="10" y="433"/>
                    </a:lnTo>
                    <a:lnTo>
                      <a:pt x="10" y="436"/>
                    </a:lnTo>
                    <a:lnTo>
                      <a:pt x="10" y="438"/>
                    </a:lnTo>
                    <a:lnTo>
                      <a:pt x="9" y="437"/>
                    </a:lnTo>
                    <a:lnTo>
                      <a:pt x="7" y="437"/>
                    </a:lnTo>
                    <a:lnTo>
                      <a:pt x="6" y="440"/>
                    </a:lnTo>
                    <a:lnTo>
                      <a:pt x="7" y="443"/>
                    </a:lnTo>
                    <a:lnTo>
                      <a:pt x="9" y="446"/>
                    </a:lnTo>
                    <a:lnTo>
                      <a:pt x="8" y="453"/>
                    </a:lnTo>
                    <a:lnTo>
                      <a:pt x="8" y="456"/>
                    </a:lnTo>
                    <a:lnTo>
                      <a:pt x="7" y="457"/>
                    </a:lnTo>
                    <a:lnTo>
                      <a:pt x="8" y="459"/>
                    </a:lnTo>
                    <a:lnTo>
                      <a:pt x="8" y="461"/>
                    </a:lnTo>
                    <a:lnTo>
                      <a:pt x="7" y="463"/>
                    </a:lnTo>
                    <a:lnTo>
                      <a:pt x="8" y="464"/>
                    </a:lnTo>
                    <a:lnTo>
                      <a:pt x="12" y="472"/>
                    </a:lnTo>
                    <a:lnTo>
                      <a:pt x="13" y="474"/>
                    </a:lnTo>
                    <a:lnTo>
                      <a:pt x="15" y="477"/>
                    </a:lnTo>
                    <a:lnTo>
                      <a:pt x="19" y="478"/>
                    </a:lnTo>
                    <a:lnTo>
                      <a:pt x="22" y="478"/>
                    </a:lnTo>
                    <a:lnTo>
                      <a:pt x="22" y="473"/>
                    </a:lnTo>
                    <a:lnTo>
                      <a:pt x="23" y="471"/>
                    </a:lnTo>
                    <a:lnTo>
                      <a:pt x="26" y="472"/>
                    </a:lnTo>
                    <a:lnTo>
                      <a:pt x="28" y="475"/>
                    </a:lnTo>
                    <a:lnTo>
                      <a:pt x="29" y="474"/>
                    </a:lnTo>
                    <a:lnTo>
                      <a:pt x="31" y="474"/>
                    </a:lnTo>
                    <a:lnTo>
                      <a:pt x="29" y="476"/>
                    </a:lnTo>
                    <a:lnTo>
                      <a:pt x="26" y="480"/>
                    </a:lnTo>
                    <a:lnTo>
                      <a:pt x="26" y="482"/>
                    </a:lnTo>
                    <a:lnTo>
                      <a:pt x="29" y="483"/>
                    </a:lnTo>
                    <a:lnTo>
                      <a:pt x="30" y="482"/>
                    </a:lnTo>
                    <a:lnTo>
                      <a:pt x="30" y="485"/>
                    </a:lnTo>
                    <a:lnTo>
                      <a:pt x="31" y="490"/>
                    </a:lnTo>
                    <a:lnTo>
                      <a:pt x="33" y="492"/>
                    </a:lnTo>
                    <a:lnTo>
                      <a:pt x="32" y="493"/>
                    </a:lnTo>
                    <a:lnTo>
                      <a:pt x="30" y="492"/>
                    </a:lnTo>
                    <a:lnTo>
                      <a:pt x="29" y="488"/>
                    </a:lnTo>
                    <a:lnTo>
                      <a:pt x="28" y="488"/>
                    </a:lnTo>
                    <a:lnTo>
                      <a:pt x="27" y="489"/>
                    </a:lnTo>
                    <a:lnTo>
                      <a:pt x="27" y="492"/>
                    </a:lnTo>
                    <a:lnTo>
                      <a:pt x="29" y="494"/>
                    </a:lnTo>
                    <a:lnTo>
                      <a:pt x="30" y="495"/>
                    </a:lnTo>
                    <a:lnTo>
                      <a:pt x="28" y="496"/>
                    </a:lnTo>
                    <a:lnTo>
                      <a:pt x="27" y="497"/>
                    </a:lnTo>
                    <a:lnTo>
                      <a:pt x="27" y="502"/>
                    </a:lnTo>
                    <a:lnTo>
                      <a:pt x="29" y="504"/>
                    </a:lnTo>
                    <a:lnTo>
                      <a:pt x="27" y="507"/>
                    </a:lnTo>
                    <a:lnTo>
                      <a:pt x="27" y="509"/>
                    </a:lnTo>
                    <a:lnTo>
                      <a:pt x="28" y="510"/>
                    </a:lnTo>
                    <a:lnTo>
                      <a:pt x="26" y="513"/>
                    </a:lnTo>
                    <a:lnTo>
                      <a:pt x="26" y="515"/>
                    </a:lnTo>
                    <a:lnTo>
                      <a:pt x="29" y="517"/>
                    </a:lnTo>
                    <a:lnTo>
                      <a:pt x="29" y="520"/>
                    </a:lnTo>
                    <a:lnTo>
                      <a:pt x="28" y="524"/>
                    </a:lnTo>
                    <a:lnTo>
                      <a:pt x="26" y="527"/>
                    </a:lnTo>
                    <a:lnTo>
                      <a:pt x="26" y="529"/>
                    </a:lnTo>
                    <a:lnTo>
                      <a:pt x="28" y="531"/>
                    </a:lnTo>
                    <a:lnTo>
                      <a:pt x="30" y="531"/>
                    </a:lnTo>
                    <a:lnTo>
                      <a:pt x="32" y="533"/>
                    </a:lnTo>
                    <a:lnTo>
                      <a:pt x="33" y="536"/>
                    </a:lnTo>
                    <a:lnTo>
                      <a:pt x="35" y="536"/>
                    </a:lnTo>
                    <a:lnTo>
                      <a:pt x="36" y="538"/>
                    </a:lnTo>
                    <a:lnTo>
                      <a:pt x="36" y="543"/>
                    </a:lnTo>
                    <a:lnTo>
                      <a:pt x="33" y="547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8" y="553"/>
                    </a:lnTo>
                    <a:lnTo>
                      <a:pt x="29" y="557"/>
                    </a:lnTo>
                    <a:lnTo>
                      <a:pt x="28" y="558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7" y="564"/>
                    </a:lnTo>
                    <a:lnTo>
                      <a:pt x="26" y="570"/>
                    </a:lnTo>
                    <a:lnTo>
                      <a:pt x="26" y="573"/>
                    </a:lnTo>
                    <a:lnTo>
                      <a:pt x="27" y="575"/>
                    </a:lnTo>
                    <a:lnTo>
                      <a:pt x="26" y="576"/>
                    </a:lnTo>
                    <a:lnTo>
                      <a:pt x="26" y="582"/>
                    </a:lnTo>
                    <a:lnTo>
                      <a:pt x="24" y="584"/>
                    </a:lnTo>
                    <a:lnTo>
                      <a:pt x="24" y="587"/>
                    </a:lnTo>
                    <a:lnTo>
                      <a:pt x="22" y="585"/>
                    </a:lnTo>
                    <a:lnTo>
                      <a:pt x="24" y="584"/>
                    </a:lnTo>
                    <a:lnTo>
                      <a:pt x="25" y="578"/>
                    </a:lnTo>
                    <a:lnTo>
                      <a:pt x="24" y="575"/>
                    </a:lnTo>
                    <a:lnTo>
                      <a:pt x="25" y="574"/>
                    </a:lnTo>
                    <a:lnTo>
                      <a:pt x="23" y="573"/>
                    </a:lnTo>
                    <a:lnTo>
                      <a:pt x="20" y="575"/>
                    </a:lnTo>
                    <a:lnTo>
                      <a:pt x="17" y="577"/>
                    </a:lnTo>
                    <a:lnTo>
                      <a:pt x="15" y="577"/>
                    </a:lnTo>
                    <a:lnTo>
                      <a:pt x="15" y="575"/>
                    </a:lnTo>
                    <a:lnTo>
                      <a:pt x="19" y="574"/>
                    </a:lnTo>
                    <a:lnTo>
                      <a:pt x="20" y="572"/>
                    </a:lnTo>
                    <a:lnTo>
                      <a:pt x="20" y="568"/>
                    </a:lnTo>
                    <a:lnTo>
                      <a:pt x="19" y="567"/>
                    </a:lnTo>
                    <a:lnTo>
                      <a:pt x="16" y="568"/>
                    </a:lnTo>
                    <a:lnTo>
                      <a:pt x="11" y="568"/>
                    </a:lnTo>
                    <a:lnTo>
                      <a:pt x="9" y="568"/>
                    </a:lnTo>
                    <a:lnTo>
                      <a:pt x="8" y="568"/>
                    </a:lnTo>
                    <a:lnTo>
                      <a:pt x="8" y="571"/>
                    </a:lnTo>
                    <a:lnTo>
                      <a:pt x="9" y="574"/>
                    </a:lnTo>
                    <a:lnTo>
                      <a:pt x="10" y="574"/>
                    </a:lnTo>
                    <a:lnTo>
                      <a:pt x="11" y="577"/>
                    </a:lnTo>
                    <a:lnTo>
                      <a:pt x="9" y="577"/>
                    </a:lnTo>
                    <a:lnTo>
                      <a:pt x="8" y="580"/>
                    </a:lnTo>
                    <a:lnTo>
                      <a:pt x="6" y="582"/>
                    </a:lnTo>
                    <a:lnTo>
                      <a:pt x="5" y="585"/>
                    </a:lnTo>
                    <a:lnTo>
                      <a:pt x="2" y="587"/>
                    </a:lnTo>
                    <a:lnTo>
                      <a:pt x="1" y="590"/>
                    </a:lnTo>
                    <a:lnTo>
                      <a:pt x="5" y="595"/>
                    </a:lnTo>
                    <a:lnTo>
                      <a:pt x="7" y="595"/>
                    </a:lnTo>
                    <a:lnTo>
                      <a:pt x="9" y="594"/>
                    </a:lnTo>
                    <a:lnTo>
                      <a:pt x="8" y="592"/>
                    </a:lnTo>
                    <a:lnTo>
                      <a:pt x="5" y="591"/>
                    </a:lnTo>
                    <a:lnTo>
                      <a:pt x="5" y="589"/>
                    </a:lnTo>
                    <a:lnTo>
                      <a:pt x="7" y="586"/>
                    </a:lnTo>
                    <a:lnTo>
                      <a:pt x="10" y="585"/>
                    </a:lnTo>
                    <a:lnTo>
                      <a:pt x="11" y="585"/>
                    </a:lnTo>
                    <a:lnTo>
                      <a:pt x="12" y="588"/>
                    </a:lnTo>
                    <a:lnTo>
                      <a:pt x="14" y="590"/>
                    </a:lnTo>
                    <a:lnTo>
                      <a:pt x="17" y="590"/>
                    </a:lnTo>
                    <a:lnTo>
                      <a:pt x="19" y="588"/>
                    </a:lnTo>
                    <a:lnTo>
                      <a:pt x="20" y="589"/>
                    </a:lnTo>
                    <a:lnTo>
                      <a:pt x="22" y="592"/>
                    </a:lnTo>
                    <a:lnTo>
                      <a:pt x="25" y="594"/>
                    </a:lnTo>
                    <a:lnTo>
                      <a:pt x="26" y="595"/>
                    </a:lnTo>
                    <a:lnTo>
                      <a:pt x="25" y="595"/>
                    </a:lnTo>
                    <a:lnTo>
                      <a:pt x="24" y="598"/>
                    </a:lnTo>
                    <a:lnTo>
                      <a:pt x="26" y="599"/>
                    </a:lnTo>
                    <a:lnTo>
                      <a:pt x="24" y="601"/>
                    </a:lnTo>
                    <a:lnTo>
                      <a:pt x="22" y="603"/>
                    </a:lnTo>
                    <a:lnTo>
                      <a:pt x="24" y="606"/>
                    </a:lnTo>
                    <a:lnTo>
                      <a:pt x="26" y="607"/>
                    </a:lnTo>
                    <a:lnTo>
                      <a:pt x="26" y="608"/>
                    </a:lnTo>
                    <a:lnTo>
                      <a:pt x="23" y="607"/>
                    </a:lnTo>
                    <a:lnTo>
                      <a:pt x="22" y="606"/>
                    </a:lnTo>
                    <a:lnTo>
                      <a:pt x="21" y="606"/>
                    </a:lnTo>
                    <a:lnTo>
                      <a:pt x="21" y="608"/>
                    </a:lnTo>
                    <a:lnTo>
                      <a:pt x="22" y="610"/>
                    </a:lnTo>
                    <a:lnTo>
                      <a:pt x="24" y="612"/>
                    </a:lnTo>
                    <a:lnTo>
                      <a:pt x="27" y="613"/>
                    </a:lnTo>
                    <a:lnTo>
                      <a:pt x="31" y="611"/>
                    </a:lnTo>
                    <a:lnTo>
                      <a:pt x="33" y="613"/>
                    </a:lnTo>
                    <a:lnTo>
                      <a:pt x="34" y="613"/>
                    </a:lnTo>
                    <a:lnTo>
                      <a:pt x="36" y="612"/>
                    </a:lnTo>
                    <a:lnTo>
                      <a:pt x="36" y="614"/>
                    </a:lnTo>
                    <a:lnTo>
                      <a:pt x="36" y="615"/>
                    </a:lnTo>
                    <a:lnTo>
                      <a:pt x="35" y="616"/>
                    </a:lnTo>
                    <a:lnTo>
                      <a:pt x="33" y="616"/>
                    </a:lnTo>
                    <a:lnTo>
                      <a:pt x="32" y="617"/>
                    </a:lnTo>
                    <a:lnTo>
                      <a:pt x="30" y="616"/>
                    </a:lnTo>
                    <a:lnTo>
                      <a:pt x="26" y="616"/>
                    </a:lnTo>
                    <a:lnTo>
                      <a:pt x="25" y="619"/>
                    </a:lnTo>
                    <a:lnTo>
                      <a:pt x="25" y="621"/>
                    </a:lnTo>
                    <a:lnTo>
                      <a:pt x="28" y="623"/>
                    </a:lnTo>
                    <a:lnTo>
                      <a:pt x="29" y="626"/>
                    </a:lnTo>
                    <a:lnTo>
                      <a:pt x="31" y="626"/>
                    </a:lnTo>
                    <a:lnTo>
                      <a:pt x="33" y="625"/>
                    </a:lnTo>
                    <a:lnTo>
                      <a:pt x="33" y="627"/>
                    </a:lnTo>
                    <a:lnTo>
                      <a:pt x="30" y="630"/>
                    </a:lnTo>
                    <a:lnTo>
                      <a:pt x="30" y="631"/>
                    </a:lnTo>
                    <a:lnTo>
                      <a:pt x="31" y="633"/>
                    </a:lnTo>
                    <a:lnTo>
                      <a:pt x="30" y="634"/>
                    </a:lnTo>
                    <a:lnTo>
                      <a:pt x="29" y="635"/>
                    </a:lnTo>
                    <a:lnTo>
                      <a:pt x="29" y="637"/>
                    </a:lnTo>
                    <a:lnTo>
                      <a:pt x="30" y="645"/>
                    </a:lnTo>
                    <a:lnTo>
                      <a:pt x="32" y="647"/>
                    </a:lnTo>
                    <a:lnTo>
                      <a:pt x="32" y="651"/>
                    </a:lnTo>
                    <a:lnTo>
                      <a:pt x="33" y="654"/>
                    </a:lnTo>
                    <a:lnTo>
                      <a:pt x="36" y="656"/>
                    </a:lnTo>
                    <a:lnTo>
                      <a:pt x="36" y="650"/>
                    </a:lnTo>
                    <a:lnTo>
                      <a:pt x="36" y="644"/>
                    </a:lnTo>
                    <a:lnTo>
                      <a:pt x="39" y="642"/>
                    </a:lnTo>
                    <a:lnTo>
                      <a:pt x="40" y="644"/>
                    </a:lnTo>
                    <a:lnTo>
                      <a:pt x="38" y="644"/>
                    </a:lnTo>
                    <a:lnTo>
                      <a:pt x="36" y="650"/>
                    </a:lnTo>
                    <a:lnTo>
                      <a:pt x="36" y="653"/>
                    </a:lnTo>
                    <a:lnTo>
                      <a:pt x="39" y="654"/>
                    </a:lnTo>
                    <a:lnTo>
                      <a:pt x="40" y="654"/>
                    </a:lnTo>
                    <a:lnTo>
                      <a:pt x="40" y="655"/>
                    </a:lnTo>
                    <a:lnTo>
                      <a:pt x="36" y="656"/>
                    </a:lnTo>
                    <a:lnTo>
                      <a:pt x="34" y="658"/>
                    </a:lnTo>
                    <a:lnTo>
                      <a:pt x="35" y="661"/>
                    </a:lnTo>
                    <a:lnTo>
                      <a:pt x="34" y="664"/>
                    </a:lnTo>
                    <a:lnTo>
                      <a:pt x="34" y="666"/>
                    </a:lnTo>
                    <a:lnTo>
                      <a:pt x="33" y="668"/>
                    </a:lnTo>
                    <a:lnTo>
                      <a:pt x="32" y="671"/>
                    </a:lnTo>
                    <a:lnTo>
                      <a:pt x="32" y="673"/>
                    </a:lnTo>
                    <a:lnTo>
                      <a:pt x="36" y="676"/>
                    </a:lnTo>
                    <a:lnTo>
                      <a:pt x="41" y="678"/>
                    </a:lnTo>
                    <a:lnTo>
                      <a:pt x="43" y="679"/>
                    </a:lnTo>
                    <a:lnTo>
                      <a:pt x="43" y="681"/>
                    </a:lnTo>
                    <a:lnTo>
                      <a:pt x="41" y="681"/>
                    </a:lnTo>
                    <a:lnTo>
                      <a:pt x="42" y="684"/>
                    </a:lnTo>
                    <a:lnTo>
                      <a:pt x="43" y="686"/>
                    </a:lnTo>
                    <a:lnTo>
                      <a:pt x="46" y="683"/>
                    </a:lnTo>
                    <a:lnTo>
                      <a:pt x="46" y="685"/>
                    </a:lnTo>
                    <a:lnTo>
                      <a:pt x="45" y="688"/>
                    </a:lnTo>
                    <a:lnTo>
                      <a:pt x="43" y="688"/>
                    </a:lnTo>
                    <a:lnTo>
                      <a:pt x="41" y="691"/>
                    </a:lnTo>
                    <a:lnTo>
                      <a:pt x="43" y="692"/>
                    </a:lnTo>
                    <a:lnTo>
                      <a:pt x="44" y="692"/>
                    </a:lnTo>
                    <a:lnTo>
                      <a:pt x="44" y="695"/>
                    </a:lnTo>
                    <a:lnTo>
                      <a:pt x="47" y="698"/>
                    </a:lnTo>
                    <a:lnTo>
                      <a:pt x="48" y="697"/>
                    </a:lnTo>
                    <a:lnTo>
                      <a:pt x="50" y="695"/>
                    </a:lnTo>
                    <a:lnTo>
                      <a:pt x="49" y="699"/>
                    </a:lnTo>
                    <a:lnTo>
                      <a:pt x="50" y="702"/>
                    </a:lnTo>
                    <a:lnTo>
                      <a:pt x="49" y="702"/>
                    </a:lnTo>
                    <a:lnTo>
                      <a:pt x="47" y="701"/>
                    </a:lnTo>
                    <a:lnTo>
                      <a:pt x="46" y="701"/>
                    </a:lnTo>
                    <a:lnTo>
                      <a:pt x="46" y="703"/>
                    </a:lnTo>
                    <a:lnTo>
                      <a:pt x="48" y="706"/>
                    </a:lnTo>
                    <a:lnTo>
                      <a:pt x="49" y="707"/>
                    </a:lnTo>
                    <a:lnTo>
                      <a:pt x="50" y="710"/>
                    </a:lnTo>
                    <a:lnTo>
                      <a:pt x="51" y="713"/>
                    </a:lnTo>
                    <a:lnTo>
                      <a:pt x="54" y="715"/>
                    </a:lnTo>
                    <a:lnTo>
                      <a:pt x="56" y="715"/>
                    </a:lnTo>
                    <a:lnTo>
                      <a:pt x="54" y="710"/>
                    </a:lnTo>
                    <a:lnTo>
                      <a:pt x="55" y="709"/>
                    </a:lnTo>
                    <a:lnTo>
                      <a:pt x="54" y="706"/>
                    </a:lnTo>
                    <a:lnTo>
                      <a:pt x="57" y="708"/>
                    </a:lnTo>
                    <a:lnTo>
                      <a:pt x="57" y="710"/>
                    </a:lnTo>
                    <a:lnTo>
                      <a:pt x="58" y="713"/>
                    </a:lnTo>
                    <a:lnTo>
                      <a:pt x="60" y="709"/>
                    </a:lnTo>
                    <a:lnTo>
                      <a:pt x="61" y="708"/>
                    </a:lnTo>
                    <a:lnTo>
                      <a:pt x="61" y="706"/>
                    </a:lnTo>
                    <a:lnTo>
                      <a:pt x="59" y="705"/>
                    </a:lnTo>
                    <a:lnTo>
                      <a:pt x="56" y="704"/>
                    </a:lnTo>
                    <a:lnTo>
                      <a:pt x="56" y="702"/>
                    </a:lnTo>
                    <a:lnTo>
                      <a:pt x="58" y="702"/>
                    </a:lnTo>
                    <a:lnTo>
                      <a:pt x="63" y="705"/>
                    </a:lnTo>
                    <a:lnTo>
                      <a:pt x="63" y="706"/>
                    </a:lnTo>
                    <a:lnTo>
                      <a:pt x="66" y="706"/>
                    </a:lnTo>
                    <a:lnTo>
                      <a:pt x="65" y="703"/>
                    </a:lnTo>
                    <a:lnTo>
                      <a:pt x="63" y="701"/>
                    </a:lnTo>
                    <a:lnTo>
                      <a:pt x="57" y="701"/>
                    </a:lnTo>
                    <a:lnTo>
                      <a:pt x="57" y="699"/>
                    </a:lnTo>
                    <a:lnTo>
                      <a:pt x="59" y="699"/>
                    </a:lnTo>
                    <a:lnTo>
                      <a:pt x="64" y="701"/>
                    </a:lnTo>
                    <a:lnTo>
                      <a:pt x="67" y="704"/>
                    </a:lnTo>
                    <a:lnTo>
                      <a:pt x="68" y="708"/>
                    </a:lnTo>
                    <a:lnTo>
                      <a:pt x="67" y="710"/>
                    </a:lnTo>
                    <a:lnTo>
                      <a:pt x="67" y="713"/>
                    </a:lnTo>
                    <a:lnTo>
                      <a:pt x="68" y="717"/>
                    </a:lnTo>
                    <a:lnTo>
                      <a:pt x="68" y="719"/>
                    </a:lnTo>
                    <a:lnTo>
                      <a:pt x="66" y="722"/>
                    </a:lnTo>
                    <a:lnTo>
                      <a:pt x="67" y="718"/>
                    </a:lnTo>
                    <a:lnTo>
                      <a:pt x="65" y="712"/>
                    </a:lnTo>
                    <a:lnTo>
                      <a:pt x="64" y="710"/>
                    </a:lnTo>
                    <a:lnTo>
                      <a:pt x="62" y="713"/>
                    </a:lnTo>
                    <a:lnTo>
                      <a:pt x="62" y="715"/>
                    </a:lnTo>
                    <a:lnTo>
                      <a:pt x="63" y="717"/>
                    </a:lnTo>
                    <a:lnTo>
                      <a:pt x="62" y="719"/>
                    </a:lnTo>
                    <a:lnTo>
                      <a:pt x="61" y="718"/>
                    </a:lnTo>
                    <a:lnTo>
                      <a:pt x="61" y="716"/>
                    </a:lnTo>
                    <a:lnTo>
                      <a:pt x="59" y="716"/>
                    </a:lnTo>
                    <a:lnTo>
                      <a:pt x="57" y="717"/>
                    </a:lnTo>
                    <a:lnTo>
                      <a:pt x="54" y="717"/>
                    </a:lnTo>
                    <a:lnTo>
                      <a:pt x="51" y="719"/>
                    </a:lnTo>
                    <a:lnTo>
                      <a:pt x="54" y="720"/>
                    </a:lnTo>
                    <a:lnTo>
                      <a:pt x="54" y="725"/>
                    </a:lnTo>
                    <a:lnTo>
                      <a:pt x="55" y="727"/>
                    </a:lnTo>
                    <a:lnTo>
                      <a:pt x="55" y="730"/>
                    </a:lnTo>
                    <a:lnTo>
                      <a:pt x="54" y="731"/>
                    </a:lnTo>
                    <a:lnTo>
                      <a:pt x="55" y="732"/>
                    </a:lnTo>
                    <a:lnTo>
                      <a:pt x="57" y="733"/>
                    </a:lnTo>
                    <a:lnTo>
                      <a:pt x="58" y="730"/>
                    </a:lnTo>
                    <a:lnTo>
                      <a:pt x="59" y="731"/>
                    </a:lnTo>
                    <a:lnTo>
                      <a:pt x="61" y="732"/>
                    </a:lnTo>
                    <a:lnTo>
                      <a:pt x="61" y="733"/>
                    </a:lnTo>
                    <a:lnTo>
                      <a:pt x="60" y="733"/>
                    </a:lnTo>
                    <a:lnTo>
                      <a:pt x="57" y="736"/>
                    </a:lnTo>
                    <a:lnTo>
                      <a:pt x="58" y="737"/>
                    </a:lnTo>
                    <a:lnTo>
                      <a:pt x="61" y="738"/>
                    </a:lnTo>
                    <a:lnTo>
                      <a:pt x="65" y="740"/>
                    </a:lnTo>
                    <a:lnTo>
                      <a:pt x="67" y="740"/>
                    </a:lnTo>
                    <a:lnTo>
                      <a:pt x="67" y="738"/>
                    </a:lnTo>
                    <a:lnTo>
                      <a:pt x="67" y="734"/>
                    </a:lnTo>
                    <a:lnTo>
                      <a:pt x="67" y="732"/>
                    </a:lnTo>
                    <a:lnTo>
                      <a:pt x="67" y="730"/>
                    </a:lnTo>
                    <a:lnTo>
                      <a:pt x="65" y="730"/>
                    </a:lnTo>
                    <a:lnTo>
                      <a:pt x="64" y="730"/>
                    </a:lnTo>
                    <a:lnTo>
                      <a:pt x="64" y="729"/>
                    </a:lnTo>
                    <a:lnTo>
                      <a:pt x="66" y="727"/>
                    </a:lnTo>
                    <a:lnTo>
                      <a:pt x="66" y="726"/>
                    </a:lnTo>
                    <a:lnTo>
                      <a:pt x="67" y="725"/>
                    </a:lnTo>
                    <a:lnTo>
                      <a:pt x="70" y="726"/>
                    </a:lnTo>
                    <a:lnTo>
                      <a:pt x="71" y="725"/>
                    </a:lnTo>
                    <a:lnTo>
                      <a:pt x="72" y="726"/>
                    </a:lnTo>
                    <a:lnTo>
                      <a:pt x="73" y="727"/>
                    </a:lnTo>
                    <a:lnTo>
                      <a:pt x="74" y="726"/>
                    </a:lnTo>
                    <a:lnTo>
                      <a:pt x="77" y="725"/>
                    </a:lnTo>
                    <a:lnTo>
                      <a:pt x="79" y="726"/>
                    </a:lnTo>
                    <a:lnTo>
                      <a:pt x="82" y="726"/>
                    </a:lnTo>
                    <a:lnTo>
                      <a:pt x="85" y="726"/>
                    </a:lnTo>
                    <a:lnTo>
                      <a:pt x="85" y="727"/>
                    </a:lnTo>
                    <a:lnTo>
                      <a:pt x="83" y="728"/>
                    </a:lnTo>
                    <a:lnTo>
                      <a:pt x="81" y="730"/>
                    </a:lnTo>
                    <a:lnTo>
                      <a:pt x="80" y="730"/>
                    </a:lnTo>
                    <a:lnTo>
                      <a:pt x="78" y="728"/>
                    </a:lnTo>
                    <a:lnTo>
                      <a:pt x="77" y="728"/>
                    </a:lnTo>
                    <a:lnTo>
                      <a:pt x="72" y="733"/>
                    </a:lnTo>
                    <a:lnTo>
                      <a:pt x="71" y="733"/>
                    </a:lnTo>
                    <a:lnTo>
                      <a:pt x="70" y="733"/>
                    </a:lnTo>
                    <a:lnTo>
                      <a:pt x="68" y="735"/>
                    </a:lnTo>
                    <a:lnTo>
                      <a:pt x="68" y="737"/>
                    </a:lnTo>
                    <a:lnTo>
                      <a:pt x="67" y="740"/>
                    </a:lnTo>
                    <a:lnTo>
                      <a:pt x="67" y="740"/>
                    </a:lnTo>
                    <a:lnTo>
                      <a:pt x="67" y="742"/>
                    </a:lnTo>
                    <a:lnTo>
                      <a:pt x="68" y="743"/>
                    </a:lnTo>
                    <a:lnTo>
                      <a:pt x="67" y="744"/>
                    </a:lnTo>
                    <a:lnTo>
                      <a:pt x="67" y="746"/>
                    </a:lnTo>
                    <a:lnTo>
                      <a:pt x="71" y="747"/>
                    </a:lnTo>
                    <a:lnTo>
                      <a:pt x="74" y="751"/>
                    </a:lnTo>
                    <a:lnTo>
                      <a:pt x="75" y="751"/>
                    </a:lnTo>
                    <a:lnTo>
                      <a:pt x="76" y="749"/>
                    </a:lnTo>
                    <a:lnTo>
                      <a:pt x="75" y="747"/>
                    </a:lnTo>
                    <a:lnTo>
                      <a:pt x="77" y="744"/>
                    </a:lnTo>
                    <a:lnTo>
                      <a:pt x="78" y="744"/>
                    </a:lnTo>
                    <a:lnTo>
                      <a:pt x="79" y="742"/>
                    </a:lnTo>
                    <a:lnTo>
                      <a:pt x="77" y="740"/>
                    </a:lnTo>
                    <a:lnTo>
                      <a:pt x="81" y="738"/>
                    </a:lnTo>
                    <a:lnTo>
                      <a:pt x="83" y="736"/>
                    </a:lnTo>
                    <a:lnTo>
                      <a:pt x="85" y="732"/>
                    </a:lnTo>
                    <a:lnTo>
                      <a:pt x="87" y="730"/>
                    </a:lnTo>
                    <a:lnTo>
                      <a:pt x="88" y="731"/>
                    </a:lnTo>
                    <a:lnTo>
                      <a:pt x="89" y="733"/>
                    </a:lnTo>
                    <a:lnTo>
                      <a:pt x="91" y="733"/>
                    </a:lnTo>
                    <a:lnTo>
                      <a:pt x="92" y="733"/>
                    </a:lnTo>
                    <a:lnTo>
                      <a:pt x="89" y="734"/>
                    </a:lnTo>
                    <a:lnTo>
                      <a:pt x="88" y="737"/>
                    </a:lnTo>
                    <a:lnTo>
                      <a:pt x="88" y="739"/>
                    </a:lnTo>
                    <a:lnTo>
                      <a:pt x="85" y="742"/>
                    </a:lnTo>
                    <a:lnTo>
                      <a:pt x="85" y="745"/>
                    </a:lnTo>
                    <a:lnTo>
                      <a:pt x="86" y="747"/>
                    </a:lnTo>
                    <a:lnTo>
                      <a:pt x="85" y="750"/>
                    </a:lnTo>
                    <a:lnTo>
                      <a:pt x="82" y="751"/>
                    </a:lnTo>
                    <a:lnTo>
                      <a:pt x="82" y="750"/>
                    </a:lnTo>
                    <a:lnTo>
                      <a:pt x="83" y="748"/>
                    </a:lnTo>
                    <a:lnTo>
                      <a:pt x="84" y="744"/>
                    </a:lnTo>
                    <a:lnTo>
                      <a:pt x="82" y="744"/>
                    </a:lnTo>
                    <a:lnTo>
                      <a:pt x="81" y="745"/>
                    </a:lnTo>
                    <a:lnTo>
                      <a:pt x="81" y="747"/>
                    </a:lnTo>
                    <a:lnTo>
                      <a:pt x="80" y="747"/>
                    </a:lnTo>
                    <a:lnTo>
                      <a:pt x="78" y="747"/>
                    </a:lnTo>
                    <a:lnTo>
                      <a:pt x="77" y="748"/>
                    </a:lnTo>
                    <a:lnTo>
                      <a:pt x="78" y="751"/>
                    </a:lnTo>
                    <a:lnTo>
                      <a:pt x="83" y="757"/>
                    </a:lnTo>
                    <a:lnTo>
                      <a:pt x="87" y="757"/>
                    </a:lnTo>
                    <a:lnTo>
                      <a:pt x="90" y="759"/>
                    </a:lnTo>
                    <a:lnTo>
                      <a:pt x="92" y="759"/>
                    </a:lnTo>
                    <a:lnTo>
                      <a:pt x="93" y="760"/>
                    </a:lnTo>
                    <a:lnTo>
                      <a:pt x="95" y="758"/>
                    </a:lnTo>
                    <a:lnTo>
                      <a:pt x="96" y="754"/>
                    </a:lnTo>
                    <a:lnTo>
                      <a:pt x="95" y="750"/>
                    </a:lnTo>
                    <a:lnTo>
                      <a:pt x="95" y="747"/>
                    </a:lnTo>
                    <a:lnTo>
                      <a:pt x="95" y="745"/>
                    </a:lnTo>
                    <a:lnTo>
                      <a:pt x="95" y="740"/>
                    </a:lnTo>
                    <a:lnTo>
                      <a:pt x="95" y="735"/>
                    </a:lnTo>
                    <a:lnTo>
                      <a:pt x="95" y="732"/>
                    </a:lnTo>
                    <a:lnTo>
                      <a:pt x="95" y="730"/>
                    </a:lnTo>
                    <a:lnTo>
                      <a:pt x="99" y="727"/>
                    </a:lnTo>
                    <a:lnTo>
                      <a:pt x="102" y="723"/>
                    </a:lnTo>
                    <a:lnTo>
                      <a:pt x="104" y="721"/>
                    </a:lnTo>
                    <a:lnTo>
                      <a:pt x="107" y="721"/>
                    </a:lnTo>
                    <a:lnTo>
                      <a:pt x="108" y="720"/>
                    </a:lnTo>
                    <a:lnTo>
                      <a:pt x="108" y="716"/>
                    </a:lnTo>
                    <a:lnTo>
                      <a:pt x="109" y="714"/>
                    </a:lnTo>
                    <a:lnTo>
                      <a:pt x="112" y="713"/>
                    </a:lnTo>
                    <a:lnTo>
                      <a:pt x="116" y="716"/>
                    </a:lnTo>
                    <a:lnTo>
                      <a:pt x="118" y="714"/>
                    </a:lnTo>
                    <a:lnTo>
                      <a:pt x="119" y="715"/>
                    </a:lnTo>
                    <a:lnTo>
                      <a:pt x="115" y="710"/>
                    </a:lnTo>
                    <a:lnTo>
                      <a:pt x="112" y="709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1372">
                <a:extLst>
                  <a:ext uri="{FF2B5EF4-FFF2-40B4-BE49-F238E27FC236}">
                    <a16:creationId xmlns:a16="http://schemas.microsoft.com/office/drawing/2014/main" id="{89E87555-E9ED-4BF3-A641-BCF6AE9C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229" y="6084324"/>
                <a:ext cx="49215" cy="82542"/>
              </a:xfrm>
              <a:custGeom>
                <a:avLst/>
                <a:gdLst>
                  <a:gd name="T0" fmla="*/ 24 w 31"/>
                  <a:gd name="T1" fmla="*/ 20 h 52"/>
                  <a:gd name="T2" fmla="*/ 24 w 31"/>
                  <a:gd name="T3" fmla="*/ 20 h 52"/>
                  <a:gd name="T4" fmla="*/ 20 w 31"/>
                  <a:gd name="T5" fmla="*/ 0 h 52"/>
                  <a:gd name="T6" fmla="*/ 16 w 31"/>
                  <a:gd name="T7" fmla="*/ 2 h 52"/>
                  <a:gd name="T8" fmla="*/ 15 w 31"/>
                  <a:gd name="T9" fmla="*/ 3 h 52"/>
                  <a:gd name="T10" fmla="*/ 13 w 31"/>
                  <a:gd name="T11" fmla="*/ 1 h 52"/>
                  <a:gd name="T12" fmla="*/ 10 w 31"/>
                  <a:gd name="T13" fmla="*/ 0 h 52"/>
                  <a:gd name="T14" fmla="*/ 10 w 31"/>
                  <a:gd name="T15" fmla="*/ 3 h 52"/>
                  <a:gd name="T16" fmla="*/ 10 w 31"/>
                  <a:gd name="T17" fmla="*/ 6 h 52"/>
                  <a:gd name="T18" fmla="*/ 10 w 31"/>
                  <a:gd name="T19" fmla="*/ 8 h 52"/>
                  <a:gd name="T20" fmla="*/ 7 w 31"/>
                  <a:gd name="T21" fmla="*/ 10 h 52"/>
                  <a:gd name="T22" fmla="*/ 7 w 31"/>
                  <a:gd name="T23" fmla="*/ 12 h 52"/>
                  <a:gd name="T24" fmla="*/ 3 w 31"/>
                  <a:gd name="T25" fmla="*/ 10 h 52"/>
                  <a:gd name="T26" fmla="*/ 2 w 31"/>
                  <a:gd name="T27" fmla="*/ 10 h 52"/>
                  <a:gd name="T28" fmla="*/ 0 w 31"/>
                  <a:gd name="T29" fmla="*/ 13 h 52"/>
                  <a:gd name="T30" fmla="*/ 2 w 31"/>
                  <a:gd name="T31" fmla="*/ 14 h 52"/>
                  <a:gd name="T32" fmla="*/ 4 w 31"/>
                  <a:gd name="T33" fmla="*/ 13 h 52"/>
                  <a:gd name="T34" fmla="*/ 3 w 31"/>
                  <a:gd name="T35" fmla="*/ 16 h 52"/>
                  <a:gd name="T36" fmla="*/ 1 w 31"/>
                  <a:gd name="T37" fmla="*/ 19 h 52"/>
                  <a:gd name="T38" fmla="*/ 2 w 31"/>
                  <a:gd name="T39" fmla="*/ 21 h 52"/>
                  <a:gd name="T40" fmla="*/ 3 w 31"/>
                  <a:gd name="T41" fmla="*/ 25 h 52"/>
                  <a:gd name="T42" fmla="*/ 5 w 31"/>
                  <a:gd name="T43" fmla="*/ 29 h 52"/>
                  <a:gd name="T44" fmla="*/ 7 w 31"/>
                  <a:gd name="T45" fmla="*/ 29 h 52"/>
                  <a:gd name="T46" fmla="*/ 9 w 31"/>
                  <a:gd name="T47" fmla="*/ 26 h 52"/>
                  <a:gd name="T48" fmla="*/ 13 w 31"/>
                  <a:gd name="T49" fmla="*/ 24 h 52"/>
                  <a:gd name="T50" fmla="*/ 17 w 31"/>
                  <a:gd name="T51" fmla="*/ 24 h 52"/>
                  <a:gd name="T52" fmla="*/ 17 w 31"/>
                  <a:gd name="T53" fmla="*/ 27 h 52"/>
                  <a:gd name="T54" fmla="*/ 15 w 31"/>
                  <a:gd name="T55" fmla="*/ 31 h 52"/>
                  <a:gd name="T56" fmla="*/ 13 w 31"/>
                  <a:gd name="T57" fmla="*/ 31 h 52"/>
                  <a:gd name="T58" fmla="*/ 12 w 31"/>
                  <a:gd name="T59" fmla="*/ 33 h 52"/>
                  <a:gd name="T60" fmla="*/ 7 w 31"/>
                  <a:gd name="T61" fmla="*/ 35 h 52"/>
                  <a:gd name="T62" fmla="*/ 7 w 31"/>
                  <a:gd name="T63" fmla="*/ 37 h 52"/>
                  <a:gd name="T64" fmla="*/ 8 w 31"/>
                  <a:gd name="T65" fmla="*/ 38 h 52"/>
                  <a:gd name="T66" fmla="*/ 10 w 31"/>
                  <a:gd name="T67" fmla="*/ 41 h 52"/>
                  <a:gd name="T68" fmla="*/ 13 w 31"/>
                  <a:gd name="T69" fmla="*/ 44 h 52"/>
                  <a:gd name="T70" fmla="*/ 16 w 31"/>
                  <a:gd name="T71" fmla="*/ 44 h 52"/>
                  <a:gd name="T72" fmla="*/ 20 w 31"/>
                  <a:gd name="T73" fmla="*/ 45 h 52"/>
                  <a:gd name="T74" fmla="*/ 27 w 31"/>
                  <a:gd name="T75" fmla="*/ 51 h 52"/>
                  <a:gd name="T76" fmla="*/ 31 w 31"/>
                  <a:gd name="T77" fmla="*/ 52 h 52"/>
                  <a:gd name="T78" fmla="*/ 24 w 31"/>
                  <a:gd name="T79" fmla="*/ 20 h 52"/>
                  <a:gd name="T80" fmla="*/ 24 w 31"/>
                  <a:gd name="T81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1" h="52">
                    <a:moveTo>
                      <a:pt x="24" y="20"/>
                    </a:moveTo>
                    <a:lnTo>
                      <a:pt x="24" y="20"/>
                    </a:lnTo>
                    <a:lnTo>
                      <a:pt x="20" y="0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9" y="26"/>
                    </a:lnTo>
                    <a:lnTo>
                      <a:pt x="13" y="24"/>
                    </a:lnTo>
                    <a:lnTo>
                      <a:pt x="17" y="24"/>
                    </a:lnTo>
                    <a:lnTo>
                      <a:pt x="17" y="27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2" y="33"/>
                    </a:lnTo>
                    <a:lnTo>
                      <a:pt x="7" y="35"/>
                    </a:lnTo>
                    <a:lnTo>
                      <a:pt x="7" y="37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20" y="45"/>
                    </a:lnTo>
                    <a:lnTo>
                      <a:pt x="27" y="51"/>
                    </a:lnTo>
                    <a:lnTo>
                      <a:pt x="31" y="52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1373">
                <a:extLst>
                  <a:ext uri="{FF2B5EF4-FFF2-40B4-BE49-F238E27FC236}">
                    <a16:creationId xmlns:a16="http://schemas.microsoft.com/office/drawing/2014/main" id="{3C82E770-1D2B-4A2F-A2A4-4AE1880F0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980" y="6001780"/>
                <a:ext cx="11114" cy="14286"/>
              </a:xfrm>
              <a:custGeom>
                <a:avLst/>
                <a:gdLst>
                  <a:gd name="T0" fmla="*/ 7 w 7"/>
                  <a:gd name="T1" fmla="*/ 1 h 9"/>
                  <a:gd name="T2" fmla="*/ 4 w 7"/>
                  <a:gd name="T3" fmla="*/ 1 h 9"/>
                  <a:gd name="T4" fmla="*/ 2 w 7"/>
                  <a:gd name="T5" fmla="*/ 0 h 9"/>
                  <a:gd name="T6" fmla="*/ 1 w 7"/>
                  <a:gd name="T7" fmla="*/ 1 h 9"/>
                  <a:gd name="T8" fmla="*/ 1 w 7"/>
                  <a:gd name="T9" fmla="*/ 3 h 9"/>
                  <a:gd name="T10" fmla="*/ 0 w 7"/>
                  <a:gd name="T11" fmla="*/ 4 h 9"/>
                  <a:gd name="T12" fmla="*/ 2 w 7"/>
                  <a:gd name="T13" fmla="*/ 6 h 9"/>
                  <a:gd name="T14" fmla="*/ 3 w 7"/>
                  <a:gd name="T15" fmla="*/ 9 h 9"/>
                  <a:gd name="T16" fmla="*/ 4 w 7"/>
                  <a:gd name="T17" fmla="*/ 9 h 9"/>
                  <a:gd name="T18" fmla="*/ 5 w 7"/>
                  <a:gd name="T19" fmla="*/ 7 h 9"/>
                  <a:gd name="T20" fmla="*/ 5 w 7"/>
                  <a:gd name="T21" fmla="*/ 4 h 9"/>
                  <a:gd name="T22" fmla="*/ 7 w 7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9">
                    <a:moveTo>
                      <a:pt x="7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1374">
                <a:extLst>
                  <a:ext uri="{FF2B5EF4-FFF2-40B4-BE49-F238E27FC236}">
                    <a16:creationId xmlns:a16="http://schemas.microsoft.com/office/drawing/2014/main" id="{74FEA655-B791-4B12-9DA5-784EFCE85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493" y="3987423"/>
                <a:ext cx="3175" cy="4762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1375">
                <a:extLst>
                  <a:ext uri="{FF2B5EF4-FFF2-40B4-BE49-F238E27FC236}">
                    <a16:creationId xmlns:a16="http://schemas.microsoft.com/office/drawing/2014/main" id="{662B0F85-39D0-434B-9F01-AF1CD02C1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018" y="3998536"/>
                <a:ext cx="9525" cy="15874"/>
              </a:xfrm>
              <a:custGeom>
                <a:avLst/>
                <a:gdLst>
                  <a:gd name="T0" fmla="*/ 1 w 6"/>
                  <a:gd name="T1" fmla="*/ 0 h 10"/>
                  <a:gd name="T2" fmla="*/ 0 w 6"/>
                  <a:gd name="T3" fmla="*/ 4 h 10"/>
                  <a:gd name="T4" fmla="*/ 3 w 6"/>
                  <a:gd name="T5" fmla="*/ 10 h 10"/>
                  <a:gd name="T6" fmla="*/ 6 w 6"/>
                  <a:gd name="T7" fmla="*/ 4 h 10"/>
                  <a:gd name="T8" fmla="*/ 2 w 6"/>
                  <a:gd name="T9" fmla="*/ 0 h 10"/>
                  <a:gd name="T10" fmla="*/ 1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lnTo>
                      <a:pt x="0" y="4"/>
                    </a:lnTo>
                    <a:lnTo>
                      <a:pt x="3" y="10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1376">
                <a:extLst>
                  <a:ext uri="{FF2B5EF4-FFF2-40B4-BE49-F238E27FC236}">
                    <a16:creationId xmlns:a16="http://schemas.microsoft.com/office/drawing/2014/main" id="{C61471EA-3957-4133-B33A-34ECECB5A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2" y="4011235"/>
                <a:ext cx="3175" cy="476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2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1377">
                <a:extLst>
                  <a:ext uri="{FF2B5EF4-FFF2-40B4-BE49-F238E27FC236}">
                    <a16:creationId xmlns:a16="http://schemas.microsoft.com/office/drawing/2014/main" id="{6B9C2AA5-47E0-4280-9D1A-257FC8E20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3993770"/>
                <a:ext cx="6350" cy="11112"/>
              </a:xfrm>
              <a:custGeom>
                <a:avLst/>
                <a:gdLst>
                  <a:gd name="T0" fmla="*/ 0 w 4"/>
                  <a:gd name="T1" fmla="*/ 3 h 7"/>
                  <a:gd name="T2" fmla="*/ 1 w 4"/>
                  <a:gd name="T3" fmla="*/ 6 h 7"/>
                  <a:gd name="T4" fmla="*/ 4 w 4"/>
                  <a:gd name="T5" fmla="*/ 7 h 7"/>
                  <a:gd name="T6" fmla="*/ 2 w 4"/>
                  <a:gd name="T7" fmla="*/ 0 h 7"/>
                  <a:gd name="T8" fmla="*/ 0 w 4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lnTo>
                      <a:pt x="1" y="6"/>
                    </a:lnTo>
                    <a:lnTo>
                      <a:pt x="4" y="7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1378">
                <a:extLst>
                  <a:ext uri="{FF2B5EF4-FFF2-40B4-BE49-F238E27FC236}">
                    <a16:creationId xmlns:a16="http://schemas.microsoft.com/office/drawing/2014/main" id="{B4AE72B0-0E7B-46DF-A1AD-C198F7C5B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56" y="4022342"/>
                <a:ext cx="6350" cy="12699"/>
              </a:xfrm>
              <a:custGeom>
                <a:avLst/>
                <a:gdLst>
                  <a:gd name="T0" fmla="*/ 1 w 5"/>
                  <a:gd name="T1" fmla="*/ 10 h 10"/>
                  <a:gd name="T2" fmla="*/ 5 w 5"/>
                  <a:gd name="T3" fmla="*/ 9 h 10"/>
                  <a:gd name="T4" fmla="*/ 5 w 5"/>
                  <a:gd name="T5" fmla="*/ 3 h 10"/>
                  <a:gd name="T6" fmla="*/ 2 w 5"/>
                  <a:gd name="T7" fmla="*/ 0 h 10"/>
                  <a:gd name="T8" fmla="*/ 0 w 5"/>
                  <a:gd name="T9" fmla="*/ 3 h 10"/>
                  <a:gd name="T10" fmla="*/ 1 w 5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1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3"/>
                      <a:pt x="0" y="3"/>
                    </a:cubicBezTo>
                    <a:lnTo>
                      <a:pt x="1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1379">
                <a:extLst>
                  <a:ext uri="{FF2B5EF4-FFF2-40B4-BE49-F238E27FC236}">
                    <a16:creationId xmlns:a16="http://schemas.microsoft.com/office/drawing/2014/main" id="{FB7EC492-311F-49A1-AA1F-4842B4280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22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1380">
                <a:extLst>
                  <a:ext uri="{FF2B5EF4-FFF2-40B4-BE49-F238E27FC236}">
                    <a16:creationId xmlns:a16="http://schemas.microsoft.com/office/drawing/2014/main" id="{61636FB3-87EA-468D-A709-DF319D58D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543" y="4041392"/>
                <a:ext cx="11114" cy="17461"/>
              </a:xfrm>
              <a:custGeom>
                <a:avLst/>
                <a:gdLst>
                  <a:gd name="T0" fmla="*/ 5 w 7"/>
                  <a:gd name="T1" fmla="*/ 10 h 11"/>
                  <a:gd name="T2" fmla="*/ 7 w 7"/>
                  <a:gd name="T3" fmla="*/ 11 h 11"/>
                  <a:gd name="T4" fmla="*/ 7 w 7"/>
                  <a:gd name="T5" fmla="*/ 9 h 11"/>
                  <a:gd name="T6" fmla="*/ 6 w 7"/>
                  <a:gd name="T7" fmla="*/ 3 h 11"/>
                  <a:gd name="T8" fmla="*/ 0 w 7"/>
                  <a:gd name="T9" fmla="*/ 0 h 11"/>
                  <a:gd name="T10" fmla="*/ 0 w 7"/>
                  <a:gd name="T11" fmla="*/ 3 h 11"/>
                  <a:gd name="T12" fmla="*/ 3 w 7"/>
                  <a:gd name="T13" fmla="*/ 7 h 11"/>
                  <a:gd name="T14" fmla="*/ 3 w 7"/>
                  <a:gd name="T15" fmla="*/ 10 h 11"/>
                  <a:gd name="T16" fmla="*/ 5 w 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10"/>
                    </a:moveTo>
                    <a:lnTo>
                      <a:pt x="7" y="11"/>
                    </a:lnTo>
                    <a:lnTo>
                      <a:pt x="7" y="9"/>
                    </a:lnTo>
                    <a:lnTo>
                      <a:pt x="6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7"/>
                    </a:lnTo>
                    <a:lnTo>
                      <a:pt x="3" y="10"/>
                    </a:lnTo>
                    <a:lnTo>
                      <a:pt x="5" y="1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1381">
                <a:extLst>
                  <a:ext uri="{FF2B5EF4-FFF2-40B4-BE49-F238E27FC236}">
                    <a16:creationId xmlns:a16="http://schemas.microsoft.com/office/drawing/2014/main" id="{E060F50E-FFA4-43E3-82CC-79A26DCFB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307" y="4065191"/>
                <a:ext cx="6350" cy="15874"/>
              </a:xfrm>
              <a:custGeom>
                <a:avLst/>
                <a:gdLst>
                  <a:gd name="T0" fmla="*/ 3 w 4"/>
                  <a:gd name="T1" fmla="*/ 0 h 10"/>
                  <a:gd name="T2" fmla="*/ 0 w 4"/>
                  <a:gd name="T3" fmla="*/ 5 h 10"/>
                  <a:gd name="T4" fmla="*/ 0 w 4"/>
                  <a:gd name="T5" fmla="*/ 8 h 10"/>
                  <a:gd name="T6" fmla="*/ 2 w 4"/>
                  <a:gd name="T7" fmla="*/ 10 h 10"/>
                  <a:gd name="T8" fmla="*/ 4 w 4"/>
                  <a:gd name="T9" fmla="*/ 5 h 10"/>
                  <a:gd name="T10" fmla="*/ 3 w 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3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1382">
                <a:extLst>
                  <a:ext uri="{FF2B5EF4-FFF2-40B4-BE49-F238E27FC236}">
                    <a16:creationId xmlns:a16="http://schemas.microsoft.com/office/drawing/2014/main" id="{49672705-BB5E-467B-9286-11147EF9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650" y="4085826"/>
                <a:ext cx="7938" cy="952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6 h 6"/>
                  <a:gd name="T4" fmla="*/ 5 w 5"/>
                  <a:gd name="T5" fmla="*/ 6 h 6"/>
                  <a:gd name="T6" fmla="*/ 5 w 5"/>
                  <a:gd name="T7" fmla="*/ 2 h 6"/>
                  <a:gd name="T8" fmla="*/ 2 w 5"/>
                  <a:gd name="T9" fmla="*/ 0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lnTo>
                      <a:pt x="1" y="6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Line 1383">
                <a:extLst>
                  <a:ext uri="{FF2B5EF4-FFF2-40B4-BE49-F238E27FC236}">
                    <a16:creationId xmlns:a16="http://schemas.microsoft.com/office/drawing/2014/main" id="{98907AC7-B9B9-46D8-8185-820FCE7541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Line 1384">
                <a:extLst>
                  <a:ext uri="{FF2B5EF4-FFF2-40B4-BE49-F238E27FC236}">
                    <a16:creationId xmlns:a16="http://schemas.microsoft.com/office/drawing/2014/main" id="{C0BA0E91-7CA1-426E-B8D0-D9D65E2A2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0549" y="4108049"/>
                <a:ext cx="0" cy="0"/>
              </a:xfrm>
              <a:prstGeom prst="line">
                <a:avLst/>
              </a:pr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1385">
                <a:extLst>
                  <a:ext uri="{FF2B5EF4-FFF2-40B4-BE49-F238E27FC236}">
                    <a16:creationId xmlns:a16="http://schemas.microsoft.com/office/drawing/2014/main" id="{803C01FA-8E18-46F2-8B99-D393E87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137" y="4084239"/>
                <a:ext cx="3175" cy="1428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9 h 9"/>
                  <a:gd name="T4" fmla="*/ 2 w 2"/>
                  <a:gd name="T5" fmla="*/ 3 h 9"/>
                  <a:gd name="T6" fmla="*/ 1 w 2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lnTo>
                      <a:pt x="0" y="9"/>
                    </a:lnTo>
                    <a:lnTo>
                      <a:pt x="2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1386">
                <a:extLst>
                  <a:ext uri="{FF2B5EF4-FFF2-40B4-BE49-F238E27FC236}">
                    <a16:creationId xmlns:a16="http://schemas.microsoft.com/office/drawing/2014/main" id="{B8C01C3A-19C9-40E0-9F82-770074C8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437" y="4117572"/>
                <a:ext cx="7938" cy="6349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4 h 4"/>
                  <a:gd name="T4" fmla="*/ 3 w 5"/>
                  <a:gd name="T5" fmla="*/ 4 h 4"/>
                  <a:gd name="T6" fmla="*/ 5 w 5"/>
                  <a:gd name="T7" fmla="*/ 2 h 4"/>
                  <a:gd name="T8" fmla="*/ 4 w 5"/>
                  <a:gd name="T9" fmla="*/ 0 h 4"/>
                  <a:gd name="T10" fmla="*/ 1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1387">
                <a:extLst>
                  <a:ext uri="{FF2B5EF4-FFF2-40B4-BE49-F238E27FC236}">
                    <a16:creationId xmlns:a16="http://schemas.microsoft.com/office/drawing/2014/main" id="{2320DC88-5EBA-413B-8E6A-1D5291BB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962" y="4108072"/>
                <a:ext cx="3175" cy="4762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4"/>
                      <a:pt x="0" y="4"/>
                    </a:cubicBezTo>
                    <a:lnTo>
                      <a:pt x="3" y="4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1388">
                <a:extLst>
                  <a:ext uri="{FF2B5EF4-FFF2-40B4-BE49-F238E27FC236}">
                    <a16:creationId xmlns:a16="http://schemas.microsoft.com/office/drawing/2014/main" id="{39E46CFE-BFD8-4D35-9633-DBE55926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323" y="4154111"/>
                <a:ext cx="23814" cy="25398"/>
              </a:xfrm>
              <a:custGeom>
                <a:avLst/>
                <a:gdLst>
                  <a:gd name="T0" fmla="*/ 14 w 15"/>
                  <a:gd name="T1" fmla="*/ 0 h 16"/>
                  <a:gd name="T2" fmla="*/ 9 w 15"/>
                  <a:gd name="T3" fmla="*/ 3 h 16"/>
                  <a:gd name="T4" fmla="*/ 6 w 15"/>
                  <a:gd name="T5" fmla="*/ 1 h 16"/>
                  <a:gd name="T6" fmla="*/ 3 w 15"/>
                  <a:gd name="T7" fmla="*/ 2 h 16"/>
                  <a:gd name="T8" fmla="*/ 2 w 15"/>
                  <a:gd name="T9" fmla="*/ 4 h 16"/>
                  <a:gd name="T10" fmla="*/ 5 w 15"/>
                  <a:gd name="T11" fmla="*/ 8 h 16"/>
                  <a:gd name="T12" fmla="*/ 5 w 15"/>
                  <a:gd name="T13" fmla="*/ 11 h 16"/>
                  <a:gd name="T14" fmla="*/ 2 w 15"/>
                  <a:gd name="T15" fmla="*/ 13 h 16"/>
                  <a:gd name="T16" fmla="*/ 0 w 15"/>
                  <a:gd name="T17" fmla="*/ 15 h 16"/>
                  <a:gd name="T18" fmla="*/ 3 w 15"/>
                  <a:gd name="T19" fmla="*/ 16 h 16"/>
                  <a:gd name="T20" fmla="*/ 10 w 15"/>
                  <a:gd name="T21" fmla="*/ 15 h 16"/>
                  <a:gd name="T22" fmla="*/ 12 w 15"/>
                  <a:gd name="T23" fmla="*/ 11 h 16"/>
                  <a:gd name="T24" fmla="*/ 12 w 15"/>
                  <a:gd name="T25" fmla="*/ 8 h 16"/>
                  <a:gd name="T26" fmla="*/ 11 w 15"/>
                  <a:gd name="T27" fmla="*/ 5 h 16"/>
                  <a:gd name="T28" fmla="*/ 15 w 15"/>
                  <a:gd name="T29" fmla="*/ 1 h 16"/>
                  <a:gd name="T30" fmla="*/ 14 w 15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3" y="16"/>
                    </a:lnTo>
                    <a:lnTo>
                      <a:pt x="10" y="15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1" y="5"/>
                    </a:lnTo>
                    <a:lnTo>
                      <a:pt x="15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1389">
                <a:extLst>
                  <a:ext uri="{FF2B5EF4-FFF2-40B4-BE49-F238E27FC236}">
                    <a16:creationId xmlns:a16="http://schemas.microsoft.com/office/drawing/2014/main" id="{9E720D26-AEB4-4D52-A08B-A71021FAA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501" y="41481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3175" cap="flat">
                <a:solidFill>
                  <a:schemeClr val="bg1">
                    <a:lumMod val="95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97" name="Ellipse 4"/>
          <p:cNvSpPr/>
          <p:nvPr userDrawn="1"/>
        </p:nvSpPr>
        <p:spPr>
          <a:xfrm>
            <a:off x="4648542" y="1968361"/>
            <a:ext cx="1260764" cy="1260764"/>
          </a:xfrm>
          <a:prstGeom prst="ellipse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" name="Text Placeholder 6"/>
          <p:cNvSpPr>
            <a:spLocks noGrp="1"/>
          </p:cNvSpPr>
          <p:nvPr>
            <p:ph type="body" sz="quarter" idx="19" hasCustomPrompt="1"/>
          </p:nvPr>
        </p:nvSpPr>
        <p:spPr>
          <a:xfrm>
            <a:off x="4648543" y="1973807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73%</a:t>
            </a:r>
            <a:endParaRPr lang="en-US" dirty="0"/>
          </a:p>
        </p:txBody>
      </p:sp>
      <p:sp>
        <p:nvSpPr>
          <p:cNvPr id="1398" name="Ellipse 4"/>
          <p:cNvSpPr/>
          <p:nvPr userDrawn="1"/>
        </p:nvSpPr>
        <p:spPr>
          <a:xfrm>
            <a:off x="7107997" y="2154942"/>
            <a:ext cx="1260764" cy="1260764"/>
          </a:xfrm>
          <a:prstGeom prst="ellipse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Text Placeholder 6"/>
          <p:cNvSpPr>
            <a:spLocks noGrp="1"/>
          </p:cNvSpPr>
          <p:nvPr>
            <p:ph type="body" sz="quarter" idx="20" hasCustomPrompt="1"/>
          </p:nvPr>
        </p:nvSpPr>
        <p:spPr>
          <a:xfrm>
            <a:off x="7107996" y="2154942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67%</a:t>
            </a:r>
            <a:endParaRPr lang="en-US" dirty="0"/>
          </a:p>
        </p:txBody>
      </p:sp>
      <p:sp>
        <p:nvSpPr>
          <p:cNvPr id="1399" name="Ellipse 4"/>
          <p:cNvSpPr/>
          <p:nvPr userDrawn="1"/>
        </p:nvSpPr>
        <p:spPr>
          <a:xfrm>
            <a:off x="9339633" y="3131227"/>
            <a:ext cx="1260764" cy="1260764"/>
          </a:xfrm>
          <a:prstGeom prst="ellipse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Text Placeholder 6"/>
          <p:cNvSpPr>
            <a:spLocks noGrp="1"/>
          </p:cNvSpPr>
          <p:nvPr>
            <p:ph type="body" sz="quarter" idx="21" hasCustomPrompt="1"/>
          </p:nvPr>
        </p:nvSpPr>
        <p:spPr>
          <a:xfrm>
            <a:off x="9339632" y="3136674"/>
            <a:ext cx="1260764" cy="125531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800" b="1" i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pPr lvl="0"/>
            <a:r>
              <a:rPr lang="en-GB" dirty="0"/>
              <a:t>41%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395803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1999" cy="3906982"/>
          </a:xfrm>
          <a:prstGeom prst="rect">
            <a:avLst/>
          </a:prstGeom>
          <a:solidFill>
            <a:srgbClr val="2898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Rectangle 2"/>
          <p:cNvSpPr/>
          <p:nvPr userDrawn="1"/>
        </p:nvSpPr>
        <p:spPr>
          <a:xfrm>
            <a:off x="0" y="3438000"/>
            <a:ext cx="12191999" cy="3420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" name="Grouper 8"/>
          <p:cNvGrpSpPr/>
          <p:nvPr userDrawn="1"/>
        </p:nvGrpSpPr>
        <p:grpSpPr>
          <a:xfrm>
            <a:off x="4523509" y="4333117"/>
            <a:ext cx="3144983" cy="1387434"/>
            <a:chOff x="8645240" y="5260769"/>
            <a:chExt cx="3144983" cy="1387434"/>
          </a:xfrm>
        </p:grpSpPr>
        <p:sp>
          <p:nvSpPr>
            <p:cNvPr id="5" name="Rectangle 4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6" name="Image 1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7" name="Titre 4"/>
          <p:cNvSpPr>
            <a:spLocks noGrp="1"/>
          </p:cNvSpPr>
          <p:nvPr>
            <p:ph type="ctrTitle"/>
          </p:nvPr>
        </p:nvSpPr>
        <p:spPr>
          <a:xfrm>
            <a:off x="1524000" y="166400"/>
            <a:ext cx="9144000" cy="2470512"/>
          </a:xfrm>
          <a:prstGeom prst="rect">
            <a:avLst/>
          </a:prstGeom>
        </p:spPr>
        <p:txBody>
          <a:bodyPr anchor="b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fr-FR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Thank</a:t>
            </a:r>
            <a:r>
              <a:rPr lang="fr-FR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You</a:t>
            </a:r>
          </a:p>
        </p:txBody>
      </p:sp>
    </p:spTree>
    <p:extLst>
      <p:ext uri="{BB962C8B-B14F-4D97-AF65-F5344CB8AC3E}">
        <p14:creationId xmlns:p14="http://schemas.microsoft.com/office/powerpoint/2010/main" val="109043801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itre 1"/>
          <p:cNvSpPr>
            <a:spLocks noGrp="1"/>
          </p:cNvSpPr>
          <p:nvPr>
            <p:ph type="ctrTitle" hasCustomPrompt="1"/>
          </p:nvPr>
        </p:nvSpPr>
        <p:spPr>
          <a:xfrm>
            <a:off x="513629" y="188640"/>
            <a:ext cx="11270383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5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29" y="975692"/>
            <a:ext cx="11270383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6200893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423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number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ZoneTexte 10"/>
          <p:cNvSpPr txBox="1"/>
          <p:nvPr userDrawn="1"/>
        </p:nvSpPr>
        <p:spPr>
          <a:xfrm>
            <a:off x="1252046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36" name="ZoneTexte 10"/>
          <p:cNvSpPr txBox="1"/>
          <p:nvPr userDrawn="1"/>
        </p:nvSpPr>
        <p:spPr>
          <a:xfrm>
            <a:off x="1252047" y="3545083"/>
            <a:ext cx="1211456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25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2665866" y="220870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2665866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7752185" y="2208709"/>
            <a:ext cx="3168351" cy="879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</a:p>
        </p:txBody>
      </p:sp>
      <p:sp>
        <p:nvSpPr>
          <p:cNvPr id="30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5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2665866" y="374634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34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2665866" y="418223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47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4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113118956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nn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5FD04B-2F37-49BE-8333-364464DF590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Image 154">
            <a:extLst>
              <a:ext uri="{FF2B5EF4-FFF2-40B4-BE49-F238E27FC236}">
                <a16:creationId xmlns:a16="http://schemas.microsoft.com/office/drawing/2014/main" id="{9BEBC353-C5EE-45B8-A0FC-E529FDE7191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8192" y="-28908"/>
            <a:ext cx="12191999" cy="6886907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B07C5E7A-C037-4188-B185-5158F31C7920}"/>
              </a:ext>
            </a:extLst>
          </p:cNvPr>
          <p:cNvGrpSpPr/>
          <p:nvPr userDrawn="1"/>
        </p:nvGrpSpPr>
        <p:grpSpPr>
          <a:xfrm>
            <a:off x="7535937" y="4861132"/>
            <a:ext cx="4069463" cy="1557866"/>
            <a:chOff x="461621" y="410257"/>
            <a:chExt cx="3052097" cy="116840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E62FDCC2-6BEC-4CE2-AC67-25A5FF4067AA}"/>
                </a:ext>
              </a:extLst>
            </p:cNvPr>
            <p:cNvSpPr/>
            <p:nvPr/>
          </p:nvSpPr>
          <p:spPr>
            <a:xfrm>
              <a:off x="461621" y="410257"/>
              <a:ext cx="3052097" cy="1168400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50582918-4DE6-446D-8372-FAA78CC357C0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76816" y="753158"/>
              <a:ext cx="2538817" cy="52976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Ronny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Living with neuroendocrine tumors Ringwood, UK</a:t>
              </a:r>
            </a:p>
          </p:txBody>
        </p:sp>
        <p:grpSp>
          <p:nvGrpSpPr>
            <p:cNvPr id="7" name="Groupe 133">
              <a:extLst>
                <a:ext uri="{FF2B5EF4-FFF2-40B4-BE49-F238E27FC236}">
                  <a16:creationId xmlns:a16="http://schemas.microsoft.com/office/drawing/2014/main" id="{70B5D67D-6653-48A0-BF9F-335FF53975C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81609" y="538883"/>
              <a:ext cx="212801" cy="2128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B6111C2D-A1F3-46F0-A283-E4B28587A05C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25246144-82C1-4151-B11C-C6FB8556A4EA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e 139">
              <a:extLst>
                <a:ext uri="{FF2B5EF4-FFF2-40B4-BE49-F238E27FC236}">
                  <a16:creationId xmlns:a16="http://schemas.microsoft.com/office/drawing/2014/main" id="{4ACA557B-F36F-402F-AA47-9483129D7CC2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3178913" y="1264256"/>
              <a:ext cx="212801" cy="212800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8B3B29F3-2D06-4970-8D6E-0DAFE28523B7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2EB92994-792F-474C-A61B-C038787D06F3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3" name="Image 19">
            <a:extLst>
              <a:ext uri="{FF2B5EF4-FFF2-40B4-BE49-F238E27FC236}">
                <a16:creationId xmlns:a16="http://schemas.microsoft.com/office/drawing/2014/main" id="{412E0D51-24BD-6942-89D0-567CED28AED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458028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an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5FD04B-2F37-49BE-8333-364464DF590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Image 76">
            <a:extLst>
              <a:ext uri="{FF2B5EF4-FFF2-40B4-BE49-F238E27FC236}">
                <a16:creationId xmlns:a16="http://schemas.microsoft.com/office/drawing/2014/main" id="{9A83D04F-ED72-493D-8ED6-39FF4E9B112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98884" cy="6858000"/>
          </a:xfrm>
          <a:prstGeom prst="rect">
            <a:avLst/>
          </a:prstGeom>
        </p:spPr>
      </p:pic>
      <p:grpSp>
        <p:nvGrpSpPr>
          <p:cNvPr id="10" name="Groupe 77">
            <a:extLst>
              <a:ext uri="{FF2B5EF4-FFF2-40B4-BE49-F238E27FC236}">
                <a16:creationId xmlns:a16="http://schemas.microsoft.com/office/drawing/2014/main" id="{5CC14555-86AC-462B-B3FB-0FF1895DFD19}"/>
              </a:ext>
            </a:extLst>
          </p:cNvPr>
          <p:cNvGrpSpPr/>
          <p:nvPr userDrawn="1"/>
        </p:nvGrpSpPr>
        <p:grpSpPr>
          <a:xfrm>
            <a:off x="7666876" y="4926799"/>
            <a:ext cx="4069463" cy="1557866"/>
            <a:chOff x="485606" y="4267200"/>
            <a:chExt cx="4069462" cy="1557867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138F159-125C-43D7-B012-08E8EFDD1058}"/>
                </a:ext>
              </a:extLst>
            </p:cNvPr>
            <p:cNvSpPr/>
            <p:nvPr/>
          </p:nvSpPr>
          <p:spPr>
            <a:xfrm>
              <a:off x="485606" y="4267200"/>
              <a:ext cx="4069462" cy="1557867"/>
            </a:xfrm>
            <a:prstGeom prst="rect">
              <a:avLst/>
            </a:prstGeom>
            <a:solidFill>
              <a:srgbClr val="003C68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3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itle 1">
              <a:extLst>
                <a:ext uri="{FF2B5EF4-FFF2-40B4-BE49-F238E27FC236}">
                  <a16:creationId xmlns:a16="http://schemas.microsoft.com/office/drawing/2014/main" id="{C14E52D8-E2FA-4E8E-A532-1CBB891A1D4E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1028699" y="4724401"/>
              <a:ext cx="3272367" cy="706347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algn="l" defTabSz="895350" rtl="0" eaLnBrk="1" fontAlgn="base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tabLst>
                  <a:tab pos="238284" algn="l"/>
                </a:tabLst>
                <a:defRPr sz="2100" b="0" i="0" baseline="0">
                  <a:solidFill>
                    <a:srgbClr val="000000"/>
                  </a:solidFill>
                  <a:latin typeface="Georgia"/>
                  <a:ea typeface="+mj-ea"/>
                  <a:cs typeface="Georgia"/>
                  <a:sym typeface="Arial"/>
                </a:defRPr>
              </a:lvl1pPr>
              <a:lvl2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2pPr>
              <a:lvl3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3pPr>
              <a:lvl4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4pPr>
              <a:lvl5pPr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5pPr>
              <a:lvl6pPr marL="4572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6pPr>
              <a:lvl7pPr marL="9144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7pPr>
              <a:lvl8pPr marL="13716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8pPr>
              <a:lvl9pPr marL="1828800" algn="l" defTabSz="895350" rtl="0" eaLnBrk="1" fontAlgn="base" hangingPunct="1">
                <a:spcBef>
                  <a:spcPct val="0"/>
                </a:spcBef>
                <a:spcAft>
                  <a:spcPct val="0"/>
                </a:spcAft>
                <a:defRPr sz="1900" b="1">
                  <a:solidFill>
                    <a:schemeClr val="tx2"/>
                  </a:solidFill>
                  <a:latin typeface="Arial" charset="0"/>
                </a:defRPr>
              </a:lvl9pPr>
            </a:lstStyle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Janice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Living with cervical dystonia</a:t>
              </a:r>
            </a:p>
            <a:p>
              <a:pPr marL="0" marR="0" lvl="0" indent="0" algn="l" defTabSz="671497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178709" algn="l"/>
                </a:tabLst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PF Highway Sans Pro" panose="02000500000000020004" pitchFamily="2" charset="0"/>
                  <a:ea typeface="Helvetica Neue Light" panose="02000403000000020004" pitchFamily="2" charset="0"/>
                  <a:cs typeface="Helvetica Neue" panose="02000503000000020004" pitchFamily="2" charset="0"/>
                  <a:sym typeface="Arial"/>
                </a:rPr>
                <a:t>Tennessee, USA</a:t>
              </a:r>
            </a:p>
          </p:txBody>
        </p:sp>
        <p:grpSp>
          <p:nvGrpSpPr>
            <p:cNvPr id="13" name="Groupe 133">
              <a:extLst>
                <a:ext uri="{FF2B5EF4-FFF2-40B4-BE49-F238E27FC236}">
                  <a16:creationId xmlns:a16="http://schemas.microsoft.com/office/drawing/2014/main" id="{1F3F3339-CA94-4454-BBAF-C0AD515F2A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45590" y="4438701"/>
              <a:ext cx="283734" cy="283734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41E384C2-308A-48C0-BCD3-199786B0F858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D0FCC5F-9BD3-4F65-84A5-0A07D8527427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roupe 139">
              <a:extLst>
                <a:ext uri="{FF2B5EF4-FFF2-40B4-BE49-F238E27FC236}">
                  <a16:creationId xmlns:a16="http://schemas.microsoft.com/office/drawing/2014/main" id="{E3C5D253-6824-437F-9014-0A9E47CDC93A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4108661" y="5405866"/>
              <a:ext cx="283734" cy="283734"/>
              <a:chOff x="827584" y="1849170"/>
              <a:chExt cx="360000" cy="360000"/>
            </a:xfrm>
            <a:solidFill>
              <a:schemeClr val="bg1"/>
            </a:solidFill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C8DDAC70-F5FC-4167-BE93-24A2354DEAB7}"/>
                  </a:ext>
                </a:extLst>
              </p:cNvPr>
              <p:cNvSpPr/>
              <p:nvPr/>
            </p:nvSpPr>
            <p:spPr>
              <a:xfrm>
                <a:off x="827584" y="1849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40AC71F2-B24A-4293-BB9D-490315170677}"/>
                  </a:ext>
                </a:extLst>
              </p:cNvPr>
              <p:cNvSpPr/>
              <p:nvPr/>
            </p:nvSpPr>
            <p:spPr>
              <a:xfrm rot="5400000">
                <a:off x="953584" y="1723170"/>
                <a:ext cx="108000" cy="360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fr-FR" sz="13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9" name="Image 19">
            <a:extLst>
              <a:ext uri="{FF2B5EF4-FFF2-40B4-BE49-F238E27FC236}">
                <a16:creationId xmlns:a16="http://schemas.microsoft.com/office/drawing/2014/main" id="{F391064A-CF45-6B49-903B-12D58D90376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740897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D97657A-093B-4665-91F7-5D4CD80F7160}"/>
              </a:ext>
            </a:extLst>
          </p:cNvPr>
          <p:cNvGrpSpPr/>
          <p:nvPr userDrawn="1"/>
        </p:nvGrpSpPr>
        <p:grpSpPr>
          <a:xfrm>
            <a:off x="13624" y="0"/>
            <a:ext cx="12192000" cy="6858000"/>
            <a:chOff x="0" y="0"/>
            <a:chExt cx="9144000" cy="5143500"/>
          </a:xfrm>
        </p:grpSpPr>
        <p:grpSp>
          <p:nvGrpSpPr>
            <p:cNvPr id="3" name="Groupe 14">
              <a:extLst>
                <a:ext uri="{FF2B5EF4-FFF2-40B4-BE49-F238E27FC236}">
                  <a16:creationId xmlns:a16="http://schemas.microsoft.com/office/drawing/2014/main" id="{0F194ACE-12C9-4C84-9CB1-11B1D2BFA41C}"/>
                </a:ext>
              </a:extLst>
            </p:cNvPr>
            <p:cNvGrpSpPr/>
            <p:nvPr/>
          </p:nvGrpSpPr>
          <p:grpSpPr>
            <a:xfrm>
              <a:off x="0" y="0"/>
              <a:ext cx="9144000" cy="5143500"/>
              <a:chOff x="0" y="0"/>
              <a:chExt cx="12192000" cy="6858000"/>
            </a:xfrm>
          </p:grpSpPr>
          <p:pic>
            <p:nvPicPr>
              <p:cNvPr id="5" name="Image 5">
                <a:extLst>
                  <a:ext uri="{FF2B5EF4-FFF2-40B4-BE49-F238E27FC236}">
                    <a16:creationId xmlns:a16="http://schemas.microsoft.com/office/drawing/2014/main" id="{F14077B0-1D1B-4F05-AEB8-98D37C6763A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flipH="1">
                <a:off x="0" y="0"/>
                <a:ext cx="12192000" cy="6858000"/>
              </a:xfrm>
              <a:prstGeom prst="rect">
                <a:avLst/>
              </a:prstGeom>
            </p:spPr>
          </p:pic>
          <p:grpSp>
            <p:nvGrpSpPr>
              <p:cNvPr id="6" name="Groupe 66">
                <a:extLst>
                  <a:ext uri="{FF2B5EF4-FFF2-40B4-BE49-F238E27FC236}">
                    <a16:creationId xmlns:a16="http://schemas.microsoft.com/office/drawing/2014/main" id="{FCF160F8-68BC-45C2-AD0B-7A0615774C83}"/>
                  </a:ext>
                </a:extLst>
              </p:cNvPr>
              <p:cNvGrpSpPr/>
              <p:nvPr/>
            </p:nvGrpSpPr>
            <p:grpSpPr>
              <a:xfrm>
                <a:off x="601871" y="547009"/>
                <a:ext cx="4069462" cy="1557867"/>
                <a:chOff x="485606" y="4267200"/>
                <a:chExt cx="4069462" cy="1557867"/>
              </a:xfrm>
            </p:grpSpPr>
            <p:sp>
              <p:nvSpPr>
                <p:cNvPr id="7" name="Rectangle 6">
                  <a:extLst>
                    <a:ext uri="{FF2B5EF4-FFF2-40B4-BE49-F238E27FC236}">
                      <a16:creationId xmlns:a16="http://schemas.microsoft.com/office/drawing/2014/main" id="{46D49749-8ADC-44EB-80BF-D6D0BA047F72}"/>
                    </a:ext>
                  </a:extLst>
                </p:cNvPr>
                <p:cNvSpPr/>
                <p:nvPr/>
              </p:nvSpPr>
              <p:spPr>
                <a:xfrm>
                  <a:off x="485606" y="4267200"/>
                  <a:ext cx="4069462" cy="1557867"/>
                </a:xfrm>
                <a:prstGeom prst="rect">
                  <a:avLst/>
                </a:prstGeom>
                <a:solidFill>
                  <a:srgbClr val="003C68">
                    <a:alpha val="4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300"/>
                </a:p>
              </p:txBody>
            </p:sp>
            <p:sp>
              <p:nvSpPr>
                <p:cNvPr id="8" name="Title 1">
                  <a:extLst>
                    <a:ext uri="{FF2B5EF4-FFF2-40B4-BE49-F238E27FC236}">
                      <a16:creationId xmlns:a16="http://schemas.microsoft.com/office/drawing/2014/main" id="{D563D605-FBA3-4343-B9B4-8E6588B84993}"/>
                    </a:ext>
                  </a:extLst>
                </p:cNvPr>
                <p:cNvSpPr txBox="1">
                  <a:spLocks/>
                </p:cNvSpPr>
                <p:nvPr/>
              </p:nvSpPr>
              <p:spPr bwMode="auto">
                <a:xfrm>
                  <a:off x="1028699" y="4724401"/>
                  <a:ext cx="3272367" cy="70634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algn="l" defTabSz="895350" rtl="0" eaLnBrk="1" fontAlgn="base" hangingPunct="1">
                    <a:lnSpc>
                      <a:spcPct val="85000"/>
                    </a:lnSpc>
                    <a:spcBef>
                      <a:spcPct val="0"/>
                    </a:spcBef>
                    <a:spcAft>
                      <a:spcPct val="0"/>
                    </a:spcAft>
                    <a:tabLst>
                      <a:tab pos="238284" algn="l"/>
                    </a:tabLst>
                    <a:defRPr sz="2100" b="0" i="0" baseline="0">
                      <a:solidFill>
                        <a:srgbClr val="000000"/>
                      </a:solidFill>
                      <a:latin typeface="Georgia"/>
                      <a:ea typeface="+mj-ea"/>
                      <a:cs typeface="Georgia"/>
                      <a:sym typeface="Arial"/>
                    </a:defRPr>
                  </a:lvl1pPr>
                  <a:lvl2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2pPr>
                  <a:lvl3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3pPr>
                  <a:lvl4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4pPr>
                  <a:lvl5pPr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5pPr>
                  <a:lvl6pPr marL="4572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6pPr>
                  <a:lvl7pPr marL="9144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7pPr>
                  <a:lvl8pPr marL="13716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8pPr>
                  <a:lvl9pPr marL="1828800" algn="l" defTabSz="895350" rtl="0" eaLnBrk="1" fontAlgn="base" hangingPunct="1">
                    <a:spcBef>
                      <a:spcPct val="0"/>
                    </a:spcBef>
                    <a:spcAft>
                      <a:spcPct val="0"/>
                    </a:spcAft>
                    <a:defRPr sz="1900" b="1">
                      <a:solidFill>
                        <a:schemeClr val="tx2"/>
                      </a:solidFill>
                      <a:latin typeface="Arial" charset="0"/>
                    </a:defRPr>
                  </a:lvl9pPr>
                </a:lstStyle>
                <a:p>
                  <a:pPr defTabSz="671497">
                    <a:tabLst>
                      <a:tab pos="178709" algn="l"/>
                    </a:tabLst>
                    <a:defRPr/>
                  </a:pPr>
                  <a:r>
                    <a:rPr lang="en-US" sz="1800" b="1" dirty="0">
                      <a:solidFill>
                        <a:srgbClr val="FFFFFF"/>
                      </a:solidFill>
                      <a:latin typeface="PF Highway Sans Pro" panose="02000500000000020004" pitchFamily="2" charset="0"/>
                      <a:ea typeface="Helvetica Neue Light" panose="02000403000000020004" pitchFamily="2" charset="0"/>
                      <a:cs typeface="Helvetica Neue" panose="02000503000000020004" pitchFamily="2" charset="0"/>
                    </a:rPr>
                    <a:t>Wade</a:t>
                  </a:r>
                </a:p>
                <a:p>
                  <a:pPr defTabSz="671497">
                    <a:tabLst>
                      <a:tab pos="178709" algn="l"/>
                    </a:tabLst>
                    <a:defRPr/>
                  </a:pPr>
                  <a:r>
                    <a:rPr lang="en-US" sz="1800" dirty="0">
                      <a:solidFill>
                        <a:srgbClr val="FFFFFF"/>
                      </a:solidFill>
                      <a:latin typeface="PF Highway Sans Pro" panose="02000500000000020004" pitchFamily="2" charset="0"/>
                      <a:ea typeface="Helvetica Neue Light" panose="02000403000000020004" pitchFamily="2" charset="0"/>
                      <a:cs typeface="Helvetica Neue" panose="02000503000000020004" pitchFamily="2" charset="0"/>
                    </a:rPr>
                    <a:t>Living with acromegaly</a:t>
                  </a:r>
                </a:p>
                <a:p>
                  <a:pPr defTabSz="671497">
                    <a:tabLst>
                      <a:tab pos="178709" algn="l"/>
                    </a:tabLst>
                    <a:defRPr/>
                  </a:pPr>
                  <a:r>
                    <a:rPr lang="en-US" sz="1800" dirty="0">
                      <a:solidFill>
                        <a:srgbClr val="FFFFFF"/>
                      </a:solidFill>
                      <a:latin typeface="PF Highway Sans Pro" panose="02000500000000020004" pitchFamily="2" charset="0"/>
                      <a:ea typeface="Helvetica Neue Light" panose="02000403000000020004" pitchFamily="2" charset="0"/>
                      <a:cs typeface="Helvetica Neue" panose="02000503000000020004" pitchFamily="2" charset="0"/>
                    </a:rPr>
                    <a:t>Salt Lake City, USA</a:t>
                  </a:r>
                </a:p>
              </p:txBody>
            </p:sp>
            <p:grpSp>
              <p:nvGrpSpPr>
                <p:cNvPr id="9" name="Groupe 133">
                  <a:extLst>
                    <a:ext uri="{FF2B5EF4-FFF2-40B4-BE49-F238E27FC236}">
                      <a16:creationId xmlns:a16="http://schemas.microsoft.com/office/drawing/2014/main" id="{7520C742-9829-4D7D-A24E-6C745A5BEC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45590" y="4438701"/>
                  <a:ext cx="283734" cy="283734"/>
                  <a:chOff x="827584" y="1849170"/>
                  <a:chExt cx="360000" cy="360000"/>
                </a:xfrm>
                <a:solidFill>
                  <a:schemeClr val="bg1"/>
                </a:solidFill>
              </p:grpSpPr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DE4B4B07-20C7-4C1F-8ED4-CE593F5189A4}"/>
                      </a:ext>
                    </a:extLst>
                  </p:cNvPr>
                  <p:cNvSpPr/>
                  <p:nvPr/>
                </p:nvSpPr>
                <p:spPr>
                  <a:xfrm>
                    <a:off x="827584" y="1849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AD5A41B8-B559-42E0-9063-E4C00D0E50D9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53584" y="1723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</p:grpSp>
            <p:grpSp>
              <p:nvGrpSpPr>
                <p:cNvPr id="10" name="Groupe 139">
                  <a:extLst>
                    <a:ext uri="{FF2B5EF4-FFF2-40B4-BE49-F238E27FC236}">
                      <a16:creationId xmlns:a16="http://schemas.microsoft.com/office/drawing/2014/main" id="{2B602764-ADDE-4A53-8BC6-E7AD953304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rot="10800000">
                  <a:off x="4108661" y="5405866"/>
                  <a:ext cx="283734" cy="283734"/>
                  <a:chOff x="827584" y="1849170"/>
                  <a:chExt cx="360000" cy="360000"/>
                </a:xfrm>
                <a:solidFill>
                  <a:schemeClr val="bg1"/>
                </a:solidFill>
              </p:grpSpPr>
              <p:sp>
                <p:nvSpPr>
                  <p:cNvPr id="11" name="Rectangle 10">
                    <a:extLst>
                      <a:ext uri="{FF2B5EF4-FFF2-40B4-BE49-F238E27FC236}">
                        <a16:creationId xmlns:a16="http://schemas.microsoft.com/office/drawing/2014/main" id="{E4A10FFA-40E5-4B3D-89C6-24BE9D5522DD}"/>
                      </a:ext>
                    </a:extLst>
                  </p:cNvPr>
                  <p:cNvSpPr/>
                  <p:nvPr/>
                </p:nvSpPr>
                <p:spPr>
                  <a:xfrm>
                    <a:off x="827584" y="1849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  <p:sp>
                <p:nvSpPr>
                  <p:cNvPr id="12" name="Rectangle 11">
                    <a:extLst>
                      <a:ext uri="{FF2B5EF4-FFF2-40B4-BE49-F238E27FC236}">
                        <a16:creationId xmlns:a16="http://schemas.microsoft.com/office/drawing/2014/main" id="{96181437-C526-453C-BCB8-36FB12747BFC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953584" y="1723170"/>
                    <a:ext cx="108000" cy="360000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3">
                      <a:shade val="50000"/>
                    </a:schemeClr>
                  </a:lnRef>
                  <a:fillRef idx="1">
                    <a:schemeClr val="accent3"/>
                  </a:fillRef>
                  <a:effectRef idx="0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sz="1300"/>
                  </a:p>
                </p:txBody>
              </p:sp>
            </p:grpSp>
          </p:grpSp>
        </p:grpSp>
        <p:pic>
          <p:nvPicPr>
            <p:cNvPr id="4" name="Image 19">
              <a:extLst>
                <a:ext uri="{FF2B5EF4-FFF2-40B4-BE49-F238E27FC236}">
                  <a16:creationId xmlns:a16="http://schemas.microsoft.com/office/drawing/2014/main" id="{66BEF672-EA62-499A-BC56-79F5767D07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7009" y="4717935"/>
              <a:ext cx="726649" cy="2050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624286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AEFB72F-3906-458D-857C-E3CD23DC207B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8776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B70D6D5C-3595-41EE-BEFE-4C41F7FCCF83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F3B6E780-F2F4-409A-A8E0-CDA9BB0D2752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7" y="1004211"/>
            <a:ext cx="4027561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Ana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Medical and Regulatory Affairs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Barcelona, Spain</a:t>
            </a:r>
          </a:p>
        </p:txBody>
      </p:sp>
      <p:grpSp>
        <p:nvGrpSpPr>
          <p:cNvPr id="7" name="Groupe 133">
            <a:extLst>
              <a:ext uri="{FF2B5EF4-FFF2-40B4-BE49-F238E27FC236}">
                <a16:creationId xmlns:a16="http://schemas.microsoft.com/office/drawing/2014/main" id="{048A5EC1-6F9F-40B3-A63C-559C2DB5DA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2CAB12A-BC10-4583-BB35-B6CBAEDA80DD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DF31BAF-4DB7-4445-97CF-A0C7CCB74E6F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10" name="Groupe 139">
            <a:extLst>
              <a:ext uri="{FF2B5EF4-FFF2-40B4-BE49-F238E27FC236}">
                <a16:creationId xmlns:a16="http://schemas.microsoft.com/office/drawing/2014/main" id="{2BB2DEEC-5AA0-4380-A561-904EFFCED48E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54B1C89-A6BE-4330-B3F4-0BAE60DEE6E4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1CE2A4F-6ABA-4677-9FC8-46BCEFD529D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4" name="Image 19">
            <a:extLst>
              <a:ext uri="{FF2B5EF4-FFF2-40B4-BE49-F238E27FC236}">
                <a16:creationId xmlns:a16="http://schemas.microsoft.com/office/drawing/2014/main" id="{A0682222-8F57-468A-AD9D-748ACF8F632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661801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a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12C4F5EC-E50D-4EBA-AB59-98149C6AD833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pic>
        <p:nvPicPr>
          <p:cNvPr id="14" name="Image 19">
            <a:extLst>
              <a:ext uri="{FF2B5EF4-FFF2-40B4-BE49-F238E27FC236}">
                <a16:creationId xmlns:a16="http://schemas.microsoft.com/office/drawing/2014/main" id="{F6D9D934-6F15-43F8-9BA2-845FBBA7BA8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8E4D0D01-ED0F-4717-B778-7A6F1DA9B9A8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EDC3231E-6614-4835-9B92-C3B34D343987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Jason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Marketing, CHC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China </a:t>
            </a:r>
          </a:p>
        </p:txBody>
      </p:sp>
      <p:grpSp>
        <p:nvGrpSpPr>
          <p:cNvPr id="17" name="Groupe 133">
            <a:extLst>
              <a:ext uri="{FF2B5EF4-FFF2-40B4-BE49-F238E27FC236}">
                <a16:creationId xmlns:a16="http://schemas.microsoft.com/office/drawing/2014/main" id="{1DDBD5A2-CB54-4BF6-93A3-157AADF940E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B85BA86-D8B8-49D2-ADAF-3728BD927A01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8E5EC412-BFD5-447F-90C3-503D8F0EC1A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20" name="Groupe 139">
            <a:extLst>
              <a:ext uri="{FF2B5EF4-FFF2-40B4-BE49-F238E27FC236}">
                <a16:creationId xmlns:a16="http://schemas.microsoft.com/office/drawing/2014/main" id="{2260DFF3-14DA-4782-8666-86B863E0C44D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DE56E7E-CC7F-4033-ADEB-4EBF7F2DD11E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B9CE8F4-F322-46CA-A0AA-12E19CFE5666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4077618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ana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FD9C1B4-784D-462E-861A-272EF56F3E72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pic>
        <p:nvPicPr>
          <p:cNvPr id="4" name="Image 19">
            <a:extLst>
              <a:ext uri="{FF2B5EF4-FFF2-40B4-BE49-F238E27FC236}">
                <a16:creationId xmlns:a16="http://schemas.microsoft.com/office/drawing/2014/main" id="{C46C1506-5A7D-4037-A455-254B9C070CC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1B47130-1681-4912-B158-EA0E49F4DB78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9380241-84D4-41BD-B394-C6EADAC7619E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Janaine</a:t>
            </a: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Marketing, </a:t>
            </a:r>
            <a:b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</a:b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Specialty Care, Brazil </a:t>
            </a:r>
          </a:p>
        </p:txBody>
      </p:sp>
      <p:grpSp>
        <p:nvGrpSpPr>
          <p:cNvPr id="7" name="Groupe 133">
            <a:extLst>
              <a:ext uri="{FF2B5EF4-FFF2-40B4-BE49-F238E27FC236}">
                <a16:creationId xmlns:a16="http://schemas.microsoft.com/office/drawing/2014/main" id="{EE29D06F-5A53-4622-A928-5885AA77334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6033FCA-159D-468C-BD5E-3A9467E8348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BE9CF7B-DA0C-4974-A929-75993F3C86AA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10" name="Groupe 139">
            <a:extLst>
              <a:ext uri="{FF2B5EF4-FFF2-40B4-BE49-F238E27FC236}">
                <a16:creationId xmlns:a16="http://schemas.microsoft.com/office/drawing/2014/main" id="{D7C9FF58-4251-4210-8D41-7EC09835AF52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C221717-C8AA-41F4-BD2B-1ADB3D5ADF9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E0B6C65-E88A-426F-9B82-190FDE1D58BB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192226537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gel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0654AAA-FD11-41DC-9C72-61D9DF10377C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49"/>
          <a:stretch/>
        </p:blipFill>
        <p:spPr>
          <a:xfrm>
            <a:off x="4235" y="0"/>
            <a:ext cx="12284453" cy="6858000"/>
          </a:xfrm>
          <a:prstGeom prst="rect">
            <a:avLst/>
          </a:prstGeom>
        </p:spPr>
      </p:pic>
      <p:pic>
        <p:nvPicPr>
          <p:cNvPr id="3" name="Image 19">
            <a:extLst>
              <a:ext uri="{FF2B5EF4-FFF2-40B4-BE49-F238E27FC236}">
                <a16:creationId xmlns:a16="http://schemas.microsoft.com/office/drawing/2014/main" id="{F0A3F15B-36C8-4910-8844-FCB16600EDB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58F52BD-ABF3-40DA-9350-0EBC6783A2FC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6F08930-C8B7-4211-8663-391B721EB895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Angelina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Industrial Affairs, CHC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Dreux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France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89320995-253B-412C-897E-B1BE56ED39D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1AAB8B-236C-49EE-97C2-2EC77F4479A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6199B92-EAD0-446E-82D3-5F680885D20C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248B9FE8-28F1-4759-8AE4-5DC73D30AAB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29B3A37-B9FA-4014-9A85-972EA37D0844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2100BF0-E1B1-444F-8FAC-9E13BFC7D513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177748331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3CDB8BB-6A43-46A2-B79B-B35982C83238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35" y="0"/>
            <a:ext cx="12187765" cy="6858000"/>
          </a:xfrm>
          <a:prstGeom prst="rect">
            <a:avLst/>
          </a:prstGeom>
        </p:spPr>
      </p:pic>
      <p:pic>
        <p:nvPicPr>
          <p:cNvPr id="3" name="Image 19">
            <a:extLst>
              <a:ext uri="{FF2B5EF4-FFF2-40B4-BE49-F238E27FC236}">
                <a16:creationId xmlns:a16="http://schemas.microsoft.com/office/drawing/2014/main" id="{0A0B2EA7-0831-4C14-94AB-95A6C896E48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87180C5-ECE1-4646-843A-26FE0EB2D402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48208BF4-DB37-4748-A1E4-C2D617B0249B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Tracy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Manufacturing, Tech Ops 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Wrexham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UK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8E410D3A-9B23-4800-ABEA-E3BE9835A7C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6B69C37-9ADB-45FD-BA2A-BAF4F9E2697C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C425EA8-1AA1-4DEB-BED8-880E4915978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30887FBB-4AD6-4462-ADE7-821F230C735C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29B971F-BE5A-46A3-BA38-03CB4CEA47CC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4A95F3B-3B4C-4D23-833D-4C0237A73DA1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23361451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e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7">
            <a:extLst>
              <a:ext uri="{FF2B5EF4-FFF2-40B4-BE49-F238E27FC236}">
                <a16:creationId xmlns:a16="http://schemas.microsoft.com/office/drawing/2014/main" id="{4B85214C-813C-4B42-BFF3-E7355599FE7E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Image 19">
            <a:extLst>
              <a:ext uri="{FF2B5EF4-FFF2-40B4-BE49-F238E27FC236}">
                <a16:creationId xmlns:a16="http://schemas.microsoft.com/office/drawing/2014/main" id="{898B5189-9B8F-D04F-8802-D663D47CEF6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ADC18A6B-E563-4407-A73A-46EA14F2554F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E28313C-32F4-4BF6-9E93-76681336AF5A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Maeva</a:t>
            </a:r>
            <a:endParaRPr lang="en-US" sz="1800" b="1" dirty="0">
              <a:solidFill>
                <a:srgbClr val="FFFFFF"/>
              </a:solidFill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</a:endParaRP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Quality, Tech Ops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 err="1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Signes</a:t>
            </a: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, France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582C2C91-F620-46BF-87EE-2BE07A0AC7B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765C656-5CAF-4A09-BCB1-45C7CE19BD9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93FE5F2-D4D4-4A01-918D-C36A89B08CA8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0600D2DA-1955-4E3E-9769-478EC47D37B2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B8CA7D5-B260-4F3E-AB8B-FDD84D188C42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475956A-6E12-44C7-9EF9-7451A6798073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</p:spTree>
    <p:extLst>
      <p:ext uri="{BB962C8B-B14F-4D97-AF65-F5344CB8AC3E}">
        <p14:creationId xmlns:p14="http://schemas.microsoft.com/office/powerpoint/2010/main" val="38845012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BEB2A30-BCED-43C4-B5AE-503711C30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F5FD04B-2F37-49BE-8333-364464DF5902}" type="slidenum">
              <a:rPr lang="fr-FR" smtClean="0"/>
              <a:t>‹N°›</a:t>
            </a:fld>
            <a:endParaRPr lang="fr-FR"/>
          </a:p>
        </p:txBody>
      </p:sp>
      <p:pic>
        <p:nvPicPr>
          <p:cNvPr id="3" name="Image 12">
            <a:extLst>
              <a:ext uri="{FF2B5EF4-FFF2-40B4-BE49-F238E27FC236}">
                <a16:creationId xmlns:a16="http://schemas.microsoft.com/office/drawing/2014/main" id="{38B31E11-59D0-438D-BFDE-C3EF265E164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624" y="4236"/>
            <a:ext cx="12192000" cy="6858001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986C118-70B3-49F4-9DC7-681C22EAAA2D}"/>
              </a:ext>
            </a:extLst>
          </p:cNvPr>
          <p:cNvSpPr/>
          <p:nvPr userDrawn="1"/>
        </p:nvSpPr>
        <p:spPr>
          <a:xfrm>
            <a:off x="615495" y="547009"/>
            <a:ext cx="4069463" cy="1557867"/>
          </a:xfrm>
          <a:prstGeom prst="rect">
            <a:avLst/>
          </a:prstGeom>
          <a:solidFill>
            <a:srgbClr val="003C68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30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709275E-D8EB-4D5D-A7A5-245537E5E3D1}"/>
              </a:ext>
            </a:extLst>
          </p:cNvPr>
          <p:cNvSpPr txBox="1">
            <a:spLocks/>
          </p:cNvSpPr>
          <p:nvPr userDrawn="1"/>
        </p:nvSpPr>
        <p:spPr bwMode="auto">
          <a:xfrm>
            <a:off x="1158588" y="1004211"/>
            <a:ext cx="3272368" cy="706347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algn="l" defTabSz="895350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tabLst>
                <a:tab pos="238284" algn="l"/>
              </a:tabLst>
              <a:defRPr sz="2100" b="0" i="0" baseline="0">
                <a:solidFill>
                  <a:srgbClr val="000000"/>
                </a:solidFill>
                <a:latin typeface="Georgia"/>
                <a:ea typeface="+mj-ea"/>
                <a:cs typeface="Georgia"/>
                <a:sym typeface="Arial"/>
              </a:defRPr>
            </a:lvl1pPr>
            <a:lvl2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2pPr>
            <a:lvl3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3pPr>
            <a:lvl4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4pPr>
            <a:lvl5pPr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5pPr>
            <a:lvl6pPr marL="4572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6pPr>
            <a:lvl7pPr marL="9144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7pPr>
            <a:lvl8pPr marL="13716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8pPr>
            <a:lvl9pPr marL="1828800" algn="l" defTabSz="895350" rtl="0" eaLnBrk="1" fontAlgn="base" hangingPunct="1">
              <a:spcBef>
                <a:spcPct val="0"/>
              </a:spcBef>
              <a:spcAft>
                <a:spcPct val="0"/>
              </a:spcAft>
              <a:defRPr sz="1900" b="1">
                <a:solidFill>
                  <a:schemeClr val="tx2"/>
                </a:solidFill>
                <a:latin typeface="Arial" charset="0"/>
              </a:defRPr>
            </a:lvl9pPr>
          </a:lstStyle>
          <a:p>
            <a:pPr defTabSz="671497">
              <a:tabLst>
                <a:tab pos="178709" algn="l"/>
              </a:tabLst>
              <a:defRPr/>
            </a:pPr>
            <a:r>
              <a:rPr lang="en-US" sz="1800" b="1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Wade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Living with acromegaly</a:t>
            </a:r>
          </a:p>
          <a:p>
            <a:pPr defTabSz="671497">
              <a:tabLst>
                <a:tab pos="178709" algn="l"/>
              </a:tabLst>
              <a:defRPr/>
            </a:pPr>
            <a:r>
              <a:rPr lang="en-US" sz="1800" dirty="0">
                <a:solidFill>
                  <a:srgbClr val="FFFFFF"/>
                </a:solidFill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</a:rPr>
              <a:t>Salt Lake City, USA</a:t>
            </a:r>
          </a:p>
        </p:txBody>
      </p:sp>
      <p:grpSp>
        <p:nvGrpSpPr>
          <p:cNvPr id="6" name="Groupe 133">
            <a:extLst>
              <a:ext uri="{FF2B5EF4-FFF2-40B4-BE49-F238E27FC236}">
                <a16:creationId xmlns:a16="http://schemas.microsoft.com/office/drawing/2014/main" id="{BFAE4C75-7ABA-47F9-99AD-23EB3AD328FF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75479" y="718511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36C15DC-2453-4C0D-9CC9-11B3B23084AF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A993B18-D774-451D-B2FB-5543043F3505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grpSp>
        <p:nvGrpSpPr>
          <p:cNvPr id="9" name="Groupe 139">
            <a:extLst>
              <a:ext uri="{FF2B5EF4-FFF2-40B4-BE49-F238E27FC236}">
                <a16:creationId xmlns:a16="http://schemas.microsoft.com/office/drawing/2014/main" id="{95522DAE-6A3F-4318-92FD-622EBD91AAB9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238551" y="1685675"/>
            <a:ext cx="283735" cy="283733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2C559AC-915B-4458-857A-413B8ECE2EB1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771768B-0FE7-43E3-B59F-FCE476235FB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300"/>
            </a:p>
          </p:txBody>
        </p:sp>
      </p:grpSp>
      <p:pic>
        <p:nvPicPr>
          <p:cNvPr id="12" name="Image 19">
            <a:extLst>
              <a:ext uri="{FF2B5EF4-FFF2-40B4-BE49-F238E27FC236}">
                <a16:creationId xmlns:a16="http://schemas.microsoft.com/office/drawing/2014/main" id="{EFFE1603-D0CA-2748-916B-5B518E2A2AB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970" y="6290580"/>
            <a:ext cx="968865" cy="273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02326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number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10"/>
          <p:cNvSpPr txBox="1"/>
          <p:nvPr userDrawn="1"/>
        </p:nvSpPr>
        <p:spPr>
          <a:xfrm>
            <a:off x="1252046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12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252047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14" name="ZoneTexte 10"/>
          <p:cNvSpPr txBox="1"/>
          <p:nvPr userDrawn="1"/>
        </p:nvSpPr>
        <p:spPr>
          <a:xfrm>
            <a:off x="4853322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6" name="ZoneTexte 10"/>
          <p:cNvSpPr txBox="1"/>
          <p:nvPr userDrawn="1"/>
        </p:nvSpPr>
        <p:spPr>
          <a:xfrm>
            <a:off x="8454603" y="1556792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30" name="ZoneTexte 10"/>
          <p:cNvSpPr txBox="1"/>
          <p:nvPr userDrawn="1"/>
        </p:nvSpPr>
        <p:spPr>
          <a:xfrm>
            <a:off x="1252047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32" name="ZoneTexte 10"/>
          <p:cNvSpPr txBox="1"/>
          <p:nvPr userDrawn="1"/>
        </p:nvSpPr>
        <p:spPr>
          <a:xfrm>
            <a:off x="4853322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05</a:t>
            </a:r>
          </a:p>
        </p:txBody>
      </p:sp>
      <p:sp>
        <p:nvSpPr>
          <p:cNvPr id="34" name="ZoneTexte 10"/>
          <p:cNvSpPr txBox="1"/>
          <p:nvPr userDrawn="1"/>
        </p:nvSpPr>
        <p:spPr>
          <a:xfrm>
            <a:off x="8454602" y="3469975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06</a:t>
            </a:r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485332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845460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8454603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9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1252047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36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4853323" y="4442305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37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3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202144980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 4">
            <a:extLst>
              <a:ext uri="{FF2B5EF4-FFF2-40B4-BE49-F238E27FC236}">
                <a16:creationId xmlns:a16="http://schemas.microsoft.com/office/drawing/2014/main" id="{018B47E0-2AC1-164B-8E73-CC1A8246DA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6" name="Groupe 133"/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7" name="Rectangle 16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" name="Groupe 139"/>
          <p:cNvGrpSpPr>
            <a:grpSpLocks noChangeAspect="1"/>
          </p:cNvGrpSpPr>
          <p:nvPr userDrawn="1"/>
        </p:nvGrpSpPr>
        <p:grpSpPr>
          <a:xfrm rot="10800000">
            <a:off x="4426161" y="148918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0" name="Rectangle 19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20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22" name="Image 19">
            <a:extLst>
              <a:ext uri="{FF2B5EF4-FFF2-40B4-BE49-F238E27FC236}">
                <a16:creationId xmlns:a16="http://schemas.microsoft.com/office/drawing/2014/main" id="{FC596A13-6E2E-C14B-A26E-88F065406C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108447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4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/>
              <a:t>Title 44pt</a:t>
            </a:r>
            <a:endParaRPr lang="en-US" dirty="0"/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509120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07299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57B5CD-18D5-4783-B0BF-D57024459B10}"/>
              </a:ext>
            </a:extLst>
          </p:cNvPr>
          <p:cNvPicPr>
            <a:picLocks/>
          </p:cNvPicPr>
          <p:nvPr userDrawn="1"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584" y="1"/>
            <a:ext cx="12192493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8886E3F-953A-C34A-A9AA-F55AAF690235}"/>
              </a:ext>
            </a:extLst>
          </p:cNvPr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11" name="Image 19">
            <a:extLst>
              <a:ext uri="{FF2B5EF4-FFF2-40B4-BE49-F238E27FC236}">
                <a16:creationId xmlns:a16="http://schemas.microsoft.com/office/drawing/2014/main" id="{4038423C-B8F6-1C4B-AFB3-D14DAA39B70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07576"/>
            <a:ext cx="968865" cy="273402"/>
          </a:xfrm>
          <a:prstGeom prst="rect">
            <a:avLst/>
          </a:prstGeom>
        </p:spPr>
      </p:pic>
      <p:sp>
        <p:nvSpPr>
          <p:cNvPr id="12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  <p:sp>
        <p:nvSpPr>
          <p:cNvPr id="13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653136"/>
            <a:ext cx="4089400" cy="12241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  <a:p>
            <a:pPr lvl="0" defTabSz="671513">
              <a:tabLst>
                <a:tab pos="178713" algn="l"/>
              </a:tabLst>
              <a:defRPr/>
            </a:pP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299696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4">
            <a:extLst>
              <a:ext uri="{FF2B5EF4-FFF2-40B4-BE49-F238E27FC236}">
                <a16:creationId xmlns:a16="http://schemas.microsoft.com/office/drawing/2014/main" id="{201EEF0B-F79F-C941-840B-BBE7652467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002BF4C-EB83-CA4F-9B78-4F13B0C841E8}"/>
              </a:ext>
            </a:extLst>
          </p:cNvPr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133">
            <a:extLst>
              <a:ext uri="{FF2B5EF4-FFF2-40B4-BE49-F238E27FC236}">
                <a16:creationId xmlns:a16="http://schemas.microsoft.com/office/drawing/2014/main" id="{E90EB133-F21D-E646-BDA7-98FEA20844C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50AC65-41E2-824F-AA6E-3404807E1D8B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67506DA-8715-FA45-A0A8-4CBEC44277F4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8" name="Groupe 139">
            <a:extLst>
              <a:ext uri="{FF2B5EF4-FFF2-40B4-BE49-F238E27FC236}">
                <a16:creationId xmlns:a16="http://schemas.microsoft.com/office/drawing/2014/main" id="{20E9E3FA-32B2-3D4A-92A1-180D71AF63BC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E64534D-2297-1D41-992C-08AAB67466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98DF5132-0747-D142-B680-B93E3BB944B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pic>
        <p:nvPicPr>
          <p:cNvPr id="11" name="Image 16">
            <a:extLst>
              <a:ext uri="{FF2B5EF4-FFF2-40B4-BE49-F238E27FC236}">
                <a16:creationId xmlns:a16="http://schemas.microsoft.com/office/drawing/2014/main" id="{D060C76E-9F78-E943-B22B-E7342D75455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3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2515014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17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869161"/>
            <a:ext cx="4089400" cy="6272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222043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2">
            <a:extLst>
              <a:ext uri="{FF2B5EF4-FFF2-40B4-BE49-F238E27FC236}">
                <a16:creationId xmlns:a16="http://schemas.microsoft.com/office/drawing/2014/main" id="{15C0B1F7-BF1A-A64E-B3BD-86D17A222D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55BA72B9-2726-5D46-ACF2-F6A96E3B30DF}"/>
              </a:ext>
            </a:extLst>
          </p:cNvPr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1" name="Image 19">
            <a:extLst>
              <a:ext uri="{FF2B5EF4-FFF2-40B4-BE49-F238E27FC236}">
                <a16:creationId xmlns:a16="http://schemas.microsoft.com/office/drawing/2014/main" id="{0E2C7124-039D-8140-87B1-DE9387B03AB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4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653136"/>
            <a:ext cx="4089400" cy="12241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  <a:p>
            <a:pPr lvl="0" defTabSz="671513">
              <a:tabLst>
                <a:tab pos="178713" algn="l"/>
              </a:tabLst>
              <a:defRPr/>
            </a:pP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13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4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7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</p:spTree>
    <p:extLst>
      <p:ext uri="{BB962C8B-B14F-4D97-AF65-F5344CB8AC3E}">
        <p14:creationId xmlns:p14="http://schemas.microsoft.com/office/powerpoint/2010/main" val="25700971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3">
            <a:extLst>
              <a:ext uri="{FF2B5EF4-FFF2-40B4-BE49-F238E27FC236}">
                <a16:creationId xmlns:a16="http://schemas.microsoft.com/office/drawing/2014/main" id="{6876B368-5586-DE4E-A248-69482F6D0F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47AB2CCC-38FA-CA44-A478-5B29AE7FE511}"/>
              </a:ext>
            </a:extLst>
          </p:cNvPr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" name="Image 17">
            <a:extLst>
              <a:ext uri="{FF2B5EF4-FFF2-40B4-BE49-F238E27FC236}">
                <a16:creationId xmlns:a16="http://schemas.microsoft.com/office/drawing/2014/main" id="{05BD30DB-58E0-0242-A83C-7BF60CEE661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5" name="Groupe 133">
            <a:extLst>
              <a:ext uri="{FF2B5EF4-FFF2-40B4-BE49-F238E27FC236}">
                <a16:creationId xmlns:a16="http://schemas.microsoft.com/office/drawing/2014/main" id="{E90EB133-F21D-E646-BDA7-98FEA20844C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480490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C50AC65-41E2-824F-AA6E-3404807E1D8B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567506DA-8715-FA45-A0A8-4CBEC44277F4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39">
            <a:extLst>
              <a:ext uri="{FF2B5EF4-FFF2-40B4-BE49-F238E27FC236}">
                <a16:creationId xmlns:a16="http://schemas.microsoft.com/office/drawing/2014/main" id="{20E9E3FA-32B2-3D4A-92A1-180D71AF63BC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4426161" y="29197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E64534D-2297-1D41-992C-08AAB6746605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98DF5132-0747-D142-B680-B93E3BB944B0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88489" y="656711"/>
            <a:ext cx="4089671" cy="2515014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  <p:sp>
        <p:nvSpPr>
          <p:cNvPr id="13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584516" y="4509120"/>
            <a:ext cx="4089400" cy="1368152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687003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righ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2">
            <a:extLst>
              <a:ext uri="{FF2B5EF4-FFF2-40B4-BE49-F238E27FC236}">
                <a16:creationId xmlns:a16="http://schemas.microsoft.com/office/drawing/2014/main" id="{533D21F9-D53B-5248-AEFF-3F1C4731E48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>
          <a:xfrm>
            <a:off x="6971071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2" name="Image 13">
            <a:extLst>
              <a:ext uri="{FF2B5EF4-FFF2-40B4-BE49-F238E27FC236}">
                <a16:creationId xmlns:a16="http://schemas.microsoft.com/office/drawing/2014/main" id="{AE8A9670-525F-4442-98A5-E48A599DFD0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sp>
        <p:nvSpPr>
          <p:cNvPr id="14" name="Text Placeholder 15"/>
          <p:cNvSpPr>
            <a:spLocks noGrp="1"/>
          </p:cNvSpPr>
          <p:nvPr>
            <p:ph type="body" sz="quarter" idx="12" hasCustomPrompt="1"/>
          </p:nvPr>
        </p:nvSpPr>
        <p:spPr>
          <a:xfrm>
            <a:off x="7559561" y="4509120"/>
            <a:ext cx="4089400" cy="627236"/>
          </a:xfrm>
          <a:prstGeom prst="rect">
            <a:avLst/>
          </a:prstGeom>
        </p:spPr>
        <p:txBody>
          <a:bodyPr lIns="0" tIns="0" rIns="0" bIns="0"/>
          <a:lstStyle>
            <a:lvl1pPr marL="0" marR="0" indent="0" algn="l" defTabSz="67151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 sz="1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bg1"/>
                </a:solidFill>
              </a:defRPr>
            </a:lvl2pPr>
            <a:lvl3pPr marL="914400" indent="0">
              <a:buNone/>
              <a:defRPr sz="1800">
                <a:solidFill>
                  <a:schemeClr val="bg1"/>
                </a:solidFill>
              </a:defRPr>
            </a:lvl3pPr>
            <a:lvl4pPr marL="1371600" indent="0">
              <a:buNone/>
              <a:defRPr sz="1800">
                <a:solidFill>
                  <a:schemeClr val="bg1"/>
                </a:solidFill>
              </a:defRPr>
            </a:lvl4pPr>
            <a:lvl5pPr marL="1828800" indent="0">
              <a:buNone/>
              <a:defRPr sz="1800">
                <a:solidFill>
                  <a:schemeClr val="bg1"/>
                </a:solidFill>
              </a:defRPr>
            </a:lvl5pPr>
          </a:lstStyle>
          <a:p>
            <a:pPr marL="0" marR="0" lvl="0" indent="0" algn="l" defTabSz="671513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78713" algn="l"/>
              </a:tabLst>
              <a:defRPr/>
            </a:pPr>
            <a:r>
              <a:rPr kumimoji="0" lang="en-US" sz="18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F Highway Sans Pro" panose="02000500000000020004" pitchFamily="2" charset="0"/>
                <a:ea typeface="Helvetica Neue Light" panose="02000403000000020004" pitchFamily="2" charset="0"/>
                <a:cs typeface="Helvetica Neue" panose="02000503000000020004" pitchFamily="2" charset="0"/>
                <a:sym typeface="Arial"/>
              </a:rPr>
              <a:t>Description text here 18pt</a:t>
            </a:r>
            <a:endParaRPr kumimoji="0" lang="en-US" sz="180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F Highway Sans Pro" panose="02000500000000020004" pitchFamily="2" charset="0"/>
              <a:ea typeface="Helvetica Neue Light" panose="02000403000000020004" pitchFamily="2" charset="0"/>
              <a:cs typeface="Helvetica Neue" panose="02000503000000020004" pitchFamily="2" charset="0"/>
              <a:sym typeface="Arial"/>
            </a:endParaRPr>
          </a:p>
        </p:txBody>
      </p:sp>
      <p:grpSp>
        <p:nvGrpSpPr>
          <p:cNvPr id="15" name="Groupe 133">
            <a:extLst>
              <a:ext uri="{FF2B5EF4-FFF2-40B4-BE49-F238E27FC236}">
                <a16:creationId xmlns:a16="http://schemas.microsoft.com/office/drawing/2014/main" id="{22C1BA66-6050-1E4E-88A5-2DE899F2A76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451561" y="552501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778689E-4732-2644-AA55-DA5BD1A1F856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28B6BF-1268-3C48-AEEB-87E409E2C27E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8" name="Groupe 139">
            <a:extLst>
              <a:ext uri="{FF2B5EF4-FFF2-40B4-BE49-F238E27FC236}">
                <a16:creationId xmlns:a16="http://schemas.microsoft.com/office/drawing/2014/main" id="{3AE3898F-6087-7B49-AF04-22AFA17C8661}"/>
              </a:ext>
            </a:extLst>
          </p:cNvPr>
          <p:cNvGrpSpPr>
            <a:grpSpLocks noChangeAspect="1"/>
          </p:cNvGrpSpPr>
          <p:nvPr userDrawn="1"/>
        </p:nvGrpSpPr>
        <p:grpSpPr>
          <a:xfrm rot="10800000">
            <a:off x="11397232" y="2583944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AA4C3C1-03A9-2940-AA14-48FDD6F48569}"/>
                </a:ext>
              </a:extLst>
            </p:cNvPr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E3D0CFC-A115-A247-9E35-99D84C489959}"/>
                </a:ext>
              </a:extLst>
            </p:cNvPr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1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559561" y="660501"/>
            <a:ext cx="4089671" cy="217544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chemeClr val="bg1"/>
                </a:solidFill>
              </a:defRPr>
            </a:lvl1pPr>
          </a:lstStyle>
          <a:p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</a:p>
        </p:txBody>
      </p:sp>
    </p:spTree>
    <p:extLst>
      <p:ext uri="{BB962C8B-B14F-4D97-AF65-F5344CB8AC3E}">
        <p14:creationId xmlns:p14="http://schemas.microsoft.com/office/powerpoint/2010/main" val="77083393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overlay lef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F0A6B6B-7C02-435D-BA75-86647F410C7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>
          <a:xfrm>
            <a:off x="0" y="-1"/>
            <a:ext cx="5220929" cy="6858001"/>
          </a:xfrm>
          <a:prstGeom prst="rect">
            <a:avLst/>
          </a:prstGeom>
          <a:solidFill>
            <a:srgbClr val="2898D4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ZoneTexte 18"/>
          <p:cNvSpPr txBox="1"/>
          <p:nvPr userDrawn="1"/>
        </p:nvSpPr>
        <p:spPr>
          <a:xfrm>
            <a:off x="10667998" y="6294783"/>
            <a:ext cx="6626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PAGE</a:t>
            </a:r>
          </a:p>
        </p:txBody>
      </p:sp>
      <p:sp>
        <p:nvSpPr>
          <p:cNvPr id="5" name="ZoneTexte 21"/>
          <p:cNvSpPr txBox="1"/>
          <p:nvPr userDrawn="1"/>
        </p:nvSpPr>
        <p:spPr>
          <a:xfrm>
            <a:off x="11184836" y="6248401"/>
            <a:ext cx="5963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C63DAF61-3613-D446-9BEF-6983EEAD7376}" type="slidenum">
              <a:rPr lang="fr-FR" sz="2000" smtClean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pPr algn="r"/>
              <a:t>‹N°›</a:t>
            </a:fld>
            <a:endParaRPr lang="fr-FR" sz="2000" dirty="0">
              <a:solidFill>
                <a:srgbClr val="2898D4"/>
              </a:solidFill>
              <a:latin typeface="PF Highway Sans Pro Medium" charset="0"/>
              <a:ea typeface="PF Highway Sans Pro Medium" charset="0"/>
              <a:cs typeface="PF Highway Sans Pro Medium" charset="0"/>
            </a:endParaRPr>
          </a:p>
        </p:txBody>
      </p:sp>
      <p:pic>
        <p:nvPicPr>
          <p:cNvPr id="13" name="Image 19">
            <a:extLst>
              <a:ext uri="{FF2B5EF4-FFF2-40B4-BE49-F238E27FC236}">
                <a16:creationId xmlns:a16="http://schemas.microsoft.com/office/drawing/2014/main" id="{FC596A13-6E2E-C14B-A26E-88F065406C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9345" y="6290580"/>
            <a:ext cx="968865" cy="273402"/>
          </a:xfrm>
          <a:prstGeom prst="rect">
            <a:avLst/>
          </a:prstGeom>
        </p:spPr>
      </p:pic>
      <p:grpSp>
        <p:nvGrpSpPr>
          <p:cNvPr id="16" name="Groupe 133"/>
          <p:cNvGrpSpPr>
            <a:grpSpLocks noChangeAspect="1"/>
          </p:cNvGrpSpPr>
          <p:nvPr userDrawn="1"/>
        </p:nvGrpSpPr>
        <p:grpSpPr>
          <a:xfrm>
            <a:off x="330406" y="2084759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17" name="Rectangle 16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8" name="Rectangle 17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" name="Groupe 139"/>
          <p:cNvGrpSpPr>
            <a:grpSpLocks noChangeAspect="1"/>
          </p:cNvGrpSpPr>
          <p:nvPr userDrawn="1"/>
        </p:nvGrpSpPr>
        <p:grpSpPr>
          <a:xfrm rot="10800000">
            <a:off x="4492078" y="3034926"/>
            <a:ext cx="360000" cy="360000"/>
            <a:chOff x="827584" y="1849170"/>
            <a:chExt cx="360000" cy="360000"/>
          </a:xfrm>
          <a:solidFill>
            <a:schemeClr val="bg1"/>
          </a:solidFill>
        </p:grpSpPr>
        <p:sp>
          <p:nvSpPr>
            <p:cNvPr id="20" name="Rectangle 19"/>
            <p:cNvSpPr/>
            <p:nvPr/>
          </p:nvSpPr>
          <p:spPr>
            <a:xfrm>
              <a:off x="827584" y="1849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1" name="Rectangle 20"/>
            <p:cNvSpPr/>
            <p:nvPr/>
          </p:nvSpPr>
          <p:spPr>
            <a:xfrm rot="5400000">
              <a:off x="953584" y="1723170"/>
              <a:ext cx="108000" cy="36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4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438406" y="2192759"/>
            <a:ext cx="4305671" cy="1094166"/>
          </a:xfrm>
          <a:prstGeom prst="rect">
            <a:avLst/>
          </a:prstGeom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44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fr-FR" b="1" dirty="0" err="1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Title</a:t>
            </a:r>
            <a:r>
              <a:rPr lang="fr-FR" b="1" dirty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44pt</a:t>
            </a:r>
            <a:endParaRPr lang="fr-FR" sz="6000" b="1" dirty="0">
              <a:solidFill>
                <a:schemeClr val="bg1"/>
              </a:solidFill>
              <a:latin typeface="PF Highway Sans Pro" charset="0"/>
              <a:ea typeface="PF Highway Sans Pro" charset="0"/>
              <a:cs typeface="PF Highway Sans Pr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815021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>
          <a:xfrm>
            <a:off x="8917856" y="6356351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50000"/>
                  </a:schemeClr>
                </a:solidFill>
              </a:defRPr>
            </a:lvl1pPr>
          </a:lstStyle>
          <a:p>
            <a:fld id="{AF5FD04B-2F37-49BE-8333-364464DF5902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11" name="Espace réservé du contenu 2"/>
          <p:cNvSpPr>
            <a:spLocks noGrp="1"/>
          </p:cNvSpPr>
          <p:nvPr>
            <p:ph idx="13" hasCustomPrompt="1"/>
          </p:nvPr>
        </p:nvSpPr>
        <p:spPr>
          <a:xfrm>
            <a:off x="528000" y="1412775"/>
            <a:ext cx="11112641" cy="4512500"/>
          </a:xfrm>
        </p:spPr>
        <p:txBody>
          <a:bodyPr/>
          <a:lstStyle>
            <a:lvl1pPr marL="0" indent="0">
              <a:buClr>
                <a:schemeClr val="accent1"/>
              </a:buClr>
              <a:buNone/>
              <a:defRPr sz="2133" baseline="0"/>
            </a:lvl1pPr>
            <a:lvl2pPr marL="575986" indent="-263993">
              <a:buClr>
                <a:schemeClr val="accent1"/>
              </a:buClr>
              <a:buFont typeface="Wingdings" panose="05000000000000000000" pitchFamily="2" charset="2"/>
              <a:buChar char="§"/>
              <a:defRPr sz="1867"/>
            </a:lvl2pPr>
            <a:lvl3pPr marL="1022374" indent="-187195">
              <a:buClr>
                <a:schemeClr val="accent1"/>
              </a:buClr>
              <a:buFont typeface="Arial" panose="020B0604020202020204" pitchFamily="34" charset="0"/>
              <a:buChar char="•"/>
              <a:defRPr sz="1867"/>
            </a:lvl3pPr>
            <a:lvl4pPr marL="1516762" indent="-215995">
              <a:buClr>
                <a:schemeClr val="accent1"/>
              </a:buClr>
              <a:buFont typeface="Courier New" panose="02070309020205020404" pitchFamily="49" charset="0"/>
              <a:buChar char="o"/>
              <a:defRPr sz="1600"/>
            </a:lvl4pPr>
            <a:lvl5pPr marL="1953551" indent="-187195">
              <a:buClr>
                <a:schemeClr val="accent1"/>
              </a:buClr>
              <a:buFont typeface="Raleway" panose="020B0003030101060003" pitchFamily="34" charset="0"/>
              <a:buChar char="−"/>
              <a:defRPr sz="1600"/>
            </a:lvl5pPr>
          </a:lstStyle>
          <a:p>
            <a:pPr lvl="0"/>
            <a:r>
              <a:rPr lang="fr-FR" dirty="0"/>
              <a:t>Tape </a:t>
            </a:r>
            <a:r>
              <a:rPr lang="fr-FR" dirty="0" err="1"/>
              <a:t>your</a:t>
            </a:r>
            <a:r>
              <a:rPr lang="fr-FR" dirty="0"/>
              <a:t> </a:t>
            </a:r>
            <a:r>
              <a:rPr lang="fr-FR" dirty="0" err="1"/>
              <a:t>text</a:t>
            </a:r>
            <a:endParaRPr lang="fr-FR" dirty="0"/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</p:txBody>
      </p:sp>
      <p:sp>
        <p:nvSpPr>
          <p:cNvPr id="8" name="Titre 1"/>
          <p:cNvSpPr>
            <a:spLocks noGrp="1"/>
          </p:cNvSpPr>
          <p:nvPr>
            <p:ph type="title" hasCustomPrompt="1"/>
          </p:nvPr>
        </p:nvSpPr>
        <p:spPr>
          <a:xfrm>
            <a:off x="1255545" y="274637"/>
            <a:ext cx="10478953" cy="562075"/>
          </a:xfrm>
        </p:spPr>
        <p:txBody>
          <a:bodyPr/>
          <a:lstStyle>
            <a:lvl1pPr>
              <a:defRPr sz="2400" b="0" i="0" baseline="0">
                <a:solidFill>
                  <a:srgbClr val="06A9B9"/>
                </a:solidFill>
                <a:latin typeface="Raleway"/>
                <a:cs typeface="Raleway"/>
              </a:defRPr>
            </a:lvl1pPr>
          </a:lstStyle>
          <a:p>
            <a:r>
              <a:rPr lang="fr-FR" dirty="0" err="1"/>
              <a:t>Title</a:t>
            </a:r>
            <a:r>
              <a:rPr lang="fr-FR" dirty="0"/>
              <a:t> of the page</a:t>
            </a:r>
            <a:br>
              <a:rPr lang="fr-FR" dirty="0"/>
            </a:br>
            <a:r>
              <a:rPr lang="fr-FR" sz="1600" dirty="0"/>
              <a:t>Possible </a:t>
            </a:r>
            <a:r>
              <a:rPr lang="fr-FR" sz="1600" dirty="0" err="1"/>
              <a:t>subtitle</a:t>
            </a:r>
            <a:endParaRPr lang="fr-FR" dirty="0"/>
          </a:p>
        </p:txBody>
      </p:sp>
      <p:cxnSp>
        <p:nvCxnSpPr>
          <p:cNvPr id="9" name="Connecteur droit 8"/>
          <p:cNvCxnSpPr/>
          <p:nvPr/>
        </p:nvCxnSpPr>
        <p:spPr>
          <a:xfrm>
            <a:off x="1543577" y="932723"/>
            <a:ext cx="730431" cy="0"/>
          </a:xfrm>
          <a:prstGeom prst="line">
            <a:avLst/>
          </a:prstGeom>
          <a:ln w="12700">
            <a:solidFill>
              <a:srgbClr val="0C405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507699" y="254000"/>
            <a:ext cx="576000" cy="576000"/>
          </a:xfrm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9099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Cliquez pour modifier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246498" y="137652"/>
            <a:ext cx="137652" cy="452283"/>
          </a:xfrm>
          <a:prstGeom prst="rect">
            <a:avLst/>
          </a:prstGeom>
          <a:solidFill>
            <a:srgbClr val="44546A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1850363" y="137652"/>
            <a:ext cx="137652" cy="452283"/>
          </a:xfrm>
          <a:prstGeom prst="rect">
            <a:avLst/>
          </a:prstGeom>
          <a:solidFill>
            <a:srgbClr val="44546A"/>
          </a:solidFill>
          <a:ln w="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19492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1598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number points with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" name="Google Shape;26;p3"/>
          <p:cNvSpPr txBox="1">
            <a:spLocks noGrp="1"/>
          </p:cNvSpPr>
          <p:nvPr>
            <p:ph type="body" idx="1" hasCustomPrompt="1"/>
          </p:nvPr>
        </p:nvSpPr>
        <p:spPr>
          <a:xfrm>
            <a:off x="2665866" y="220870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18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2665866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16" hasCustomPrompt="1"/>
          </p:nvPr>
        </p:nvSpPr>
        <p:spPr>
          <a:xfrm>
            <a:off x="7752185" y="2208709"/>
            <a:ext cx="3168351" cy="8797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7752185" y="177281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19" hasCustomPrompt="1"/>
          </p:nvPr>
        </p:nvSpPr>
        <p:spPr>
          <a:xfrm>
            <a:off x="2665866" y="3746346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3" name="ZoneTexte 10"/>
          <p:cNvSpPr txBox="1"/>
          <p:nvPr userDrawn="1"/>
        </p:nvSpPr>
        <p:spPr>
          <a:xfrm>
            <a:off x="1252046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24" name="ZoneTexte 10"/>
          <p:cNvSpPr txBox="1"/>
          <p:nvPr userDrawn="1"/>
        </p:nvSpPr>
        <p:spPr>
          <a:xfrm>
            <a:off x="6344991" y="1556792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25" name="ZoneTexte 10"/>
          <p:cNvSpPr txBox="1"/>
          <p:nvPr userDrawn="1"/>
        </p:nvSpPr>
        <p:spPr>
          <a:xfrm>
            <a:off x="1252047" y="3545083"/>
            <a:ext cx="1211456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27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7752185" y="3744964"/>
            <a:ext cx="3168351" cy="4358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Title text 24pt</a:t>
            </a:r>
            <a:endParaRPr dirty="0"/>
          </a:p>
        </p:txBody>
      </p:sp>
      <p:sp>
        <p:nvSpPr>
          <p:cNvPr id="28" name="ZoneTexte 10"/>
          <p:cNvSpPr txBox="1"/>
          <p:nvPr userDrawn="1"/>
        </p:nvSpPr>
        <p:spPr>
          <a:xfrm>
            <a:off x="6344991" y="3501008"/>
            <a:ext cx="1211457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30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2665866" y="418223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31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7752184" y="4182239"/>
            <a:ext cx="3168351" cy="881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6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All text content goes here 16pt</a:t>
            </a:r>
            <a:endParaRPr dirty="0"/>
          </a:p>
        </p:txBody>
      </p:sp>
      <p:sp>
        <p:nvSpPr>
          <p:cNvPr id="32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33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</p:spTree>
    <p:extLst>
      <p:ext uri="{BB962C8B-B14F-4D97-AF65-F5344CB8AC3E}">
        <p14:creationId xmlns:p14="http://schemas.microsoft.com/office/powerpoint/2010/main" val="13817249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11798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25376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46630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00205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58745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868727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46492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12347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3132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number points with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1431234"/>
            <a:ext cx="12192000" cy="4015410"/>
          </a:xfrm>
          <a:prstGeom prst="rect">
            <a:avLst/>
          </a:prstGeom>
          <a:solidFill>
            <a:srgbClr val="003C6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Titre 1"/>
          <p:cNvSpPr>
            <a:spLocks noGrp="1"/>
          </p:cNvSpPr>
          <p:nvPr>
            <p:ph type="ctrTitle" hasCustomPrompt="1"/>
          </p:nvPr>
        </p:nvSpPr>
        <p:spPr>
          <a:xfrm>
            <a:off x="513630" y="188640"/>
            <a:ext cx="10624686" cy="787051"/>
          </a:xfrm>
          <a:prstGeom prst="rect">
            <a:avLst/>
          </a:prstGeom>
        </p:spPr>
        <p:txBody>
          <a:bodyPr lIns="0" tIns="0" rIns="0" bIns="0" anchor="b">
            <a:noAutofit/>
          </a:bodyPr>
          <a:lstStyle>
            <a:lvl1pPr>
              <a:defRPr sz="4000" baseline="0">
                <a:solidFill>
                  <a:srgbClr val="003C68"/>
                </a:solidFill>
              </a:defRPr>
            </a:lvl1pPr>
          </a:lstStyle>
          <a:p>
            <a:r>
              <a:rPr lang="fr-FR" sz="4000" dirty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header 40pt</a:t>
            </a:r>
            <a:endParaRPr lang="en-US" sz="4000" dirty="0"/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513630" y="975692"/>
            <a:ext cx="10624686" cy="454105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>
              <a:buNone/>
              <a:defRPr baseline="0">
                <a:solidFill>
                  <a:srgbClr val="2898D4"/>
                </a:solidFill>
              </a:defRPr>
            </a:lvl1pPr>
            <a:lvl2pPr marL="457200" indent="0">
              <a:buNone/>
              <a:defRPr>
                <a:solidFill>
                  <a:srgbClr val="2898D4"/>
                </a:solidFill>
              </a:defRPr>
            </a:lvl2pPr>
            <a:lvl3pPr marL="914400" indent="0">
              <a:buNone/>
              <a:defRPr>
                <a:solidFill>
                  <a:srgbClr val="2898D4"/>
                </a:solidFill>
              </a:defRPr>
            </a:lvl3pPr>
            <a:lvl4pPr marL="1371600" indent="0">
              <a:buNone/>
              <a:defRPr>
                <a:solidFill>
                  <a:srgbClr val="2898D4"/>
                </a:solidFill>
              </a:defRPr>
            </a:lvl4pPr>
            <a:lvl5pPr marL="1828800" indent="0">
              <a:buNone/>
              <a:defRPr>
                <a:solidFill>
                  <a:srgbClr val="2898D4"/>
                </a:solidFill>
              </a:defRPr>
            </a:lvl5pPr>
          </a:lstStyle>
          <a:p>
            <a:pPr algn="l"/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Slide </a:t>
            </a:r>
            <a:r>
              <a:rPr lang="fr-FR" sz="1600" dirty="0" err="1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sub</a:t>
            </a:r>
            <a:r>
              <a:rPr lang="fr-FR" sz="1600" dirty="0">
                <a:solidFill>
                  <a:srgbClr val="2898D4"/>
                </a:solidFill>
                <a:latin typeface="PF Highway Sans Pro" charset="0"/>
                <a:ea typeface="PF Highway Sans Pro" charset="0"/>
                <a:cs typeface="PF Highway Sans Pro" charset="0"/>
              </a:rPr>
              <a:t> header 16pt</a:t>
            </a:r>
          </a:p>
        </p:txBody>
      </p:sp>
      <p:sp>
        <p:nvSpPr>
          <p:cNvPr id="7" name="ZoneTexte 10"/>
          <p:cNvSpPr txBox="1"/>
          <p:nvPr userDrawn="1"/>
        </p:nvSpPr>
        <p:spPr>
          <a:xfrm>
            <a:off x="1252046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01</a:t>
            </a:r>
          </a:p>
        </p:txBody>
      </p:sp>
      <p:sp>
        <p:nvSpPr>
          <p:cNvPr id="9" name="ZoneTexte 10"/>
          <p:cNvSpPr txBox="1"/>
          <p:nvPr userDrawn="1"/>
        </p:nvSpPr>
        <p:spPr>
          <a:xfrm>
            <a:off x="4853322" y="1556792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02</a:t>
            </a:r>
          </a:p>
        </p:txBody>
      </p:sp>
      <p:sp>
        <p:nvSpPr>
          <p:cNvPr id="11" name="ZoneTexte 10"/>
          <p:cNvSpPr txBox="1"/>
          <p:nvPr userDrawn="1"/>
        </p:nvSpPr>
        <p:spPr>
          <a:xfrm>
            <a:off x="8454603" y="1556792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03</a:t>
            </a:r>
          </a:p>
        </p:txBody>
      </p:sp>
      <p:sp>
        <p:nvSpPr>
          <p:cNvPr id="13" name="ZoneTexte 10"/>
          <p:cNvSpPr txBox="1"/>
          <p:nvPr userDrawn="1"/>
        </p:nvSpPr>
        <p:spPr>
          <a:xfrm>
            <a:off x="1252047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04</a:t>
            </a:r>
          </a:p>
        </p:txBody>
      </p:sp>
      <p:sp>
        <p:nvSpPr>
          <p:cNvPr id="15" name="ZoneTexte 10"/>
          <p:cNvSpPr txBox="1"/>
          <p:nvPr userDrawn="1"/>
        </p:nvSpPr>
        <p:spPr>
          <a:xfrm>
            <a:off x="4853322" y="3469975"/>
            <a:ext cx="2510644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05</a:t>
            </a:r>
          </a:p>
        </p:txBody>
      </p:sp>
      <p:sp>
        <p:nvSpPr>
          <p:cNvPr id="17" name="ZoneTexte 10"/>
          <p:cNvSpPr txBox="1"/>
          <p:nvPr userDrawn="1"/>
        </p:nvSpPr>
        <p:spPr>
          <a:xfrm>
            <a:off x="8454602" y="3469975"/>
            <a:ext cx="2510645" cy="96713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fr-FR" sz="72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06</a:t>
            </a:r>
          </a:p>
        </p:txBody>
      </p:sp>
      <p:sp>
        <p:nvSpPr>
          <p:cNvPr id="19" name="Google Shape;26;p3"/>
          <p:cNvSpPr txBox="1">
            <a:spLocks noGrp="1"/>
          </p:cNvSpPr>
          <p:nvPr>
            <p:ph type="body" idx="15" hasCustomPrompt="1"/>
          </p:nvPr>
        </p:nvSpPr>
        <p:spPr>
          <a:xfrm>
            <a:off x="1252047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0" name="Google Shape;26;p3"/>
          <p:cNvSpPr txBox="1">
            <a:spLocks noGrp="1"/>
          </p:cNvSpPr>
          <p:nvPr>
            <p:ph type="body" idx="21" hasCustomPrompt="1"/>
          </p:nvPr>
        </p:nvSpPr>
        <p:spPr>
          <a:xfrm>
            <a:off x="485332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1" name="Google Shape;26;p3"/>
          <p:cNvSpPr txBox="1">
            <a:spLocks noGrp="1"/>
          </p:cNvSpPr>
          <p:nvPr>
            <p:ph type="body" idx="22" hasCustomPrompt="1"/>
          </p:nvPr>
        </p:nvSpPr>
        <p:spPr>
          <a:xfrm>
            <a:off x="8454603" y="2523929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2" name="Google Shape;26;p3"/>
          <p:cNvSpPr txBox="1">
            <a:spLocks noGrp="1"/>
          </p:cNvSpPr>
          <p:nvPr>
            <p:ph type="body" idx="23" hasCustomPrompt="1"/>
          </p:nvPr>
        </p:nvSpPr>
        <p:spPr>
          <a:xfrm>
            <a:off x="8454603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  <p:sp>
        <p:nvSpPr>
          <p:cNvPr id="23" name="Google Shape;26;p3"/>
          <p:cNvSpPr txBox="1">
            <a:spLocks noGrp="1"/>
          </p:cNvSpPr>
          <p:nvPr>
            <p:ph type="body" idx="24" hasCustomPrompt="1"/>
          </p:nvPr>
        </p:nvSpPr>
        <p:spPr>
          <a:xfrm>
            <a:off x="1252047" y="4437112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/>
              <a:t>content here 24pt</a:t>
            </a:r>
            <a:endParaRPr lang="en-GB" dirty="0"/>
          </a:p>
        </p:txBody>
      </p:sp>
      <p:sp>
        <p:nvSpPr>
          <p:cNvPr id="24" name="Google Shape;26;p3"/>
          <p:cNvSpPr txBox="1">
            <a:spLocks noGrp="1"/>
          </p:cNvSpPr>
          <p:nvPr>
            <p:ph type="body" idx="25" hasCustomPrompt="1"/>
          </p:nvPr>
        </p:nvSpPr>
        <p:spPr>
          <a:xfrm>
            <a:off x="4853323" y="4442305"/>
            <a:ext cx="2683713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chemeClr val="bg1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Type descriptor</a:t>
            </a:r>
            <a:br>
              <a:rPr lang="en-GB" dirty="0"/>
            </a:br>
            <a:r>
              <a:rPr lang="en-GB" dirty="0"/>
              <a:t>content here 24pt</a:t>
            </a:r>
          </a:p>
        </p:txBody>
      </p:sp>
    </p:spTree>
    <p:extLst>
      <p:ext uri="{BB962C8B-B14F-4D97-AF65-F5344CB8AC3E}">
        <p14:creationId xmlns:p14="http://schemas.microsoft.com/office/powerpoint/2010/main" val="7170325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2" name="Titre 1"/>
          <p:cNvSpPr txBox="1">
            <a:spLocks/>
          </p:cNvSpPr>
          <p:nvPr userDrawn="1"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3359696" y="5027682"/>
            <a:ext cx="7716982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here at 24pt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3359150" y="4076700"/>
            <a:ext cx="7716838" cy="95091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4400" baseline="0"/>
            </a:lvl1pPr>
          </a:lstStyle>
          <a:p>
            <a:pPr lvl="0"/>
            <a:r>
              <a:rPr lang="en-US" sz="4400" dirty="0"/>
              <a:t>Divider text here 44pt</a:t>
            </a:r>
            <a:endParaRPr lang="en-US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415480" y="3839264"/>
            <a:ext cx="1942980" cy="135421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8800" spc="-300">
                <a:solidFill>
                  <a:srgbClr val="2898D4"/>
                </a:solidFill>
              </a:defRPr>
            </a:lvl1pPr>
          </a:lstStyle>
          <a:p>
            <a:pPr lvl="0"/>
            <a:r>
              <a:rPr lang="en-GB" dirty="0"/>
              <a:t>01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3760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68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0" y="-12851"/>
            <a:ext cx="12191999" cy="345085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rgbClr val="003C68"/>
                </a:solidFill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2" name="Titre 1"/>
          <p:cNvSpPr txBox="1">
            <a:spLocks/>
          </p:cNvSpPr>
          <p:nvPr userDrawn="1"/>
        </p:nvSpPr>
        <p:spPr>
          <a:xfrm>
            <a:off x="3359696" y="4005064"/>
            <a:ext cx="7716982" cy="1022618"/>
          </a:xfrm>
          <a:prstGeom prst="rect">
            <a:avLst/>
          </a:prstGeom>
        </p:spPr>
        <p:txBody>
          <a:bodyPr lIns="0" tIns="0" rIns="0" bIns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</a:lstStyle>
          <a:p>
            <a:endParaRPr lang="en-US" sz="4400" dirty="0"/>
          </a:p>
        </p:txBody>
      </p:sp>
      <p:sp>
        <p:nvSpPr>
          <p:cNvPr id="14" name="Google Shape;26;p3"/>
          <p:cNvSpPr txBox="1">
            <a:spLocks noGrp="1"/>
          </p:cNvSpPr>
          <p:nvPr>
            <p:ph type="body" idx="17" hasCustomPrompt="1"/>
          </p:nvPr>
        </p:nvSpPr>
        <p:spPr>
          <a:xfrm>
            <a:off x="3359696" y="5027682"/>
            <a:ext cx="7716982" cy="7920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/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400" b="0" i="0" u="none" strike="noStrike" cap="none" baseline="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  <a:sym typeface="Arial"/>
              </a:defRPr>
            </a:lvl1pPr>
            <a:lvl2pPr marL="914400" marR="0" lvl="1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GB" dirty="0"/>
              <a:t>Descriptor text here at 24pt</a:t>
            </a:r>
            <a:endParaRPr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3359150" y="4076700"/>
            <a:ext cx="7716838" cy="95091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4400" baseline="0"/>
            </a:lvl1pPr>
          </a:lstStyle>
          <a:p>
            <a:pPr lvl="0"/>
            <a:r>
              <a:rPr lang="en-US" sz="4400" dirty="0"/>
              <a:t>Divider text here 44pt</a:t>
            </a:r>
            <a:endParaRPr lang="en-US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415480" y="3839264"/>
            <a:ext cx="1942980" cy="135421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8800" spc="-300">
                <a:solidFill>
                  <a:srgbClr val="2898D4"/>
                </a:solidFill>
              </a:defRPr>
            </a:lvl1pPr>
          </a:lstStyle>
          <a:p>
            <a:pPr lvl="0"/>
            <a:r>
              <a:rPr lang="en-GB" dirty="0"/>
              <a:t>02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27200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568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image" Target="../media/image21.jpg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er 5"/>
          <p:cNvGrpSpPr/>
          <p:nvPr userDrawn="1"/>
        </p:nvGrpSpPr>
        <p:grpSpPr>
          <a:xfrm>
            <a:off x="320638" y="6126413"/>
            <a:ext cx="1425036" cy="628666"/>
            <a:chOff x="8645240" y="5260769"/>
            <a:chExt cx="3144983" cy="1387434"/>
          </a:xfrm>
        </p:grpSpPr>
        <p:sp>
          <p:nvSpPr>
            <p:cNvPr id="9" name="Rectangle 8"/>
            <p:cNvSpPr/>
            <p:nvPr/>
          </p:nvSpPr>
          <p:spPr>
            <a:xfrm>
              <a:off x="8645240" y="5260769"/>
              <a:ext cx="3144983" cy="13874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0" name="Image 7"/>
            <p:cNvPicPr>
              <a:picLocks noChangeAspect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60692" y="5449533"/>
              <a:ext cx="2889003" cy="1004871"/>
            </a:xfrm>
            <a:prstGeom prst="rect">
              <a:avLst/>
            </a:prstGeom>
          </p:spPr>
        </p:pic>
      </p:grpSp>
      <p:sp>
        <p:nvSpPr>
          <p:cNvPr id="25" name="Google Shape;27;p3"/>
          <p:cNvSpPr txBox="1">
            <a:spLocks/>
          </p:cNvSpPr>
          <p:nvPr userDrawn="1"/>
        </p:nvSpPr>
        <p:spPr>
          <a:xfrm>
            <a:off x="11208568" y="6236618"/>
            <a:ext cx="632762" cy="3346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 sz="8800" b="0" i="0" u="none" strike="noStrike" cap="none">
                <a:solidFill>
                  <a:schemeClr val="accent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uk-UA" sz="2000" b="0" i="0" u="none" strike="noStrike" kern="0" cap="none" spc="0" normalizeH="0" baseline="0" noProof="0" smtClean="0">
                <a:ln>
                  <a:noFill/>
                </a:ln>
                <a:solidFill>
                  <a:srgbClr val="2898D4"/>
                </a:solidFill>
                <a:effectLst/>
                <a:uLnTx/>
                <a:uFillTx/>
                <a:latin typeface="PF Highway Sans Pro" charset="0"/>
                <a:ea typeface="PF Highway Sans Pro" charset="0"/>
                <a:cs typeface="PF Highway Sans Pro" charset="0"/>
                <a:sym typeface="Montserrat Medium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‹N°›</a:t>
            </a:fld>
            <a:endParaRPr kumimoji="0" lang="uk-UA" sz="2000" b="0" i="0" u="none" strike="noStrike" kern="0" cap="none" spc="0" normalizeH="0" baseline="0" noProof="0" dirty="0">
              <a:ln>
                <a:noFill/>
              </a:ln>
              <a:solidFill>
                <a:srgbClr val="2898D4"/>
              </a:solidFill>
              <a:effectLst/>
              <a:uLnTx/>
              <a:uFillTx/>
              <a:latin typeface="PF Highway Sans Pro" charset="0"/>
              <a:ea typeface="PF Highway Sans Pro" charset="0"/>
              <a:cs typeface="PF Highway Sans Pro" charset="0"/>
              <a:sym typeface="Montserrat Medium"/>
            </a:endParaRPr>
          </a:p>
        </p:txBody>
      </p:sp>
      <p:sp>
        <p:nvSpPr>
          <p:cNvPr id="26" name="ZoneTexte 18"/>
          <p:cNvSpPr txBox="1"/>
          <p:nvPr userDrawn="1"/>
        </p:nvSpPr>
        <p:spPr>
          <a:xfrm>
            <a:off x="10740006" y="6263444"/>
            <a:ext cx="6125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dirty="0">
                <a:solidFill>
                  <a:srgbClr val="2898D4"/>
                </a:solidFill>
                <a:latin typeface="PF Highway Sans Pro Medium" charset="0"/>
                <a:ea typeface="PF Highway Sans Pro Medium" charset="0"/>
                <a:cs typeface="PF Highway Sans Pro Medium" charset="0"/>
              </a:rPr>
              <a:t>PAGE</a:t>
            </a:r>
          </a:p>
        </p:txBody>
      </p:sp>
    </p:spTree>
    <p:extLst>
      <p:ext uri="{BB962C8B-B14F-4D97-AF65-F5344CB8AC3E}">
        <p14:creationId xmlns:p14="http://schemas.microsoft.com/office/powerpoint/2010/main" val="4528251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94" r:id="rId9"/>
    <p:sldLayoutId id="2147483659" r:id="rId10"/>
    <p:sldLayoutId id="2147483682" r:id="rId11"/>
    <p:sldLayoutId id="2147483679" r:id="rId12"/>
    <p:sldLayoutId id="2147483680" r:id="rId13"/>
    <p:sldLayoutId id="2147483691" r:id="rId14"/>
    <p:sldLayoutId id="2147483695" r:id="rId15"/>
    <p:sldLayoutId id="2147483684" r:id="rId16"/>
    <p:sldLayoutId id="2147483683" r:id="rId17"/>
    <p:sldLayoutId id="2147483685" r:id="rId18"/>
    <p:sldLayoutId id="2147483686" r:id="rId19"/>
    <p:sldLayoutId id="2147483687" r:id="rId20"/>
    <p:sldLayoutId id="2147483688" r:id="rId21"/>
    <p:sldLayoutId id="2147483690" r:id="rId22"/>
    <p:sldLayoutId id="2147483689" r:id="rId23"/>
    <p:sldLayoutId id="2147483692" r:id="rId24"/>
    <p:sldLayoutId id="2147483693" r:id="rId25"/>
    <p:sldLayoutId id="2147483696" r:id="rId26"/>
    <p:sldLayoutId id="2147483697" r:id="rId27"/>
    <p:sldLayoutId id="2147483698" r:id="rId28"/>
    <p:sldLayoutId id="2147483699" r:id="rId29"/>
    <p:sldLayoutId id="2147483704" r:id="rId30"/>
    <p:sldLayoutId id="2147483700" r:id="rId31"/>
    <p:sldLayoutId id="2147483705" r:id="rId32"/>
    <p:sldLayoutId id="2147483701" r:id="rId33"/>
    <p:sldLayoutId id="2147483703" r:id="rId34"/>
    <p:sldLayoutId id="2147483706" r:id="rId35"/>
    <p:sldLayoutId id="2147483702" r:id="rId36"/>
    <p:sldLayoutId id="2147483708" r:id="rId37"/>
    <p:sldLayoutId id="2147483661" r:id="rId38"/>
    <p:sldLayoutId id="2147483707" r:id="rId39"/>
    <p:sldLayoutId id="2147483662" r:id="rId40"/>
    <p:sldLayoutId id="2147483667" r:id="rId41"/>
    <p:sldLayoutId id="2147483663" r:id="rId42"/>
    <p:sldLayoutId id="2147483664" r:id="rId43"/>
    <p:sldLayoutId id="2147483678" r:id="rId44"/>
    <p:sldLayoutId id="2147483665" r:id="rId45"/>
    <p:sldLayoutId id="2147483670" r:id="rId46"/>
    <p:sldLayoutId id="2147483666" r:id="rId47"/>
    <p:sldLayoutId id="2147483668" r:id="rId48"/>
    <p:sldLayoutId id="2147483677" r:id="rId49"/>
    <p:sldLayoutId id="2147483669" r:id="rId50"/>
    <p:sldLayoutId id="2147483671" r:id="rId51"/>
    <p:sldLayoutId id="2147483672" r:id="rId52"/>
    <p:sldLayoutId id="2147483674" r:id="rId53"/>
    <p:sldLayoutId id="2147483673" r:id="rId54"/>
    <p:sldLayoutId id="2147483676" r:id="rId55"/>
    <p:sldLayoutId id="2147483675" r:id="rId56"/>
    <p:sldLayoutId id="2147483724" r:id="rId5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rgbClr val="003C68"/>
          </a:solidFill>
          <a:latin typeface="PF Highway Sans Pro" charset="0"/>
          <a:ea typeface="PF Highway Sans Pro" charset="0"/>
          <a:cs typeface="PF Highway Sans Pro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Cliquez et modifiez le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1B97386-2A93-7E47-882C-BA306B7A9D3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28/05/2021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6B68D4-C326-7F4C-AF23-FF7B6BCFB44A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Image 7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1218838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06961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lide Number Placeholder 1">
            <a:extLst>
              <a:ext uri="{FF2B5EF4-FFF2-40B4-BE49-F238E27FC236}">
                <a16:creationId xmlns:a16="http://schemas.microsoft.com/office/drawing/2014/main" id="{FF9AF009-5185-43C3-AB4F-6BD4F63363F0}"/>
              </a:ext>
            </a:extLst>
          </p:cNvPr>
          <p:cNvSpPr txBox="1">
            <a:spLocks/>
          </p:cNvSpPr>
          <p:nvPr/>
        </p:nvSpPr>
        <p:spPr>
          <a:xfrm>
            <a:off x="8917856" y="6365587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r" defTabSz="914400" rtl="0" eaLnBrk="1" latinLnBrk="0" hangingPunct="1">
              <a:defRPr sz="2133" b="1" i="0" kern="1200">
                <a:solidFill>
                  <a:schemeClr val="tx2">
                    <a:lumMod val="50000"/>
                  </a:schemeClr>
                </a:solidFill>
                <a:latin typeface="Raleway"/>
                <a:ea typeface="+mn-ea"/>
                <a:cs typeface="Raleway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EF08B9A-1EF1-48E7-A85F-BE8ED7601057}" type="slidenum">
              <a:rPr kumimoji="0" lang="en-US" sz="2133" b="1" i="0" u="none" strike="noStrike" kern="1200" cap="none" spc="0" normalizeH="0" baseline="0" noProof="0" smtClean="0">
                <a:ln>
                  <a:noFill/>
                </a:ln>
                <a:solidFill>
                  <a:srgbClr val="B8E0E5">
                    <a:lumMod val="50000"/>
                  </a:srgbClr>
                </a:solidFill>
                <a:effectLst/>
                <a:uLnTx/>
                <a:uFillTx/>
                <a:latin typeface="Raleway"/>
                <a:ea typeface="+mn-ea"/>
              </a:rPr>
              <a:pPr marL="0" marR="0" lvl="0" indent="0" algn="r" defTabSz="121917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2133" b="1" i="0" u="none" strike="noStrike" kern="1200" cap="none" spc="0" normalizeH="0" baseline="0" noProof="0" dirty="0">
              <a:ln>
                <a:noFill/>
              </a:ln>
              <a:solidFill>
                <a:srgbClr val="B8E0E5">
                  <a:lumMod val="50000"/>
                </a:srgbClr>
              </a:solidFill>
              <a:effectLst/>
              <a:uLnTx/>
              <a:uFillTx/>
              <a:latin typeface="Raleway"/>
              <a:ea typeface="+mn-ea"/>
            </a:endParaRPr>
          </a:p>
        </p:txBody>
      </p:sp>
      <p:grpSp>
        <p:nvGrpSpPr>
          <p:cNvPr id="22" name="Groupe 1">
            <a:extLst>
              <a:ext uri="{FF2B5EF4-FFF2-40B4-BE49-F238E27FC236}">
                <a16:creationId xmlns:a16="http://schemas.microsoft.com/office/drawing/2014/main" id="{386FB3B4-7058-4F73-98A8-57C12B118E52}"/>
              </a:ext>
            </a:extLst>
          </p:cNvPr>
          <p:cNvGrpSpPr/>
          <p:nvPr/>
        </p:nvGrpSpPr>
        <p:grpSpPr>
          <a:xfrm>
            <a:off x="10334048" y="157154"/>
            <a:ext cx="1722475" cy="855165"/>
            <a:chOff x="8326382" y="5200922"/>
            <a:chExt cx="1722475" cy="928088"/>
          </a:xfrm>
        </p:grpSpPr>
        <p:sp>
          <p:nvSpPr>
            <p:cNvPr id="23" name="Snip Diagonal Corner Rectangle 25">
              <a:extLst>
                <a:ext uri="{FF2B5EF4-FFF2-40B4-BE49-F238E27FC236}">
                  <a16:creationId xmlns:a16="http://schemas.microsoft.com/office/drawing/2014/main" id="{4BBF73E6-4B91-46F8-A975-CCCF02C9419E}"/>
                </a:ext>
              </a:extLst>
            </p:cNvPr>
            <p:cNvSpPr/>
            <p:nvPr/>
          </p:nvSpPr>
          <p:spPr>
            <a:xfrm>
              <a:off x="8497015" y="5524225"/>
              <a:ext cx="1551842" cy="604785"/>
            </a:xfrm>
            <a:prstGeom prst="snip2DiagRect">
              <a:avLst/>
            </a:prstGeom>
            <a:solidFill>
              <a:srgbClr val="FADAE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1" i="0" u="none" strike="noStrike" kern="1200" cap="none" spc="0" normalizeH="0" baseline="0" noProof="0" dirty="0">
                  <a:ln>
                    <a:noFill/>
                  </a:ln>
                  <a:solidFill>
                    <a:srgbClr val="E74776"/>
                  </a:solidFill>
                  <a:effectLst/>
                  <a:uLnTx/>
                  <a:uFillTx/>
                  <a:latin typeface="Raleway"/>
                  <a:ea typeface="+mn-ea"/>
                  <a:cs typeface="+mn-cs"/>
                </a:rPr>
                <a:t>Mandatory: all Ipsen</a:t>
              </a:r>
            </a:p>
          </p:txBody>
        </p:sp>
        <p:sp>
          <p:nvSpPr>
            <p:cNvPr id="24" name="TextBox 37">
              <a:extLst>
                <a:ext uri="{FF2B5EF4-FFF2-40B4-BE49-F238E27FC236}">
                  <a16:creationId xmlns:a16="http://schemas.microsoft.com/office/drawing/2014/main" id="{070D3F28-6E6C-41CF-97DB-F14DDD1AA4BD}"/>
                </a:ext>
              </a:extLst>
            </p:cNvPr>
            <p:cNvSpPr txBox="1"/>
            <p:nvPr/>
          </p:nvSpPr>
          <p:spPr>
            <a:xfrm>
              <a:off x="8615002" y="5312466"/>
              <a:ext cx="1134423" cy="215444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lIns="360000" tIns="0" rIns="3600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aleway"/>
                  <a:ea typeface="+mn-ea"/>
                  <a:cs typeface="Raleway"/>
                </a:rPr>
                <a:t>NOTE</a:t>
              </a:r>
            </a:p>
          </p:txBody>
        </p:sp>
        <p:pic>
          <p:nvPicPr>
            <p:cNvPr id="25" name="Picture 31" descr="note.png">
              <a:extLst>
                <a:ext uri="{FF2B5EF4-FFF2-40B4-BE49-F238E27FC236}">
                  <a16:creationId xmlns:a16="http://schemas.microsoft.com/office/drawing/2014/main" id="{2549562E-3C37-47F9-8904-813090E354F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26382" y="5200922"/>
              <a:ext cx="437430" cy="437430"/>
            </a:xfrm>
            <a:prstGeom prst="rect">
              <a:avLst/>
            </a:prstGeom>
          </p:spPr>
        </p:pic>
      </p:grp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82164F4D-206A-42D7-988F-A95590332A43}"/>
              </a:ext>
            </a:extLst>
          </p:cNvPr>
          <p:cNvSpPr/>
          <p:nvPr/>
        </p:nvSpPr>
        <p:spPr>
          <a:xfrm>
            <a:off x="3049431" y="1428489"/>
            <a:ext cx="5351754" cy="934018"/>
          </a:xfrm>
          <a:custGeom>
            <a:avLst/>
            <a:gdLst>
              <a:gd name="connsiteX0" fmla="*/ 0 w 5351754"/>
              <a:gd name="connsiteY0" fmla="*/ 93402 h 934018"/>
              <a:gd name="connsiteX1" fmla="*/ 93402 w 5351754"/>
              <a:gd name="connsiteY1" fmla="*/ 0 h 934018"/>
              <a:gd name="connsiteX2" fmla="*/ 5258352 w 5351754"/>
              <a:gd name="connsiteY2" fmla="*/ 0 h 934018"/>
              <a:gd name="connsiteX3" fmla="*/ 5351754 w 5351754"/>
              <a:gd name="connsiteY3" fmla="*/ 93402 h 934018"/>
              <a:gd name="connsiteX4" fmla="*/ 5351754 w 5351754"/>
              <a:gd name="connsiteY4" fmla="*/ 840616 h 934018"/>
              <a:gd name="connsiteX5" fmla="*/ 5258352 w 5351754"/>
              <a:gd name="connsiteY5" fmla="*/ 934018 h 934018"/>
              <a:gd name="connsiteX6" fmla="*/ 93402 w 5351754"/>
              <a:gd name="connsiteY6" fmla="*/ 934018 h 934018"/>
              <a:gd name="connsiteX7" fmla="*/ 0 w 5351754"/>
              <a:gd name="connsiteY7" fmla="*/ 840616 h 934018"/>
              <a:gd name="connsiteX8" fmla="*/ 0 w 5351754"/>
              <a:gd name="connsiteY8" fmla="*/ 93402 h 93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51754" h="934018">
                <a:moveTo>
                  <a:pt x="0" y="93402"/>
                </a:moveTo>
                <a:cubicBezTo>
                  <a:pt x="0" y="41817"/>
                  <a:pt x="41817" y="0"/>
                  <a:pt x="93402" y="0"/>
                </a:cubicBezTo>
                <a:lnTo>
                  <a:pt x="5258352" y="0"/>
                </a:lnTo>
                <a:cubicBezTo>
                  <a:pt x="5309937" y="0"/>
                  <a:pt x="5351754" y="41817"/>
                  <a:pt x="5351754" y="93402"/>
                </a:cubicBezTo>
                <a:lnTo>
                  <a:pt x="5351754" y="840616"/>
                </a:lnTo>
                <a:cubicBezTo>
                  <a:pt x="5351754" y="892201"/>
                  <a:pt x="5309937" y="934018"/>
                  <a:pt x="5258352" y="934018"/>
                </a:cubicBezTo>
                <a:lnTo>
                  <a:pt x="93402" y="934018"/>
                </a:lnTo>
                <a:cubicBezTo>
                  <a:pt x="41817" y="934018"/>
                  <a:pt x="0" y="892201"/>
                  <a:pt x="0" y="840616"/>
                </a:cubicBezTo>
                <a:lnTo>
                  <a:pt x="0" y="93402"/>
                </a:lnTo>
                <a:close/>
              </a:path>
            </a:pathLst>
          </a:custGeom>
          <a:solidFill>
            <a:srgbClr val="E74776">
              <a:hueOff val="0"/>
              <a:satOff val="0"/>
              <a:lumOff val="0"/>
              <a:alphaOff val="0"/>
            </a:srgbClr>
          </a:solidFill>
          <a:ln w="381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80696" tIns="80696" rIns="972000" bIns="80696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June 7 to June </a:t>
            </a:r>
            <a:r>
              <a:rPr lang="en-US" sz="1400" b="1" dirty="0">
                <a:solidFill>
                  <a:srgbClr val="FFFFFF"/>
                </a:solidFill>
                <a:latin typeface="Raleway"/>
              </a:rPr>
              <a:t>30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  <a:p>
            <a:pPr marL="114300" marR="0" lvl="1" indent="-114300" algn="l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Managers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are accountable for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assessment of potential 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of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all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their team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members, review critical positions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and update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succession plans</a:t>
            </a:r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24AF05C8-AE6D-43D8-A5F7-E345F95AFF08}"/>
              </a:ext>
            </a:extLst>
          </p:cNvPr>
          <p:cNvSpPr/>
          <p:nvPr/>
        </p:nvSpPr>
        <p:spPr>
          <a:xfrm>
            <a:off x="3706325" y="2488556"/>
            <a:ext cx="5140396" cy="1727814"/>
          </a:xfrm>
          <a:custGeom>
            <a:avLst/>
            <a:gdLst>
              <a:gd name="connsiteX0" fmla="*/ 0 w 5140396"/>
              <a:gd name="connsiteY0" fmla="*/ 172781 h 1727814"/>
              <a:gd name="connsiteX1" fmla="*/ 172781 w 5140396"/>
              <a:gd name="connsiteY1" fmla="*/ 0 h 1727814"/>
              <a:gd name="connsiteX2" fmla="*/ 4967615 w 5140396"/>
              <a:gd name="connsiteY2" fmla="*/ 0 h 1727814"/>
              <a:gd name="connsiteX3" fmla="*/ 5140396 w 5140396"/>
              <a:gd name="connsiteY3" fmla="*/ 172781 h 1727814"/>
              <a:gd name="connsiteX4" fmla="*/ 5140396 w 5140396"/>
              <a:gd name="connsiteY4" fmla="*/ 1555033 h 1727814"/>
              <a:gd name="connsiteX5" fmla="*/ 4967615 w 5140396"/>
              <a:gd name="connsiteY5" fmla="*/ 1727814 h 1727814"/>
              <a:gd name="connsiteX6" fmla="*/ 172781 w 5140396"/>
              <a:gd name="connsiteY6" fmla="*/ 1727814 h 1727814"/>
              <a:gd name="connsiteX7" fmla="*/ 0 w 5140396"/>
              <a:gd name="connsiteY7" fmla="*/ 1555033 h 1727814"/>
              <a:gd name="connsiteX8" fmla="*/ 0 w 5140396"/>
              <a:gd name="connsiteY8" fmla="*/ 172781 h 172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40396" h="1727814">
                <a:moveTo>
                  <a:pt x="0" y="172781"/>
                </a:moveTo>
                <a:cubicBezTo>
                  <a:pt x="0" y="77357"/>
                  <a:pt x="77357" y="0"/>
                  <a:pt x="172781" y="0"/>
                </a:cubicBezTo>
                <a:lnTo>
                  <a:pt x="4967615" y="0"/>
                </a:lnTo>
                <a:cubicBezTo>
                  <a:pt x="5063039" y="0"/>
                  <a:pt x="5140396" y="77357"/>
                  <a:pt x="5140396" y="172781"/>
                </a:cubicBezTo>
                <a:lnTo>
                  <a:pt x="5140396" y="1555033"/>
                </a:lnTo>
                <a:cubicBezTo>
                  <a:pt x="5140396" y="1650457"/>
                  <a:pt x="5063039" y="1727814"/>
                  <a:pt x="4967615" y="1727814"/>
                </a:cubicBezTo>
                <a:lnTo>
                  <a:pt x="172781" y="1727814"/>
                </a:lnTo>
                <a:cubicBezTo>
                  <a:pt x="77357" y="1727814"/>
                  <a:pt x="0" y="1650457"/>
                  <a:pt x="0" y="1555033"/>
                </a:cubicBezTo>
                <a:lnTo>
                  <a:pt x="0" y="172781"/>
                </a:lnTo>
                <a:close/>
              </a:path>
            </a:pathLst>
          </a:custGeom>
          <a:solidFill>
            <a:srgbClr val="247A91">
              <a:hueOff val="0"/>
              <a:satOff val="0"/>
              <a:lumOff val="0"/>
              <a:alphaOff val="0"/>
            </a:srgbClr>
          </a:solidFill>
          <a:ln w="381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103946" tIns="103946" rIns="828000" bIns="103946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From June </a:t>
            </a:r>
            <a:r>
              <a:rPr lang="en-US" sz="1400" b="1" dirty="0">
                <a:solidFill>
                  <a:srgbClr val="FFFFFF"/>
                </a:solidFill>
                <a:latin typeface="Raleway"/>
              </a:rPr>
              <a:t>30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to July 23</a:t>
            </a:r>
          </a:p>
          <a:p>
            <a:pPr marL="114300" marR="0" lvl="1" indent="-114300" algn="l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Country / Function: 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local Talent Partners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flag critical positions, update Succession plans and perform Talent calibration in iPeople</a:t>
            </a:r>
          </a:p>
          <a:p>
            <a:pPr marL="114300" marR="0" lvl="1" indent="-114300" algn="l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From July 26 to September 30</a:t>
            </a:r>
          </a:p>
          <a:p>
            <a:pPr marL="114300" marR="0" lvl="1" indent="-114300" algn="l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Division: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Division Talent Partners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flag critical positions, update Succession plans and perform Talent calibration in iPeople</a:t>
            </a:r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3460451-99CF-4C44-A2E4-02E5F8A278E2}"/>
              </a:ext>
            </a:extLst>
          </p:cNvPr>
          <p:cNvSpPr/>
          <p:nvPr/>
        </p:nvSpPr>
        <p:spPr>
          <a:xfrm>
            <a:off x="4180932" y="4254361"/>
            <a:ext cx="4577827" cy="391335"/>
          </a:xfrm>
          <a:custGeom>
            <a:avLst/>
            <a:gdLst>
              <a:gd name="connsiteX0" fmla="*/ 0 w 4577827"/>
              <a:gd name="connsiteY0" fmla="*/ 39134 h 391335"/>
              <a:gd name="connsiteX1" fmla="*/ 39134 w 4577827"/>
              <a:gd name="connsiteY1" fmla="*/ 0 h 391335"/>
              <a:gd name="connsiteX2" fmla="*/ 4538694 w 4577827"/>
              <a:gd name="connsiteY2" fmla="*/ 0 h 391335"/>
              <a:gd name="connsiteX3" fmla="*/ 4577828 w 4577827"/>
              <a:gd name="connsiteY3" fmla="*/ 39134 h 391335"/>
              <a:gd name="connsiteX4" fmla="*/ 4577827 w 4577827"/>
              <a:gd name="connsiteY4" fmla="*/ 352202 h 391335"/>
              <a:gd name="connsiteX5" fmla="*/ 4538693 w 4577827"/>
              <a:gd name="connsiteY5" fmla="*/ 391336 h 391335"/>
              <a:gd name="connsiteX6" fmla="*/ 39134 w 4577827"/>
              <a:gd name="connsiteY6" fmla="*/ 391335 h 391335"/>
              <a:gd name="connsiteX7" fmla="*/ 0 w 4577827"/>
              <a:gd name="connsiteY7" fmla="*/ 352201 h 391335"/>
              <a:gd name="connsiteX8" fmla="*/ 0 w 4577827"/>
              <a:gd name="connsiteY8" fmla="*/ 39134 h 39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7827" h="391335">
                <a:moveTo>
                  <a:pt x="0" y="39134"/>
                </a:moveTo>
                <a:cubicBezTo>
                  <a:pt x="0" y="17521"/>
                  <a:pt x="17521" y="0"/>
                  <a:pt x="39134" y="0"/>
                </a:cubicBezTo>
                <a:lnTo>
                  <a:pt x="4538694" y="0"/>
                </a:lnTo>
                <a:cubicBezTo>
                  <a:pt x="4560307" y="0"/>
                  <a:pt x="4577828" y="17521"/>
                  <a:pt x="4577828" y="39134"/>
                </a:cubicBezTo>
                <a:cubicBezTo>
                  <a:pt x="4577828" y="143490"/>
                  <a:pt x="4577827" y="247846"/>
                  <a:pt x="4577827" y="352202"/>
                </a:cubicBezTo>
                <a:cubicBezTo>
                  <a:pt x="4577827" y="373815"/>
                  <a:pt x="4560306" y="391336"/>
                  <a:pt x="4538693" y="391336"/>
                </a:cubicBezTo>
                <a:lnTo>
                  <a:pt x="39134" y="391335"/>
                </a:lnTo>
                <a:cubicBezTo>
                  <a:pt x="17521" y="391335"/>
                  <a:pt x="0" y="373814"/>
                  <a:pt x="0" y="352201"/>
                </a:cubicBezTo>
                <a:lnTo>
                  <a:pt x="0" y="39134"/>
                </a:lnTo>
                <a:close/>
              </a:path>
            </a:pathLst>
          </a:custGeom>
          <a:solidFill>
            <a:srgbClr val="9A415B">
              <a:hueOff val="0"/>
              <a:satOff val="0"/>
              <a:lumOff val="0"/>
              <a:alphaOff val="0"/>
            </a:srgbClr>
          </a:solidFill>
          <a:ln w="381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64802" tIns="64802" rIns="1127307" bIns="64802" numCol="1" spcCol="1270" anchor="ctr" anchorCtr="0">
            <a:noAutofit/>
          </a:bodyPr>
          <a:lstStyle/>
          <a:p>
            <a:pPr marL="0" marR="0" lvl="0" indent="0" algn="ctr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		Deadline: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October 1</a:t>
            </a:r>
            <a:r>
              <a:rPr kumimoji="0" 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st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EBBE5B8B-C234-4D7F-9B71-4E8F804FF3A5}"/>
              </a:ext>
            </a:extLst>
          </p:cNvPr>
          <p:cNvSpPr/>
          <p:nvPr/>
        </p:nvSpPr>
        <p:spPr>
          <a:xfrm>
            <a:off x="4380250" y="4925228"/>
            <a:ext cx="4600533" cy="1485007"/>
          </a:xfrm>
          <a:custGeom>
            <a:avLst/>
            <a:gdLst>
              <a:gd name="connsiteX0" fmla="*/ 0 w 4600533"/>
              <a:gd name="connsiteY0" fmla="*/ 141145 h 1411453"/>
              <a:gd name="connsiteX1" fmla="*/ 141145 w 4600533"/>
              <a:gd name="connsiteY1" fmla="*/ 0 h 1411453"/>
              <a:gd name="connsiteX2" fmla="*/ 4459388 w 4600533"/>
              <a:gd name="connsiteY2" fmla="*/ 0 h 1411453"/>
              <a:gd name="connsiteX3" fmla="*/ 4600533 w 4600533"/>
              <a:gd name="connsiteY3" fmla="*/ 141145 h 1411453"/>
              <a:gd name="connsiteX4" fmla="*/ 4600533 w 4600533"/>
              <a:gd name="connsiteY4" fmla="*/ 1270308 h 1411453"/>
              <a:gd name="connsiteX5" fmla="*/ 4459388 w 4600533"/>
              <a:gd name="connsiteY5" fmla="*/ 1411453 h 1411453"/>
              <a:gd name="connsiteX6" fmla="*/ 141145 w 4600533"/>
              <a:gd name="connsiteY6" fmla="*/ 1411453 h 1411453"/>
              <a:gd name="connsiteX7" fmla="*/ 0 w 4600533"/>
              <a:gd name="connsiteY7" fmla="*/ 1270308 h 1411453"/>
              <a:gd name="connsiteX8" fmla="*/ 0 w 4600533"/>
              <a:gd name="connsiteY8" fmla="*/ 141145 h 14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00533" h="1411453">
                <a:moveTo>
                  <a:pt x="0" y="141145"/>
                </a:moveTo>
                <a:cubicBezTo>
                  <a:pt x="0" y="63193"/>
                  <a:pt x="63193" y="0"/>
                  <a:pt x="141145" y="0"/>
                </a:cubicBezTo>
                <a:lnTo>
                  <a:pt x="4459388" y="0"/>
                </a:lnTo>
                <a:cubicBezTo>
                  <a:pt x="4537340" y="0"/>
                  <a:pt x="4600533" y="63193"/>
                  <a:pt x="4600533" y="141145"/>
                </a:cubicBezTo>
                <a:lnTo>
                  <a:pt x="4600533" y="1270308"/>
                </a:lnTo>
                <a:cubicBezTo>
                  <a:pt x="4600533" y="1348260"/>
                  <a:pt x="4537340" y="1411453"/>
                  <a:pt x="4459388" y="1411453"/>
                </a:cubicBezTo>
                <a:lnTo>
                  <a:pt x="141145" y="1411453"/>
                </a:lnTo>
                <a:cubicBezTo>
                  <a:pt x="63193" y="1411453"/>
                  <a:pt x="0" y="1348260"/>
                  <a:pt x="0" y="1270308"/>
                </a:cubicBezTo>
                <a:lnTo>
                  <a:pt x="0" y="141145"/>
                </a:lnTo>
                <a:close/>
              </a:path>
            </a:pathLst>
          </a:custGeom>
          <a:solidFill>
            <a:srgbClr val="033E51">
              <a:hueOff val="0"/>
              <a:satOff val="0"/>
              <a:lumOff val="0"/>
              <a:alphaOff val="0"/>
            </a:srgbClr>
          </a:solidFill>
          <a:ln w="38100" cap="flat" cmpd="sng" algn="ctr">
            <a:solidFill>
              <a:srgbClr val="FFFFFF"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3">
            <a:scrgbClr r="0" g="0" b="0"/>
          </a:lnRef>
          <a:fillRef idx="1">
            <a:scrgbClr r="0" g="0" b="0"/>
          </a:fillRef>
          <a:effectRef idx="1">
            <a:scrgbClr r="0" g="0" b="0"/>
          </a:effectRef>
          <a:fontRef idx="minor">
            <a:schemeClr val="lt1"/>
          </a:fontRef>
        </p:style>
        <p:txBody>
          <a:bodyPr spcFirstLastPara="0" vert="horz" wrap="square" lIns="94680" tIns="94680" rIns="936000" bIns="94680" numCol="1" spcCol="1270" anchor="ctr" anchorCtr="0">
            <a:noAutofit/>
          </a:bodyPr>
          <a:lstStyle/>
          <a:p>
            <a:pPr marL="0" marR="0" lvl="0" indent="0" algn="l" defTabSz="6223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From October 1</a:t>
            </a:r>
            <a:r>
              <a:rPr kumimoji="0" 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st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To October 30</a:t>
            </a:r>
            <a:r>
              <a:rPr kumimoji="0" 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  </a:t>
            </a:r>
          </a:p>
          <a:p>
            <a:pPr marL="114300" marR="0" lvl="1" indent="-114300" algn="l" defTabSz="533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Corporate Talent Partners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update Succession plans and perform Talent calibration in iPeople for GLT</a:t>
            </a:r>
            <a:b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</a:b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  <a:p>
            <a:pPr marL="114300" marR="0" lvl="1" indent="-114300" algn="l" defTabSz="533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Divisional Talent Partners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update Succession plans and perform Talent calibration in iPeople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for non GLT</a:t>
            </a:r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446BBF7D-2F73-4DAC-A8C4-4C4FD997EAC2}"/>
              </a:ext>
            </a:extLst>
          </p:cNvPr>
          <p:cNvSpPr/>
          <p:nvPr/>
        </p:nvSpPr>
        <p:spPr>
          <a:xfrm>
            <a:off x="7621321" y="3675444"/>
            <a:ext cx="684833" cy="684833"/>
          </a:xfrm>
          <a:custGeom>
            <a:avLst/>
            <a:gdLst>
              <a:gd name="connsiteX0" fmla="*/ 0 w 684833"/>
              <a:gd name="connsiteY0" fmla="*/ 376658 h 684833"/>
              <a:gd name="connsiteX1" fmla="*/ 154087 w 684833"/>
              <a:gd name="connsiteY1" fmla="*/ 376658 h 684833"/>
              <a:gd name="connsiteX2" fmla="*/ 154087 w 684833"/>
              <a:gd name="connsiteY2" fmla="*/ 0 h 684833"/>
              <a:gd name="connsiteX3" fmla="*/ 530746 w 684833"/>
              <a:gd name="connsiteY3" fmla="*/ 0 h 684833"/>
              <a:gd name="connsiteX4" fmla="*/ 530746 w 684833"/>
              <a:gd name="connsiteY4" fmla="*/ 376658 h 684833"/>
              <a:gd name="connsiteX5" fmla="*/ 684833 w 684833"/>
              <a:gd name="connsiteY5" fmla="*/ 376658 h 684833"/>
              <a:gd name="connsiteX6" fmla="*/ 342417 w 684833"/>
              <a:gd name="connsiteY6" fmla="*/ 684833 h 684833"/>
              <a:gd name="connsiteX7" fmla="*/ 0 w 684833"/>
              <a:gd name="connsiteY7" fmla="*/ 376658 h 68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833" h="684833">
                <a:moveTo>
                  <a:pt x="0" y="376658"/>
                </a:moveTo>
                <a:lnTo>
                  <a:pt x="154087" y="376658"/>
                </a:lnTo>
                <a:lnTo>
                  <a:pt x="154087" y="0"/>
                </a:lnTo>
                <a:lnTo>
                  <a:pt x="530746" y="0"/>
                </a:lnTo>
                <a:lnTo>
                  <a:pt x="530746" y="376658"/>
                </a:lnTo>
                <a:lnTo>
                  <a:pt x="684833" y="376658"/>
                </a:lnTo>
                <a:lnTo>
                  <a:pt x="342417" y="684833"/>
                </a:lnTo>
                <a:lnTo>
                  <a:pt x="0" y="376658"/>
                </a:lnTo>
                <a:close/>
              </a:path>
            </a:pathLst>
          </a:custGeom>
          <a:solidFill>
            <a:srgbClr val="247A91">
              <a:tint val="40000"/>
              <a:alpha val="90000"/>
              <a:hueOff val="0"/>
              <a:satOff val="0"/>
              <a:lumOff val="0"/>
              <a:alphaOff val="0"/>
            </a:srgbClr>
          </a:solidFill>
          <a:ln w="25400" cap="flat" cmpd="sng" algn="ctr">
            <a:solidFill>
              <a:srgbClr val="247A91">
                <a:tint val="40000"/>
                <a:alpha val="90000"/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79487" tIns="25400" rIns="179487" bIns="194896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B4055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32" name="Rectangle: Rounded Corners 1">
            <a:extLst>
              <a:ext uri="{FF2B5EF4-FFF2-40B4-BE49-F238E27FC236}">
                <a16:creationId xmlns:a16="http://schemas.microsoft.com/office/drawing/2014/main" id="{35BA9951-90FC-4CC3-A57B-BAB89B7BFBEA}"/>
              </a:ext>
            </a:extLst>
          </p:cNvPr>
          <p:cNvSpPr/>
          <p:nvPr/>
        </p:nvSpPr>
        <p:spPr>
          <a:xfrm>
            <a:off x="3424524" y="2449795"/>
            <a:ext cx="5546350" cy="2376265"/>
          </a:xfrm>
          <a:prstGeom prst="roundRect">
            <a:avLst/>
          </a:prstGeom>
          <a:noFill/>
          <a:ln w="25400" cap="flat" cmpd="sng" algn="ctr">
            <a:solidFill>
              <a:srgbClr val="06A9B9"/>
            </a:solidFill>
            <a:prstDash val="dash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33" name="Flèche : droite 1">
            <a:extLst>
              <a:ext uri="{FF2B5EF4-FFF2-40B4-BE49-F238E27FC236}">
                <a16:creationId xmlns:a16="http://schemas.microsoft.com/office/drawing/2014/main" id="{AFA6BBD2-540C-458D-A1F3-5569ECF3FF91}"/>
              </a:ext>
            </a:extLst>
          </p:cNvPr>
          <p:cNvSpPr/>
          <p:nvPr/>
        </p:nvSpPr>
        <p:spPr>
          <a:xfrm rot="5400000">
            <a:off x="150586" y="3629955"/>
            <a:ext cx="4758281" cy="445474"/>
          </a:xfrm>
          <a:prstGeom prst="rightArrow">
            <a:avLst/>
          </a:prstGeom>
          <a:gradFill rotWithShape="1">
            <a:gsLst>
              <a:gs pos="0">
                <a:srgbClr val="6EB6C7">
                  <a:shade val="51000"/>
                  <a:satMod val="130000"/>
                </a:srgbClr>
              </a:gs>
              <a:gs pos="80000">
                <a:srgbClr val="6EB6C7">
                  <a:shade val="93000"/>
                  <a:satMod val="130000"/>
                </a:srgbClr>
              </a:gs>
              <a:gs pos="100000">
                <a:srgbClr val="6EB6C7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6EB6C7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34" name="Rectangle : coins arrondis 33">
            <a:extLst>
              <a:ext uri="{FF2B5EF4-FFF2-40B4-BE49-F238E27FC236}">
                <a16:creationId xmlns:a16="http://schemas.microsoft.com/office/drawing/2014/main" id="{36ABD360-B67B-406F-B937-D1656B4E1D84}"/>
              </a:ext>
            </a:extLst>
          </p:cNvPr>
          <p:cNvSpPr/>
          <p:nvPr/>
        </p:nvSpPr>
        <p:spPr>
          <a:xfrm>
            <a:off x="9086289" y="5100004"/>
            <a:ext cx="2867025" cy="981075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GLT Talent Review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Prep. Meetings with ELT </a:t>
            </a:r>
            <a:b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</a:b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members/BHR/CHRO: 	Oct. 1</a:t>
            </a:r>
            <a:r>
              <a:rPr kumimoji="0" lang="en-US" sz="1000" b="1" i="0" u="none" strike="noStrike" kern="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st</a:t>
            </a: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-15</a:t>
            </a:r>
            <a:r>
              <a:rPr kumimoji="0" lang="en-US" sz="1000" b="1" i="0" u="none" strike="noStrike" kern="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Pre-read &amp; Survey: 	October 15</a:t>
            </a:r>
            <a:r>
              <a:rPr kumimoji="0" lang="en-US" sz="1000" b="1" i="0" u="none" strike="noStrike" kern="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ELT:     	</a:t>
            </a: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	</a:t>
            </a: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October 26</a:t>
            </a:r>
            <a:r>
              <a:rPr kumimoji="0" lang="en-US" sz="1000" b="1" i="0" u="none" strike="noStrike" kern="0" cap="none" spc="0" normalizeH="0" baseline="30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 </a:t>
            </a:r>
            <a:endParaRPr kumimoji="0" lang="en-US" sz="11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36" name="Flèche : droite 35">
            <a:extLst>
              <a:ext uri="{FF2B5EF4-FFF2-40B4-BE49-F238E27FC236}">
                <a16:creationId xmlns:a16="http://schemas.microsoft.com/office/drawing/2014/main" id="{0C0B31EA-A34A-4D10-8888-DD4BF731C98F}"/>
              </a:ext>
            </a:extLst>
          </p:cNvPr>
          <p:cNvSpPr/>
          <p:nvPr/>
        </p:nvSpPr>
        <p:spPr>
          <a:xfrm rot="5400000">
            <a:off x="7772930" y="1109738"/>
            <a:ext cx="504056" cy="454105"/>
          </a:xfrm>
          <a:prstGeom prst="rightArrow">
            <a:avLst/>
          </a:prstGeom>
          <a:solidFill>
            <a:schemeClr val="accent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6A10E2E3-5AFB-4D2C-8E8C-34E219E28C3B}"/>
              </a:ext>
            </a:extLst>
          </p:cNvPr>
          <p:cNvSpPr/>
          <p:nvPr/>
        </p:nvSpPr>
        <p:spPr>
          <a:xfrm>
            <a:off x="7329387" y="2175656"/>
            <a:ext cx="684833" cy="684833"/>
          </a:xfrm>
          <a:custGeom>
            <a:avLst/>
            <a:gdLst>
              <a:gd name="connsiteX0" fmla="*/ 0 w 684833"/>
              <a:gd name="connsiteY0" fmla="*/ 376658 h 684833"/>
              <a:gd name="connsiteX1" fmla="*/ 154087 w 684833"/>
              <a:gd name="connsiteY1" fmla="*/ 376658 h 684833"/>
              <a:gd name="connsiteX2" fmla="*/ 154087 w 684833"/>
              <a:gd name="connsiteY2" fmla="*/ 0 h 684833"/>
              <a:gd name="connsiteX3" fmla="*/ 530746 w 684833"/>
              <a:gd name="connsiteY3" fmla="*/ 0 h 684833"/>
              <a:gd name="connsiteX4" fmla="*/ 530746 w 684833"/>
              <a:gd name="connsiteY4" fmla="*/ 376658 h 684833"/>
              <a:gd name="connsiteX5" fmla="*/ 684833 w 684833"/>
              <a:gd name="connsiteY5" fmla="*/ 376658 h 684833"/>
              <a:gd name="connsiteX6" fmla="*/ 342417 w 684833"/>
              <a:gd name="connsiteY6" fmla="*/ 684833 h 684833"/>
              <a:gd name="connsiteX7" fmla="*/ 0 w 684833"/>
              <a:gd name="connsiteY7" fmla="*/ 376658 h 68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833" h="684833">
                <a:moveTo>
                  <a:pt x="0" y="376658"/>
                </a:moveTo>
                <a:lnTo>
                  <a:pt x="154087" y="376658"/>
                </a:lnTo>
                <a:lnTo>
                  <a:pt x="154087" y="0"/>
                </a:lnTo>
                <a:lnTo>
                  <a:pt x="530746" y="0"/>
                </a:lnTo>
                <a:lnTo>
                  <a:pt x="530746" y="376658"/>
                </a:lnTo>
                <a:lnTo>
                  <a:pt x="684833" y="376658"/>
                </a:lnTo>
                <a:lnTo>
                  <a:pt x="342417" y="684833"/>
                </a:lnTo>
                <a:lnTo>
                  <a:pt x="0" y="376658"/>
                </a:lnTo>
                <a:close/>
              </a:path>
            </a:pathLst>
          </a:custGeom>
          <a:solidFill>
            <a:srgbClr val="E74776">
              <a:tint val="40000"/>
              <a:alpha val="90000"/>
              <a:hueOff val="0"/>
              <a:satOff val="0"/>
              <a:lumOff val="0"/>
              <a:alphaOff val="0"/>
            </a:srgbClr>
          </a:solidFill>
          <a:ln w="25400" cap="flat" cmpd="sng" algn="ctr">
            <a:solidFill>
              <a:srgbClr val="E74776">
                <a:tint val="40000"/>
                <a:alpha val="90000"/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79487" tIns="25400" rIns="179487" bIns="194896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B4055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69FF3C5D-B84A-40C6-A1A9-30ABD1827932}"/>
              </a:ext>
            </a:extLst>
          </p:cNvPr>
          <p:cNvSpPr/>
          <p:nvPr/>
        </p:nvSpPr>
        <p:spPr>
          <a:xfrm>
            <a:off x="8090451" y="4665961"/>
            <a:ext cx="684833" cy="684833"/>
          </a:xfrm>
          <a:custGeom>
            <a:avLst/>
            <a:gdLst>
              <a:gd name="connsiteX0" fmla="*/ 0 w 684833"/>
              <a:gd name="connsiteY0" fmla="*/ 376658 h 684833"/>
              <a:gd name="connsiteX1" fmla="*/ 154087 w 684833"/>
              <a:gd name="connsiteY1" fmla="*/ 376658 h 684833"/>
              <a:gd name="connsiteX2" fmla="*/ 154087 w 684833"/>
              <a:gd name="connsiteY2" fmla="*/ 0 h 684833"/>
              <a:gd name="connsiteX3" fmla="*/ 530746 w 684833"/>
              <a:gd name="connsiteY3" fmla="*/ 0 h 684833"/>
              <a:gd name="connsiteX4" fmla="*/ 530746 w 684833"/>
              <a:gd name="connsiteY4" fmla="*/ 376658 h 684833"/>
              <a:gd name="connsiteX5" fmla="*/ 684833 w 684833"/>
              <a:gd name="connsiteY5" fmla="*/ 376658 h 684833"/>
              <a:gd name="connsiteX6" fmla="*/ 342417 w 684833"/>
              <a:gd name="connsiteY6" fmla="*/ 684833 h 684833"/>
              <a:gd name="connsiteX7" fmla="*/ 0 w 684833"/>
              <a:gd name="connsiteY7" fmla="*/ 376658 h 684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833" h="684833">
                <a:moveTo>
                  <a:pt x="0" y="376658"/>
                </a:moveTo>
                <a:lnTo>
                  <a:pt x="154087" y="376658"/>
                </a:lnTo>
                <a:lnTo>
                  <a:pt x="154087" y="0"/>
                </a:lnTo>
                <a:lnTo>
                  <a:pt x="530746" y="0"/>
                </a:lnTo>
                <a:lnTo>
                  <a:pt x="530746" y="376658"/>
                </a:lnTo>
                <a:lnTo>
                  <a:pt x="684833" y="376658"/>
                </a:lnTo>
                <a:lnTo>
                  <a:pt x="342417" y="684833"/>
                </a:lnTo>
                <a:lnTo>
                  <a:pt x="0" y="376658"/>
                </a:lnTo>
                <a:close/>
              </a:path>
            </a:pathLst>
          </a:custGeom>
          <a:solidFill>
            <a:srgbClr val="9A415B">
              <a:tint val="40000"/>
              <a:alpha val="90000"/>
              <a:hueOff val="0"/>
              <a:satOff val="0"/>
              <a:lumOff val="0"/>
              <a:alphaOff val="0"/>
            </a:srgbClr>
          </a:solidFill>
          <a:ln w="25400" cap="flat" cmpd="sng" algn="ctr">
            <a:solidFill>
              <a:srgbClr val="9A415B">
                <a:tint val="40000"/>
                <a:alpha val="90000"/>
                <a:hueOff val="0"/>
                <a:satOff val="0"/>
                <a:lumOff val="0"/>
                <a:alphaOff val="0"/>
              </a:srgbClr>
            </a:solidFill>
            <a:prstDash val="solid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79487" tIns="25400" rIns="179487" bIns="194896" numCol="1" spcCol="1270" anchor="ctr" anchorCtr="0">
            <a:noAutofit/>
          </a:bodyPr>
          <a:lstStyle/>
          <a:p>
            <a:pPr marL="0" marR="0" lvl="0" indent="0" algn="ctr" defTabSz="8890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B4055">
                  <a:hueOff val="0"/>
                  <a:satOff val="0"/>
                  <a:lumOff val="0"/>
                  <a:alphaOff val="0"/>
                </a:srgbClr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42" name="Rectangle : coins arrondis 41">
            <a:extLst>
              <a:ext uri="{FF2B5EF4-FFF2-40B4-BE49-F238E27FC236}">
                <a16:creationId xmlns:a16="http://schemas.microsoft.com/office/drawing/2014/main" id="{A884005F-0013-4E06-BF01-BABEB7114081}"/>
              </a:ext>
            </a:extLst>
          </p:cNvPr>
          <p:cNvSpPr/>
          <p:nvPr/>
        </p:nvSpPr>
        <p:spPr>
          <a:xfrm>
            <a:off x="8029953" y="281703"/>
            <a:ext cx="2112671" cy="792926"/>
          </a:xfrm>
          <a:prstGeom prst="roundRect">
            <a:avLst/>
          </a:prstGeom>
          <a:solidFill>
            <a:srgbClr val="2898D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HRs to perform Managers’ sessions on all other steps of Talent Review during June</a:t>
            </a:r>
          </a:p>
        </p:txBody>
      </p:sp>
      <p:sp>
        <p:nvSpPr>
          <p:cNvPr id="44" name="Rectangle : coins arrondis 43">
            <a:extLst>
              <a:ext uri="{FF2B5EF4-FFF2-40B4-BE49-F238E27FC236}">
                <a16:creationId xmlns:a16="http://schemas.microsoft.com/office/drawing/2014/main" id="{B3B18AD2-EAF3-451E-AFA6-EEBC3B073EE8}"/>
              </a:ext>
            </a:extLst>
          </p:cNvPr>
          <p:cNvSpPr/>
          <p:nvPr/>
        </p:nvSpPr>
        <p:spPr>
          <a:xfrm>
            <a:off x="5813944" y="281702"/>
            <a:ext cx="2216010" cy="772662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Global HR to perform Managers’ sessions on New Potential model  first week of June  2</a:t>
            </a:r>
            <a:r>
              <a:rPr kumimoji="0" lang="en-US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nd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&amp;  7</a:t>
            </a:r>
            <a:r>
              <a:rPr kumimoji="0" lang="en-US" sz="12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26" name="Flèche : droite 25">
            <a:extLst>
              <a:ext uri="{FF2B5EF4-FFF2-40B4-BE49-F238E27FC236}">
                <a16:creationId xmlns:a16="http://schemas.microsoft.com/office/drawing/2014/main" id="{031CB5DB-652B-4947-9F45-6518530BBA4A}"/>
              </a:ext>
            </a:extLst>
          </p:cNvPr>
          <p:cNvSpPr/>
          <p:nvPr/>
        </p:nvSpPr>
        <p:spPr>
          <a:xfrm>
            <a:off x="3172496" y="3119224"/>
            <a:ext cx="504056" cy="454105"/>
          </a:xfrm>
          <a:prstGeom prst="rightArrow">
            <a:avLst/>
          </a:prstGeom>
          <a:solidFill>
            <a:schemeClr val="accent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Rectangle : coins arrondis 34">
            <a:extLst>
              <a:ext uri="{FF2B5EF4-FFF2-40B4-BE49-F238E27FC236}">
                <a16:creationId xmlns:a16="http://schemas.microsoft.com/office/drawing/2014/main" id="{985AF4F5-0C8C-4B26-BFAE-20C940C44805}"/>
              </a:ext>
            </a:extLst>
          </p:cNvPr>
          <p:cNvSpPr/>
          <p:nvPr/>
        </p:nvSpPr>
        <p:spPr>
          <a:xfrm>
            <a:off x="1819918" y="2583608"/>
            <a:ext cx="1345840" cy="1662256"/>
          </a:xfrm>
          <a:prstGeom prst="roundRect">
            <a:avLst/>
          </a:prstGeom>
          <a:solidFill>
            <a:srgbClr val="2898D4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Plan sessions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Prepare / check missing information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Consolidate talent deck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Facilitate presentation</a:t>
            </a:r>
          </a:p>
        </p:txBody>
      </p:sp>
      <p:sp>
        <p:nvSpPr>
          <p:cNvPr id="37" name="Titre 1">
            <a:extLst>
              <a:ext uri="{FF2B5EF4-FFF2-40B4-BE49-F238E27FC236}">
                <a16:creationId xmlns:a16="http://schemas.microsoft.com/office/drawing/2014/main" id="{BD9D99FC-C296-444A-9757-2B731544B1F4}"/>
              </a:ext>
            </a:extLst>
          </p:cNvPr>
          <p:cNvSpPr txBox="1">
            <a:spLocks/>
          </p:cNvSpPr>
          <p:nvPr/>
        </p:nvSpPr>
        <p:spPr>
          <a:xfrm>
            <a:off x="517257" y="354601"/>
            <a:ext cx="10046418" cy="787051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0" i="0" kern="1200" baseline="0">
                <a:solidFill>
                  <a:srgbClr val="06A9B9"/>
                </a:solidFill>
                <a:latin typeface="Raleway"/>
                <a:ea typeface="PF Highway Sans Pro" charset="0"/>
                <a:cs typeface="Raleway"/>
              </a:defRPr>
            </a:lvl1pPr>
          </a:lstStyle>
          <a:p>
            <a:r>
              <a:rPr lang="en-US" b="1" dirty="0"/>
              <a:t>New Schedule – Talent Review 2021</a:t>
            </a:r>
          </a:p>
        </p:txBody>
      </p:sp>
    </p:spTree>
    <p:extLst>
      <p:ext uri="{BB962C8B-B14F-4D97-AF65-F5344CB8AC3E}">
        <p14:creationId xmlns:p14="http://schemas.microsoft.com/office/powerpoint/2010/main" val="3237185449"/>
      </p:ext>
    </p:extLst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DDD021-C739-4CE3-934B-432D0EE700B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fr-FR" dirty="0"/>
              <a:t>2021: Bring Talent Management to the next level</a:t>
            </a:r>
          </a:p>
        </p:txBody>
      </p:sp>
      <p:sp>
        <p:nvSpPr>
          <p:cNvPr id="16" name="Rectangle: Rounded Corners 40">
            <a:extLst>
              <a:ext uri="{FF2B5EF4-FFF2-40B4-BE49-F238E27FC236}">
                <a16:creationId xmlns:a16="http://schemas.microsoft.com/office/drawing/2014/main" id="{2EFDE389-06EF-4D2A-B3E7-F8981EDD5D2A}"/>
              </a:ext>
            </a:extLst>
          </p:cNvPr>
          <p:cNvSpPr/>
          <p:nvPr/>
        </p:nvSpPr>
        <p:spPr>
          <a:xfrm>
            <a:off x="3209164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March</a:t>
            </a:r>
          </a:p>
        </p:txBody>
      </p:sp>
      <p:sp>
        <p:nvSpPr>
          <p:cNvPr id="17" name="Rectangle: Rounded Corners 24">
            <a:extLst>
              <a:ext uri="{FF2B5EF4-FFF2-40B4-BE49-F238E27FC236}">
                <a16:creationId xmlns:a16="http://schemas.microsoft.com/office/drawing/2014/main" id="{488C2DDB-87AD-4901-B2F0-45BEB9D66403}"/>
              </a:ext>
            </a:extLst>
          </p:cNvPr>
          <p:cNvSpPr/>
          <p:nvPr/>
        </p:nvSpPr>
        <p:spPr>
          <a:xfrm>
            <a:off x="2348174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Feb</a:t>
            </a:r>
          </a:p>
        </p:txBody>
      </p:sp>
      <p:sp>
        <p:nvSpPr>
          <p:cNvPr id="18" name="Rectangle: Rounded Corners 25">
            <a:extLst>
              <a:ext uri="{FF2B5EF4-FFF2-40B4-BE49-F238E27FC236}">
                <a16:creationId xmlns:a16="http://schemas.microsoft.com/office/drawing/2014/main" id="{BA922157-4778-4C7A-83A9-1CCA0D8C13AB}"/>
              </a:ext>
            </a:extLst>
          </p:cNvPr>
          <p:cNvSpPr/>
          <p:nvPr/>
        </p:nvSpPr>
        <p:spPr>
          <a:xfrm>
            <a:off x="1487183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Jan</a:t>
            </a:r>
          </a:p>
        </p:txBody>
      </p:sp>
      <p:sp>
        <p:nvSpPr>
          <p:cNvPr id="19" name="Rectangle: Rounded Corners 26">
            <a:extLst>
              <a:ext uri="{FF2B5EF4-FFF2-40B4-BE49-F238E27FC236}">
                <a16:creationId xmlns:a16="http://schemas.microsoft.com/office/drawing/2014/main" id="{A8EE0E4E-1462-40F8-BC6B-517269F92B32}"/>
              </a:ext>
            </a:extLst>
          </p:cNvPr>
          <p:cNvSpPr/>
          <p:nvPr/>
        </p:nvSpPr>
        <p:spPr>
          <a:xfrm>
            <a:off x="4068886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April</a:t>
            </a:r>
          </a:p>
        </p:txBody>
      </p:sp>
      <p:sp>
        <p:nvSpPr>
          <p:cNvPr id="20" name="Rectangle: Rounded Corners 27">
            <a:extLst>
              <a:ext uri="{FF2B5EF4-FFF2-40B4-BE49-F238E27FC236}">
                <a16:creationId xmlns:a16="http://schemas.microsoft.com/office/drawing/2014/main" id="{F0B49F1F-935E-4A28-A233-35D371B4AC30}"/>
              </a:ext>
            </a:extLst>
          </p:cNvPr>
          <p:cNvSpPr/>
          <p:nvPr/>
        </p:nvSpPr>
        <p:spPr>
          <a:xfrm>
            <a:off x="4928607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May</a:t>
            </a:r>
          </a:p>
        </p:txBody>
      </p:sp>
      <p:sp>
        <p:nvSpPr>
          <p:cNvPr id="21" name="Rectangle: Rounded Corners 28">
            <a:extLst>
              <a:ext uri="{FF2B5EF4-FFF2-40B4-BE49-F238E27FC236}">
                <a16:creationId xmlns:a16="http://schemas.microsoft.com/office/drawing/2014/main" id="{197D163E-5632-495B-9DE8-D9753D1F33A2}"/>
              </a:ext>
            </a:extLst>
          </p:cNvPr>
          <p:cNvSpPr/>
          <p:nvPr/>
        </p:nvSpPr>
        <p:spPr>
          <a:xfrm>
            <a:off x="5788327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June</a:t>
            </a:r>
          </a:p>
        </p:txBody>
      </p:sp>
      <p:sp>
        <p:nvSpPr>
          <p:cNvPr id="22" name="Rectangle: Rounded Corners 29">
            <a:extLst>
              <a:ext uri="{FF2B5EF4-FFF2-40B4-BE49-F238E27FC236}">
                <a16:creationId xmlns:a16="http://schemas.microsoft.com/office/drawing/2014/main" id="{D0A49794-1975-46F7-83B8-8FDFD0F8CAA8}"/>
              </a:ext>
            </a:extLst>
          </p:cNvPr>
          <p:cNvSpPr/>
          <p:nvPr/>
        </p:nvSpPr>
        <p:spPr>
          <a:xfrm>
            <a:off x="6648048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July</a:t>
            </a:r>
          </a:p>
        </p:txBody>
      </p:sp>
      <p:sp>
        <p:nvSpPr>
          <p:cNvPr id="23" name="Rectangle: Rounded Corners 34">
            <a:extLst>
              <a:ext uri="{FF2B5EF4-FFF2-40B4-BE49-F238E27FC236}">
                <a16:creationId xmlns:a16="http://schemas.microsoft.com/office/drawing/2014/main" id="{DE78D1C0-5936-45FF-B7DD-9269960D8582}"/>
              </a:ext>
            </a:extLst>
          </p:cNvPr>
          <p:cNvSpPr/>
          <p:nvPr/>
        </p:nvSpPr>
        <p:spPr>
          <a:xfrm>
            <a:off x="7507770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Aug</a:t>
            </a:r>
          </a:p>
        </p:txBody>
      </p:sp>
      <p:sp>
        <p:nvSpPr>
          <p:cNvPr id="24" name="Rectangle: Rounded Corners 37">
            <a:extLst>
              <a:ext uri="{FF2B5EF4-FFF2-40B4-BE49-F238E27FC236}">
                <a16:creationId xmlns:a16="http://schemas.microsoft.com/office/drawing/2014/main" id="{BE8863E8-7F88-4BEC-8554-1FC4A98E90E1}"/>
              </a:ext>
            </a:extLst>
          </p:cNvPr>
          <p:cNvSpPr/>
          <p:nvPr/>
        </p:nvSpPr>
        <p:spPr>
          <a:xfrm>
            <a:off x="8367491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Sept</a:t>
            </a:r>
          </a:p>
        </p:txBody>
      </p:sp>
      <p:sp>
        <p:nvSpPr>
          <p:cNvPr id="25" name="Rectangle: Rounded Corners 41">
            <a:extLst>
              <a:ext uri="{FF2B5EF4-FFF2-40B4-BE49-F238E27FC236}">
                <a16:creationId xmlns:a16="http://schemas.microsoft.com/office/drawing/2014/main" id="{BD6E1CA4-AD29-47FD-9A64-BE0519C118FF}"/>
              </a:ext>
            </a:extLst>
          </p:cNvPr>
          <p:cNvSpPr/>
          <p:nvPr/>
        </p:nvSpPr>
        <p:spPr>
          <a:xfrm>
            <a:off x="9227211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Oct</a:t>
            </a:r>
          </a:p>
        </p:txBody>
      </p:sp>
      <p:sp>
        <p:nvSpPr>
          <p:cNvPr id="26" name="Rectangle: Rounded Corners 44">
            <a:extLst>
              <a:ext uri="{FF2B5EF4-FFF2-40B4-BE49-F238E27FC236}">
                <a16:creationId xmlns:a16="http://schemas.microsoft.com/office/drawing/2014/main" id="{038DC806-9E14-4990-A946-97A75A7B2190}"/>
              </a:ext>
            </a:extLst>
          </p:cNvPr>
          <p:cNvSpPr/>
          <p:nvPr/>
        </p:nvSpPr>
        <p:spPr>
          <a:xfrm>
            <a:off x="10086932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Nov</a:t>
            </a:r>
          </a:p>
        </p:txBody>
      </p:sp>
      <p:sp>
        <p:nvSpPr>
          <p:cNvPr id="27" name="Rectangle: Rounded Corners 46">
            <a:extLst>
              <a:ext uri="{FF2B5EF4-FFF2-40B4-BE49-F238E27FC236}">
                <a16:creationId xmlns:a16="http://schemas.microsoft.com/office/drawing/2014/main" id="{9D52092C-F037-4C7C-A955-C45567554159}"/>
              </a:ext>
            </a:extLst>
          </p:cNvPr>
          <p:cNvSpPr/>
          <p:nvPr/>
        </p:nvSpPr>
        <p:spPr>
          <a:xfrm>
            <a:off x="10946654" y="1251952"/>
            <a:ext cx="818979" cy="232832"/>
          </a:xfrm>
          <a:prstGeom prst="roundRect">
            <a:avLst/>
          </a:prstGeom>
          <a:gradFill rotWithShape="1">
            <a:gsLst>
              <a:gs pos="0">
                <a:srgbClr val="033E51">
                  <a:shade val="51000"/>
                  <a:satMod val="130000"/>
                </a:srgbClr>
              </a:gs>
              <a:gs pos="80000">
                <a:srgbClr val="033E51">
                  <a:shade val="93000"/>
                  <a:satMod val="130000"/>
                </a:srgbClr>
              </a:gs>
              <a:gs pos="100000">
                <a:srgbClr val="033E51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Dec</a:t>
            </a: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73C65758-25B5-4DCF-90F5-F0C5A2BB5B4D}"/>
              </a:ext>
            </a:extLst>
          </p:cNvPr>
          <p:cNvSpPr/>
          <p:nvPr/>
        </p:nvSpPr>
        <p:spPr>
          <a:xfrm>
            <a:off x="161956" y="1562152"/>
            <a:ext cx="11846986" cy="185716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38" name="Oval 62">
            <a:extLst>
              <a:ext uri="{FF2B5EF4-FFF2-40B4-BE49-F238E27FC236}">
                <a16:creationId xmlns:a16="http://schemas.microsoft.com/office/drawing/2014/main" id="{CD767428-AAB1-4CA4-8EAA-6B9E27AF1CD8}"/>
              </a:ext>
            </a:extLst>
          </p:cNvPr>
          <p:cNvSpPr/>
          <p:nvPr/>
        </p:nvSpPr>
        <p:spPr bwMode="ltGray">
          <a:xfrm>
            <a:off x="93020" y="1427992"/>
            <a:ext cx="553280" cy="528395"/>
          </a:xfrm>
          <a:prstGeom prst="ellipse">
            <a:avLst/>
          </a:prstGeom>
          <a:solidFill>
            <a:srgbClr val="FFFFFF"/>
          </a:solidFill>
          <a:ln w="12700" cap="flat" cmpd="sng" algn="ctr">
            <a:solidFill>
              <a:srgbClr val="1C94A1"/>
            </a:solidFill>
            <a:prstDash val="lgDashDot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itchFamily="18" charset="0"/>
              <a:ea typeface="+mn-ea"/>
              <a:cs typeface="+mn-cs"/>
            </a:endParaRPr>
          </a:p>
        </p:txBody>
      </p:sp>
      <p:pic>
        <p:nvPicPr>
          <p:cNvPr id="139" name="Image 95">
            <a:extLst>
              <a:ext uri="{FF2B5EF4-FFF2-40B4-BE49-F238E27FC236}">
                <a16:creationId xmlns:a16="http://schemas.microsoft.com/office/drawing/2014/main" id="{FA59E930-2169-447C-9A35-DE998FBE877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694" y="1447123"/>
            <a:ext cx="464301" cy="447895"/>
          </a:xfrm>
          <a:prstGeom prst="rect">
            <a:avLst/>
          </a:prstGeom>
        </p:spPr>
      </p:pic>
      <p:sp>
        <p:nvSpPr>
          <p:cNvPr id="144" name="Rectangle: Rounded Corners 143">
            <a:extLst>
              <a:ext uri="{FF2B5EF4-FFF2-40B4-BE49-F238E27FC236}">
                <a16:creationId xmlns:a16="http://schemas.microsoft.com/office/drawing/2014/main" id="{40FBBFEF-3893-4978-BB30-94739AA1A59E}"/>
              </a:ext>
            </a:extLst>
          </p:cNvPr>
          <p:cNvSpPr/>
          <p:nvPr/>
        </p:nvSpPr>
        <p:spPr>
          <a:xfrm>
            <a:off x="4083797" y="2509511"/>
            <a:ext cx="3046406" cy="318228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Development Plan</a:t>
            </a:r>
          </a:p>
        </p:txBody>
      </p:sp>
      <p:sp>
        <p:nvSpPr>
          <p:cNvPr id="146" name="Rectangle: Rounded Corners 145">
            <a:extLst>
              <a:ext uri="{FF2B5EF4-FFF2-40B4-BE49-F238E27FC236}">
                <a16:creationId xmlns:a16="http://schemas.microsoft.com/office/drawing/2014/main" id="{5E94686A-FD5A-446B-8A07-97C952238E11}"/>
              </a:ext>
            </a:extLst>
          </p:cNvPr>
          <p:cNvSpPr/>
          <p:nvPr/>
        </p:nvSpPr>
        <p:spPr>
          <a:xfrm>
            <a:off x="10086932" y="1820009"/>
            <a:ext cx="1709709" cy="456864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Follow-up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B189AD9F-D216-40BB-A8FD-0AF6A145022E}"/>
              </a:ext>
            </a:extLst>
          </p:cNvPr>
          <p:cNvSpPr txBox="1"/>
          <p:nvPr/>
        </p:nvSpPr>
        <p:spPr>
          <a:xfrm flipH="1">
            <a:off x="479376" y="1869490"/>
            <a:ext cx="242103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1" u="none" strike="noStrike" kern="1200" cap="none" spc="0" normalizeH="0" baseline="0" noProof="0" dirty="0">
                <a:ln>
                  <a:noFill/>
                </a:ln>
                <a:solidFill>
                  <a:srgbClr val="033E5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Talent Review</a:t>
            </a:r>
            <a:endParaRPr kumimoji="0" lang="en-US" sz="1000" b="1" i="1" u="none" strike="noStrike" kern="1200" cap="none" spc="0" normalizeH="0" baseline="0" noProof="0" dirty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57" name="Rectangle: Rounded Corners 156">
            <a:extLst>
              <a:ext uri="{FF2B5EF4-FFF2-40B4-BE49-F238E27FC236}">
                <a16:creationId xmlns:a16="http://schemas.microsoft.com/office/drawing/2014/main" id="{A348882E-B258-4888-B769-4EBC7503D1E3}"/>
              </a:ext>
            </a:extLst>
          </p:cNvPr>
          <p:cNvSpPr/>
          <p:nvPr/>
        </p:nvSpPr>
        <p:spPr>
          <a:xfrm>
            <a:off x="1474196" y="1831637"/>
            <a:ext cx="4412047" cy="420688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Follow-up &amp; update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5BC84715-6B7E-43FF-BEE1-92F131EEC946}"/>
              </a:ext>
            </a:extLst>
          </p:cNvPr>
          <p:cNvSpPr txBox="1"/>
          <p:nvPr/>
        </p:nvSpPr>
        <p:spPr>
          <a:xfrm>
            <a:off x="635512" y="1340768"/>
            <a:ext cx="75854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000" b="1">
                <a:solidFill>
                  <a:srgbClr val="A03453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100" b="1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iDevelop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003C68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65BCFF5-D3BA-4042-B50E-DF24EB60ACA3}"/>
              </a:ext>
            </a:extLst>
          </p:cNvPr>
          <p:cNvSpPr txBox="1"/>
          <p:nvPr/>
        </p:nvSpPr>
        <p:spPr>
          <a:xfrm flipH="1">
            <a:off x="230878" y="2498905"/>
            <a:ext cx="128128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1" u="none" strike="noStrike" kern="1200" cap="none" spc="0" normalizeH="0" baseline="0" noProof="0">
                <a:ln>
                  <a:noFill/>
                </a:ln>
                <a:solidFill>
                  <a:srgbClr val="033E5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Development Plan</a:t>
            </a:r>
            <a:endParaRPr kumimoji="0" lang="en-US" sz="1000" b="1" i="1" u="none" strike="noStrike" kern="1200" cap="none" spc="0" normalizeH="0" baseline="0" noProof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6544723A-45C6-463A-9D47-FC3348C8279D}"/>
              </a:ext>
            </a:extLst>
          </p:cNvPr>
          <p:cNvSpPr/>
          <p:nvPr/>
        </p:nvSpPr>
        <p:spPr>
          <a:xfrm>
            <a:off x="7159074" y="2506455"/>
            <a:ext cx="4637569" cy="324341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Work on Action Plans</a:t>
            </a: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2F787380-24A7-4E79-B30A-DF09E48220E8}"/>
              </a:ext>
            </a:extLst>
          </p:cNvPr>
          <p:cNvSpPr/>
          <p:nvPr/>
        </p:nvSpPr>
        <p:spPr>
          <a:xfrm>
            <a:off x="1485578" y="2511981"/>
            <a:ext cx="2570321" cy="313288"/>
          </a:xfrm>
          <a:prstGeom prst="roundRect">
            <a:avLst/>
          </a:prstGeom>
          <a:solidFill>
            <a:srgbClr val="00BAD0"/>
          </a:solidFill>
          <a:ln w="9525" cap="flat" cmpd="sng" algn="ctr">
            <a:solidFill>
              <a:srgbClr val="003C68"/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Work on Action Plans</a:t>
            </a:r>
          </a:p>
        </p:txBody>
      </p:sp>
      <p:sp>
        <p:nvSpPr>
          <p:cNvPr id="133" name="Rectangle: Rounded Corners 132">
            <a:extLst>
              <a:ext uri="{FF2B5EF4-FFF2-40B4-BE49-F238E27FC236}">
                <a16:creationId xmlns:a16="http://schemas.microsoft.com/office/drawing/2014/main" id="{C6A6673B-ED6B-4739-B6AF-D19A343CE259}"/>
              </a:ext>
            </a:extLst>
          </p:cNvPr>
          <p:cNvSpPr/>
          <p:nvPr/>
        </p:nvSpPr>
        <p:spPr>
          <a:xfrm>
            <a:off x="5926985" y="1827751"/>
            <a:ext cx="4119205" cy="431871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80" name="Star: 4 Points 179">
            <a:extLst>
              <a:ext uri="{FF2B5EF4-FFF2-40B4-BE49-F238E27FC236}">
                <a16:creationId xmlns:a16="http://schemas.microsoft.com/office/drawing/2014/main" id="{A48471CE-D19C-4EB5-85A6-8A1DB4C5875D}"/>
              </a:ext>
            </a:extLst>
          </p:cNvPr>
          <p:cNvSpPr/>
          <p:nvPr/>
        </p:nvSpPr>
        <p:spPr>
          <a:xfrm>
            <a:off x="9689379" y="1826111"/>
            <a:ext cx="166255" cy="243010"/>
          </a:xfrm>
          <a:prstGeom prst="star4">
            <a:avLst/>
          </a:prstGeom>
          <a:solidFill>
            <a:srgbClr val="FFFFFF"/>
          </a:solidFill>
          <a:ln>
            <a:noFill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E8439750-98EC-4E0A-A09E-94C36C493EDC}"/>
              </a:ext>
            </a:extLst>
          </p:cNvPr>
          <p:cNvSpPr txBox="1"/>
          <p:nvPr/>
        </p:nvSpPr>
        <p:spPr>
          <a:xfrm>
            <a:off x="6719531" y="1785781"/>
            <a:ext cx="1136772" cy="246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Talent Review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8FCDE861-6E2D-4BA4-BFFA-85DF786EB025}"/>
              </a:ext>
            </a:extLst>
          </p:cNvPr>
          <p:cNvSpPr txBox="1"/>
          <p:nvPr/>
        </p:nvSpPr>
        <p:spPr>
          <a:xfrm>
            <a:off x="5753537" y="1961383"/>
            <a:ext cx="10801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Assess Potential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June 7 to </a:t>
            </a:r>
            <a:r>
              <a:rPr lang="en-US" sz="700" dirty="0">
                <a:solidFill>
                  <a:srgbClr val="FFFFFF"/>
                </a:solidFill>
                <a:latin typeface="Raleway"/>
              </a:rPr>
              <a:t>30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895E1C2-DC62-450C-9452-D4BB18B84094}"/>
              </a:ext>
            </a:extLst>
          </p:cNvPr>
          <p:cNvSpPr txBox="1"/>
          <p:nvPr/>
        </p:nvSpPr>
        <p:spPr>
          <a:xfrm>
            <a:off x="6793544" y="1946139"/>
            <a:ext cx="2270742" cy="307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Country/Division Calibration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June 30 to Sept. 30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DB684815-1EE8-428F-B72A-3CD0067FE07A}"/>
              </a:ext>
            </a:extLst>
          </p:cNvPr>
          <p:cNvSpPr txBox="1"/>
          <p:nvPr/>
        </p:nvSpPr>
        <p:spPr>
          <a:xfrm>
            <a:off x="9432261" y="1970922"/>
            <a:ext cx="7200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ELT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aleway"/>
              </a:rPr>
              <a:t>Oct 26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FF48034-3CBA-44D4-BC1C-AB22FAEF8C5E}"/>
              </a:ext>
            </a:extLst>
          </p:cNvPr>
          <p:cNvSpPr txBox="1"/>
          <p:nvPr/>
        </p:nvSpPr>
        <p:spPr>
          <a:xfrm>
            <a:off x="4028143" y="2320741"/>
            <a:ext cx="117837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7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April 1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to July 16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  <p:sp>
        <p:nvSpPr>
          <p:cNvPr id="59" name="Text Placeholder 3">
            <a:extLst>
              <a:ext uri="{FF2B5EF4-FFF2-40B4-BE49-F238E27FC236}">
                <a16:creationId xmlns:a16="http://schemas.microsoft.com/office/drawing/2014/main" id="{3CD127C5-65AB-4CAE-A4C0-EA02528C3676}"/>
              </a:ext>
            </a:extLst>
          </p:cNvPr>
          <p:cNvSpPr txBox="1">
            <a:spLocks/>
          </p:cNvSpPr>
          <p:nvPr/>
        </p:nvSpPr>
        <p:spPr>
          <a:xfrm>
            <a:off x="191344" y="4518693"/>
            <a:ext cx="4113957" cy="171861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Development plan: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Reach not only quantitative but qualitative results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Simplified development plan template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Focus on 70 and 20 parts of Ipsen learning model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Discussion guides, communication dedicated to managers/employees and workshop for managers/HR</a:t>
            </a:r>
            <a:endParaRPr kumimoji="0" lang="en-US" sz="100" b="0" i="0" u="none" strike="noStrike" kern="1200" cap="none" spc="0" normalizeH="0" baseline="0" noProof="0" dirty="0">
              <a:ln>
                <a:noFill/>
              </a:ln>
              <a:solidFill>
                <a:srgbClr val="003C68"/>
              </a:solidFill>
              <a:effectLst/>
              <a:uLnTx/>
              <a:uFillTx/>
              <a:latin typeface="PF Highway Sans Pro" charset="0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4113C883-129F-4E5F-ADBD-A8B3B90796D5}"/>
              </a:ext>
            </a:extLst>
          </p:cNvPr>
          <p:cNvSpPr/>
          <p:nvPr/>
        </p:nvSpPr>
        <p:spPr>
          <a:xfrm>
            <a:off x="1491048" y="2968813"/>
            <a:ext cx="10305595" cy="316171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9525" cap="flat" cmpd="sng" algn="ctr">
            <a:solidFill>
              <a:schemeClr val="accent5">
                <a:lumMod val="75000"/>
              </a:scheme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rtlCol="0" anchor="ctr"/>
          <a:lstStyle/>
          <a:p>
            <a:pPr algn="ctr"/>
            <a:r>
              <a:rPr lang="en-US" sz="1000" kern="0" dirty="0">
                <a:solidFill>
                  <a:srgbClr val="FFFFFF"/>
                </a:solidFill>
                <a:latin typeface="Raleway"/>
              </a:rPr>
              <a:t>Continuous Feedback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04DDD09-AF46-4359-B504-088DB7D1FF2A}"/>
              </a:ext>
            </a:extLst>
          </p:cNvPr>
          <p:cNvSpPr txBox="1"/>
          <p:nvPr/>
        </p:nvSpPr>
        <p:spPr>
          <a:xfrm flipH="1">
            <a:off x="695400" y="3010624"/>
            <a:ext cx="238733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000" b="1" i="1" u="none" strike="noStrike" kern="1200" cap="none" spc="0" normalizeH="0" baseline="0" noProof="0">
                <a:ln>
                  <a:noFill/>
                </a:ln>
                <a:solidFill>
                  <a:srgbClr val="033E51"/>
                </a:solidFill>
                <a:effectLst/>
                <a:uLnTx/>
                <a:uFillTx/>
                <a:latin typeface="Raleway"/>
                <a:ea typeface="+mn-ea"/>
                <a:cs typeface="+mn-cs"/>
              </a:rPr>
              <a:t>Feedback</a:t>
            </a:r>
            <a:endParaRPr kumimoji="0" lang="en-US" sz="1000" b="1" i="1" u="none" strike="noStrike" kern="1200" cap="none" spc="0" normalizeH="0" baseline="0" noProof="0" dirty="0">
              <a:ln>
                <a:noFill/>
              </a:ln>
              <a:solidFill>
                <a:srgbClr val="033E51"/>
              </a:solidFill>
              <a:effectLst/>
              <a:uLnTx/>
              <a:uFillTx/>
              <a:latin typeface="Raleway"/>
              <a:ea typeface="+mn-ea"/>
              <a:cs typeface="+mn-cs"/>
            </a:endParaRP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22310E86-618E-4CA2-AD71-2DD72293BFB2}"/>
              </a:ext>
            </a:extLst>
          </p:cNvPr>
          <p:cNvSpPr txBox="1">
            <a:spLocks/>
          </p:cNvSpPr>
          <p:nvPr/>
        </p:nvSpPr>
        <p:spPr>
          <a:xfrm>
            <a:off x="4485335" y="4518692"/>
            <a:ext cx="3777865" cy="17186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Talent Review: 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Assessment of all Ipsen employees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Ensure identification of early in career top talent/next generation leader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Optimize use of iPeople tool to get accurate talent data</a:t>
            </a:r>
          </a:p>
        </p:txBody>
      </p:sp>
      <p:sp>
        <p:nvSpPr>
          <p:cNvPr id="43" name="Text Placeholder 3">
            <a:extLst>
              <a:ext uri="{FF2B5EF4-FFF2-40B4-BE49-F238E27FC236}">
                <a16:creationId xmlns:a16="http://schemas.microsoft.com/office/drawing/2014/main" id="{F3289480-EF8F-4129-AF67-716A1E21A2C3}"/>
              </a:ext>
            </a:extLst>
          </p:cNvPr>
          <p:cNvSpPr txBox="1">
            <a:spLocks/>
          </p:cNvSpPr>
          <p:nvPr/>
        </p:nvSpPr>
        <p:spPr>
          <a:xfrm>
            <a:off x="1559496" y="3648349"/>
            <a:ext cx="9073008" cy="55543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Processes aligned in time to have simultaneously talent reviews &amp; development plans nurturing one another with continuous feedback and respect of diversity and inclusion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B08807F-69FA-40D2-A7ED-68BAC7E883B1}"/>
              </a:ext>
            </a:extLst>
          </p:cNvPr>
          <p:cNvSpPr/>
          <p:nvPr/>
        </p:nvSpPr>
        <p:spPr>
          <a:xfrm>
            <a:off x="6643730" y="1988840"/>
            <a:ext cx="2557233" cy="246219"/>
          </a:xfrm>
          <a:prstGeom prst="roundRect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9C719BD0-CF6D-4A39-9345-3DA27ACDF0C9}"/>
              </a:ext>
            </a:extLst>
          </p:cNvPr>
          <p:cNvSpPr/>
          <p:nvPr/>
        </p:nvSpPr>
        <p:spPr>
          <a:xfrm>
            <a:off x="5967780" y="1988840"/>
            <a:ext cx="635208" cy="246219"/>
          </a:xfrm>
          <a:prstGeom prst="roundRect">
            <a:avLst/>
          </a:prstGeom>
          <a:noFill/>
          <a:ln w="127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Text Placeholder 3">
            <a:extLst>
              <a:ext uri="{FF2B5EF4-FFF2-40B4-BE49-F238E27FC236}">
                <a16:creationId xmlns:a16="http://schemas.microsoft.com/office/drawing/2014/main" id="{F9182D13-86F1-42EE-9EDD-210339DB4740}"/>
              </a:ext>
            </a:extLst>
          </p:cNvPr>
          <p:cNvSpPr txBox="1">
            <a:spLocks/>
          </p:cNvSpPr>
          <p:nvPr/>
        </p:nvSpPr>
        <p:spPr>
          <a:xfrm>
            <a:off x="8443235" y="4518693"/>
            <a:ext cx="3636390" cy="17186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rgbClr val="003C68"/>
                </a:solidFill>
                <a:latin typeface="PF Highway Sans Pro" charset="0"/>
                <a:ea typeface="PF Highway Sans Pro" charset="0"/>
                <a:cs typeface="PF Highway Sans Pro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Feedback culture: 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Make Feedback a continuous initiative owned by all Ipsen employees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Educate and provide guidance to improve the Feedback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culture at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Ipsen (guides, eLearning, workshops)</a:t>
            </a:r>
          </a:p>
          <a:p>
            <a:pPr>
              <a:spcBef>
                <a:spcPts val="500"/>
              </a:spcBef>
              <a:buFont typeface="Wingdings" panose="05000000000000000000" pitchFamily="2" charset="2"/>
              <a:buChar char="Ø"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/>
                <a:uLnTx/>
                <a:uFillTx/>
                <a:latin typeface="PF Highway Sans Pro" charset="0"/>
              </a:rPr>
              <a:t>Practice Feedback all along the year </a:t>
            </a:r>
          </a:p>
        </p:txBody>
      </p:sp>
      <p:sp>
        <p:nvSpPr>
          <p:cNvPr id="49" name="TextBox 57">
            <a:extLst>
              <a:ext uri="{FF2B5EF4-FFF2-40B4-BE49-F238E27FC236}">
                <a16:creationId xmlns:a16="http://schemas.microsoft.com/office/drawing/2014/main" id="{21E4521B-A19E-45DF-8F40-BC38278DCEF4}"/>
              </a:ext>
            </a:extLst>
          </p:cNvPr>
          <p:cNvSpPr txBox="1"/>
          <p:nvPr/>
        </p:nvSpPr>
        <p:spPr>
          <a:xfrm>
            <a:off x="5926985" y="1631581"/>
            <a:ext cx="117837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7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June 7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 to October 30</a:t>
            </a:r>
            <a:r>
              <a:rPr kumimoji="0" lang="en-US" sz="700" b="0" i="0" u="none" strike="noStrike" kern="1200" cap="none" spc="0" normalizeH="0" baseline="3000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th</a:t>
            </a: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003C68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67087311"/>
      </p:ext>
    </p:extLst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B362531-8D6E-47F1-825F-056A5B957A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01928" y="188640"/>
            <a:ext cx="10850656" cy="528395"/>
          </a:xfrm>
        </p:spPr>
        <p:txBody>
          <a:bodyPr/>
          <a:lstStyle/>
          <a:p>
            <a:r>
              <a:rPr lang="fr-FR" sz="3600" dirty="0"/>
              <a:t>2021 iDevelop </a:t>
            </a:r>
            <a:r>
              <a:rPr lang="fr-FR" sz="2000" dirty="0"/>
              <a:t>(Development Plan &amp; Talent Review) </a:t>
            </a:r>
            <a:r>
              <a:rPr lang="fr-FR" sz="3600" dirty="0"/>
              <a:t>- Actions Timeline</a:t>
            </a:r>
            <a:endParaRPr lang="en-US" sz="3600" dirty="0"/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2AA8B690-96C9-4ED0-9B9D-3A530D4C4215}"/>
              </a:ext>
            </a:extLst>
          </p:cNvPr>
          <p:cNvGraphicFramePr>
            <a:graphicFrameLocks noGrp="1"/>
          </p:cNvGraphicFramePr>
          <p:nvPr/>
        </p:nvGraphicFramePr>
        <p:xfrm>
          <a:off x="-24680" y="840184"/>
          <a:ext cx="12192000" cy="604520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2824976">
                  <a:extLst>
                    <a:ext uri="{9D8B030D-6E8A-4147-A177-3AD203B41FA5}">
                      <a16:colId xmlns:a16="http://schemas.microsoft.com/office/drawing/2014/main" val="739349559"/>
                    </a:ext>
                  </a:extLst>
                </a:gridCol>
                <a:gridCol w="3419707">
                  <a:extLst>
                    <a:ext uri="{9D8B030D-6E8A-4147-A177-3AD203B41FA5}">
                      <a16:colId xmlns:a16="http://schemas.microsoft.com/office/drawing/2014/main" val="3645285891"/>
                    </a:ext>
                  </a:extLst>
                </a:gridCol>
                <a:gridCol w="4311805">
                  <a:extLst>
                    <a:ext uri="{9D8B030D-6E8A-4147-A177-3AD203B41FA5}">
                      <a16:colId xmlns:a16="http://schemas.microsoft.com/office/drawing/2014/main" val="2464335222"/>
                    </a:ext>
                  </a:extLst>
                </a:gridCol>
                <a:gridCol w="1635512">
                  <a:extLst>
                    <a:ext uri="{9D8B030D-6E8A-4147-A177-3AD203B41FA5}">
                      <a16:colId xmlns:a16="http://schemas.microsoft.com/office/drawing/2014/main" val="3264296892"/>
                    </a:ext>
                  </a:extLst>
                </a:gridCol>
              </a:tblGrid>
              <a:tr h="0"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600" b="1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Actions for BHRs, Site HRs and Talent Partners  (</a:t>
                      </a:r>
                      <a:r>
                        <a:rPr lang="en-US" sz="1400" b="1" kern="1200" noProof="0" dirty="0">
                          <a:solidFill>
                            <a:srgbClr val="003C68"/>
                          </a:solidFill>
                          <a:highlight>
                            <a:srgbClr val="00FFFF"/>
                          </a:highlight>
                          <a:latin typeface="+mn-lt"/>
                          <a:ea typeface="+mn-ea"/>
                          <a:cs typeface="+mn-cs"/>
                          <a:sym typeface="Arial"/>
                        </a:rPr>
                        <a:t>please pencil dates in your calendar &amp; start scheduling</a:t>
                      </a:r>
                      <a:r>
                        <a:rPr lang="en-US" sz="1600" b="1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600" b="1" kern="120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>
                    <a:lnL w="12700" cmpd="sng">
                      <a:noFill/>
                    </a:ln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400" b="1" kern="120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567640"/>
                  </a:ext>
                </a:extLst>
              </a:tr>
              <a:tr h="180596">
                <a:tc>
                  <a:txBody>
                    <a:bodyPr/>
                    <a:lstStyle/>
                    <a:p>
                      <a:pPr marL="8890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sym typeface="Arial"/>
                        </a:rPr>
                        <a:t>Actions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68288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sym typeface="Arial"/>
                        </a:rPr>
                        <a:t>Development Plan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68288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CC0099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sym typeface="Arial"/>
                        </a:rPr>
                        <a:t>Talent Review (+ new high po model)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1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Dates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63255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Attend meeting via Teams </a:t>
                      </a:r>
                    </a:p>
                    <a:p>
                      <a:pPr marL="0" marR="0" lvl="1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>
                          <a:tab pos="268288" algn="l"/>
                        </a:tabLst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Ask questions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HR Training  (presented by TM &amp; HRIS) for BHRs, Site HRs, Talent Partners</a:t>
                      </a:r>
                      <a:br>
                        <a:rPr lang="en-US" sz="14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2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Sessions will be recorded, slide deck sent. </a:t>
                      </a:r>
                      <a:endParaRPr lang="en-US" sz="1400" b="1" noProof="0" dirty="0">
                        <a:solidFill>
                          <a:srgbClr val="2898D4"/>
                        </a:solidFill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400" b="1" noProof="0" dirty="0">
                        <a:solidFill>
                          <a:srgbClr val="2898D4"/>
                        </a:solidFill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March 25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May 25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&amp; 27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0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1334718"/>
                  </a:ext>
                </a:extLst>
              </a:tr>
              <a:tr h="100377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Materials ready for translation and deployment: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Emails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Managers Training slide deck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Mail Chimp ready for campaign launch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u="sng" kern="1200" baseline="0" noProof="0" dirty="0">
                          <a:solidFill>
                            <a:srgbClr val="003C68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Audience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: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all employees 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Mail Chimp ready for Talent Review campaign launch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u="sng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Audience:</a:t>
                      </a:r>
                      <a:r>
                        <a:rPr lang="en-US" sz="1200" b="0" u="none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all HRs &amp; managers with focus on all employee potential assessments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March 25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May 31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st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endParaRPr lang="en-US" sz="1400" b="0" kern="1200" baseline="0" noProof="0" dirty="0">
                        <a:solidFill>
                          <a:srgbClr val="CC0099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b="1" kern="1200" baseline="30000" noProof="0" dirty="0">
                        <a:solidFill>
                          <a:srgbClr val="2898D4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3974756"/>
                  </a:ext>
                </a:extLst>
              </a:tr>
              <a:tr h="11760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Schedule  and perform </a:t>
                      </a:r>
                      <a:b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</a:b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Managers training sessions </a:t>
                      </a:r>
                      <a:b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</a:br>
                      <a:endParaRPr lang="en-US" sz="1400" b="1" noProof="0" dirty="0">
                        <a:solidFill>
                          <a:srgbClr val="2898D4"/>
                        </a:solidFill>
                        <a:sym typeface="Arial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Focus on </a:t>
                      </a:r>
                      <a:r>
                        <a:rPr lang="en-US" sz="14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Defining development needs &amp; actions based on 70-20-10 learning model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Talent data update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Feedback culture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noProof="0" dirty="0">
                          <a:solidFill>
                            <a:srgbClr val="2898D4"/>
                          </a:solidFill>
                          <a:sym typeface="Arial"/>
                        </a:rPr>
                        <a:t>Focus on </a:t>
                      </a:r>
                      <a:r>
                        <a:rPr lang="en-US" sz="14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  <a:endParaRPr lang="en-US" sz="1400" dirty="0"/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Understanding new potential model linked to Ipsen </a:t>
                      </a:r>
                      <a:r>
                        <a:rPr lang="en-US" sz="1200" b="0" kern="1200" baseline="0" dirty="0" err="1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WoB</a:t>
                      </a:r>
                      <a:endParaRPr lang="en-US" sz="1200" b="0" kern="1200" baseline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Performing all GLT  + all employees’ potential assessment by May 24</a:t>
                      </a:r>
                      <a:r>
                        <a:rPr lang="en-US" sz="1200" b="0" kern="1200" baseline="3000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th</a:t>
                      </a:r>
                      <a:r>
                        <a:rPr lang="en-US" sz="1200" b="0" kern="1200" baseline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</a:rPr>
                        <a:t>  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Identifying critical positions, defining robust succession plans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First week of April on Development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Last week of May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on Talent Review</a:t>
                      </a:r>
                      <a:endParaRPr lang="en-US" sz="1400" b="1" kern="1200" baseline="30000" noProof="0" dirty="0">
                        <a:solidFill>
                          <a:srgbClr val="CC0099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4327615"/>
                  </a:ext>
                </a:extLst>
              </a:tr>
              <a:tr h="3313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Monitor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Completion of all GLT &amp; all employees’ potential assessment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Deadline:</a:t>
                      </a:r>
                      <a:b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June 30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endParaRPr lang="en-US" sz="1600" b="1" kern="1200" baseline="0" noProof="0" dirty="0">
                        <a:solidFill>
                          <a:srgbClr val="CC0099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0242489"/>
                  </a:ext>
                </a:extLst>
              </a:tr>
              <a:tr h="54910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Schedule Meeting with Manager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Support on GLT + employees’ potential assessments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Identify and/or review critical positions</a:t>
                      </a:r>
                    </a:p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Define succession plans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Before Talent Review meeting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9478"/>
                  </a:ext>
                </a:extLst>
              </a:tr>
              <a:tr h="42570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Schedule Talent Review meeting 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en-US" sz="12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>
                          <a:tab pos="444500" algn="l"/>
                        </a:tabLst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Step 1: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Perform country/function talent review meeting (</a:t>
                      </a:r>
                      <a:r>
                        <a:rPr lang="en-US" sz="1200" b="0" kern="1200" baseline="0" noProof="0" dirty="0" err="1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calib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.)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+mn-ea"/>
                          <a:cs typeface="+mn-cs"/>
                          <a:sym typeface="Arial"/>
                        </a:rPr>
                        <a:t>Step 2: </a:t>
                      </a:r>
                      <a:r>
                        <a:rPr lang="en-US" sz="1200" b="0" kern="1200" baseline="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Perform Division talent review meeting (calibration)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June 30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 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– July 23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rd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endParaRPr lang="en-US" sz="1400" b="1" kern="1200" baseline="30000" noProof="0" dirty="0">
                        <a:solidFill>
                          <a:srgbClr val="CC0099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July 26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– Sept 30</a:t>
                      </a:r>
                      <a:r>
                        <a:rPr lang="en-US" sz="1400" b="1" kern="1200" baseline="3000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CC0099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1913651"/>
                  </a:ext>
                </a:extLst>
              </a:tr>
              <a:tr h="38827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1" kern="12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Monitor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sz="12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Development plan completion rate</a:t>
                      </a:r>
                    </a:p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  <a:defRPr/>
                      </a:pPr>
                      <a:r>
                        <a:rPr lang="en-US" sz="1200" b="0" kern="1200" noProof="0" dirty="0">
                          <a:solidFill>
                            <a:srgbClr val="003C68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Development plan quality (% of 70-20-10 actions, random check  and adhoc actions for empty fields)</a:t>
                      </a:r>
                      <a:endParaRPr lang="en-US" sz="14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85750" lvl="0" indent="-285750">
                        <a:buFont typeface="Wingdings" panose="05000000000000000000" pitchFamily="2" charset="2"/>
                        <a:buChar char="Ø"/>
                        <a:defRPr/>
                      </a:pPr>
                      <a:endParaRPr lang="en-US" sz="1400" b="0" kern="1200" baseline="0" noProof="0" dirty="0">
                        <a:solidFill>
                          <a:srgbClr val="003C68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</a:b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April 1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st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 - July 16</a:t>
                      </a:r>
                      <a:r>
                        <a:rPr lang="en-US" sz="1400" b="1" kern="1200" baseline="3000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th</a:t>
                      </a:r>
                      <a:r>
                        <a:rPr lang="en-US" sz="1400" b="1" kern="1200" baseline="0" noProof="0" dirty="0">
                          <a:solidFill>
                            <a:srgbClr val="2898D4"/>
                          </a:solidFill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</a:txBody>
                  <a:tcPr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898D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8333333"/>
                  </a:ext>
                </a:extLst>
              </a:tr>
            </a:tbl>
          </a:graphicData>
        </a:graphic>
      </p:graphicFrame>
      <p:sp>
        <p:nvSpPr>
          <p:cNvPr id="9" name="Oval 62">
            <a:extLst>
              <a:ext uri="{FF2B5EF4-FFF2-40B4-BE49-F238E27FC236}">
                <a16:creationId xmlns:a16="http://schemas.microsoft.com/office/drawing/2014/main" id="{8F3D3989-4BB6-4F69-BC9D-563EB85C17C0}"/>
              </a:ext>
            </a:extLst>
          </p:cNvPr>
          <p:cNvSpPr/>
          <p:nvPr/>
        </p:nvSpPr>
        <p:spPr bwMode="ltGray">
          <a:xfrm>
            <a:off x="11352584" y="116632"/>
            <a:ext cx="553280" cy="528395"/>
          </a:xfrm>
          <a:prstGeom prst="ellipse">
            <a:avLst/>
          </a:prstGeom>
          <a:solidFill>
            <a:srgbClr val="FFFFFF"/>
          </a:solidFill>
          <a:ln w="12700" cap="flat" cmpd="sng" algn="ctr">
            <a:solidFill>
              <a:srgbClr val="1C94A1"/>
            </a:solidFill>
            <a:prstDash val="lgDashDot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itchFamily="18" charset="0"/>
              <a:ea typeface="+mn-ea"/>
              <a:cs typeface="+mn-cs"/>
            </a:endParaRPr>
          </a:p>
        </p:txBody>
      </p:sp>
      <p:pic>
        <p:nvPicPr>
          <p:cNvPr id="10" name="Image 95">
            <a:extLst>
              <a:ext uri="{FF2B5EF4-FFF2-40B4-BE49-F238E27FC236}">
                <a16:creationId xmlns:a16="http://schemas.microsoft.com/office/drawing/2014/main" id="{5A8B6423-694C-48E0-BB7E-D8F5BAFBD27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42258" y="135763"/>
            <a:ext cx="464301" cy="447895"/>
          </a:xfrm>
          <a:prstGeom prst="rect">
            <a:avLst/>
          </a:prstGeom>
        </p:spPr>
      </p:pic>
      <p:sp>
        <p:nvSpPr>
          <p:cNvPr id="6" name="Rectangle: Diagonal Corners Snipped 10">
            <a:extLst>
              <a:ext uri="{FF2B5EF4-FFF2-40B4-BE49-F238E27FC236}">
                <a16:creationId xmlns:a16="http://schemas.microsoft.com/office/drawing/2014/main" id="{35D8FF7C-0C1B-4E4B-9E60-C77611665CE2}"/>
              </a:ext>
            </a:extLst>
          </p:cNvPr>
          <p:cNvSpPr/>
          <p:nvPr/>
        </p:nvSpPr>
        <p:spPr>
          <a:xfrm>
            <a:off x="1745260" y="4152552"/>
            <a:ext cx="1015999" cy="545922"/>
          </a:xfrm>
          <a:prstGeom prst="snip2DiagRect">
            <a:avLst/>
          </a:prstGeom>
          <a:solidFill>
            <a:srgbClr val="FFFFFF"/>
          </a:solidFill>
          <a:ln w="9525" cap="flat" cmpd="sng" algn="ctr">
            <a:solidFill>
              <a:srgbClr val="C2DFE5">
                <a:shade val="95000"/>
                <a:satMod val="105000"/>
              </a:srgbClr>
            </a:solidFill>
            <a:prstDash val="solid"/>
          </a:ln>
          <a:effectLst>
            <a:outerShdw blurRad="50800" dist="38100" dir="2700000" algn="tl" rotWithShape="0">
              <a:srgbClr val="0B4055">
                <a:lumMod val="50000"/>
                <a:lumOff val="50000"/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1" i="0" u="none" strike="noStrike" kern="0" cap="none" spc="0" normalizeH="0" baseline="0" noProof="0" dirty="0">
                <a:ln>
                  <a:noFill/>
                </a:ln>
                <a:solidFill>
                  <a:srgbClr val="0B405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Start running reports regularly</a:t>
            </a:r>
          </a:p>
        </p:txBody>
      </p:sp>
      <p:sp>
        <p:nvSpPr>
          <p:cNvPr id="7" name="Rectangle: Diagonal Corners Snipped 11">
            <a:extLst>
              <a:ext uri="{FF2B5EF4-FFF2-40B4-BE49-F238E27FC236}">
                <a16:creationId xmlns:a16="http://schemas.microsoft.com/office/drawing/2014/main" id="{395164D5-B6C4-46AA-AEF1-B38BA4230A34}"/>
              </a:ext>
            </a:extLst>
          </p:cNvPr>
          <p:cNvSpPr/>
          <p:nvPr/>
        </p:nvSpPr>
        <p:spPr>
          <a:xfrm>
            <a:off x="1726159" y="5875672"/>
            <a:ext cx="1015999" cy="653144"/>
          </a:xfrm>
          <a:prstGeom prst="snip2DiagRect">
            <a:avLst/>
          </a:prstGeom>
          <a:solidFill>
            <a:srgbClr val="FFFFFF"/>
          </a:solidFill>
          <a:ln w="9525" cap="flat" cmpd="sng" algn="ctr">
            <a:solidFill>
              <a:srgbClr val="C2DFE5">
                <a:shade val="95000"/>
                <a:satMod val="105000"/>
              </a:srgbClr>
            </a:solidFill>
            <a:prstDash val="solid"/>
          </a:ln>
          <a:effectLst>
            <a:outerShdw blurRad="50800" dist="38100" dir="2700000" algn="tl" rotWithShape="0">
              <a:srgbClr val="0B4055">
                <a:lumMod val="50000"/>
                <a:lumOff val="50000"/>
                <a:alpha val="4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900" b="1" i="0" u="none" strike="noStrike" kern="0" cap="none" spc="0" normalizeH="0" baseline="0" noProof="0" dirty="0">
                <a:ln>
                  <a:noFill/>
                </a:ln>
                <a:solidFill>
                  <a:srgbClr val="0B405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Raleway"/>
                <a:ea typeface="+mn-ea"/>
                <a:cs typeface="+mn-cs"/>
              </a:rPr>
              <a:t>Start running reports regularly</a:t>
            </a:r>
          </a:p>
        </p:txBody>
      </p:sp>
    </p:spTree>
    <p:extLst>
      <p:ext uri="{BB962C8B-B14F-4D97-AF65-F5344CB8AC3E}">
        <p14:creationId xmlns:p14="http://schemas.microsoft.com/office/powerpoint/2010/main" val="3825629979"/>
      </p:ext>
    </p:extLst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Office Theme">
  <a:themeElements>
    <a:clrScheme name="Subtitle 16pt">
      <a:dk1>
        <a:srgbClr val="2C2924"/>
      </a:dk1>
      <a:lt1>
        <a:srgbClr val="FFFFFF"/>
      </a:lt1>
      <a:dk2>
        <a:srgbClr val="8C1A1E"/>
      </a:dk2>
      <a:lt2>
        <a:srgbClr val="D9BDBE"/>
      </a:lt2>
      <a:accent1>
        <a:srgbClr val="EBE8E5"/>
      </a:accent1>
      <a:accent2>
        <a:srgbClr val="002F56"/>
      </a:accent2>
      <a:accent3>
        <a:srgbClr val="7F96AA"/>
      </a:accent3>
      <a:accent4>
        <a:srgbClr val="00B5E1"/>
      </a:accent4>
      <a:accent5>
        <a:srgbClr val="7AD1E8"/>
      </a:accent5>
      <a:accent6>
        <a:srgbClr val="C3D6E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ception personnalisée">
  <a:themeElements>
    <a:clrScheme name="Bureau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ureau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19642</TotalTime>
  <Words>742</Words>
  <Application>Microsoft Office PowerPoint</Application>
  <PresentationFormat>Grand écran</PresentationFormat>
  <Paragraphs>125</Paragraphs>
  <Slides>3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9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3</vt:i4>
      </vt:variant>
    </vt:vector>
  </HeadingPairs>
  <TitlesOfParts>
    <vt:vector size="14" baseType="lpstr">
      <vt:lpstr>Arial</vt:lpstr>
      <vt:lpstr>Calibri</vt:lpstr>
      <vt:lpstr>Calibri Light</vt:lpstr>
      <vt:lpstr>Courier New</vt:lpstr>
      <vt:lpstr>Georgia</vt:lpstr>
      <vt:lpstr>PF Highway Sans Pro</vt:lpstr>
      <vt:lpstr>PF Highway Sans Pro Medium</vt:lpstr>
      <vt:lpstr>Raleway</vt:lpstr>
      <vt:lpstr>Wingdings</vt:lpstr>
      <vt:lpstr>Office Theme</vt:lpstr>
      <vt:lpstr>Conception personnalisée</vt:lpstr>
      <vt:lpstr>Présentation PowerPoint</vt:lpstr>
      <vt:lpstr>2021: Bring Talent Management to the next level</vt:lpstr>
      <vt:lpstr>2021 iDevelop (Development Plan &amp; Talent Review) - Actions Timeline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Talent Management and Engagement</dc:title>
  <dc:creator>Mirjana LE FRIEC</dc:creator>
  <cp:lastModifiedBy>Mirjana LE FRIEC</cp:lastModifiedBy>
  <cp:revision>593</cp:revision>
  <cp:lastPrinted>2020-01-08T09:30:10Z</cp:lastPrinted>
  <dcterms:created xsi:type="dcterms:W3CDTF">2019-10-01T06:44:00Z</dcterms:created>
  <dcterms:modified xsi:type="dcterms:W3CDTF">2021-05-28T13:00:53Z</dcterms:modified>
</cp:coreProperties>
</file>