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4"/>
    <p:sldMasterId id="2147483849" r:id="rId5"/>
  </p:sldMasterIdLst>
  <p:notesMasterIdLst>
    <p:notesMasterId r:id="rId31"/>
  </p:notesMasterIdLst>
  <p:handoutMasterIdLst>
    <p:handoutMasterId r:id="rId32"/>
  </p:handoutMasterIdLst>
  <p:sldIdLst>
    <p:sldId id="257" r:id="rId6"/>
    <p:sldId id="270" r:id="rId7"/>
    <p:sldId id="276" r:id="rId8"/>
    <p:sldId id="258" r:id="rId9"/>
    <p:sldId id="274" r:id="rId10"/>
    <p:sldId id="272" r:id="rId11"/>
    <p:sldId id="336" r:id="rId12"/>
    <p:sldId id="357" r:id="rId13"/>
    <p:sldId id="341" r:id="rId14"/>
    <p:sldId id="352" r:id="rId15"/>
    <p:sldId id="361" r:id="rId16"/>
    <p:sldId id="362" r:id="rId17"/>
    <p:sldId id="363" r:id="rId18"/>
    <p:sldId id="342" r:id="rId19"/>
    <p:sldId id="356" r:id="rId20"/>
    <p:sldId id="358" r:id="rId21"/>
    <p:sldId id="346" r:id="rId22"/>
    <p:sldId id="345" r:id="rId23"/>
    <p:sldId id="347" r:id="rId24"/>
    <p:sldId id="366" r:id="rId25"/>
    <p:sldId id="360" r:id="rId26"/>
    <p:sldId id="364" r:id="rId27"/>
    <p:sldId id="350" r:id="rId28"/>
    <p:sldId id="351" r:id="rId29"/>
    <p:sldId id="3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B73BD27-CBBF-4343-A70B-FB9210741DEE}">
          <p14:sldIdLst>
            <p14:sldId id="257"/>
            <p14:sldId id="270"/>
          </p14:sldIdLst>
        </p14:section>
        <p14:section name="01-Continuous Feedback Importance" id="{8E0A418B-D8A4-4823-8F28-DFC49405A45E}">
          <p14:sldIdLst>
            <p14:sldId id="276"/>
            <p14:sldId id="258"/>
            <p14:sldId id="274"/>
            <p14:sldId id="272"/>
          </p14:sldIdLst>
        </p14:section>
        <p14:section name="02-Main Milestones" id="{4EC9DE61-9D60-4F6A-9599-B380832BF599}">
          <p14:sldIdLst>
            <p14:sldId id="336"/>
            <p14:sldId id="357"/>
            <p14:sldId id="341"/>
          </p14:sldIdLst>
        </p14:section>
        <p14:section name="03-Your Role as HR" id="{E539E841-B5A6-4AEB-B73D-D3C2483FD399}">
          <p14:sldIdLst>
            <p14:sldId id="352"/>
            <p14:sldId id="361"/>
            <p14:sldId id="362"/>
            <p14:sldId id="363"/>
            <p14:sldId id="342"/>
          </p14:sldIdLst>
        </p14:section>
        <p14:section name="04-Feedback toolkit" id="{4906C51C-E7E7-4A03-8055-A4897264341A}">
          <p14:sldIdLst>
            <p14:sldId id="356"/>
            <p14:sldId id="358"/>
            <p14:sldId id="346"/>
            <p14:sldId id="345"/>
            <p14:sldId id="347"/>
            <p14:sldId id="366"/>
            <p14:sldId id="360"/>
            <p14:sldId id="364"/>
            <p14:sldId id="350"/>
            <p14:sldId id="351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3885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7420">
          <p15:clr>
            <a:srgbClr val="A4A3A4"/>
          </p15:clr>
        </p15:guide>
        <p15:guide id="7" pos="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JENNINGS" initials="S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7C5"/>
    <a:srgbClr val="FFFFFF"/>
    <a:srgbClr val="003C68"/>
    <a:srgbClr val="FF6699"/>
    <a:srgbClr val="EED6DD"/>
    <a:srgbClr val="237891"/>
    <a:srgbClr val="6EB6C7"/>
    <a:srgbClr val="2898D4"/>
    <a:srgbClr val="33B8C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0C39A-DE66-40DE-92CF-E41F70352CD8}" v="11" dt="2021-03-22T15:17:27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5291" autoAdjust="0"/>
  </p:normalViewPr>
  <p:slideViewPr>
    <p:cSldViewPr snapToGrid="0" snapToObjects="1">
      <p:cViewPr varScale="1">
        <p:scale>
          <a:sx n="83" d="100"/>
          <a:sy n="83" d="100"/>
        </p:scale>
        <p:origin x="427" y="62"/>
      </p:cViewPr>
      <p:guideLst>
        <p:guide orient="horz" pos="2160"/>
        <p:guide pos="3840"/>
        <p:guide orient="horz" pos="3885"/>
        <p:guide orient="horz" pos="981"/>
        <p:guide pos="7420"/>
        <p:guide pos="347"/>
      </p:guideLst>
    </p:cSldViewPr>
  </p:slideViewPr>
  <p:outlineViewPr>
    <p:cViewPr>
      <p:scale>
        <a:sx n="33" d="100"/>
        <a:sy n="33" d="100"/>
      </p:scale>
      <p:origin x="0" y="-1582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na LE FRIEC" userId="f1205ab4-8a5c-4862-8e06-53f1f07a0f54" providerId="ADAL" clId="{5410C39A-DE66-40DE-92CF-E41F70352CD8}"/>
    <pc:docChg chg="undo custSel addSld delSld modSld modMainMaster modSection">
      <pc:chgData name="Mirjana LE FRIEC" userId="f1205ab4-8a5c-4862-8e06-53f1f07a0f54" providerId="ADAL" clId="{5410C39A-DE66-40DE-92CF-E41F70352CD8}" dt="2021-03-22T15:18:48.114" v="126" actId="2696"/>
      <pc:docMkLst>
        <pc:docMk/>
      </pc:docMkLst>
      <pc:sldChg chg="modSp">
        <pc:chgData name="Mirjana LE FRIEC" userId="f1205ab4-8a5c-4862-8e06-53f1f07a0f54" providerId="ADAL" clId="{5410C39A-DE66-40DE-92CF-E41F70352CD8}" dt="2021-03-22T15:05:29.014" v="27" actId="14100"/>
        <pc:sldMkLst>
          <pc:docMk/>
          <pc:sldMk cId="925238767" sldId="257"/>
        </pc:sldMkLst>
        <pc:picChg chg="mod">
          <ac:chgData name="Mirjana LE FRIEC" userId="f1205ab4-8a5c-4862-8e06-53f1f07a0f54" providerId="ADAL" clId="{5410C39A-DE66-40DE-92CF-E41F70352CD8}" dt="2021-03-22T15:05:29.014" v="27" actId="14100"/>
          <ac:picMkLst>
            <pc:docMk/>
            <pc:sldMk cId="925238767" sldId="257"/>
            <ac:picMk id="6" creationId="{69CBC593-60DA-414B-A360-54B1F0A4EEB6}"/>
          </ac:picMkLst>
        </pc:picChg>
      </pc:sldChg>
      <pc:sldChg chg="modNotes">
        <pc:chgData name="Mirjana LE FRIEC" userId="f1205ab4-8a5c-4862-8e06-53f1f07a0f54" providerId="ADAL" clId="{5410C39A-DE66-40DE-92CF-E41F70352CD8}" dt="2021-03-22T15:04:42.074" v="25" actId="368"/>
        <pc:sldMkLst>
          <pc:docMk/>
          <pc:sldMk cId="882186848" sldId="270"/>
        </pc:sldMkLst>
      </pc:sldChg>
      <pc:sldChg chg="modSp">
        <pc:chgData name="Mirjana LE FRIEC" userId="f1205ab4-8a5c-4862-8e06-53f1f07a0f54" providerId="ADAL" clId="{5410C39A-DE66-40DE-92CF-E41F70352CD8}" dt="2021-03-22T15:14:27.116" v="85" actId="1035"/>
        <pc:sldMkLst>
          <pc:docMk/>
          <pc:sldMk cId="1756241418" sldId="274"/>
        </pc:sldMkLst>
        <pc:spChg chg="mod">
          <ac:chgData name="Mirjana LE FRIEC" userId="f1205ab4-8a5c-4862-8e06-53f1f07a0f54" providerId="ADAL" clId="{5410C39A-DE66-40DE-92CF-E41F70352CD8}" dt="2021-03-22T15:14:27.116" v="85" actId="1035"/>
          <ac:spMkLst>
            <pc:docMk/>
            <pc:sldMk cId="1756241418" sldId="274"/>
            <ac:spMk id="4" creationId="{C4DC5898-849D-4853-8137-EAE8DE9CCC2A}"/>
          </ac:spMkLst>
        </pc:spChg>
        <pc:spChg chg="mod">
          <ac:chgData name="Mirjana LE FRIEC" userId="f1205ab4-8a5c-4862-8e06-53f1f07a0f54" providerId="ADAL" clId="{5410C39A-DE66-40DE-92CF-E41F70352CD8}" dt="2021-03-22T15:14:27.116" v="85" actId="1035"/>
          <ac:spMkLst>
            <pc:docMk/>
            <pc:sldMk cId="1756241418" sldId="274"/>
            <ac:spMk id="5" creationId="{176BD845-0A02-488B-8C4A-58C3BA87C5A7}"/>
          </ac:spMkLst>
        </pc:spChg>
      </pc:sldChg>
      <pc:sldChg chg="modSp">
        <pc:chgData name="Mirjana LE FRIEC" userId="f1205ab4-8a5c-4862-8e06-53f1f07a0f54" providerId="ADAL" clId="{5410C39A-DE66-40DE-92CF-E41F70352CD8}" dt="2021-03-22T15:17:27.152" v="119" actId="207"/>
        <pc:sldMkLst>
          <pc:docMk/>
          <pc:sldMk cId="3557780537" sldId="345"/>
        </pc:sldMkLst>
        <pc:spChg chg="mod">
          <ac:chgData name="Mirjana LE FRIEC" userId="f1205ab4-8a5c-4862-8e06-53f1f07a0f54" providerId="ADAL" clId="{5410C39A-DE66-40DE-92CF-E41F70352CD8}" dt="2021-03-22T15:17:27.152" v="119" actId="207"/>
          <ac:spMkLst>
            <pc:docMk/>
            <pc:sldMk cId="3557780537" sldId="345"/>
            <ac:spMk id="7" creationId="{D646B70F-A798-4390-919E-564A2E044CD8}"/>
          </ac:spMkLst>
        </pc:spChg>
      </pc:sldChg>
      <pc:sldChg chg="modSp del">
        <pc:chgData name="Mirjana LE FRIEC" userId="f1205ab4-8a5c-4862-8e06-53f1f07a0f54" providerId="ADAL" clId="{5410C39A-DE66-40DE-92CF-E41F70352CD8}" dt="2021-03-22T15:09:48.423" v="53" actId="2696"/>
        <pc:sldMkLst>
          <pc:docMk/>
          <pc:sldMk cId="3150001661" sldId="349"/>
        </pc:sldMkLst>
        <pc:spChg chg="mod">
          <ac:chgData name="Mirjana LE FRIEC" userId="f1205ab4-8a5c-4862-8e06-53f1f07a0f54" providerId="ADAL" clId="{5410C39A-DE66-40DE-92CF-E41F70352CD8}" dt="2021-03-22T15:07:24.635" v="33" actId="1076"/>
          <ac:spMkLst>
            <pc:docMk/>
            <pc:sldMk cId="3150001661" sldId="349"/>
            <ac:spMk id="14" creationId="{F385EF04-6300-454E-9004-F8C89EE8EA7B}"/>
          </ac:spMkLst>
        </pc:spChg>
      </pc:sldChg>
      <pc:sldChg chg="modSp">
        <pc:chgData name="Mirjana LE FRIEC" userId="f1205ab4-8a5c-4862-8e06-53f1f07a0f54" providerId="ADAL" clId="{5410C39A-DE66-40DE-92CF-E41F70352CD8}" dt="2021-03-22T15:07:25.444" v="34" actId="1076"/>
        <pc:sldMkLst>
          <pc:docMk/>
          <pc:sldMk cId="3628018667" sldId="360"/>
        </pc:sldMkLst>
        <pc:spChg chg="mod">
          <ac:chgData name="Mirjana LE FRIEC" userId="f1205ab4-8a5c-4862-8e06-53f1f07a0f54" providerId="ADAL" clId="{5410C39A-DE66-40DE-92CF-E41F70352CD8}" dt="2021-03-22T15:07:25.444" v="34" actId="1076"/>
          <ac:spMkLst>
            <pc:docMk/>
            <pc:sldMk cId="3628018667" sldId="360"/>
            <ac:spMk id="4" creationId="{39FD0F38-F3C2-4DEB-AB55-4A0D48CE888F}"/>
          </ac:spMkLst>
        </pc:spChg>
      </pc:sldChg>
      <pc:sldChg chg="modSp">
        <pc:chgData name="Mirjana LE FRIEC" userId="f1205ab4-8a5c-4862-8e06-53f1f07a0f54" providerId="ADAL" clId="{5410C39A-DE66-40DE-92CF-E41F70352CD8}" dt="2021-03-22T15:06:42.310" v="28" actId="207"/>
        <pc:sldMkLst>
          <pc:docMk/>
          <pc:sldMk cId="1436377744" sldId="364"/>
        </pc:sldMkLst>
        <pc:spChg chg="mod">
          <ac:chgData name="Mirjana LE FRIEC" userId="f1205ab4-8a5c-4862-8e06-53f1f07a0f54" providerId="ADAL" clId="{5410C39A-DE66-40DE-92CF-E41F70352CD8}" dt="2021-03-22T15:06:42.310" v="28" actId="207"/>
          <ac:spMkLst>
            <pc:docMk/>
            <pc:sldMk cId="1436377744" sldId="364"/>
            <ac:spMk id="14" creationId="{2E730D1E-0559-4716-A4CD-9D9908520220}"/>
          </ac:spMkLst>
        </pc:spChg>
      </pc:sldChg>
      <pc:sldChg chg="modSp">
        <pc:chgData name="Mirjana LE FRIEC" userId="f1205ab4-8a5c-4862-8e06-53f1f07a0f54" providerId="ADAL" clId="{5410C39A-DE66-40DE-92CF-E41F70352CD8}" dt="2021-03-22T15:02:55.904" v="23" actId="2085"/>
        <pc:sldMkLst>
          <pc:docMk/>
          <pc:sldMk cId="1041202433" sldId="365"/>
        </pc:sldMkLst>
        <pc:spChg chg="mod">
          <ac:chgData name="Mirjana LE FRIEC" userId="f1205ab4-8a5c-4862-8e06-53f1f07a0f54" providerId="ADAL" clId="{5410C39A-DE66-40DE-92CF-E41F70352CD8}" dt="2021-03-22T15:02:55.904" v="23" actId="2085"/>
          <ac:spMkLst>
            <pc:docMk/>
            <pc:sldMk cId="1041202433" sldId="365"/>
            <ac:spMk id="7" creationId="{5BFB1608-259B-453B-9B12-9EED94926D66}"/>
          </ac:spMkLst>
        </pc:spChg>
      </pc:sldChg>
      <pc:sldChg chg="addSp delSp modSp add">
        <pc:chgData name="Mirjana LE FRIEC" userId="f1205ab4-8a5c-4862-8e06-53f1f07a0f54" providerId="ADAL" clId="{5410C39A-DE66-40DE-92CF-E41F70352CD8}" dt="2021-03-22T15:09:12.535" v="48"/>
        <pc:sldMkLst>
          <pc:docMk/>
          <pc:sldMk cId="1656968179" sldId="366"/>
        </pc:sldMkLst>
        <pc:spChg chg="mod">
          <ac:chgData name="Mirjana LE FRIEC" userId="f1205ab4-8a5c-4862-8e06-53f1f07a0f54" providerId="ADAL" clId="{5410C39A-DE66-40DE-92CF-E41F70352CD8}" dt="2021-03-22T15:09:12.535" v="48"/>
          <ac:spMkLst>
            <pc:docMk/>
            <pc:sldMk cId="1656968179" sldId="366"/>
            <ac:spMk id="2" creationId="{1A5B2514-BA0A-434C-88D0-9B074055E824}"/>
          </ac:spMkLst>
        </pc:spChg>
        <pc:spChg chg="mod">
          <ac:chgData name="Mirjana LE FRIEC" userId="f1205ab4-8a5c-4862-8e06-53f1f07a0f54" providerId="ADAL" clId="{5410C39A-DE66-40DE-92CF-E41F70352CD8}" dt="2021-03-22T15:08:28.193" v="44" actId="403"/>
          <ac:spMkLst>
            <pc:docMk/>
            <pc:sldMk cId="1656968179" sldId="366"/>
            <ac:spMk id="3" creationId="{DAE8BCC6-4D75-4E7F-833E-48921E8B6A3B}"/>
          </ac:spMkLst>
        </pc:spChg>
        <pc:spChg chg="del">
          <ac:chgData name="Mirjana LE FRIEC" userId="f1205ab4-8a5c-4862-8e06-53f1f07a0f54" providerId="ADAL" clId="{5410C39A-DE66-40DE-92CF-E41F70352CD8}" dt="2021-03-22T15:08:20.268" v="37" actId="478"/>
          <ac:spMkLst>
            <pc:docMk/>
            <pc:sldMk cId="1656968179" sldId="366"/>
            <ac:spMk id="4" creationId="{86604D07-4A94-4E71-8FB5-272C1A9C06DF}"/>
          </ac:spMkLst>
        </pc:spChg>
        <pc:spChg chg="mod">
          <ac:chgData name="Mirjana LE FRIEC" userId="f1205ab4-8a5c-4862-8e06-53f1f07a0f54" providerId="ADAL" clId="{5410C39A-DE66-40DE-92CF-E41F70352CD8}" dt="2021-03-22T15:09:04.040" v="47" actId="20577"/>
          <ac:spMkLst>
            <pc:docMk/>
            <pc:sldMk cId="1656968179" sldId="366"/>
            <ac:spMk id="5" creationId="{CB316088-8985-4061-AF6E-0EAF76649F4D}"/>
          </ac:spMkLst>
        </pc:spChg>
        <pc:picChg chg="add">
          <ac:chgData name="Mirjana LE FRIEC" userId="f1205ab4-8a5c-4862-8e06-53f1f07a0f54" providerId="ADAL" clId="{5410C39A-DE66-40DE-92CF-E41F70352CD8}" dt="2021-03-22T15:08:52.099" v="45"/>
          <ac:picMkLst>
            <pc:docMk/>
            <pc:sldMk cId="1656968179" sldId="366"/>
            <ac:picMk id="7" creationId="{511A7D3C-12D8-4F5B-BCF3-1325575E8B2A}"/>
          </ac:picMkLst>
        </pc:picChg>
        <pc:picChg chg="add">
          <ac:chgData name="Mirjana LE FRIEC" userId="f1205ab4-8a5c-4862-8e06-53f1f07a0f54" providerId="ADAL" clId="{5410C39A-DE66-40DE-92CF-E41F70352CD8}" dt="2021-03-22T15:08:52.099" v="45"/>
          <ac:picMkLst>
            <pc:docMk/>
            <pc:sldMk cId="1656968179" sldId="366"/>
            <ac:picMk id="8" creationId="{A70CC2E3-6156-4C38-9679-1BEC1A1F3B3D}"/>
          </ac:picMkLst>
        </pc:picChg>
      </pc:sldChg>
      <pc:sldMasterChg chg="delSldLayout modSldLayout">
        <pc:chgData name="Mirjana LE FRIEC" userId="f1205ab4-8a5c-4862-8e06-53f1f07a0f54" providerId="ADAL" clId="{5410C39A-DE66-40DE-92CF-E41F70352CD8}" dt="2021-03-22T15:18:48.114" v="126" actId="2696"/>
        <pc:sldMasterMkLst>
          <pc:docMk/>
          <pc:sldMasterMk cId="1554449402" sldId="2147483764"/>
        </pc:sldMasterMkLst>
        <pc:sldLayoutChg chg="del">
          <pc:chgData name="Mirjana LE FRIEC" userId="f1205ab4-8a5c-4862-8e06-53f1f07a0f54" providerId="ADAL" clId="{5410C39A-DE66-40DE-92CF-E41F70352CD8}" dt="2021-03-22T15:14:02.363" v="62" actId="2696"/>
          <pc:sldLayoutMkLst>
            <pc:docMk/>
            <pc:sldMasterMk cId="1554449402" sldId="2147483764"/>
            <pc:sldLayoutMk cId="2968970792" sldId="2147483778"/>
          </pc:sldLayoutMkLst>
        </pc:sldLayoutChg>
        <pc:sldLayoutChg chg="del">
          <pc:chgData name="Mirjana LE FRIEC" userId="f1205ab4-8a5c-4862-8e06-53f1f07a0f54" providerId="ADAL" clId="{5410C39A-DE66-40DE-92CF-E41F70352CD8}" dt="2021-03-22T15:12:38.606" v="59" actId="2696"/>
          <pc:sldLayoutMkLst>
            <pc:docMk/>
            <pc:sldMasterMk cId="1554449402" sldId="2147483764"/>
            <pc:sldLayoutMk cId="987708094" sldId="2147483779"/>
          </pc:sldLayoutMkLst>
        </pc:sldLayoutChg>
        <pc:sldLayoutChg chg="del">
          <pc:chgData name="Mirjana LE FRIEC" userId="f1205ab4-8a5c-4862-8e06-53f1f07a0f54" providerId="ADAL" clId="{5410C39A-DE66-40DE-92CF-E41F70352CD8}" dt="2021-03-22T15:18:48.114" v="126" actId="2696"/>
          <pc:sldLayoutMkLst>
            <pc:docMk/>
            <pc:sldMasterMk cId="1554449402" sldId="2147483764"/>
            <pc:sldLayoutMk cId="1701958096" sldId="2147483787"/>
          </pc:sldLayoutMkLst>
        </pc:sldLayoutChg>
        <pc:sldLayoutChg chg="del">
          <pc:chgData name="Mirjana LE FRIEC" userId="f1205ab4-8a5c-4862-8e06-53f1f07a0f54" providerId="ADAL" clId="{5410C39A-DE66-40DE-92CF-E41F70352CD8}" dt="2021-03-22T15:15:23.667" v="99" actId="2696"/>
          <pc:sldLayoutMkLst>
            <pc:docMk/>
            <pc:sldMasterMk cId="1554449402" sldId="2147483764"/>
            <pc:sldLayoutMk cId="3348163394" sldId="2147483789"/>
          </pc:sldLayoutMkLst>
        </pc:sldLayoutChg>
        <pc:sldLayoutChg chg="del">
          <pc:chgData name="Mirjana LE FRIEC" userId="f1205ab4-8a5c-4862-8e06-53f1f07a0f54" providerId="ADAL" clId="{5410C39A-DE66-40DE-92CF-E41F70352CD8}" dt="2021-03-22T15:15:21.230" v="98" actId="2696"/>
          <pc:sldLayoutMkLst>
            <pc:docMk/>
            <pc:sldMasterMk cId="1554449402" sldId="2147483764"/>
            <pc:sldLayoutMk cId="2767398329" sldId="2147483790"/>
          </pc:sldLayoutMkLst>
        </pc:sldLayoutChg>
        <pc:sldLayoutChg chg="del">
          <pc:chgData name="Mirjana LE FRIEC" userId="f1205ab4-8a5c-4862-8e06-53f1f07a0f54" providerId="ADAL" clId="{5410C39A-DE66-40DE-92CF-E41F70352CD8}" dt="2021-03-22T15:15:21.222" v="97" actId="2696"/>
          <pc:sldLayoutMkLst>
            <pc:docMk/>
            <pc:sldMasterMk cId="1554449402" sldId="2147483764"/>
            <pc:sldLayoutMk cId="2282894041" sldId="2147483791"/>
          </pc:sldLayoutMkLst>
        </pc:sldLayoutChg>
        <pc:sldLayoutChg chg="del">
          <pc:chgData name="Mirjana LE FRIEC" userId="f1205ab4-8a5c-4862-8e06-53f1f07a0f54" providerId="ADAL" clId="{5410C39A-DE66-40DE-92CF-E41F70352CD8}" dt="2021-03-22T15:15:18.824" v="95" actId="2696"/>
          <pc:sldLayoutMkLst>
            <pc:docMk/>
            <pc:sldMasterMk cId="1554449402" sldId="2147483764"/>
            <pc:sldLayoutMk cId="1352250909" sldId="2147483792"/>
          </pc:sldLayoutMkLst>
        </pc:sldLayoutChg>
        <pc:sldLayoutChg chg="del">
          <pc:chgData name="Mirjana LE FRIEC" userId="f1205ab4-8a5c-4862-8e06-53f1f07a0f54" providerId="ADAL" clId="{5410C39A-DE66-40DE-92CF-E41F70352CD8}" dt="2021-03-22T15:15:18.833" v="96" actId="2696"/>
          <pc:sldLayoutMkLst>
            <pc:docMk/>
            <pc:sldMasterMk cId="1554449402" sldId="2147483764"/>
            <pc:sldLayoutMk cId="2677455448" sldId="2147483793"/>
          </pc:sldLayoutMkLst>
        </pc:sldLayoutChg>
        <pc:sldLayoutChg chg="del">
          <pc:chgData name="Mirjana LE FRIEC" userId="f1205ab4-8a5c-4862-8e06-53f1f07a0f54" providerId="ADAL" clId="{5410C39A-DE66-40DE-92CF-E41F70352CD8}" dt="2021-03-22T15:15:18.817" v="94" actId="2696"/>
          <pc:sldLayoutMkLst>
            <pc:docMk/>
            <pc:sldMasterMk cId="1554449402" sldId="2147483764"/>
            <pc:sldLayoutMk cId="2451349491" sldId="2147483794"/>
          </pc:sldLayoutMkLst>
        </pc:sldLayoutChg>
        <pc:sldLayoutChg chg="del">
          <pc:chgData name="Mirjana LE FRIEC" userId="f1205ab4-8a5c-4862-8e06-53f1f07a0f54" providerId="ADAL" clId="{5410C39A-DE66-40DE-92CF-E41F70352CD8}" dt="2021-03-22T15:15:16.199" v="93" actId="2696"/>
          <pc:sldLayoutMkLst>
            <pc:docMk/>
            <pc:sldMasterMk cId="1554449402" sldId="2147483764"/>
            <pc:sldLayoutMk cId="3318546220" sldId="2147483795"/>
          </pc:sldLayoutMkLst>
        </pc:sldLayoutChg>
        <pc:sldLayoutChg chg="del">
          <pc:chgData name="Mirjana LE FRIEC" userId="f1205ab4-8a5c-4862-8e06-53f1f07a0f54" providerId="ADAL" clId="{5410C39A-DE66-40DE-92CF-E41F70352CD8}" dt="2021-03-22T15:15:16.190" v="92" actId="2696"/>
          <pc:sldLayoutMkLst>
            <pc:docMk/>
            <pc:sldMasterMk cId="1554449402" sldId="2147483764"/>
            <pc:sldLayoutMk cId="1807927168" sldId="2147483796"/>
          </pc:sldLayoutMkLst>
        </pc:sldLayoutChg>
        <pc:sldLayoutChg chg="del">
          <pc:chgData name="Mirjana LE FRIEC" userId="f1205ab4-8a5c-4862-8e06-53f1f07a0f54" providerId="ADAL" clId="{5410C39A-DE66-40DE-92CF-E41F70352CD8}" dt="2021-03-22T14:59:36.695" v="0" actId="2696"/>
          <pc:sldLayoutMkLst>
            <pc:docMk/>
            <pc:sldMasterMk cId="1554449402" sldId="2147483764"/>
            <pc:sldLayoutMk cId="4196136306" sldId="2147483811"/>
          </pc:sldLayoutMkLst>
        </pc:sldLayoutChg>
        <pc:sldLayoutChg chg="del">
          <pc:chgData name="Mirjana LE FRIEC" userId="f1205ab4-8a5c-4862-8e06-53f1f07a0f54" providerId="ADAL" clId="{5410C39A-DE66-40DE-92CF-E41F70352CD8}" dt="2021-03-22T14:59:42.218" v="1" actId="2696"/>
          <pc:sldLayoutMkLst>
            <pc:docMk/>
            <pc:sldMasterMk cId="1554449402" sldId="2147483764"/>
            <pc:sldLayoutMk cId="3078825051" sldId="2147483815"/>
          </pc:sldLayoutMkLst>
        </pc:sldLayoutChg>
        <pc:sldLayoutChg chg="del">
          <pc:chgData name="Mirjana LE FRIEC" userId="f1205ab4-8a5c-4862-8e06-53f1f07a0f54" providerId="ADAL" clId="{5410C39A-DE66-40DE-92CF-E41F70352CD8}" dt="2021-03-22T14:59:42.226" v="2" actId="2696"/>
          <pc:sldLayoutMkLst>
            <pc:docMk/>
            <pc:sldMasterMk cId="1554449402" sldId="2147483764"/>
            <pc:sldLayoutMk cId="2699548119" sldId="2147483816"/>
          </pc:sldLayoutMkLst>
        </pc:sldLayoutChg>
        <pc:sldLayoutChg chg="del">
          <pc:chgData name="Mirjana LE FRIEC" userId="f1205ab4-8a5c-4862-8e06-53f1f07a0f54" providerId="ADAL" clId="{5410C39A-DE66-40DE-92CF-E41F70352CD8}" dt="2021-03-22T15:12:35.747" v="57" actId="2696"/>
          <pc:sldLayoutMkLst>
            <pc:docMk/>
            <pc:sldMasterMk cId="1554449402" sldId="2147483764"/>
            <pc:sldLayoutMk cId="3612405208" sldId="2147483821"/>
          </pc:sldLayoutMkLst>
        </pc:sldLayoutChg>
        <pc:sldLayoutChg chg="del">
          <pc:chgData name="Mirjana LE FRIEC" userId="f1205ab4-8a5c-4862-8e06-53f1f07a0f54" providerId="ADAL" clId="{5410C39A-DE66-40DE-92CF-E41F70352CD8}" dt="2021-03-22T15:12:35.755" v="58" actId="2696"/>
          <pc:sldLayoutMkLst>
            <pc:docMk/>
            <pc:sldMasterMk cId="1554449402" sldId="2147483764"/>
            <pc:sldLayoutMk cId="1374565374" sldId="2147483822"/>
          </pc:sldLayoutMkLst>
        </pc:sldLayoutChg>
        <pc:sldLayoutChg chg="del">
          <pc:chgData name="Mirjana LE FRIEC" userId="f1205ab4-8a5c-4862-8e06-53f1f07a0f54" providerId="ADAL" clId="{5410C39A-DE66-40DE-92CF-E41F70352CD8}" dt="2021-03-22T15:15:13.745" v="91" actId="2696"/>
          <pc:sldLayoutMkLst>
            <pc:docMk/>
            <pc:sldMasterMk cId="1554449402" sldId="2147483764"/>
            <pc:sldLayoutMk cId="2732162398" sldId="2147483824"/>
          </pc:sldLayoutMkLst>
        </pc:sldLayoutChg>
        <pc:sldLayoutChg chg="del">
          <pc:chgData name="Mirjana LE FRIEC" userId="f1205ab4-8a5c-4862-8e06-53f1f07a0f54" providerId="ADAL" clId="{5410C39A-DE66-40DE-92CF-E41F70352CD8}" dt="2021-03-22T15:15:13.437" v="90" actId="2696"/>
          <pc:sldLayoutMkLst>
            <pc:docMk/>
            <pc:sldMasterMk cId="1554449402" sldId="2147483764"/>
            <pc:sldLayoutMk cId="2037898330" sldId="2147483825"/>
          </pc:sldLayoutMkLst>
        </pc:sldLayoutChg>
        <pc:sldLayoutChg chg="del">
          <pc:chgData name="Mirjana LE FRIEC" userId="f1205ab4-8a5c-4862-8e06-53f1f07a0f54" providerId="ADAL" clId="{5410C39A-DE66-40DE-92CF-E41F70352CD8}" dt="2021-03-22T15:15:13.146" v="89" actId="2696"/>
          <pc:sldLayoutMkLst>
            <pc:docMk/>
            <pc:sldMasterMk cId="1554449402" sldId="2147483764"/>
            <pc:sldLayoutMk cId="467011687" sldId="2147483827"/>
          </pc:sldLayoutMkLst>
        </pc:sldLayoutChg>
        <pc:sldLayoutChg chg="del">
          <pc:chgData name="Mirjana LE FRIEC" userId="f1205ab4-8a5c-4862-8e06-53f1f07a0f54" providerId="ADAL" clId="{5410C39A-DE66-40DE-92CF-E41F70352CD8}" dt="2021-03-22T15:13:58.442" v="61" actId="2696"/>
          <pc:sldLayoutMkLst>
            <pc:docMk/>
            <pc:sldMasterMk cId="1554449402" sldId="2147483764"/>
            <pc:sldLayoutMk cId="222306596" sldId="2147483830"/>
          </pc:sldLayoutMkLst>
        </pc:sldLayoutChg>
        <pc:sldLayoutChg chg="del">
          <pc:chgData name="Mirjana LE FRIEC" userId="f1205ab4-8a5c-4862-8e06-53f1f07a0f54" providerId="ADAL" clId="{5410C39A-DE66-40DE-92CF-E41F70352CD8}" dt="2021-03-22T15:13:58.430" v="60" actId="2696"/>
          <pc:sldLayoutMkLst>
            <pc:docMk/>
            <pc:sldMasterMk cId="1554449402" sldId="2147483764"/>
            <pc:sldLayoutMk cId="3566137091" sldId="2147483831"/>
          </pc:sldLayoutMkLst>
        </pc:sldLayoutChg>
        <pc:sldLayoutChg chg="del">
          <pc:chgData name="Mirjana LE FRIEC" userId="f1205ab4-8a5c-4862-8e06-53f1f07a0f54" providerId="ADAL" clId="{5410C39A-DE66-40DE-92CF-E41F70352CD8}" dt="2021-03-22T15:14:55.413" v="88" actId="2696"/>
          <pc:sldLayoutMkLst>
            <pc:docMk/>
            <pc:sldMasterMk cId="1554449402" sldId="2147483764"/>
            <pc:sldLayoutMk cId="2966353792" sldId="2147483834"/>
          </pc:sldLayoutMkLst>
        </pc:sldLayoutChg>
        <pc:sldLayoutChg chg="del">
          <pc:chgData name="Mirjana LE FRIEC" userId="f1205ab4-8a5c-4862-8e06-53f1f07a0f54" providerId="ADAL" clId="{5410C39A-DE66-40DE-92CF-E41F70352CD8}" dt="2021-03-22T15:14:52.311" v="87" actId="2696"/>
          <pc:sldLayoutMkLst>
            <pc:docMk/>
            <pc:sldMasterMk cId="1554449402" sldId="2147483764"/>
            <pc:sldLayoutMk cId="3695917488" sldId="2147483835"/>
          </pc:sldLayoutMkLst>
        </pc:sldLayoutChg>
        <pc:sldLayoutChg chg="del">
          <pc:chgData name="Mirjana LE FRIEC" userId="f1205ab4-8a5c-4862-8e06-53f1f07a0f54" providerId="ADAL" clId="{5410C39A-DE66-40DE-92CF-E41F70352CD8}" dt="2021-03-22T15:14:52.303" v="86" actId="2696"/>
          <pc:sldLayoutMkLst>
            <pc:docMk/>
            <pc:sldMasterMk cId="1554449402" sldId="2147483764"/>
            <pc:sldLayoutMk cId="2098957025" sldId="2147483836"/>
          </pc:sldLayoutMkLst>
        </pc:sldLayoutChg>
        <pc:sldLayoutChg chg="del">
          <pc:chgData name="Mirjana LE FRIEC" userId="f1205ab4-8a5c-4862-8e06-53f1f07a0f54" providerId="ADAL" clId="{5410C39A-DE66-40DE-92CF-E41F70352CD8}" dt="2021-03-22T15:15:26.102" v="100" actId="2696"/>
          <pc:sldLayoutMkLst>
            <pc:docMk/>
            <pc:sldMasterMk cId="1554449402" sldId="2147483764"/>
            <pc:sldLayoutMk cId="1412215816" sldId="2147483838"/>
          </pc:sldLayoutMkLst>
        </pc:sldLayoutChg>
        <pc:sldLayoutChg chg="delSp">
          <pc:chgData name="Mirjana LE FRIEC" userId="f1205ab4-8a5c-4862-8e06-53f1f07a0f54" providerId="ADAL" clId="{5410C39A-DE66-40DE-92CF-E41F70352CD8}" dt="2021-03-22T15:02:12.919" v="22"/>
          <pc:sldLayoutMkLst>
            <pc:docMk/>
            <pc:sldMasterMk cId="1554449402" sldId="2147483764"/>
            <pc:sldLayoutMk cId="3897900369" sldId="2147483909"/>
          </pc:sldLayoutMkLst>
          <pc:spChg chg="del">
            <ac:chgData name="Mirjana LE FRIEC" userId="f1205ab4-8a5c-4862-8e06-53f1f07a0f54" providerId="ADAL" clId="{5410C39A-DE66-40DE-92CF-E41F70352CD8}" dt="2021-03-22T15:02:12.919" v="22"/>
            <ac:spMkLst>
              <pc:docMk/>
              <pc:sldMasterMk cId="1554449402" sldId="2147483764"/>
              <pc:sldLayoutMk cId="3897900369" sldId="2147483909"/>
              <ac:spMk id="2" creationId="{00000000-0000-0000-0000-000000000000}"/>
            </ac:spMkLst>
          </pc:spChg>
          <pc:spChg chg="del">
            <ac:chgData name="Mirjana LE FRIEC" userId="f1205ab4-8a5c-4862-8e06-53f1f07a0f54" providerId="ADAL" clId="{5410C39A-DE66-40DE-92CF-E41F70352CD8}" dt="2021-03-22T15:02:12.919" v="22"/>
            <ac:spMkLst>
              <pc:docMk/>
              <pc:sldMasterMk cId="1554449402" sldId="2147483764"/>
              <pc:sldLayoutMk cId="3897900369" sldId="2147483909"/>
              <ac:spMk id="3" creationId="{00000000-0000-0000-0000-000000000000}"/>
            </ac:spMkLst>
          </pc:spChg>
          <pc:grpChg chg="del">
            <ac:chgData name="Mirjana LE FRIEC" userId="f1205ab4-8a5c-4862-8e06-53f1f07a0f54" providerId="ADAL" clId="{5410C39A-DE66-40DE-92CF-E41F70352CD8}" dt="2021-03-22T15:02:12.919" v="22"/>
            <ac:grpSpMkLst>
              <pc:docMk/>
              <pc:sldMasterMk cId="1554449402" sldId="2147483764"/>
              <pc:sldLayoutMk cId="3897900369" sldId="2147483909"/>
              <ac:grpSpMk id="4" creationId="{00000000-0000-0000-0000-000000000000}"/>
            </ac:grpSpMkLst>
          </pc:grpChg>
        </pc:sldLayoutChg>
      </pc:sldMasterChg>
      <pc:sldMasterChg chg="delSldLayout">
        <pc:chgData name="Mirjana LE FRIEC" userId="f1205ab4-8a5c-4862-8e06-53f1f07a0f54" providerId="ADAL" clId="{5410C39A-DE66-40DE-92CF-E41F70352CD8}" dt="2021-03-22T15:18:26.394" v="125" actId="2696"/>
        <pc:sldMasterMkLst>
          <pc:docMk/>
          <pc:sldMasterMk cId="794021692" sldId="2147483849"/>
        </pc:sldMasterMkLst>
        <pc:sldLayoutChg chg="del">
          <pc:chgData name="Mirjana LE FRIEC" userId="f1205ab4-8a5c-4862-8e06-53f1f07a0f54" providerId="ADAL" clId="{5410C39A-DE66-40DE-92CF-E41F70352CD8}" dt="2021-03-22T15:18:26.394" v="125" actId="2696"/>
          <pc:sldLayoutMkLst>
            <pc:docMk/>
            <pc:sldMasterMk cId="794021692" sldId="2147483849"/>
            <pc:sldLayoutMk cId="1266082066" sldId="2147483850"/>
          </pc:sldLayoutMkLst>
        </pc:sldLayoutChg>
        <pc:sldLayoutChg chg="del">
          <pc:chgData name="Mirjana LE FRIEC" userId="f1205ab4-8a5c-4862-8e06-53f1f07a0f54" providerId="ADAL" clId="{5410C39A-DE66-40DE-92CF-E41F70352CD8}" dt="2021-03-22T15:18:07.019" v="123" actId="2696"/>
          <pc:sldLayoutMkLst>
            <pc:docMk/>
            <pc:sldMasterMk cId="794021692" sldId="2147483849"/>
            <pc:sldLayoutMk cId="2506619753" sldId="2147483852"/>
          </pc:sldLayoutMkLst>
        </pc:sldLayoutChg>
        <pc:sldLayoutChg chg="del">
          <pc:chgData name="Mirjana LE FRIEC" userId="f1205ab4-8a5c-4862-8e06-53f1f07a0f54" providerId="ADAL" clId="{5410C39A-DE66-40DE-92CF-E41F70352CD8}" dt="2021-03-22T15:18:07.016" v="122" actId="2696"/>
          <pc:sldLayoutMkLst>
            <pc:docMk/>
            <pc:sldMasterMk cId="794021692" sldId="2147483849"/>
            <pc:sldLayoutMk cId="2889601079" sldId="2147483854"/>
          </pc:sldLayoutMkLst>
        </pc:sldLayoutChg>
        <pc:sldLayoutChg chg="del">
          <pc:chgData name="Mirjana LE FRIEC" userId="f1205ab4-8a5c-4862-8e06-53f1f07a0f54" providerId="ADAL" clId="{5410C39A-DE66-40DE-92CF-E41F70352CD8}" dt="2021-03-22T15:18:07.008" v="121" actId="2696"/>
          <pc:sldLayoutMkLst>
            <pc:docMk/>
            <pc:sldMasterMk cId="794021692" sldId="2147483849"/>
            <pc:sldLayoutMk cId="3283834941" sldId="2147483855"/>
          </pc:sldLayoutMkLst>
        </pc:sldLayoutChg>
        <pc:sldLayoutChg chg="del">
          <pc:chgData name="Mirjana LE FRIEC" userId="f1205ab4-8a5c-4862-8e06-53f1f07a0f54" providerId="ADAL" clId="{5410C39A-DE66-40DE-92CF-E41F70352CD8}" dt="2021-03-22T15:11:45.888" v="55" actId="2696"/>
          <pc:sldLayoutMkLst>
            <pc:docMk/>
            <pc:sldMasterMk cId="794021692" sldId="2147483849"/>
            <pc:sldLayoutMk cId="1490945070" sldId="2147483856"/>
          </pc:sldLayoutMkLst>
        </pc:sldLayoutChg>
        <pc:sldLayoutChg chg="del">
          <pc:chgData name="Mirjana LE FRIEC" userId="f1205ab4-8a5c-4862-8e06-53f1f07a0f54" providerId="ADAL" clId="{5410C39A-DE66-40DE-92CF-E41F70352CD8}" dt="2021-03-22T15:16:01.365" v="101" actId="2696"/>
          <pc:sldLayoutMkLst>
            <pc:docMk/>
            <pc:sldMasterMk cId="794021692" sldId="2147483849"/>
            <pc:sldLayoutMk cId="307797799" sldId="2147483859"/>
          </pc:sldLayoutMkLst>
        </pc:sldLayoutChg>
        <pc:sldLayoutChg chg="del">
          <pc:chgData name="Mirjana LE FRIEC" userId="f1205ab4-8a5c-4862-8e06-53f1f07a0f54" providerId="ADAL" clId="{5410C39A-DE66-40DE-92CF-E41F70352CD8}" dt="2021-03-22T15:16:01.385" v="102" actId="2696"/>
          <pc:sldLayoutMkLst>
            <pc:docMk/>
            <pc:sldMasterMk cId="794021692" sldId="2147483849"/>
            <pc:sldLayoutMk cId="1824527943" sldId="2147483860"/>
          </pc:sldLayoutMkLst>
        </pc:sldLayoutChg>
        <pc:sldLayoutChg chg="del">
          <pc:chgData name="Mirjana LE FRIEC" userId="f1205ab4-8a5c-4862-8e06-53f1f07a0f54" providerId="ADAL" clId="{5410C39A-DE66-40DE-92CF-E41F70352CD8}" dt="2021-03-22T15:11:44.428" v="54" actId="2696"/>
          <pc:sldLayoutMkLst>
            <pc:docMk/>
            <pc:sldMasterMk cId="794021692" sldId="2147483849"/>
            <pc:sldLayoutMk cId="443275294" sldId="2147483861"/>
          </pc:sldLayoutMkLst>
        </pc:sldLayoutChg>
        <pc:sldLayoutChg chg="del">
          <pc:chgData name="Mirjana LE FRIEC" userId="f1205ab4-8a5c-4862-8e06-53f1f07a0f54" providerId="ADAL" clId="{5410C39A-DE66-40DE-92CF-E41F70352CD8}" dt="2021-03-22T15:16:03.458" v="103" actId="2696"/>
          <pc:sldLayoutMkLst>
            <pc:docMk/>
            <pc:sldMasterMk cId="794021692" sldId="2147483849"/>
            <pc:sldLayoutMk cId="3057033589" sldId="2147483862"/>
          </pc:sldLayoutMkLst>
        </pc:sldLayoutChg>
        <pc:sldLayoutChg chg="del">
          <pc:chgData name="Mirjana LE FRIEC" userId="f1205ab4-8a5c-4862-8e06-53f1f07a0f54" providerId="ADAL" clId="{5410C39A-DE66-40DE-92CF-E41F70352CD8}" dt="2021-03-22T15:16:05.685" v="104" actId="2696"/>
          <pc:sldLayoutMkLst>
            <pc:docMk/>
            <pc:sldMasterMk cId="794021692" sldId="2147483849"/>
            <pc:sldLayoutMk cId="789167280" sldId="2147483863"/>
          </pc:sldLayoutMkLst>
        </pc:sldLayoutChg>
        <pc:sldLayoutChg chg="del">
          <pc:chgData name="Mirjana LE FRIEC" userId="f1205ab4-8a5c-4862-8e06-53f1f07a0f54" providerId="ADAL" clId="{5410C39A-DE66-40DE-92CF-E41F70352CD8}" dt="2021-03-22T15:16:07.100" v="105" actId="2696"/>
          <pc:sldLayoutMkLst>
            <pc:docMk/>
            <pc:sldMasterMk cId="794021692" sldId="2147483849"/>
            <pc:sldLayoutMk cId="1701963427" sldId="2147483864"/>
          </pc:sldLayoutMkLst>
        </pc:sldLayoutChg>
        <pc:sldLayoutChg chg="del">
          <pc:chgData name="Mirjana LE FRIEC" userId="f1205ab4-8a5c-4862-8e06-53f1f07a0f54" providerId="ADAL" clId="{5410C39A-DE66-40DE-92CF-E41F70352CD8}" dt="2021-03-22T15:16:07.797" v="106" actId="2696"/>
          <pc:sldLayoutMkLst>
            <pc:docMk/>
            <pc:sldMasterMk cId="794021692" sldId="2147483849"/>
            <pc:sldLayoutMk cId="891944091" sldId="2147483865"/>
          </pc:sldLayoutMkLst>
        </pc:sldLayoutChg>
        <pc:sldLayoutChg chg="del">
          <pc:chgData name="Mirjana LE FRIEC" userId="f1205ab4-8a5c-4862-8e06-53f1f07a0f54" providerId="ADAL" clId="{5410C39A-DE66-40DE-92CF-E41F70352CD8}" dt="2021-03-22T15:16:08.486" v="107" actId="2696"/>
          <pc:sldLayoutMkLst>
            <pc:docMk/>
            <pc:sldMasterMk cId="794021692" sldId="2147483849"/>
            <pc:sldLayoutMk cId="2505716710" sldId="2147483866"/>
          </pc:sldLayoutMkLst>
        </pc:sldLayoutChg>
        <pc:sldLayoutChg chg="del">
          <pc:chgData name="Mirjana LE FRIEC" userId="f1205ab4-8a5c-4862-8e06-53f1f07a0f54" providerId="ADAL" clId="{5410C39A-DE66-40DE-92CF-E41F70352CD8}" dt="2021-03-22T15:16:09.379" v="108" actId="2696"/>
          <pc:sldLayoutMkLst>
            <pc:docMk/>
            <pc:sldMasterMk cId="794021692" sldId="2147483849"/>
            <pc:sldLayoutMk cId="4230637074" sldId="2147483867"/>
          </pc:sldLayoutMkLst>
        </pc:sldLayoutChg>
        <pc:sldLayoutChg chg="del">
          <pc:chgData name="Mirjana LE FRIEC" userId="f1205ab4-8a5c-4862-8e06-53f1f07a0f54" providerId="ADAL" clId="{5410C39A-DE66-40DE-92CF-E41F70352CD8}" dt="2021-03-22T15:16:10.165" v="109" actId="2696"/>
          <pc:sldLayoutMkLst>
            <pc:docMk/>
            <pc:sldMasterMk cId="794021692" sldId="2147483849"/>
            <pc:sldLayoutMk cId="2940941368" sldId="2147483868"/>
          </pc:sldLayoutMkLst>
        </pc:sldLayoutChg>
        <pc:sldLayoutChg chg="del">
          <pc:chgData name="Mirjana LE FRIEC" userId="f1205ab4-8a5c-4862-8e06-53f1f07a0f54" providerId="ADAL" clId="{5410C39A-DE66-40DE-92CF-E41F70352CD8}" dt="2021-03-22T15:09:38.274" v="51" actId="2696"/>
          <pc:sldLayoutMkLst>
            <pc:docMk/>
            <pc:sldMasterMk cId="794021692" sldId="2147483849"/>
            <pc:sldLayoutMk cId="2313505795" sldId="2147483869"/>
          </pc:sldLayoutMkLst>
        </pc:sldLayoutChg>
        <pc:sldLayoutChg chg="del">
          <pc:chgData name="Mirjana LE FRIEC" userId="f1205ab4-8a5c-4862-8e06-53f1f07a0f54" providerId="ADAL" clId="{5410C39A-DE66-40DE-92CF-E41F70352CD8}" dt="2021-03-22T15:09:35.042" v="49" actId="2696"/>
          <pc:sldLayoutMkLst>
            <pc:docMk/>
            <pc:sldMasterMk cId="794021692" sldId="2147483849"/>
            <pc:sldLayoutMk cId="1405503507" sldId="2147483870"/>
          </pc:sldLayoutMkLst>
        </pc:sldLayoutChg>
        <pc:sldLayoutChg chg="del">
          <pc:chgData name="Mirjana LE FRIEC" userId="f1205ab4-8a5c-4862-8e06-53f1f07a0f54" providerId="ADAL" clId="{5410C39A-DE66-40DE-92CF-E41F70352CD8}" dt="2021-03-22T15:09:37.163" v="50" actId="2696"/>
          <pc:sldLayoutMkLst>
            <pc:docMk/>
            <pc:sldMasterMk cId="794021692" sldId="2147483849"/>
            <pc:sldLayoutMk cId="1833355595" sldId="2147483871"/>
          </pc:sldLayoutMkLst>
        </pc:sldLayoutChg>
        <pc:sldLayoutChg chg="del">
          <pc:chgData name="Mirjana LE FRIEC" userId="f1205ab4-8a5c-4862-8e06-53f1f07a0f54" providerId="ADAL" clId="{5410C39A-DE66-40DE-92CF-E41F70352CD8}" dt="2021-03-22T15:09:39.456" v="52" actId="2696"/>
          <pc:sldLayoutMkLst>
            <pc:docMk/>
            <pc:sldMasterMk cId="794021692" sldId="2147483849"/>
            <pc:sldLayoutMk cId="218311866" sldId="2147483872"/>
          </pc:sldLayoutMkLst>
        </pc:sldLayoutChg>
        <pc:sldLayoutChg chg="del">
          <pc:chgData name="Mirjana LE FRIEC" userId="f1205ab4-8a5c-4862-8e06-53f1f07a0f54" providerId="ADAL" clId="{5410C39A-DE66-40DE-92CF-E41F70352CD8}" dt="2021-03-22T15:00:00.201" v="3" actId="2696"/>
          <pc:sldLayoutMkLst>
            <pc:docMk/>
            <pc:sldMasterMk cId="794021692" sldId="2147483849"/>
            <pc:sldLayoutMk cId="3696866862" sldId="2147483873"/>
          </pc:sldLayoutMkLst>
        </pc:sldLayoutChg>
        <pc:sldLayoutChg chg="del">
          <pc:chgData name="Mirjana LE FRIEC" userId="f1205ab4-8a5c-4862-8e06-53f1f07a0f54" providerId="ADAL" clId="{5410C39A-DE66-40DE-92CF-E41F70352CD8}" dt="2021-03-22T15:00:02.775" v="4" actId="2696"/>
          <pc:sldLayoutMkLst>
            <pc:docMk/>
            <pc:sldMasterMk cId="794021692" sldId="2147483849"/>
            <pc:sldLayoutMk cId="1723066669" sldId="2147483874"/>
          </pc:sldLayoutMkLst>
        </pc:sldLayoutChg>
        <pc:sldLayoutChg chg="del">
          <pc:chgData name="Mirjana LE FRIEC" userId="f1205ab4-8a5c-4862-8e06-53f1f07a0f54" providerId="ADAL" clId="{5410C39A-DE66-40DE-92CF-E41F70352CD8}" dt="2021-03-22T15:00:57.760" v="21" actId="2696"/>
          <pc:sldLayoutMkLst>
            <pc:docMk/>
            <pc:sldMasterMk cId="794021692" sldId="2147483849"/>
            <pc:sldLayoutMk cId="1928965771" sldId="2147483875"/>
          </pc:sldLayoutMkLst>
        </pc:sldLayoutChg>
        <pc:sldLayoutChg chg="del">
          <pc:chgData name="Mirjana LE FRIEC" userId="f1205ab4-8a5c-4862-8e06-53f1f07a0f54" providerId="ADAL" clId="{5410C39A-DE66-40DE-92CF-E41F70352CD8}" dt="2021-03-22T15:00:56.138" v="20" actId="2696"/>
          <pc:sldLayoutMkLst>
            <pc:docMk/>
            <pc:sldMasterMk cId="794021692" sldId="2147483849"/>
            <pc:sldLayoutMk cId="3813849518" sldId="2147483876"/>
          </pc:sldLayoutMkLst>
        </pc:sldLayoutChg>
        <pc:sldLayoutChg chg="del">
          <pc:chgData name="Mirjana LE FRIEC" userId="f1205ab4-8a5c-4862-8e06-53f1f07a0f54" providerId="ADAL" clId="{5410C39A-DE66-40DE-92CF-E41F70352CD8}" dt="2021-03-22T15:00:20.130" v="16" actId="2696"/>
          <pc:sldLayoutMkLst>
            <pc:docMk/>
            <pc:sldMasterMk cId="794021692" sldId="2147483849"/>
            <pc:sldLayoutMk cId="2134103176" sldId="2147483877"/>
          </pc:sldLayoutMkLst>
        </pc:sldLayoutChg>
        <pc:sldLayoutChg chg="del">
          <pc:chgData name="Mirjana LE FRIEC" userId="f1205ab4-8a5c-4862-8e06-53f1f07a0f54" providerId="ADAL" clId="{5410C39A-DE66-40DE-92CF-E41F70352CD8}" dt="2021-03-22T15:00:06.063" v="5" actId="2696"/>
          <pc:sldLayoutMkLst>
            <pc:docMk/>
            <pc:sldMasterMk cId="794021692" sldId="2147483849"/>
            <pc:sldLayoutMk cId="792979014" sldId="2147483878"/>
          </pc:sldLayoutMkLst>
        </pc:sldLayoutChg>
        <pc:sldLayoutChg chg="del">
          <pc:chgData name="Mirjana LE FRIEC" userId="f1205ab4-8a5c-4862-8e06-53f1f07a0f54" providerId="ADAL" clId="{5410C39A-DE66-40DE-92CF-E41F70352CD8}" dt="2021-03-22T15:18:02.784" v="120" actId="2696"/>
          <pc:sldLayoutMkLst>
            <pc:docMk/>
            <pc:sldMasterMk cId="794021692" sldId="2147483849"/>
            <pc:sldLayoutMk cId="2534711885" sldId="2147483880"/>
          </pc:sldLayoutMkLst>
        </pc:sldLayoutChg>
        <pc:sldLayoutChg chg="del">
          <pc:chgData name="Mirjana LE FRIEC" userId="f1205ab4-8a5c-4862-8e06-53f1f07a0f54" providerId="ADAL" clId="{5410C39A-DE66-40DE-92CF-E41F70352CD8}" dt="2021-03-22T15:00:09.408" v="7" actId="2696"/>
          <pc:sldLayoutMkLst>
            <pc:docMk/>
            <pc:sldMasterMk cId="794021692" sldId="2147483849"/>
            <pc:sldLayoutMk cId="951888595" sldId="2147483881"/>
          </pc:sldLayoutMkLst>
        </pc:sldLayoutChg>
        <pc:sldLayoutChg chg="del">
          <pc:chgData name="Mirjana LE FRIEC" userId="f1205ab4-8a5c-4862-8e06-53f1f07a0f54" providerId="ADAL" clId="{5410C39A-DE66-40DE-92CF-E41F70352CD8}" dt="2021-03-22T15:00:10.390" v="8" actId="2696"/>
          <pc:sldLayoutMkLst>
            <pc:docMk/>
            <pc:sldMasterMk cId="794021692" sldId="2147483849"/>
            <pc:sldLayoutMk cId="1695700573" sldId="2147483882"/>
          </pc:sldLayoutMkLst>
        </pc:sldLayoutChg>
        <pc:sldLayoutChg chg="del">
          <pc:chgData name="Mirjana LE FRIEC" userId="f1205ab4-8a5c-4862-8e06-53f1f07a0f54" providerId="ADAL" clId="{5410C39A-DE66-40DE-92CF-E41F70352CD8}" dt="2021-03-22T15:00:11.525" v="9" actId="2696"/>
          <pc:sldLayoutMkLst>
            <pc:docMk/>
            <pc:sldMasterMk cId="794021692" sldId="2147483849"/>
            <pc:sldLayoutMk cId="2977773660" sldId="2147483883"/>
          </pc:sldLayoutMkLst>
        </pc:sldLayoutChg>
        <pc:sldLayoutChg chg="del">
          <pc:chgData name="Mirjana LE FRIEC" userId="f1205ab4-8a5c-4862-8e06-53f1f07a0f54" providerId="ADAL" clId="{5410C39A-DE66-40DE-92CF-E41F70352CD8}" dt="2021-03-22T15:00:12.509" v="10" actId="2696"/>
          <pc:sldLayoutMkLst>
            <pc:docMk/>
            <pc:sldMasterMk cId="794021692" sldId="2147483849"/>
            <pc:sldLayoutMk cId="4204542343" sldId="2147483884"/>
          </pc:sldLayoutMkLst>
        </pc:sldLayoutChg>
        <pc:sldLayoutChg chg="del">
          <pc:chgData name="Mirjana LE FRIEC" userId="f1205ab4-8a5c-4862-8e06-53f1f07a0f54" providerId="ADAL" clId="{5410C39A-DE66-40DE-92CF-E41F70352CD8}" dt="2021-03-22T15:00:13.319" v="11" actId="2696"/>
          <pc:sldLayoutMkLst>
            <pc:docMk/>
            <pc:sldMasterMk cId="794021692" sldId="2147483849"/>
            <pc:sldLayoutMk cId="16887076" sldId="2147483885"/>
          </pc:sldLayoutMkLst>
        </pc:sldLayoutChg>
        <pc:sldLayoutChg chg="del">
          <pc:chgData name="Mirjana LE FRIEC" userId="f1205ab4-8a5c-4862-8e06-53f1f07a0f54" providerId="ADAL" clId="{5410C39A-DE66-40DE-92CF-E41F70352CD8}" dt="2021-03-22T15:00:14.052" v="12" actId="2696"/>
          <pc:sldLayoutMkLst>
            <pc:docMk/>
            <pc:sldMasterMk cId="794021692" sldId="2147483849"/>
            <pc:sldLayoutMk cId="645762287" sldId="2147483886"/>
          </pc:sldLayoutMkLst>
        </pc:sldLayoutChg>
        <pc:sldLayoutChg chg="del">
          <pc:chgData name="Mirjana LE FRIEC" userId="f1205ab4-8a5c-4862-8e06-53f1f07a0f54" providerId="ADAL" clId="{5410C39A-DE66-40DE-92CF-E41F70352CD8}" dt="2021-03-22T15:00:15.016" v="13" actId="2696"/>
          <pc:sldLayoutMkLst>
            <pc:docMk/>
            <pc:sldMasterMk cId="794021692" sldId="2147483849"/>
            <pc:sldLayoutMk cId="694114264" sldId="2147483887"/>
          </pc:sldLayoutMkLst>
        </pc:sldLayoutChg>
        <pc:sldLayoutChg chg="del">
          <pc:chgData name="Mirjana LE FRIEC" userId="f1205ab4-8a5c-4862-8e06-53f1f07a0f54" providerId="ADAL" clId="{5410C39A-DE66-40DE-92CF-E41F70352CD8}" dt="2021-03-22T15:00:16.167" v="14" actId="2696"/>
          <pc:sldLayoutMkLst>
            <pc:docMk/>
            <pc:sldMasterMk cId="794021692" sldId="2147483849"/>
            <pc:sldLayoutMk cId="1376100349" sldId="2147483888"/>
          </pc:sldLayoutMkLst>
        </pc:sldLayoutChg>
        <pc:sldLayoutChg chg="del">
          <pc:chgData name="Mirjana LE FRIEC" userId="f1205ab4-8a5c-4862-8e06-53f1f07a0f54" providerId="ADAL" clId="{5410C39A-DE66-40DE-92CF-E41F70352CD8}" dt="2021-03-22T15:00:17.234" v="15" actId="2696"/>
          <pc:sldLayoutMkLst>
            <pc:docMk/>
            <pc:sldMasterMk cId="794021692" sldId="2147483849"/>
            <pc:sldLayoutMk cId="3738046750" sldId="2147483889"/>
          </pc:sldLayoutMkLst>
        </pc:sldLayoutChg>
        <pc:sldLayoutChg chg="del">
          <pc:chgData name="Mirjana LE FRIEC" userId="f1205ab4-8a5c-4862-8e06-53f1f07a0f54" providerId="ADAL" clId="{5410C39A-DE66-40DE-92CF-E41F70352CD8}" dt="2021-03-22T15:16:19.698" v="112" actId="2696"/>
          <pc:sldLayoutMkLst>
            <pc:docMk/>
            <pc:sldMasterMk cId="794021692" sldId="2147483849"/>
            <pc:sldLayoutMk cId="718046708" sldId="2147483891"/>
          </pc:sldLayoutMkLst>
        </pc:sldLayoutChg>
        <pc:sldLayoutChg chg="del">
          <pc:chgData name="Mirjana LE FRIEC" userId="f1205ab4-8a5c-4862-8e06-53f1f07a0f54" providerId="ADAL" clId="{5410C39A-DE66-40DE-92CF-E41F70352CD8}" dt="2021-03-22T15:16:19.695" v="111" actId="2696"/>
          <pc:sldLayoutMkLst>
            <pc:docMk/>
            <pc:sldMasterMk cId="794021692" sldId="2147483849"/>
            <pc:sldLayoutMk cId="211428737" sldId="2147483892"/>
          </pc:sldLayoutMkLst>
        </pc:sldLayoutChg>
        <pc:sldLayoutChg chg="del">
          <pc:chgData name="Mirjana LE FRIEC" userId="f1205ab4-8a5c-4862-8e06-53f1f07a0f54" providerId="ADAL" clId="{5410C39A-DE66-40DE-92CF-E41F70352CD8}" dt="2021-03-22T15:16:19.682" v="110" actId="2696"/>
          <pc:sldLayoutMkLst>
            <pc:docMk/>
            <pc:sldMasterMk cId="794021692" sldId="2147483849"/>
            <pc:sldLayoutMk cId="3452753746" sldId="2147483893"/>
          </pc:sldLayoutMkLst>
        </pc:sldLayoutChg>
        <pc:sldLayoutChg chg="del">
          <pc:chgData name="Mirjana LE FRIEC" userId="f1205ab4-8a5c-4862-8e06-53f1f07a0f54" providerId="ADAL" clId="{5410C39A-DE66-40DE-92CF-E41F70352CD8}" dt="2021-03-22T15:16:47.117" v="117" actId="2696"/>
          <pc:sldLayoutMkLst>
            <pc:docMk/>
            <pc:sldMasterMk cId="794021692" sldId="2147483849"/>
            <pc:sldLayoutMk cId="3444396717" sldId="2147483894"/>
          </pc:sldLayoutMkLst>
        </pc:sldLayoutChg>
        <pc:sldLayoutChg chg="del">
          <pc:chgData name="Mirjana LE FRIEC" userId="f1205ab4-8a5c-4862-8e06-53f1f07a0f54" providerId="ADAL" clId="{5410C39A-DE66-40DE-92CF-E41F70352CD8}" dt="2021-03-22T15:00:52.785" v="19" actId="2696"/>
          <pc:sldLayoutMkLst>
            <pc:docMk/>
            <pc:sldMasterMk cId="794021692" sldId="2147483849"/>
            <pc:sldLayoutMk cId="1603879633" sldId="2147483895"/>
          </pc:sldLayoutMkLst>
        </pc:sldLayoutChg>
        <pc:sldLayoutChg chg="del">
          <pc:chgData name="Mirjana LE FRIEC" userId="f1205ab4-8a5c-4862-8e06-53f1f07a0f54" providerId="ADAL" clId="{5410C39A-DE66-40DE-92CF-E41F70352CD8}" dt="2021-03-22T15:16:23.450" v="113" actId="2696"/>
          <pc:sldLayoutMkLst>
            <pc:docMk/>
            <pc:sldMasterMk cId="794021692" sldId="2147483849"/>
            <pc:sldLayoutMk cId="2320103193" sldId="2147483896"/>
          </pc:sldLayoutMkLst>
        </pc:sldLayoutChg>
        <pc:sldLayoutChg chg="del">
          <pc:chgData name="Mirjana LE FRIEC" userId="f1205ab4-8a5c-4862-8e06-53f1f07a0f54" providerId="ADAL" clId="{5410C39A-DE66-40DE-92CF-E41F70352CD8}" dt="2021-03-22T15:16:23.467" v="114" actId="2696"/>
          <pc:sldLayoutMkLst>
            <pc:docMk/>
            <pc:sldMasterMk cId="794021692" sldId="2147483849"/>
            <pc:sldLayoutMk cId="2760971457" sldId="2147483897"/>
          </pc:sldLayoutMkLst>
        </pc:sldLayoutChg>
        <pc:sldLayoutChg chg="del">
          <pc:chgData name="Mirjana LE FRIEC" userId="f1205ab4-8a5c-4862-8e06-53f1f07a0f54" providerId="ADAL" clId="{5410C39A-DE66-40DE-92CF-E41F70352CD8}" dt="2021-03-22T15:16:23.482" v="115" actId="2696"/>
          <pc:sldLayoutMkLst>
            <pc:docMk/>
            <pc:sldMasterMk cId="794021692" sldId="2147483849"/>
            <pc:sldLayoutMk cId="2665211800" sldId="2147483898"/>
          </pc:sldLayoutMkLst>
        </pc:sldLayoutChg>
        <pc:sldLayoutChg chg="del">
          <pc:chgData name="Mirjana LE FRIEC" userId="f1205ab4-8a5c-4862-8e06-53f1f07a0f54" providerId="ADAL" clId="{5410C39A-DE66-40DE-92CF-E41F70352CD8}" dt="2021-03-22T15:16:25.576" v="116" actId="2696"/>
          <pc:sldLayoutMkLst>
            <pc:docMk/>
            <pc:sldMasterMk cId="794021692" sldId="2147483849"/>
            <pc:sldLayoutMk cId="1217852521" sldId="2147483899"/>
          </pc:sldLayoutMkLst>
        </pc:sldLayoutChg>
        <pc:sldLayoutChg chg="del">
          <pc:chgData name="Mirjana LE FRIEC" userId="f1205ab4-8a5c-4862-8e06-53f1f07a0f54" providerId="ADAL" clId="{5410C39A-DE66-40DE-92CF-E41F70352CD8}" dt="2021-03-22T15:00:49.180" v="17" actId="2696"/>
          <pc:sldLayoutMkLst>
            <pc:docMk/>
            <pc:sldMasterMk cId="794021692" sldId="2147483849"/>
            <pc:sldLayoutMk cId="312131687" sldId="2147483901"/>
          </pc:sldLayoutMkLst>
        </pc:sldLayoutChg>
        <pc:sldLayoutChg chg="del">
          <pc:chgData name="Mirjana LE FRIEC" userId="f1205ab4-8a5c-4862-8e06-53f1f07a0f54" providerId="ADAL" clId="{5410C39A-DE66-40DE-92CF-E41F70352CD8}" dt="2021-03-22T15:16:47.124" v="118" actId="2696"/>
          <pc:sldLayoutMkLst>
            <pc:docMk/>
            <pc:sldMasterMk cId="794021692" sldId="2147483849"/>
            <pc:sldLayoutMk cId="2713760269" sldId="2147483902"/>
          </pc:sldLayoutMkLst>
        </pc:sldLayoutChg>
        <pc:sldLayoutChg chg="del">
          <pc:chgData name="Mirjana LE FRIEC" userId="f1205ab4-8a5c-4862-8e06-53f1f07a0f54" providerId="ADAL" clId="{5410C39A-DE66-40DE-92CF-E41F70352CD8}" dt="2021-03-22T15:11:47.456" v="56" actId="2696"/>
          <pc:sldLayoutMkLst>
            <pc:docMk/>
            <pc:sldMasterMk cId="794021692" sldId="2147483849"/>
            <pc:sldLayoutMk cId="1801708283" sldId="2147483904"/>
          </pc:sldLayoutMkLst>
        </pc:sldLayoutChg>
        <pc:sldLayoutChg chg="del">
          <pc:chgData name="Mirjana LE FRIEC" userId="f1205ab4-8a5c-4862-8e06-53f1f07a0f54" providerId="ADAL" clId="{5410C39A-DE66-40DE-92CF-E41F70352CD8}" dt="2021-03-22T15:00:51.130" v="18" actId="2696"/>
          <pc:sldLayoutMkLst>
            <pc:docMk/>
            <pc:sldMasterMk cId="794021692" sldId="2147483849"/>
            <pc:sldLayoutMk cId="862132497" sldId="2147483905"/>
          </pc:sldLayoutMkLst>
        </pc:sldLayoutChg>
        <pc:sldLayoutChg chg="del">
          <pc:chgData name="Mirjana LE FRIEC" userId="f1205ab4-8a5c-4862-8e06-53f1f07a0f54" providerId="ADAL" clId="{5410C39A-DE66-40DE-92CF-E41F70352CD8}" dt="2021-03-22T15:18:26.386" v="124" actId="2696"/>
          <pc:sldLayoutMkLst>
            <pc:docMk/>
            <pc:sldMasterMk cId="794021692" sldId="2147483849"/>
            <pc:sldLayoutMk cId="2083728262" sldId="2147483906"/>
          </pc:sldLayoutMkLst>
        </pc:sldLayoutChg>
        <pc:sldLayoutChg chg="del">
          <pc:chgData name="Mirjana LE FRIEC" userId="f1205ab4-8a5c-4862-8e06-53f1f07a0f54" providerId="ADAL" clId="{5410C39A-DE66-40DE-92CF-E41F70352CD8}" dt="2021-03-22T15:00:08.101" v="6" actId="2696"/>
          <pc:sldLayoutMkLst>
            <pc:docMk/>
            <pc:sldMasterMk cId="794021692" sldId="2147483849"/>
            <pc:sldLayoutMk cId="3376077137" sldId="2147483909"/>
          </pc:sldLayoutMkLst>
        </pc:sldLayoutChg>
      </pc:sldMasterChg>
    </pc:docChg>
  </pc:docChgLst>
  <pc:docChgLst>
    <pc:chgData name="Mirjana LE FRIEC" userId="f1205ab4-8a5c-4862-8e06-53f1f07a0f54" providerId="ADAL" clId="{B1067813-F971-4889-AD5E-E12BA104751E}"/>
    <pc:docChg chg="modSld">
      <pc:chgData name="Mirjana LE FRIEC" userId="f1205ab4-8a5c-4862-8e06-53f1f07a0f54" providerId="ADAL" clId="{B1067813-F971-4889-AD5E-E12BA104751E}" dt="2021-03-22T14:57:22.961" v="35" actId="20577"/>
      <pc:docMkLst>
        <pc:docMk/>
      </pc:docMkLst>
      <pc:sldChg chg="modNotesTx">
        <pc:chgData name="Mirjana LE FRIEC" userId="f1205ab4-8a5c-4862-8e06-53f1f07a0f54" providerId="ADAL" clId="{B1067813-F971-4889-AD5E-E12BA104751E}" dt="2021-03-22T14:55:26.613" v="5" actId="6549"/>
        <pc:sldMkLst>
          <pc:docMk/>
          <pc:sldMk cId="925238767" sldId="257"/>
        </pc:sldMkLst>
      </pc:sldChg>
      <pc:sldChg chg="modNotesTx">
        <pc:chgData name="Mirjana LE FRIEC" userId="f1205ab4-8a5c-4862-8e06-53f1f07a0f54" providerId="ADAL" clId="{B1067813-F971-4889-AD5E-E12BA104751E}" dt="2021-03-22T14:55:33.989" v="7" actId="6549"/>
        <pc:sldMkLst>
          <pc:docMk/>
          <pc:sldMk cId="682524350" sldId="258"/>
        </pc:sldMkLst>
      </pc:sldChg>
      <pc:sldChg chg="modNotesTx">
        <pc:chgData name="Mirjana LE FRIEC" userId="f1205ab4-8a5c-4862-8e06-53f1f07a0f54" providerId="ADAL" clId="{B1067813-F971-4889-AD5E-E12BA104751E}" dt="2021-03-22T14:55:22.109" v="4" actId="20577"/>
        <pc:sldMkLst>
          <pc:docMk/>
          <pc:sldMk cId="882186848" sldId="270"/>
        </pc:sldMkLst>
      </pc:sldChg>
      <pc:sldChg chg="modNotesTx">
        <pc:chgData name="Mirjana LE FRIEC" userId="f1205ab4-8a5c-4862-8e06-53f1f07a0f54" providerId="ADAL" clId="{B1067813-F971-4889-AD5E-E12BA104751E}" dt="2021-03-22T14:55:43.973" v="10" actId="6549"/>
        <pc:sldMkLst>
          <pc:docMk/>
          <pc:sldMk cId="422313938" sldId="272"/>
        </pc:sldMkLst>
      </pc:sldChg>
      <pc:sldChg chg="modNotesTx">
        <pc:chgData name="Mirjana LE FRIEC" userId="f1205ab4-8a5c-4862-8e06-53f1f07a0f54" providerId="ADAL" clId="{B1067813-F971-4889-AD5E-E12BA104751E}" dt="2021-03-22T14:55:40.856" v="9" actId="6549"/>
        <pc:sldMkLst>
          <pc:docMk/>
          <pc:sldMk cId="1756241418" sldId="274"/>
        </pc:sldMkLst>
      </pc:sldChg>
      <pc:sldChg chg="modNotesTx">
        <pc:chgData name="Mirjana LE FRIEC" userId="f1205ab4-8a5c-4862-8e06-53f1f07a0f54" providerId="ADAL" clId="{B1067813-F971-4889-AD5E-E12BA104751E}" dt="2021-03-22T14:55:30.180" v="6" actId="6549"/>
        <pc:sldMkLst>
          <pc:docMk/>
          <pc:sldMk cId="1345599531" sldId="276"/>
        </pc:sldMkLst>
      </pc:sldChg>
      <pc:sldChg chg="modNotesTx">
        <pc:chgData name="Mirjana LE FRIEC" userId="f1205ab4-8a5c-4862-8e06-53f1f07a0f54" providerId="ADAL" clId="{B1067813-F971-4889-AD5E-E12BA104751E}" dt="2021-03-22T14:55:57.162" v="12" actId="6549"/>
        <pc:sldMkLst>
          <pc:docMk/>
          <pc:sldMk cId="4045021479" sldId="341"/>
        </pc:sldMkLst>
      </pc:sldChg>
      <pc:sldChg chg="modNotesTx">
        <pc:chgData name="Mirjana LE FRIEC" userId="f1205ab4-8a5c-4862-8e06-53f1f07a0f54" providerId="ADAL" clId="{B1067813-F971-4889-AD5E-E12BA104751E}" dt="2021-03-22T14:56:22.407" v="18" actId="6549"/>
        <pc:sldMkLst>
          <pc:docMk/>
          <pc:sldMk cId="4274109110" sldId="342"/>
        </pc:sldMkLst>
      </pc:sldChg>
      <pc:sldChg chg="modNotesTx">
        <pc:chgData name="Mirjana LE FRIEC" userId="f1205ab4-8a5c-4862-8e06-53f1f07a0f54" providerId="ADAL" clId="{B1067813-F971-4889-AD5E-E12BA104751E}" dt="2021-03-22T14:56:40.827" v="22" actId="6549"/>
        <pc:sldMkLst>
          <pc:docMk/>
          <pc:sldMk cId="3557780537" sldId="345"/>
        </pc:sldMkLst>
      </pc:sldChg>
      <pc:sldChg chg="modNotesTx">
        <pc:chgData name="Mirjana LE FRIEC" userId="f1205ab4-8a5c-4862-8e06-53f1f07a0f54" providerId="ADAL" clId="{B1067813-F971-4889-AD5E-E12BA104751E}" dt="2021-03-22T14:56:35.926" v="21" actId="6549"/>
        <pc:sldMkLst>
          <pc:docMk/>
          <pc:sldMk cId="3249553269" sldId="346"/>
        </pc:sldMkLst>
      </pc:sldChg>
      <pc:sldChg chg="modNotesTx">
        <pc:chgData name="Mirjana LE FRIEC" userId="f1205ab4-8a5c-4862-8e06-53f1f07a0f54" providerId="ADAL" clId="{B1067813-F971-4889-AD5E-E12BA104751E}" dt="2021-03-22T14:56:47.474" v="23" actId="6549"/>
        <pc:sldMkLst>
          <pc:docMk/>
          <pc:sldMk cId="2316872709" sldId="347"/>
        </pc:sldMkLst>
      </pc:sldChg>
      <pc:sldChg chg="modNotesTx">
        <pc:chgData name="Mirjana LE FRIEC" userId="f1205ab4-8a5c-4862-8e06-53f1f07a0f54" providerId="ADAL" clId="{B1067813-F971-4889-AD5E-E12BA104751E}" dt="2021-03-22T14:56:51.938" v="24" actId="6549"/>
        <pc:sldMkLst>
          <pc:docMk/>
          <pc:sldMk cId="3150001661" sldId="349"/>
        </pc:sldMkLst>
      </pc:sldChg>
      <pc:sldChg chg="modNotesTx">
        <pc:chgData name="Mirjana LE FRIEC" userId="f1205ab4-8a5c-4862-8e06-53f1f07a0f54" providerId="ADAL" clId="{B1067813-F971-4889-AD5E-E12BA104751E}" dt="2021-03-22T14:57:04.426" v="27" actId="6549"/>
        <pc:sldMkLst>
          <pc:docMk/>
          <pc:sldMk cId="1699047135" sldId="350"/>
        </pc:sldMkLst>
      </pc:sldChg>
      <pc:sldChg chg="modNotesTx">
        <pc:chgData name="Mirjana LE FRIEC" userId="f1205ab4-8a5c-4862-8e06-53f1f07a0f54" providerId="ADAL" clId="{B1067813-F971-4889-AD5E-E12BA104751E}" dt="2021-03-22T14:57:08.354" v="28" actId="6549"/>
        <pc:sldMkLst>
          <pc:docMk/>
          <pc:sldMk cId="2741401605" sldId="351"/>
        </pc:sldMkLst>
      </pc:sldChg>
      <pc:sldChg chg="modNotesTx">
        <pc:chgData name="Mirjana LE FRIEC" userId="f1205ab4-8a5c-4862-8e06-53f1f07a0f54" providerId="ADAL" clId="{B1067813-F971-4889-AD5E-E12BA104751E}" dt="2021-03-22T14:56:01.934" v="13" actId="6549"/>
        <pc:sldMkLst>
          <pc:docMk/>
          <pc:sldMk cId="1115981763" sldId="352"/>
        </pc:sldMkLst>
      </pc:sldChg>
      <pc:sldChg chg="modNotesTx">
        <pc:chgData name="Mirjana LE FRIEC" userId="f1205ab4-8a5c-4862-8e06-53f1f07a0f54" providerId="ADAL" clId="{B1067813-F971-4889-AD5E-E12BA104751E}" dt="2021-03-22T14:56:26.488" v="19" actId="6549"/>
        <pc:sldMkLst>
          <pc:docMk/>
          <pc:sldMk cId="343102505" sldId="356"/>
        </pc:sldMkLst>
      </pc:sldChg>
      <pc:sldChg chg="modNotesTx">
        <pc:chgData name="Mirjana LE FRIEC" userId="f1205ab4-8a5c-4862-8e06-53f1f07a0f54" providerId="ADAL" clId="{B1067813-F971-4889-AD5E-E12BA104751E}" dt="2021-03-22T14:55:51.248" v="11" actId="6549"/>
        <pc:sldMkLst>
          <pc:docMk/>
          <pc:sldMk cId="4223301861" sldId="357"/>
        </pc:sldMkLst>
      </pc:sldChg>
      <pc:sldChg chg="modNotesTx">
        <pc:chgData name="Mirjana LE FRIEC" userId="f1205ab4-8a5c-4862-8e06-53f1f07a0f54" providerId="ADAL" clId="{B1067813-F971-4889-AD5E-E12BA104751E}" dt="2021-03-22T14:56:31.209" v="20" actId="6549"/>
        <pc:sldMkLst>
          <pc:docMk/>
          <pc:sldMk cId="1198918688" sldId="358"/>
        </pc:sldMkLst>
      </pc:sldChg>
      <pc:sldChg chg="modNotesTx">
        <pc:chgData name="Mirjana LE FRIEC" userId="f1205ab4-8a5c-4862-8e06-53f1f07a0f54" providerId="ADAL" clId="{B1067813-F971-4889-AD5E-E12BA104751E}" dt="2021-03-22T14:56:55.267" v="25" actId="6549"/>
        <pc:sldMkLst>
          <pc:docMk/>
          <pc:sldMk cId="3628018667" sldId="360"/>
        </pc:sldMkLst>
      </pc:sldChg>
      <pc:sldChg chg="modNotesTx">
        <pc:chgData name="Mirjana LE FRIEC" userId="f1205ab4-8a5c-4862-8e06-53f1f07a0f54" providerId="ADAL" clId="{B1067813-F971-4889-AD5E-E12BA104751E}" dt="2021-03-22T14:56:05.770" v="14" actId="6549"/>
        <pc:sldMkLst>
          <pc:docMk/>
          <pc:sldMk cId="3130368742" sldId="361"/>
        </pc:sldMkLst>
      </pc:sldChg>
      <pc:sldChg chg="modNotesTx">
        <pc:chgData name="Mirjana LE FRIEC" userId="f1205ab4-8a5c-4862-8e06-53f1f07a0f54" providerId="ADAL" clId="{B1067813-F971-4889-AD5E-E12BA104751E}" dt="2021-03-22T14:56:12.468" v="15" actId="6549"/>
        <pc:sldMkLst>
          <pc:docMk/>
          <pc:sldMk cId="2254623731" sldId="362"/>
        </pc:sldMkLst>
      </pc:sldChg>
      <pc:sldChg chg="modNotesTx">
        <pc:chgData name="Mirjana LE FRIEC" userId="f1205ab4-8a5c-4862-8e06-53f1f07a0f54" providerId="ADAL" clId="{B1067813-F971-4889-AD5E-E12BA104751E}" dt="2021-03-22T14:56:18.977" v="17" actId="6549"/>
        <pc:sldMkLst>
          <pc:docMk/>
          <pc:sldMk cId="993887089" sldId="363"/>
        </pc:sldMkLst>
      </pc:sldChg>
      <pc:sldChg chg="modNotesTx">
        <pc:chgData name="Mirjana LE FRIEC" userId="f1205ab4-8a5c-4862-8e06-53f1f07a0f54" providerId="ADAL" clId="{B1067813-F971-4889-AD5E-E12BA104751E}" dt="2021-03-22T14:56:58.642" v="26" actId="6549"/>
        <pc:sldMkLst>
          <pc:docMk/>
          <pc:sldMk cId="1436377744" sldId="364"/>
        </pc:sldMkLst>
      </pc:sldChg>
      <pc:sldChg chg="modSp">
        <pc:chgData name="Mirjana LE FRIEC" userId="f1205ab4-8a5c-4862-8e06-53f1f07a0f54" providerId="ADAL" clId="{B1067813-F971-4889-AD5E-E12BA104751E}" dt="2021-03-22T14:57:22.961" v="35" actId="20577"/>
        <pc:sldMkLst>
          <pc:docMk/>
          <pc:sldMk cId="1041202433" sldId="365"/>
        </pc:sldMkLst>
        <pc:spChg chg="mod">
          <ac:chgData name="Mirjana LE FRIEC" userId="f1205ab4-8a5c-4862-8e06-53f1f07a0f54" providerId="ADAL" clId="{B1067813-F971-4889-AD5E-E12BA104751E}" dt="2021-03-22T14:57:22.961" v="35" actId="20577"/>
          <ac:spMkLst>
            <pc:docMk/>
            <pc:sldMk cId="1041202433" sldId="365"/>
            <ac:spMk id="7" creationId="{5BFB1608-259B-453B-9B12-9EED94926D6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EDF35-ACC7-4632-B5C1-7A51AECD593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4" csCatId="accent1" phldr="1"/>
      <dgm:spPr/>
    </dgm:pt>
    <dgm:pt modelId="{7E2675F8-24AA-4F9A-8059-7FA1AED16C15}">
      <dgm:prSet phldrT="[Texte]" custT="1"/>
      <dgm:spPr>
        <a:xfrm>
          <a:off x="5102948" y="540732"/>
          <a:ext cx="833234" cy="416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Attracting</a:t>
          </a:r>
        </a:p>
      </dgm:t>
    </dgm:pt>
    <dgm:pt modelId="{FAAEC8BE-FC3A-4BDB-B18E-E034150B1142}" type="parTrans" cxnId="{D92B3C1A-36B5-4525-AC12-62BFE47D2675}">
      <dgm:prSet/>
      <dgm:spPr/>
      <dgm:t>
        <a:bodyPr/>
        <a:lstStyle/>
        <a:p>
          <a:endParaRPr lang="en-US"/>
        </a:p>
      </dgm:t>
    </dgm:pt>
    <dgm:pt modelId="{ABFFC12B-9165-40C5-BF8F-BC8A23C0EB30}" type="sibTrans" cxnId="{D92B3C1A-36B5-4525-AC12-62BFE47D2675}">
      <dgm:prSet/>
      <dgm:spPr/>
      <dgm:t>
        <a:bodyPr/>
        <a:lstStyle/>
        <a:p>
          <a:endParaRPr lang="en-US"/>
        </a:p>
      </dgm:t>
    </dgm:pt>
    <dgm:pt modelId="{ED44755F-A8AA-4CC6-954C-5DBD8EFBBDF4}">
      <dgm:prSet phldrT="[Texte]" custT="1"/>
      <dgm:spPr>
        <a:xfrm>
          <a:off x="5065495" y="2260056"/>
          <a:ext cx="908142" cy="416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Onboarding</a:t>
          </a:r>
        </a:p>
      </dgm:t>
    </dgm:pt>
    <dgm:pt modelId="{661B7A5A-246E-49A1-8C21-E1034E0EF345}" type="parTrans" cxnId="{2343D533-FEB5-4DA2-A6F1-68724DE22F38}">
      <dgm:prSet/>
      <dgm:spPr/>
      <dgm:t>
        <a:bodyPr/>
        <a:lstStyle/>
        <a:p>
          <a:endParaRPr lang="en-US"/>
        </a:p>
      </dgm:t>
    </dgm:pt>
    <dgm:pt modelId="{9172B2E8-3D54-4AF2-B734-0706E5059365}" type="sibTrans" cxnId="{2343D533-FEB5-4DA2-A6F1-68724DE22F38}">
      <dgm:prSet/>
      <dgm:spPr/>
      <dgm:t>
        <a:bodyPr/>
        <a:lstStyle/>
        <a:p>
          <a:endParaRPr lang="en-US"/>
        </a:p>
      </dgm:t>
    </dgm:pt>
    <dgm:pt modelId="{CE827F1F-20AA-4F6F-AF22-9E0F1DBA4C92}">
      <dgm:prSet phldrT="[Texte]" custT="1"/>
      <dgm:spPr>
        <a:xfrm>
          <a:off x="4686471" y="3120003"/>
          <a:ext cx="833234" cy="416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Engaging</a:t>
          </a:r>
        </a:p>
      </dgm:t>
    </dgm:pt>
    <dgm:pt modelId="{3EB740AA-CD7B-4742-B714-BDB94F50364C}" type="parTrans" cxnId="{B5D11346-8DDF-45A9-88D9-75C543E2F590}">
      <dgm:prSet/>
      <dgm:spPr/>
      <dgm:t>
        <a:bodyPr/>
        <a:lstStyle/>
        <a:p>
          <a:endParaRPr lang="en-US"/>
        </a:p>
      </dgm:t>
    </dgm:pt>
    <dgm:pt modelId="{1E113203-37D9-4713-9BEE-90A3D098DE7F}" type="sibTrans" cxnId="{B5D11346-8DDF-45A9-88D9-75C543E2F590}">
      <dgm:prSet/>
      <dgm:spPr/>
      <dgm:t>
        <a:bodyPr/>
        <a:lstStyle/>
        <a:p>
          <a:endParaRPr lang="en-US"/>
        </a:p>
      </dgm:t>
    </dgm:pt>
    <dgm:pt modelId="{7A6BCB12-F2A7-4555-AF5B-9109F6169AD6}">
      <dgm:prSet phldrT="[Texte]" custT="1"/>
      <dgm:spPr>
        <a:xfrm>
          <a:off x="5102948" y="3978813"/>
          <a:ext cx="833234" cy="416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Retaining</a:t>
          </a:r>
        </a:p>
      </dgm:t>
    </dgm:pt>
    <dgm:pt modelId="{BD2C56EF-2F6F-40C7-8013-D037FE832067}" type="parTrans" cxnId="{1BDCE22B-2DE5-4F56-8EEA-E067B2CE203C}">
      <dgm:prSet/>
      <dgm:spPr/>
      <dgm:t>
        <a:bodyPr/>
        <a:lstStyle/>
        <a:p>
          <a:endParaRPr lang="en-US"/>
        </a:p>
      </dgm:t>
    </dgm:pt>
    <dgm:pt modelId="{4AF3DC61-16A5-4FF8-8475-D57722B224D5}" type="sibTrans" cxnId="{1BDCE22B-2DE5-4F56-8EEA-E067B2CE203C}">
      <dgm:prSet/>
      <dgm:spPr/>
      <dgm:t>
        <a:bodyPr/>
        <a:lstStyle/>
        <a:p>
          <a:endParaRPr lang="en-US"/>
        </a:p>
      </dgm:t>
    </dgm:pt>
    <dgm:pt modelId="{F032744C-FF15-40D1-A608-39E6C3764A01}">
      <dgm:prSet phldrT="[Texte]" custT="1"/>
      <dgm:spPr>
        <a:xfrm>
          <a:off x="4686471" y="4838759"/>
          <a:ext cx="833234" cy="416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Legacy</a:t>
          </a:r>
        </a:p>
      </dgm:t>
    </dgm:pt>
    <dgm:pt modelId="{051FB042-6684-4A86-93E5-4C80DC85EA08}" type="parTrans" cxnId="{EAA4D407-C5EF-4C65-9A65-AE9F40BFFF62}">
      <dgm:prSet/>
      <dgm:spPr/>
      <dgm:t>
        <a:bodyPr/>
        <a:lstStyle/>
        <a:p>
          <a:endParaRPr lang="en-US"/>
        </a:p>
      </dgm:t>
    </dgm:pt>
    <dgm:pt modelId="{363723C0-EEE1-408F-B130-E7BF0EE05A4D}" type="sibTrans" cxnId="{EAA4D407-C5EF-4C65-9A65-AE9F40BFFF62}">
      <dgm:prSet/>
      <dgm:spPr/>
      <dgm:t>
        <a:bodyPr/>
        <a:lstStyle/>
        <a:p>
          <a:endParaRPr lang="en-US"/>
        </a:p>
      </dgm:t>
    </dgm:pt>
    <dgm:pt modelId="{28F39F06-C567-4E08-BC11-09C989C02159}">
      <dgm:prSet phldrT="[Texte]" custT="1"/>
      <dgm:spPr>
        <a:xfrm>
          <a:off x="4686471" y="1400678"/>
          <a:ext cx="833234" cy="4163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Selecting</a:t>
          </a:r>
        </a:p>
      </dgm:t>
    </dgm:pt>
    <dgm:pt modelId="{E9C11414-7015-4446-98AD-8DECD2BCA592}" type="parTrans" cxnId="{2F756981-3C19-46AC-9919-62FC97B72ED4}">
      <dgm:prSet/>
      <dgm:spPr/>
      <dgm:t>
        <a:bodyPr/>
        <a:lstStyle/>
        <a:p>
          <a:endParaRPr lang="en-US"/>
        </a:p>
      </dgm:t>
    </dgm:pt>
    <dgm:pt modelId="{FDBCF2DA-ACFA-4EFF-8102-80BB978DC836}" type="sibTrans" cxnId="{2F756981-3C19-46AC-9919-62FC97B72ED4}">
      <dgm:prSet/>
      <dgm:spPr/>
      <dgm:t>
        <a:bodyPr/>
        <a:lstStyle/>
        <a:p>
          <a:endParaRPr lang="en-US"/>
        </a:p>
      </dgm:t>
    </dgm:pt>
    <dgm:pt modelId="{C45A8372-671E-4FD0-8FED-3B1D54472BC8}" type="pres">
      <dgm:prSet presAssocID="{F6BEDF35-ACC7-4632-B5C1-7A51AECD593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6719474-3868-4E75-BABB-9C7D99FFDD7E}" type="pres">
      <dgm:prSet presAssocID="{7E2675F8-24AA-4F9A-8059-7FA1AED16C15}" presName="Accent1" presStyleCnt="0"/>
      <dgm:spPr/>
    </dgm:pt>
    <dgm:pt modelId="{F14C1836-52B1-4F71-B5E6-2445850B33DA}" type="pres">
      <dgm:prSet presAssocID="{7E2675F8-24AA-4F9A-8059-7FA1AED16C15}" presName="Accent" presStyleLbl="node1" presStyleIdx="0" presStyleCnt="6"/>
      <dgm:spPr>
        <a:xfrm>
          <a:off x="4773296" y="0"/>
          <a:ext cx="1493100" cy="14932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6A9B9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60D676C-55AF-496E-A6AA-66E23F6224AD}" type="pres">
      <dgm:prSet presAssocID="{7E2675F8-24AA-4F9A-8059-7FA1AED16C15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54828BAF-FDFF-4050-ABA3-55570BAB194C}" type="pres">
      <dgm:prSet presAssocID="{28F39F06-C567-4E08-BC11-09C989C02159}" presName="Accent2" presStyleCnt="0"/>
      <dgm:spPr/>
    </dgm:pt>
    <dgm:pt modelId="{5F95F4D3-CDC7-41D8-97C0-9182250359AD}" type="pres">
      <dgm:prSet presAssocID="{28F39F06-C567-4E08-BC11-09C989C02159}" presName="Accent" presStyleLbl="node1" presStyleIdx="1" presStyleCnt="6"/>
      <dgm:spPr>
        <a:xfrm>
          <a:off x="4358499" y="858242"/>
          <a:ext cx="1493100" cy="14932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6A9B9">
            <a:shade val="50000"/>
            <a:hueOff val="88168"/>
            <a:satOff val="-19517"/>
            <a:lumOff val="1706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3422486-142A-431E-8968-33BE6A34D9E3}" type="pres">
      <dgm:prSet presAssocID="{28F39F06-C567-4E08-BC11-09C989C02159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9BD434A-6988-44EA-BB0F-565E801E4082}" type="pres">
      <dgm:prSet presAssocID="{ED44755F-A8AA-4CC6-954C-5DBD8EFBBDF4}" presName="Accent3" presStyleCnt="0"/>
      <dgm:spPr/>
    </dgm:pt>
    <dgm:pt modelId="{8A867076-E068-44DF-8C8A-CC85D3C59279}" type="pres">
      <dgm:prSet presAssocID="{ED44755F-A8AA-4CC6-954C-5DBD8EFBBDF4}" presName="Accent" presStyleLbl="node1" presStyleIdx="2" presStyleCnt="6"/>
      <dgm:spPr>
        <a:xfrm>
          <a:off x="4773296" y="1719324"/>
          <a:ext cx="1493100" cy="149326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06A9B9">
            <a:shade val="50000"/>
            <a:hueOff val="176336"/>
            <a:satOff val="-39034"/>
            <a:lumOff val="3413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441B405-C91D-4F3C-986C-D63E559FF8BF}" type="pres">
      <dgm:prSet presAssocID="{ED44755F-A8AA-4CC6-954C-5DBD8EFBBDF4}" presName="Parent3" presStyleLbl="revTx" presStyleIdx="2" presStyleCnt="6" custScaleX="108990">
        <dgm:presLayoutVars>
          <dgm:chMax val="1"/>
          <dgm:chPref val="1"/>
          <dgm:bulletEnabled val="1"/>
        </dgm:presLayoutVars>
      </dgm:prSet>
      <dgm:spPr/>
    </dgm:pt>
    <dgm:pt modelId="{95229FD5-C3B2-4741-B718-9D516E02D612}" type="pres">
      <dgm:prSet presAssocID="{CE827F1F-20AA-4F6F-AF22-9E0F1DBA4C92}" presName="Accent4" presStyleCnt="0"/>
      <dgm:spPr/>
    </dgm:pt>
    <dgm:pt modelId="{2F5A2C52-3C01-4270-B7F2-C71FD195696D}" type="pres">
      <dgm:prSet presAssocID="{CE827F1F-20AA-4F6F-AF22-9E0F1DBA4C92}" presName="Accent" presStyleLbl="node1" presStyleIdx="3" presStyleCnt="6"/>
      <dgm:spPr>
        <a:xfrm>
          <a:off x="4358499" y="2579270"/>
          <a:ext cx="1493100" cy="14932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6A9B9">
            <a:shade val="50000"/>
            <a:hueOff val="264504"/>
            <a:satOff val="-58551"/>
            <a:lumOff val="5120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541F7D9-867D-4B8A-853B-2FDDF611D4F7}" type="pres">
      <dgm:prSet presAssocID="{CE827F1F-20AA-4F6F-AF22-9E0F1DBA4C92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72BDDA33-2235-41C0-89FC-FAD800435E48}" type="pres">
      <dgm:prSet presAssocID="{7A6BCB12-F2A7-4555-AF5B-9109F6169AD6}" presName="Accent5" presStyleCnt="0"/>
      <dgm:spPr/>
    </dgm:pt>
    <dgm:pt modelId="{35706AC8-3EB9-449A-890D-DB61EE5E1258}" type="pres">
      <dgm:prSet presAssocID="{7A6BCB12-F2A7-4555-AF5B-9109F6169AD6}" presName="Accent" presStyleLbl="node1" presStyleIdx="4" presStyleCnt="6"/>
      <dgm:spPr>
        <a:xfrm>
          <a:off x="4773296" y="3438080"/>
          <a:ext cx="1493100" cy="149326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06A9B9">
            <a:shade val="50000"/>
            <a:hueOff val="176336"/>
            <a:satOff val="-39034"/>
            <a:lumOff val="3413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6EB1428-7E32-42D5-8E7B-D1BA01BC6FF6}" type="pres">
      <dgm:prSet presAssocID="{7A6BCB12-F2A7-4555-AF5B-9109F6169AD6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8D28E869-BCA1-4AD6-8DDB-642E8B4BA818}" type="pres">
      <dgm:prSet presAssocID="{F032744C-FF15-40D1-A608-39E6C3764A01}" presName="Accent6" presStyleCnt="0"/>
      <dgm:spPr/>
    </dgm:pt>
    <dgm:pt modelId="{58CE3A0F-6ABD-4F90-B28B-91CA24E4261F}" type="pres">
      <dgm:prSet presAssocID="{F032744C-FF15-40D1-A608-39E6C3764A01}" presName="Accent" presStyleLbl="node1" presStyleIdx="5" presStyleCnt="6"/>
      <dgm:spPr>
        <a:xfrm>
          <a:off x="4464929" y="4396290"/>
          <a:ext cx="1282761" cy="128367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6A9B9">
            <a:shade val="50000"/>
            <a:hueOff val="88168"/>
            <a:satOff val="-19517"/>
            <a:lumOff val="1706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93EC891-6E79-4B0A-9848-90AD60AFC8C1}" type="pres">
      <dgm:prSet presAssocID="{F032744C-FF15-40D1-A608-39E6C3764A01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EAA4D407-C5EF-4C65-9A65-AE9F40BFFF62}" srcId="{F6BEDF35-ACC7-4632-B5C1-7A51AECD5933}" destId="{F032744C-FF15-40D1-A608-39E6C3764A01}" srcOrd="5" destOrd="0" parTransId="{051FB042-6684-4A86-93E5-4C80DC85EA08}" sibTransId="{363723C0-EEE1-408F-B130-E7BF0EE05A4D}"/>
    <dgm:cxn modelId="{D92B3C1A-36B5-4525-AC12-62BFE47D2675}" srcId="{F6BEDF35-ACC7-4632-B5C1-7A51AECD5933}" destId="{7E2675F8-24AA-4F9A-8059-7FA1AED16C15}" srcOrd="0" destOrd="0" parTransId="{FAAEC8BE-FC3A-4BDB-B18E-E034150B1142}" sibTransId="{ABFFC12B-9165-40C5-BF8F-BC8A23C0EB30}"/>
    <dgm:cxn modelId="{3C36891C-87F7-454B-9023-748260D02A31}" type="presOf" srcId="{7A6BCB12-F2A7-4555-AF5B-9109F6169AD6}" destId="{B6EB1428-7E32-42D5-8E7B-D1BA01BC6FF6}" srcOrd="0" destOrd="0" presId="urn:microsoft.com/office/officeart/2009/layout/CircleArrowProcess"/>
    <dgm:cxn modelId="{1BDCE22B-2DE5-4F56-8EEA-E067B2CE203C}" srcId="{F6BEDF35-ACC7-4632-B5C1-7A51AECD5933}" destId="{7A6BCB12-F2A7-4555-AF5B-9109F6169AD6}" srcOrd="4" destOrd="0" parTransId="{BD2C56EF-2F6F-40C7-8013-D037FE832067}" sibTransId="{4AF3DC61-16A5-4FF8-8475-D57722B224D5}"/>
    <dgm:cxn modelId="{2343D533-FEB5-4DA2-A6F1-68724DE22F38}" srcId="{F6BEDF35-ACC7-4632-B5C1-7A51AECD5933}" destId="{ED44755F-A8AA-4CC6-954C-5DBD8EFBBDF4}" srcOrd="2" destOrd="0" parTransId="{661B7A5A-246E-49A1-8C21-E1034E0EF345}" sibTransId="{9172B2E8-3D54-4AF2-B734-0706E5059365}"/>
    <dgm:cxn modelId="{F9E22764-FCA6-49D2-B09B-ED32790FB642}" type="presOf" srcId="{F032744C-FF15-40D1-A608-39E6C3764A01}" destId="{693EC891-6E79-4B0A-9848-90AD60AFC8C1}" srcOrd="0" destOrd="0" presId="urn:microsoft.com/office/officeart/2009/layout/CircleArrowProcess"/>
    <dgm:cxn modelId="{B5D11346-8DDF-45A9-88D9-75C543E2F590}" srcId="{F6BEDF35-ACC7-4632-B5C1-7A51AECD5933}" destId="{CE827F1F-20AA-4F6F-AF22-9E0F1DBA4C92}" srcOrd="3" destOrd="0" parTransId="{3EB740AA-CD7B-4742-B714-BDB94F50364C}" sibTransId="{1E113203-37D9-4713-9BEE-90A3D098DE7F}"/>
    <dgm:cxn modelId="{41BCF157-3E40-4861-8D30-9711757B60BE}" type="presOf" srcId="{F6BEDF35-ACC7-4632-B5C1-7A51AECD5933}" destId="{C45A8372-671E-4FD0-8FED-3B1D54472BC8}" srcOrd="0" destOrd="0" presId="urn:microsoft.com/office/officeart/2009/layout/CircleArrowProcess"/>
    <dgm:cxn modelId="{F4018C79-ACC8-4420-ABEA-E80D89D43EC0}" type="presOf" srcId="{CE827F1F-20AA-4F6F-AF22-9E0F1DBA4C92}" destId="{5541F7D9-867D-4B8A-853B-2FDDF611D4F7}" srcOrd="0" destOrd="0" presId="urn:microsoft.com/office/officeart/2009/layout/CircleArrowProcess"/>
    <dgm:cxn modelId="{2F756981-3C19-46AC-9919-62FC97B72ED4}" srcId="{F6BEDF35-ACC7-4632-B5C1-7A51AECD5933}" destId="{28F39F06-C567-4E08-BC11-09C989C02159}" srcOrd="1" destOrd="0" parTransId="{E9C11414-7015-4446-98AD-8DECD2BCA592}" sibTransId="{FDBCF2DA-ACFA-4EFF-8102-80BB978DC836}"/>
    <dgm:cxn modelId="{51E98582-3333-4890-A82A-B679568880ED}" type="presOf" srcId="{7E2675F8-24AA-4F9A-8059-7FA1AED16C15}" destId="{F60D676C-55AF-496E-A6AA-66E23F6224AD}" srcOrd="0" destOrd="0" presId="urn:microsoft.com/office/officeart/2009/layout/CircleArrowProcess"/>
    <dgm:cxn modelId="{90CB09C6-6A96-4D46-9043-96B218EEDF42}" type="presOf" srcId="{ED44755F-A8AA-4CC6-954C-5DBD8EFBBDF4}" destId="{7441B405-C91D-4F3C-986C-D63E559FF8BF}" srcOrd="0" destOrd="0" presId="urn:microsoft.com/office/officeart/2009/layout/CircleArrowProcess"/>
    <dgm:cxn modelId="{C613F5F5-3B69-48CC-AC19-5D0B9B49B0D9}" type="presOf" srcId="{28F39F06-C567-4E08-BC11-09C989C02159}" destId="{C3422486-142A-431E-8968-33BE6A34D9E3}" srcOrd="0" destOrd="0" presId="urn:microsoft.com/office/officeart/2009/layout/CircleArrowProcess"/>
    <dgm:cxn modelId="{6BAAA210-69EB-42A1-96E2-326513DC63B2}" type="presParOf" srcId="{C45A8372-671E-4FD0-8FED-3B1D54472BC8}" destId="{26719474-3868-4E75-BABB-9C7D99FFDD7E}" srcOrd="0" destOrd="0" presId="urn:microsoft.com/office/officeart/2009/layout/CircleArrowProcess"/>
    <dgm:cxn modelId="{8F563DCA-43AF-4C05-A862-B80BC069B7E0}" type="presParOf" srcId="{26719474-3868-4E75-BABB-9C7D99FFDD7E}" destId="{F14C1836-52B1-4F71-B5E6-2445850B33DA}" srcOrd="0" destOrd="0" presId="urn:microsoft.com/office/officeart/2009/layout/CircleArrowProcess"/>
    <dgm:cxn modelId="{49233887-898B-4D72-9DFA-38FB9368E323}" type="presParOf" srcId="{C45A8372-671E-4FD0-8FED-3B1D54472BC8}" destId="{F60D676C-55AF-496E-A6AA-66E23F6224AD}" srcOrd="1" destOrd="0" presId="urn:microsoft.com/office/officeart/2009/layout/CircleArrowProcess"/>
    <dgm:cxn modelId="{0793E386-3486-4894-AECD-2E657E9DD4ED}" type="presParOf" srcId="{C45A8372-671E-4FD0-8FED-3B1D54472BC8}" destId="{54828BAF-FDFF-4050-ABA3-55570BAB194C}" srcOrd="2" destOrd="0" presId="urn:microsoft.com/office/officeart/2009/layout/CircleArrowProcess"/>
    <dgm:cxn modelId="{A5629A07-4905-4EC5-B766-5D7964351AD4}" type="presParOf" srcId="{54828BAF-FDFF-4050-ABA3-55570BAB194C}" destId="{5F95F4D3-CDC7-41D8-97C0-9182250359AD}" srcOrd="0" destOrd="0" presId="urn:microsoft.com/office/officeart/2009/layout/CircleArrowProcess"/>
    <dgm:cxn modelId="{2F65250C-FA13-4BB1-8E95-3F54379E4268}" type="presParOf" srcId="{C45A8372-671E-4FD0-8FED-3B1D54472BC8}" destId="{C3422486-142A-431E-8968-33BE6A34D9E3}" srcOrd="3" destOrd="0" presId="urn:microsoft.com/office/officeart/2009/layout/CircleArrowProcess"/>
    <dgm:cxn modelId="{016BFF75-95B0-4ADB-879F-84A912D9BBCA}" type="presParOf" srcId="{C45A8372-671E-4FD0-8FED-3B1D54472BC8}" destId="{79BD434A-6988-44EA-BB0F-565E801E4082}" srcOrd="4" destOrd="0" presId="urn:microsoft.com/office/officeart/2009/layout/CircleArrowProcess"/>
    <dgm:cxn modelId="{47A04F93-8615-45F7-A76B-1180EA622C9E}" type="presParOf" srcId="{79BD434A-6988-44EA-BB0F-565E801E4082}" destId="{8A867076-E068-44DF-8C8A-CC85D3C59279}" srcOrd="0" destOrd="0" presId="urn:microsoft.com/office/officeart/2009/layout/CircleArrowProcess"/>
    <dgm:cxn modelId="{2484FB19-ABB9-4236-9B83-68B84FE96180}" type="presParOf" srcId="{C45A8372-671E-4FD0-8FED-3B1D54472BC8}" destId="{7441B405-C91D-4F3C-986C-D63E559FF8BF}" srcOrd="5" destOrd="0" presId="urn:microsoft.com/office/officeart/2009/layout/CircleArrowProcess"/>
    <dgm:cxn modelId="{0E8626A5-9C08-46AF-BB83-F3CD7087E160}" type="presParOf" srcId="{C45A8372-671E-4FD0-8FED-3B1D54472BC8}" destId="{95229FD5-C3B2-4741-B718-9D516E02D612}" srcOrd="6" destOrd="0" presId="urn:microsoft.com/office/officeart/2009/layout/CircleArrowProcess"/>
    <dgm:cxn modelId="{DB253C8C-7714-4C4F-BD60-408D5017CE69}" type="presParOf" srcId="{95229FD5-C3B2-4741-B718-9D516E02D612}" destId="{2F5A2C52-3C01-4270-B7F2-C71FD195696D}" srcOrd="0" destOrd="0" presId="urn:microsoft.com/office/officeart/2009/layout/CircleArrowProcess"/>
    <dgm:cxn modelId="{BB2F55ED-2C7C-4F79-83BB-72D513A7D731}" type="presParOf" srcId="{C45A8372-671E-4FD0-8FED-3B1D54472BC8}" destId="{5541F7D9-867D-4B8A-853B-2FDDF611D4F7}" srcOrd="7" destOrd="0" presId="urn:microsoft.com/office/officeart/2009/layout/CircleArrowProcess"/>
    <dgm:cxn modelId="{D1571DAC-6532-4018-9B68-26B6AC3ED84B}" type="presParOf" srcId="{C45A8372-671E-4FD0-8FED-3B1D54472BC8}" destId="{72BDDA33-2235-41C0-89FC-FAD800435E48}" srcOrd="8" destOrd="0" presId="urn:microsoft.com/office/officeart/2009/layout/CircleArrowProcess"/>
    <dgm:cxn modelId="{88D21433-D4E4-4DC6-BE99-37632B384F67}" type="presParOf" srcId="{72BDDA33-2235-41C0-89FC-FAD800435E48}" destId="{35706AC8-3EB9-449A-890D-DB61EE5E1258}" srcOrd="0" destOrd="0" presId="urn:microsoft.com/office/officeart/2009/layout/CircleArrowProcess"/>
    <dgm:cxn modelId="{071A77F9-03A8-4742-96E2-AB459B9D0635}" type="presParOf" srcId="{C45A8372-671E-4FD0-8FED-3B1D54472BC8}" destId="{B6EB1428-7E32-42D5-8E7B-D1BA01BC6FF6}" srcOrd="9" destOrd="0" presId="urn:microsoft.com/office/officeart/2009/layout/CircleArrowProcess"/>
    <dgm:cxn modelId="{72F84285-6227-42D9-BD5D-CAD38DD090DE}" type="presParOf" srcId="{C45A8372-671E-4FD0-8FED-3B1D54472BC8}" destId="{8D28E869-BCA1-4AD6-8DDB-642E8B4BA818}" srcOrd="10" destOrd="0" presId="urn:microsoft.com/office/officeart/2009/layout/CircleArrowProcess"/>
    <dgm:cxn modelId="{A6F34E00-93B3-43C4-98C4-5065B5092BDF}" type="presParOf" srcId="{8D28E869-BCA1-4AD6-8DDB-642E8B4BA818}" destId="{58CE3A0F-6ABD-4F90-B28B-91CA24E4261F}" srcOrd="0" destOrd="0" presId="urn:microsoft.com/office/officeart/2009/layout/CircleArrowProcess"/>
    <dgm:cxn modelId="{A333FC64-29D6-4FDB-ADE6-70A294C57EA9}" type="presParOf" srcId="{C45A8372-671E-4FD0-8FED-3B1D54472BC8}" destId="{693EC891-6E79-4B0A-9848-90AD60AFC8C1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C1836-52B1-4F71-B5E6-2445850B33DA}">
      <dsp:nvSpPr>
        <dsp:cNvPr id="0" name=""/>
        <dsp:cNvSpPr/>
      </dsp:nvSpPr>
      <dsp:spPr>
        <a:xfrm>
          <a:off x="4773296" y="0"/>
          <a:ext cx="1493100" cy="14932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6A9B9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D676C-55AF-496E-A6AA-66E23F6224AD}">
      <dsp:nvSpPr>
        <dsp:cNvPr id="0" name=""/>
        <dsp:cNvSpPr/>
      </dsp:nvSpPr>
      <dsp:spPr>
        <a:xfrm>
          <a:off x="5102948" y="540732"/>
          <a:ext cx="833234" cy="41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Attracting</a:t>
          </a:r>
        </a:p>
      </dsp:txBody>
      <dsp:txXfrm>
        <a:off x="5102948" y="540732"/>
        <a:ext cx="833234" cy="416341"/>
      </dsp:txXfrm>
    </dsp:sp>
    <dsp:sp modelId="{5F95F4D3-CDC7-41D8-97C0-9182250359AD}">
      <dsp:nvSpPr>
        <dsp:cNvPr id="0" name=""/>
        <dsp:cNvSpPr/>
      </dsp:nvSpPr>
      <dsp:spPr>
        <a:xfrm>
          <a:off x="4358499" y="858242"/>
          <a:ext cx="1493100" cy="14932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6A9B9">
            <a:shade val="50000"/>
            <a:hueOff val="88168"/>
            <a:satOff val="-19517"/>
            <a:lumOff val="1706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22486-142A-431E-8968-33BE6A34D9E3}">
      <dsp:nvSpPr>
        <dsp:cNvPr id="0" name=""/>
        <dsp:cNvSpPr/>
      </dsp:nvSpPr>
      <dsp:spPr>
        <a:xfrm>
          <a:off x="4686471" y="1400678"/>
          <a:ext cx="833234" cy="41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Selecting</a:t>
          </a:r>
        </a:p>
      </dsp:txBody>
      <dsp:txXfrm>
        <a:off x="4686471" y="1400678"/>
        <a:ext cx="833234" cy="416341"/>
      </dsp:txXfrm>
    </dsp:sp>
    <dsp:sp modelId="{8A867076-E068-44DF-8C8A-CC85D3C59279}">
      <dsp:nvSpPr>
        <dsp:cNvPr id="0" name=""/>
        <dsp:cNvSpPr/>
      </dsp:nvSpPr>
      <dsp:spPr>
        <a:xfrm>
          <a:off x="4773296" y="1719324"/>
          <a:ext cx="1493100" cy="149326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06A9B9">
            <a:shade val="50000"/>
            <a:hueOff val="176336"/>
            <a:satOff val="-39034"/>
            <a:lumOff val="3413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1B405-C91D-4F3C-986C-D63E559FF8BF}">
      <dsp:nvSpPr>
        <dsp:cNvPr id="0" name=""/>
        <dsp:cNvSpPr/>
      </dsp:nvSpPr>
      <dsp:spPr>
        <a:xfrm>
          <a:off x="5065495" y="2260056"/>
          <a:ext cx="908142" cy="41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Onboarding</a:t>
          </a:r>
        </a:p>
      </dsp:txBody>
      <dsp:txXfrm>
        <a:off x="5065495" y="2260056"/>
        <a:ext cx="908142" cy="416341"/>
      </dsp:txXfrm>
    </dsp:sp>
    <dsp:sp modelId="{2F5A2C52-3C01-4270-B7F2-C71FD195696D}">
      <dsp:nvSpPr>
        <dsp:cNvPr id="0" name=""/>
        <dsp:cNvSpPr/>
      </dsp:nvSpPr>
      <dsp:spPr>
        <a:xfrm>
          <a:off x="4358499" y="2579270"/>
          <a:ext cx="1493100" cy="14932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6A9B9">
            <a:shade val="50000"/>
            <a:hueOff val="264504"/>
            <a:satOff val="-58551"/>
            <a:lumOff val="5120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1F7D9-867D-4B8A-853B-2FDDF611D4F7}">
      <dsp:nvSpPr>
        <dsp:cNvPr id="0" name=""/>
        <dsp:cNvSpPr/>
      </dsp:nvSpPr>
      <dsp:spPr>
        <a:xfrm>
          <a:off x="4686471" y="3120003"/>
          <a:ext cx="833234" cy="41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Engaging</a:t>
          </a:r>
        </a:p>
      </dsp:txBody>
      <dsp:txXfrm>
        <a:off x="4686471" y="3120003"/>
        <a:ext cx="833234" cy="416341"/>
      </dsp:txXfrm>
    </dsp:sp>
    <dsp:sp modelId="{35706AC8-3EB9-449A-890D-DB61EE5E1258}">
      <dsp:nvSpPr>
        <dsp:cNvPr id="0" name=""/>
        <dsp:cNvSpPr/>
      </dsp:nvSpPr>
      <dsp:spPr>
        <a:xfrm>
          <a:off x="4773296" y="3438080"/>
          <a:ext cx="1493100" cy="149326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06A9B9">
            <a:shade val="50000"/>
            <a:hueOff val="176336"/>
            <a:satOff val="-39034"/>
            <a:lumOff val="3413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B1428-7E32-42D5-8E7B-D1BA01BC6FF6}">
      <dsp:nvSpPr>
        <dsp:cNvPr id="0" name=""/>
        <dsp:cNvSpPr/>
      </dsp:nvSpPr>
      <dsp:spPr>
        <a:xfrm>
          <a:off x="5102948" y="3978813"/>
          <a:ext cx="833234" cy="41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Retaining</a:t>
          </a:r>
        </a:p>
      </dsp:txBody>
      <dsp:txXfrm>
        <a:off x="5102948" y="3978813"/>
        <a:ext cx="833234" cy="416341"/>
      </dsp:txXfrm>
    </dsp:sp>
    <dsp:sp modelId="{58CE3A0F-6ABD-4F90-B28B-91CA24E4261F}">
      <dsp:nvSpPr>
        <dsp:cNvPr id="0" name=""/>
        <dsp:cNvSpPr/>
      </dsp:nvSpPr>
      <dsp:spPr>
        <a:xfrm>
          <a:off x="4464929" y="4396290"/>
          <a:ext cx="1282761" cy="128367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6A9B9">
            <a:shade val="50000"/>
            <a:hueOff val="88168"/>
            <a:satOff val="-19517"/>
            <a:lumOff val="1706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EC891-6E79-4B0A-9848-90AD60AFC8C1}">
      <dsp:nvSpPr>
        <dsp:cNvPr id="0" name=""/>
        <dsp:cNvSpPr/>
      </dsp:nvSpPr>
      <dsp:spPr>
        <a:xfrm>
          <a:off x="4686471" y="4838759"/>
          <a:ext cx="833234" cy="41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33E51">
                  <a:hueOff val="0"/>
                  <a:satOff val="0"/>
                  <a:lumOff val="0"/>
                  <a:alphaOff val="0"/>
                </a:srgbClr>
              </a:solidFill>
              <a:latin typeface="Raleway"/>
              <a:ea typeface="+mn-ea"/>
              <a:cs typeface="+mn-cs"/>
            </a:rPr>
            <a:t>Legacy</a:t>
          </a:r>
        </a:p>
      </dsp:txBody>
      <dsp:txXfrm>
        <a:off x="4686471" y="4838759"/>
        <a:ext cx="833234" cy="41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F22E-191F-5345-847D-EFBC3F6E0716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D569A-76E9-5B45-9B69-19766C7C3D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4707-D3C6-154F-AFE7-CEBBD668413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C92D3-1257-C849-8C89-6B0E726D9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4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72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5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4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00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42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3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46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7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93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9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6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39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7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0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5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9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22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C92D3-1257-C849-8C89-6B0E726D9B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4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C683E-6CC0-41BD-94B8-8B00E50A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8C12-F545-4E1A-973C-AA6E8F7C4F4D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DA1C5-DFB9-4C2A-92BC-D5AC5E9A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0EFCA-48A9-4D4B-84BC-46F66DCB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0E79-3376-4F69-820F-D816E6616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titl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33D88E-C072-0F41-AF5B-A040F8318F98}"/>
              </a:ext>
            </a:extLst>
          </p:cNvPr>
          <p:cNvSpPr/>
          <p:nvPr userDrawn="1"/>
        </p:nvSpPr>
        <p:spPr>
          <a:xfrm>
            <a:off x="0" y="1431234"/>
            <a:ext cx="12192000" cy="4015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Google Shape;26;p3"/>
          <p:cNvSpPr txBox="1">
            <a:spLocks noGrp="1"/>
          </p:cNvSpPr>
          <p:nvPr>
            <p:ph type="body" idx="1"/>
          </p:nvPr>
        </p:nvSpPr>
        <p:spPr>
          <a:xfrm>
            <a:off x="1631951" y="2136701"/>
            <a:ext cx="2807866" cy="330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Google Shape;26;p3"/>
          <p:cNvSpPr txBox="1">
            <a:spLocks noGrp="1"/>
          </p:cNvSpPr>
          <p:nvPr>
            <p:ph type="body" idx="16"/>
          </p:nvPr>
        </p:nvSpPr>
        <p:spPr>
          <a:xfrm>
            <a:off x="1631951" y="1700808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046420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13" name="Google Shape;26;p3"/>
          <p:cNvSpPr txBox="1">
            <a:spLocks noGrp="1"/>
          </p:cNvSpPr>
          <p:nvPr>
            <p:ph type="body" idx="17"/>
          </p:nvPr>
        </p:nvSpPr>
        <p:spPr>
          <a:xfrm>
            <a:off x="7752184" y="2136701"/>
            <a:ext cx="2807866" cy="330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Google Shape;26;p3"/>
          <p:cNvSpPr txBox="1">
            <a:spLocks noGrp="1"/>
          </p:cNvSpPr>
          <p:nvPr>
            <p:ph type="body" idx="18"/>
          </p:nvPr>
        </p:nvSpPr>
        <p:spPr>
          <a:xfrm>
            <a:off x="7752184" y="1700808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Google Shape;26;p3"/>
          <p:cNvSpPr txBox="1">
            <a:spLocks noGrp="1"/>
          </p:cNvSpPr>
          <p:nvPr>
            <p:ph type="body" idx="19"/>
          </p:nvPr>
        </p:nvSpPr>
        <p:spPr>
          <a:xfrm>
            <a:off x="4692067" y="2136701"/>
            <a:ext cx="2807866" cy="330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Google Shape;26;p3"/>
          <p:cNvSpPr txBox="1">
            <a:spLocks noGrp="1"/>
          </p:cNvSpPr>
          <p:nvPr>
            <p:ph type="body" idx="20"/>
          </p:nvPr>
        </p:nvSpPr>
        <p:spPr>
          <a:xfrm>
            <a:off x="4692067" y="1700808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5A703CC-1C9B-4537-BCA1-2E6387FC68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18" name="Google Shape;26;p3">
            <a:extLst>
              <a:ext uri="{FF2B5EF4-FFF2-40B4-BE49-F238E27FC236}">
                <a16:creationId xmlns:a16="http://schemas.microsoft.com/office/drawing/2014/main" id="{EBA4032B-46D9-49DD-A498-C5E7741B7527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777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;p3"/>
          <p:cNvSpPr txBox="1">
            <a:spLocks noGrp="1"/>
          </p:cNvSpPr>
          <p:nvPr>
            <p:ph type="body" idx="1" hasCustomPrompt="1"/>
          </p:nvPr>
        </p:nvSpPr>
        <p:spPr>
          <a:xfrm>
            <a:off x="1631951" y="2136701"/>
            <a:ext cx="2807866" cy="215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SzPct val="90000"/>
              <a:buFont typeface="Arial" charset="0"/>
              <a:buChar char="•"/>
              <a:tabLst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Bullet content</a:t>
            </a:r>
          </a:p>
          <a:p>
            <a:r>
              <a:rPr lang="en-GB" dirty="0"/>
              <a:t>Bullet content </a:t>
            </a:r>
          </a:p>
          <a:p>
            <a:r>
              <a:rPr lang="en-GB" dirty="0"/>
              <a:t>Bullet content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dirty="0"/>
          </a:p>
        </p:txBody>
      </p:sp>
      <p:sp>
        <p:nvSpPr>
          <p:cNvPr id="5" name="Google Shape;26;p3"/>
          <p:cNvSpPr txBox="1">
            <a:spLocks noGrp="1"/>
          </p:cNvSpPr>
          <p:nvPr>
            <p:ph type="body" idx="16"/>
          </p:nvPr>
        </p:nvSpPr>
        <p:spPr>
          <a:xfrm>
            <a:off x="1631951" y="1700808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bg2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046420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14" name="Google Shape;26;p3"/>
          <p:cNvSpPr txBox="1">
            <a:spLocks noGrp="1"/>
          </p:cNvSpPr>
          <p:nvPr>
            <p:ph type="body" idx="18" hasCustomPrompt="1"/>
          </p:nvPr>
        </p:nvSpPr>
        <p:spPr>
          <a:xfrm>
            <a:off x="7752184" y="1700808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bg2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Body copy title 24pt</a:t>
            </a:r>
          </a:p>
        </p:txBody>
      </p:sp>
      <p:sp>
        <p:nvSpPr>
          <p:cNvPr id="16" name="Google Shape;26;p3"/>
          <p:cNvSpPr txBox="1">
            <a:spLocks noGrp="1"/>
          </p:cNvSpPr>
          <p:nvPr>
            <p:ph type="body" idx="20" hasCustomPrompt="1"/>
          </p:nvPr>
        </p:nvSpPr>
        <p:spPr>
          <a:xfrm>
            <a:off x="4692067" y="1700808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bg2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Body copy title 24pt</a:t>
            </a:r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1639328" y="4584973"/>
            <a:ext cx="2800488" cy="1368152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Insert infographic</a:t>
            </a:r>
          </a:p>
        </p:txBody>
      </p:sp>
      <p:sp>
        <p:nvSpPr>
          <p:cNvPr id="21" name="Picture Placeholder 25"/>
          <p:cNvSpPr>
            <a:spLocks noGrp="1"/>
          </p:cNvSpPr>
          <p:nvPr>
            <p:ph type="pic" sz="quarter" idx="21" hasCustomPrompt="1"/>
          </p:nvPr>
        </p:nvSpPr>
        <p:spPr>
          <a:xfrm>
            <a:off x="4699445" y="4584973"/>
            <a:ext cx="2800488" cy="1368152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Insert infographic</a:t>
            </a:r>
          </a:p>
        </p:txBody>
      </p:sp>
      <p:sp>
        <p:nvSpPr>
          <p:cNvPr id="22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7759562" y="4584973"/>
            <a:ext cx="2800488" cy="1368152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C68"/>
                </a:solidFill>
              </a:defRPr>
            </a:lvl1pPr>
          </a:lstStyle>
          <a:p>
            <a:r>
              <a:rPr lang="en-US"/>
              <a:t>Insert infographic</a:t>
            </a:r>
            <a:endParaRPr lang="en-US" dirty="0"/>
          </a:p>
        </p:txBody>
      </p:sp>
      <p:sp>
        <p:nvSpPr>
          <p:cNvPr id="23" name="Google Shape;26;p3"/>
          <p:cNvSpPr txBox="1">
            <a:spLocks noGrp="1"/>
          </p:cNvSpPr>
          <p:nvPr>
            <p:ph type="body" idx="23" hasCustomPrompt="1"/>
          </p:nvPr>
        </p:nvSpPr>
        <p:spPr>
          <a:xfrm>
            <a:off x="4699445" y="2136701"/>
            <a:ext cx="2800488" cy="215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SzPct val="90000"/>
              <a:buFont typeface="Arial" charset="0"/>
              <a:buChar char="•"/>
              <a:tabLst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Bullet content</a:t>
            </a:r>
          </a:p>
          <a:p>
            <a:r>
              <a:rPr lang="en-GB" dirty="0"/>
              <a:t>Bullet content </a:t>
            </a:r>
          </a:p>
          <a:p>
            <a:r>
              <a:rPr lang="en-GB" dirty="0"/>
              <a:t>Bullet content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dirty="0"/>
          </a:p>
        </p:txBody>
      </p:sp>
      <p:sp>
        <p:nvSpPr>
          <p:cNvPr id="24" name="Google Shape;26;p3"/>
          <p:cNvSpPr txBox="1">
            <a:spLocks noGrp="1"/>
          </p:cNvSpPr>
          <p:nvPr>
            <p:ph type="body" idx="24" hasCustomPrompt="1"/>
          </p:nvPr>
        </p:nvSpPr>
        <p:spPr>
          <a:xfrm>
            <a:off x="7752183" y="2136701"/>
            <a:ext cx="2807867" cy="215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SzPct val="90000"/>
              <a:buFont typeface="Arial" charset="0"/>
              <a:buChar char="•"/>
              <a:tabLst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Bullet content</a:t>
            </a:r>
          </a:p>
          <a:p>
            <a:r>
              <a:rPr lang="en-GB" dirty="0"/>
              <a:t>Bullet content </a:t>
            </a:r>
          </a:p>
          <a:p>
            <a:r>
              <a:rPr lang="en-GB" dirty="0"/>
              <a:t>Bullet content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8EFABAA-4A9B-4F31-BDDF-2BEFDADE9E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17" name="Google Shape;26;p3">
            <a:extLst>
              <a:ext uri="{FF2B5EF4-FFF2-40B4-BE49-F238E27FC236}">
                <a16:creationId xmlns:a16="http://schemas.microsoft.com/office/drawing/2014/main" id="{D2BB0F12-C414-4509-B153-6D15C51EFCB7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849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;p3"/>
          <p:cNvSpPr txBox="1">
            <a:spLocks noGrp="1"/>
          </p:cNvSpPr>
          <p:nvPr>
            <p:ph type="body" idx="1" hasCustomPrompt="1"/>
          </p:nvPr>
        </p:nvSpPr>
        <p:spPr>
          <a:xfrm>
            <a:off x="1631951" y="4440958"/>
            <a:ext cx="2807866" cy="120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SzPct val="90000"/>
              <a:buFont typeface="Arial" charset="0"/>
              <a:buChar char="•"/>
              <a:tabLst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Bullet content</a:t>
            </a:r>
          </a:p>
          <a:p>
            <a:r>
              <a:rPr lang="en-GB" dirty="0"/>
              <a:t>Bullet content </a:t>
            </a:r>
          </a:p>
          <a:p>
            <a:r>
              <a:rPr lang="en-GB" dirty="0"/>
              <a:t>Bullet content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dirty="0"/>
          </a:p>
        </p:txBody>
      </p:sp>
      <p:sp>
        <p:nvSpPr>
          <p:cNvPr id="5" name="Google Shape;26;p3"/>
          <p:cNvSpPr txBox="1">
            <a:spLocks noGrp="1"/>
          </p:cNvSpPr>
          <p:nvPr>
            <p:ph type="body" idx="16"/>
          </p:nvPr>
        </p:nvSpPr>
        <p:spPr>
          <a:xfrm>
            <a:off x="1631951" y="4005064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bg2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046420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14" name="Google Shape;26;p3"/>
          <p:cNvSpPr txBox="1">
            <a:spLocks noGrp="1"/>
          </p:cNvSpPr>
          <p:nvPr>
            <p:ph type="body" idx="18"/>
          </p:nvPr>
        </p:nvSpPr>
        <p:spPr>
          <a:xfrm>
            <a:off x="7752184" y="4005064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bg2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Google Shape;26;p3"/>
          <p:cNvSpPr txBox="1">
            <a:spLocks noGrp="1"/>
          </p:cNvSpPr>
          <p:nvPr>
            <p:ph type="body" idx="20"/>
          </p:nvPr>
        </p:nvSpPr>
        <p:spPr>
          <a:xfrm>
            <a:off x="4692067" y="4005064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bg2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1639328" y="1700808"/>
            <a:ext cx="2800488" cy="216024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1" name="Picture Placeholder 25"/>
          <p:cNvSpPr>
            <a:spLocks noGrp="1"/>
          </p:cNvSpPr>
          <p:nvPr>
            <p:ph type="pic" sz="quarter" idx="21" hasCustomPrompt="1"/>
          </p:nvPr>
        </p:nvSpPr>
        <p:spPr>
          <a:xfrm>
            <a:off x="4699445" y="1700808"/>
            <a:ext cx="2800488" cy="216024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2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7759562" y="1700808"/>
            <a:ext cx="2800488" cy="216024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Google Shape;26;p3"/>
          <p:cNvSpPr txBox="1">
            <a:spLocks noGrp="1"/>
          </p:cNvSpPr>
          <p:nvPr>
            <p:ph type="body" idx="23" hasCustomPrompt="1"/>
          </p:nvPr>
        </p:nvSpPr>
        <p:spPr>
          <a:xfrm>
            <a:off x="4699445" y="4440958"/>
            <a:ext cx="2800488" cy="120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SzPct val="90000"/>
              <a:buFont typeface="Arial" charset="0"/>
              <a:buChar char="•"/>
              <a:tabLst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Bullet content</a:t>
            </a:r>
          </a:p>
          <a:p>
            <a:r>
              <a:rPr lang="en-GB" dirty="0"/>
              <a:t>Bullet content </a:t>
            </a:r>
          </a:p>
          <a:p>
            <a:r>
              <a:rPr lang="en-GB" dirty="0"/>
              <a:t>Bullet content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4" name="Google Shape;26;p3"/>
          <p:cNvSpPr txBox="1">
            <a:spLocks noGrp="1"/>
          </p:cNvSpPr>
          <p:nvPr>
            <p:ph type="body" idx="24" hasCustomPrompt="1"/>
          </p:nvPr>
        </p:nvSpPr>
        <p:spPr>
          <a:xfrm>
            <a:off x="7752183" y="4440958"/>
            <a:ext cx="2807867" cy="120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SzPct val="90000"/>
              <a:buFont typeface="Arial" charset="0"/>
              <a:buChar char="•"/>
              <a:tabLst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Bullet content</a:t>
            </a:r>
          </a:p>
          <a:p>
            <a:r>
              <a:rPr lang="en-GB" dirty="0"/>
              <a:t>Bullet content </a:t>
            </a:r>
          </a:p>
          <a:p>
            <a:r>
              <a:rPr lang="en-GB" dirty="0"/>
              <a:t>Bullet content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102298E-6732-4DCD-AA47-B80D5BEBC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17" name="Google Shape;26;p3">
            <a:extLst>
              <a:ext uri="{FF2B5EF4-FFF2-40B4-BE49-F238E27FC236}">
                <a16:creationId xmlns:a16="http://schemas.microsoft.com/office/drawing/2014/main" id="{061178C2-2460-45EE-B605-04674E61F952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70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3630" y="188641"/>
            <a:ext cx="10046419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6" name="Google Shape;26;p3"/>
          <p:cNvSpPr txBox="1">
            <a:spLocks noGrp="1"/>
          </p:cNvSpPr>
          <p:nvPr>
            <p:ph type="body" idx="1"/>
          </p:nvPr>
        </p:nvSpPr>
        <p:spPr>
          <a:xfrm>
            <a:off x="5231904" y="2136701"/>
            <a:ext cx="6120680" cy="390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Google Shape;26;p3"/>
          <p:cNvSpPr txBox="1">
            <a:spLocks noGrp="1"/>
          </p:cNvSpPr>
          <p:nvPr>
            <p:ph type="body" idx="16"/>
          </p:nvPr>
        </p:nvSpPr>
        <p:spPr>
          <a:xfrm>
            <a:off x="5231903" y="1700808"/>
            <a:ext cx="6120681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6652A903-7285-3749-99A5-44583605DD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1284" y="1720850"/>
            <a:ext cx="4324350" cy="4321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0A259C-CD8C-43DC-8F7C-C30F684DEC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11" name="Google Shape;26;p3">
            <a:extLst>
              <a:ext uri="{FF2B5EF4-FFF2-40B4-BE49-F238E27FC236}">
                <a16:creationId xmlns:a16="http://schemas.microsoft.com/office/drawing/2014/main" id="{391562BE-70BE-4AD7-A358-AEBCA93FF72F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1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pos="6652">
          <p15:clr>
            <a:srgbClr val="FBAE40"/>
          </p15:clr>
        </p15:guide>
        <p15:guide id="6" pos="10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15989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7" name="Google Shape;26;p3"/>
          <p:cNvSpPr txBox="1">
            <a:spLocks noGrp="1"/>
          </p:cNvSpPr>
          <p:nvPr>
            <p:ph type="body" idx="1"/>
          </p:nvPr>
        </p:nvSpPr>
        <p:spPr>
          <a:xfrm>
            <a:off x="5679905" y="2276872"/>
            <a:ext cx="6032719" cy="376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88573B-2C5C-ED42-9693-9EAB78FE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905" y="1264500"/>
            <a:ext cx="6104107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EEE80F-4658-434A-9428-D409D237ECF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679906" y="1912572"/>
            <a:ext cx="6104106" cy="28803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3914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overla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7B5CD-18D5-4783-B0BF-D57024459B10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3" y="0"/>
            <a:ext cx="12192493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3E2D328-47D3-6D4B-9F10-F2C5994A74F7}"/>
              </a:ext>
            </a:extLst>
          </p:cNvPr>
          <p:cNvSpPr/>
          <p:nvPr userDrawn="1"/>
        </p:nvSpPr>
        <p:spPr>
          <a:xfrm>
            <a:off x="6971071" y="-1"/>
            <a:ext cx="5220929" cy="685800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33">
            <a:extLst>
              <a:ext uri="{FF2B5EF4-FFF2-40B4-BE49-F238E27FC236}">
                <a16:creationId xmlns:a16="http://schemas.microsoft.com/office/drawing/2014/main" id="{22C1BA66-6050-1E4E-88A5-2DE899F2A76A}"/>
              </a:ext>
            </a:extLst>
          </p:cNvPr>
          <p:cNvGrpSpPr>
            <a:grpSpLocks noChangeAspect="1"/>
          </p:cNvGrpSpPr>
          <p:nvPr/>
        </p:nvGrpSpPr>
        <p:grpSpPr>
          <a:xfrm>
            <a:off x="7451561" y="552501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78689E-4732-2644-AA55-DA5BD1A1F856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28B6BF-1268-3C48-AEEB-87E409E2C27E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139">
            <a:extLst>
              <a:ext uri="{FF2B5EF4-FFF2-40B4-BE49-F238E27FC236}">
                <a16:creationId xmlns:a16="http://schemas.microsoft.com/office/drawing/2014/main" id="{3AE3898F-6087-7B49-AF04-22AFA17C866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1397232" y="2583944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A4C3C1-03A9-2940-AA14-48FDD6F48569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3D0CFC-A115-A247-9E35-99D84C489959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559561" y="660501"/>
            <a:ext cx="4089671" cy="2175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b="1" dirty="0" err="1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Title</a:t>
            </a:r>
            <a:r>
              <a:rPr lang="fr-FR" b="1" dirty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 44pt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7559561" y="4653136"/>
            <a:ext cx="4089400" cy="12241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71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78713" algn="l"/>
              </a:tabLst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l" defTabSz="671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78713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Highway Sans Pro" panose="02000500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Description text here 18pt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 Highway Sans Pro" panose="02000500000000020004" pitchFamily="2" charset="0"/>
              <a:ea typeface="Helvetica Neue Light" panose="02000403000000020004" pitchFamily="2" charset="0"/>
              <a:cs typeface="Helvetica Neue" panose="02000503000000020004" pitchFamily="2" charset="0"/>
              <a:sym typeface="Arial"/>
            </a:endParaRPr>
          </a:p>
          <a:p>
            <a:pPr lvl="0" defTabSz="671513">
              <a:tabLst>
                <a:tab pos="178713" algn="l"/>
              </a:tabLst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 Highway Sans Pro" panose="02000500000000020004" pitchFamily="2" charset="0"/>
              <a:ea typeface="Helvetica Neue Light" panose="02000403000000020004" pitchFamily="2" charset="0"/>
              <a:cs typeface="Helvetica Neue" panose="02000503000000020004" pitchFamily="2" charset="0"/>
              <a:sym typeface="Arial"/>
            </a:endParaRPr>
          </a:p>
        </p:txBody>
      </p:sp>
      <p:pic>
        <p:nvPicPr>
          <p:cNvPr id="14" name="Image 19">
            <a:extLst>
              <a:ext uri="{FF2B5EF4-FFF2-40B4-BE49-F238E27FC236}">
                <a16:creationId xmlns:a16="http://schemas.microsoft.com/office/drawing/2014/main" id="{DFE7C197-3F4E-9442-A89D-375B9AE4CA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45" y="6290580"/>
            <a:ext cx="968865" cy="273402"/>
          </a:xfrm>
          <a:prstGeom prst="rect">
            <a:avLst/>
          </a:prstGeom>
        </p:spPr>
      </p:pic>
      <p:grpSp>
        <p:nvGrpSpPr>
          <p:cNvPr id="17" name="Groupe 133">
            <a:extLst>
              <a:ext uri="{FF2B5EF4-FFF2-40B4-BE49-F238E27FC236}">
                <a16:creationId xmlns:a16="http://schemas.microsoft.com/office/drawing/2014/main" id="{101A9766-FD14-F342-B5DF-2698B6FB6C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51561" y="552501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7B7D6F-D489-304F-8B0C-15EA588D4D14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E5DD4D-69EE-8D4E-99D0-3240EF8B6A2C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39">
            <a:extLst>
              <a:ext uri="{FF2B5EF4-FFF2-40B4-BE49-F238E27FC236}">
                <a16:creationId xmlns:a16="http://schemas.microsoft.com/office/drawing/2014/main" id="{4970BD7D-D063-B54F-AA1C-ADAFDA8644E6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1397232" y="2583944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45300D9-5AD6-8948-AE01-3C67A7D5E7F8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D6DC07-BD71-C54F-8C67-AA15EE9DC130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Image 19">
            <a:extLst>
              <a:ext uri="{FF2B5EF4-FFF2-40B4-BE49-F238E27FC236}">
                <a16:creationId xmlns:a16="http://schemas.microsoft.com/office/drawing/2014/main" id="{D892C302-30A1-2045-9B04-B54EB6B664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45" y="6290580"/>
            <a:ext cx="968865" cy="2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3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overlay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01EEF0B-F79F-C941-840B-BBE765246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24FA27-7C0B-8F41-A9E4-E73132A356B4}"/>
              </a:ext>
            </a:extLst>
          </p:cNvPr>
          <p:cNvSpPr/>
          <p:nvPr userDrawn="1"/>
        </p:nvSpPr>
        <p:spPr>
          <a:xfrm>
            <a:off x="0" y="13278"/>
            <a:ext cx="5220929" cy="685800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33">
            <a:extLst>
              <a:ext uri="{FF2B5EF4-FFF2-40B4-BE49-F238E27FC236}">
                <a16:creationId xmlns:a16="http://schemas.microsoft.com/office/drawing/2014/main" id="{E90EB133-F21D-E646-BDA7-98FEA20844C4}"/>
              </a:ext>
            </a:extLst>
          </p:cNvPr>
          <p:cNvGrpSpPr>
            <a:grpSpLocks noChangeAspect="1"/>
          </p:cNvGrpSpPr>
          <p:nvPr/>
        </p:nvGrpSpPr>
        <p:grpSpPr>
          <a:xfrm>
            <a:off x="480490" y="552501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50AC65-41E2-824F-AA6E-3404807E1D8B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7506DA-8715-FA45-A0A8-4CBEC44277F4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139">
            <a:extLst>
              <a:ext uri="{FF2B5EF4-FFF2-40B4-BE49-F238E27FC236}">
                <a16:creationId xmlns:a16="http://schemas.microsoft.com/office/drawing/2014/main" id="{20E9E3FA-32B2-3D4A-92A1-180D71AF63B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426161" y="2919726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64534D-2297-1D41-992C-08AAB6746605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DF5132-0747-D142-B680-B93E3BB944B0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489" y="656711"/>
            <a:ext cx="4089671" cy="251501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b="1" dirty="0" err="1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Title</a:t>
            </a:r>
            <a:r>
              <a:rPr lang="fr-FR" b="1" dirty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 44pt</a:t>
            </a:r>
            <a:endParaRPr lang="fr-FR" sz="6000" b="1" dirty="0">
              <a:solidFill>
                <a:schemeClr val="bg1"/>
              </a:solidFill>
              <a:latin typeface="PF Highway Sans Pro" charset="0"/>
              <a:ea typeface="PF Highway Sans Pro" charset="0"/>
              <a:cs typeface="PF Highway Sans Pro" charset="0"/>
            </a:endParaRP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84516" y="4869161"/>
            <a:ext cx="4089400" cy="6272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71513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713" algn="l"/>
              </a:tabLst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l" defTabSz="671513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713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Highway Sans Pro" panose="02000500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Description text here 18pt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 Highway Sans Pro" panose="02000500000000020004" pitchFamily="2" charset="0"/>
              <a:ea typeface="Helvetica Neue Light" panose="02000403000000020004" pitchFamily="2" charset="0"/>
              <a:cs typeface="Helvetica Neue" panose="02000503000000020004" pitchFamily="2" charset="0"/>
              <a:sym typeface="Arial"/>
            </a:endParaRPr>
          </a:p>
        </p:txBody>
      </p:sp>
      <p:pic>
        <p:nvPicPr>
          <p:cNvPr id="14" name="Image 19">
            <a:extLst>
              <a:ext uri="{FF2B5EF4-FFF2-40B4-BE49-F238E27FC236}">
                <a16:creationId xmlns:a16="http://schemas.microsoft.com/office/drawing/2014/main" id="{456F3FCE-B8FF-5743-B1CD-01BBEB056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45" y="6290580"/>
            <a:ext cx="968865" cy="273402"/>
          </a:xfrm>
          <a:prstGeom prst="rect">
            <a:avLst/>
          </a:prstGeom>
        </p:spPr>
      </p:pic>
      <p:grpSp>
        <p:nvGrpSpPr>
          <p:cNvPr id="18" name="Groupe 133">
            <a:extLst>
              <a:ext uri="{FF2B5EF4-FFF2-40B4-BE49-F238E27FC236}">
                <a16:creationId xmlns:a16="http://schemas.microsoft.com/office/drawing/2014/main" id="{D5693A50-98F6-F140-942A-68B5AB1527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0490" y="552501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44EA78-73B5-0F48-8E0B-7E77246ECB90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F86891-56F3-144D-A33B-CE71C62A91E8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139">
            <a:extLst>
              <a:ext uri="{FF2B5EF4-FFF2-40B4-BE49-F238E27FC236}">
                <a16:creationId xmlns:a16="http://schemas.microsoft.com/office/drawing/2014/main" id="{B8569BF1-5C45-3B49-B1A9-914088B5F3DB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4426161" y="2919726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8CD0F1-06F9-C940-B4E2-AE9F8534B9D4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629AFE-8D71-C940-9FFA-30EBCD3E914B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4" name="Image 19">
            <a:extLst>
              <a:ext uri="{FF2B5EF4-FFF2-40B4-BE49-F238E27FC236}">
                <a16:creationId xmlns:a16="http://schemas.microsoft.com/office/drawing/2014/main" id="{E7F57801-CEE3-1049-AE90-B6C394F1C8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45" y="6290580"/>
            <a:ext cx="968865" cy="2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7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overlay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15C0B1F7-BF1A-A64E-B3BD-86D17A222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86C9A0F-C93C-684B-B434-7AA5002F2B23}"/>
              </a:ext>
            </a:extLst>
          </p:cNvPr>
          <p:cNvSpPr/>
          <p:nvPr userDrawn="1"/>
        </p:nvSpPr>
        <p:spPr>
          <a:xfrm>
            <a:off x="6971071" y="-1"/>
            <a:ext cx="5220929" cy="685800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7559561" y="4653136"/>
            <a:ext cx="4089400" cy="12241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71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78713" algn="l"/>
              </a:tabLst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l" defTabSz="671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78713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Highway Sans Pro" panose="02000500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Description text here 18pt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 Highway Sans Pro" panose="02000500000000020004" pitchFamily="2" charset="0"/>
              <a:ea typeface="Helvetica Neue Light" panose="02000403000000020004" pitchFamily="2" charset="0"/>
              <a:cs typeface="Helvetica Neue" panose="02000503000000020004" pitchFamily="2" charset="0"/>
              <a:sym typeface="Arial"/>
            </a:endParaRPr>
          </a:p>
          <a:p>
            <a:pPr lvl="0" defTabSz="671513">
              <a:tabLst>
                <a:tab pos="178713" algn="l"/>
              </a:tabLst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 Highway Sans Pro" panose="02000500000000020004" pitchFamily="2" charset="0"/>
              <a:ea typeface="Helvetica Neue Light" panose="02000403000000020004" pitchFamily="2" charset="0"/>
              <a:cs typeface="Helvetica Neue" panose="02000503000000020004" pitchFamily="2" charset="0"/>
              <a:sym typeface="Arial"/>
            </a:endParaRPr>
          </a:p>
        </p:txBody>
      </p:sp>
      <p:grpSp>
        <p:nvGrpSpPr>
          <p:cNvPr id="13" name="Groupe 133">
            <a:extLst>
              <a:ext uri="{FF2B5EF4-FFF2-40B4-BE49-F238E27FC236}">
                <a16:creationId xmlns:a16="http://schemas.microsoft.com/office/drawing/2014/main" id="{22C1BA66-6050-1E4E-88A5-2DE899F2A76A}"/>
              </a:ext>
            </a:extLst>
          </p:cNvPr>
          <p:cNvGrpSpPr>
            <a:grpSpLocks noChangeAspect="1"/>
          </p:cNvGrpSpPr>
          <p:nvPr/>
        </p:nvGrpSpPr>
        <p:grpSpPr>
          <a:xfrm>
            <a:off x="7451561" y="552501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78689E-4732-2644-AA55-DA5BD1A1F856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28B6BF-1268-3C48-AEEB-87E409E2C27E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139">
            <a:extLst>
              <a:ext uri="{FF2B5EF4-FFF2-40B4-BE49-F238E27FC236}">
                <a16:creationId xmlns:a16="http://schemas.microsoft.com/office/drawing/2014/main" id="{3AE3898F-6087-7B49-AF04-22AFA17C866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1397232" y="2583944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4C3C1-03A9-2940-AA14-48FDD6F48569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3D0CFC-A115-A247-9E35-99D84C489959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559561" y="660501"/>
            <a:ext cx="4089671" cy="2175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b="1" dirty="0" err="1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Title</a:t>
            </a:r>
            <a:r>
              <a:rPr lang="fr-FR" b="1" dirty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 44pt</a:t>
            </a:r>
          </a:p>
        </p:txBody>
      </p:sp>
      <p:pic>
        <p:nvPicPr>
          <p:cNvPr id="15" name="Image 19">
            <a:extLst>
              <a:ext uri="{FF2B5EF4-FFF2-40B4-BE49-F238E27FC236}">
                <a16:creationId xmlns:a16="http://schemas.microsoft.com/office/drawing/2014/main" id="{64A4898A-ED42-0A48-BFDE-DDF5A0730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45" y="6290580"/>
            <a:ext cx="968865" cy="273402"/>
          </a:xfrm>
          <a:prstGeom prst="rect">
            <a:avLst/>
          </a:prstGeom>
        </p:spPr>
      </p:pic>
      <p:grpSp>
        <p:nvGrpSpPr>
          <p:cNvPr id="18" name="Groupe 133">
            <a:extLst>
              <a:ext uri="{FF2B5EF4-FFF2-40B4-BE49-F238E27FC236}">
                <a16:creationId xmlns:a16="http://schemas.microsoft.com/office/drawing/2014/main" id="{BE479DBB-33F5-FB4C-A043-847499AD0B3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51561" y="552501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8462C3-200F-9A47-96F5-9BBF475CB13A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8FBDF4-37CD-1142-8ACE-9B322C5D1BB9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139">
            <a:extLst>
              <a:ext uri="{FF2B5EF4-FFF2-40B4-BE49-F238E27FC236}">
                <a16:creationId xmlns:a16="http://schemas.microsoft.com/office/drawing/2014/main" id="{BDC9650D-DAA5-7E4B-9B85-95780667EE62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1397232" y="2583944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8F974C-5141-7243-8213-9AA0C07F22D7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113672-748D-4B4E-A218-5535C2F3903B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" name="Image 19">
            <a:extLst>
              <a:ext uri="{FF2B5EF4-FFF2-40B4-BE49-F238E27FC236}">
                <a16:creationId xmlns:a16="http://schemas.microsoft.com/office/drawing/2014/main" id="{8E1717D8-ADE1-C14D-BF14-C40727F0CD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45" y="6290580"/>
            <a:ext cx="968865" cy="2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72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6;p3"/>
          <p:cNvSpPr txBox="1">
            <a:spLocks noGrp="1"/>
          </p:cNvSpPr>
          <p:nvPr>
            <p:ph type="body" idx="1"/>
          </p:nvPr>
        </p:nvSpPr>
        <p:spPr>
          <a:xfrm>
            <a:off x="1378198" y="2142937"/>
            <a:ext cx="9412456" cy="251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1271002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grpSp>
        <p:nvGrpSpPr>
          <p:cNvPr id="13" name="Groupe 133">
            <a:extLst>
              <a:ext uri="{FF2B5EF4-FFF2-40B4-BE49-F238E27FC236}">
                <a16:creationId xmlns:a16="http://schemas.microsoft.com/office/drawing/2014/main" id="{959CAB73-C801-5945-8470-E26BDFA84AD9}"/>
              </a:ext>
            </a:extLst>
          </p:cNvPr>
          <p:cNvGrpSpPr>
            <a:grpSpLocks noChangeAspect="1"/>
          </p:cNvGrpSpPr>
          <p:nvPr/>
        </p:nvGrpSpPr>
        <p:grpSpPr>
          <a:xfrm>
            <a:off x="1270198" y="2034937"/>
            <a:ext cx="360000" cy="360000"/>
            <a:chOff x="827584" y="1849170"/>
            <a:chExt cx="360000" cy="360000"/>
          </a:xfrm>
          <a:solidFill>
            <a:srgbClr val="2898D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AEFD58-B4B4-7146-ACED-904D952833B3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3C68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D0723-1BDD-9245-8D10-67D38CEB5B21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3C68"/>
                </a:solidFill>
              </a:endParaRPr>
            </a:p>
          </p:txBody>
        </p:sp>
      </p:grpSp>
      <p:grpSp>
        <p:nvGrpSpPr>
          <p:cNvPr id="16" name="Groupe 139">
            <a:extLst>
              <a:ext uri="{FF2B5EF4-FFF2-40B4-BE49-F238E27FC236}">
                <a16:creationId xmlns:a16="http://schemas.microsoft.com/office/drawing/2014/main" id="{D4FC5BC1-BCCC-AD4A-BFD1-FBF47B330B7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38653" y="4409329"/>
            <a:ext cx="360000" cy="360000"/>
            <a:chOff x="827584" y="1849170"/>
            <a:chExt cx="360000" cy="360000"/>
          </a:xfrm>
          <a:solidFill>
            <a:srgbClr val="2898D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C686E3-407E-6646-95A3-E506106C8105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2DFE5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509C1D-70E8-7A45-8336-96AF63D44BF9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2DFE5"/>
                </a:solidFill>
              </a:endParaRPr>
            </a:p>
          </p:txBody>
        </p:sp>
      </p:grpSp>
      <p:grpSp>
        <p:nvGrpSpPr>
          <p:cNvPr id="12" name="Groupe 133">
            <a:extLst>
              <a:ext uri="{FF2B5EF4-FFF2-40B4-BE49-F238E27FC236}">
                <a16:creationId xmlns:a16="http://schemas.microsoft.com/office/drawing/2014/main" id="{5A38431C-E032-7342-A30B-CC02970FA8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0198" y="2034937"/>
            <a:ext cx="360000" cy="360000"/>
            <a:chOff x="827584" y="1849170"/>
            <a:chExt cx="360000" cy="360000"/>
          </a:xfrm>
          <a:solidFill>
            <a:schemeClr val="bg2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17F348-D59E-454A-9E49-93EDFCD7934E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3C68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A8286E-06F3-074D-B64B-C7FBEE019906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3C68"/>
                </a:solidFill>
              </a:endParaRPr>
            </a:p>
          </p:txBody>
        </p:sp>
      </p:grpSp>
      <p:grpSp>
        <p:nvGrpSpPr>
          <p:cNvPr id="21" name="Groupe 139">
            <a:extLst>
              <a:ext uri="{FF2B5EF4-FFF2-40B4-BE49-F238E27FC236}">
                <a16:creationId xmlns:a16="http://schemas.microsoft.com/office/drawing/2014/main" id="{9D2F10E4-BB12-5542-A229-7DB9D6FD18B2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0538653" y="4409329"/>
            <a:ext cx="360000" cy="360000"/>
            <a:chOff x="827584" y="1849170"/>
            <a:chExt cx="360000" cy="360000"/>
          </a:xfrm>
          <a:solidFill>
            <a:schemeClr val="bg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C9BC57-159D-3A4E-89EF-16960D13DCDF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2DFE5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8372F3-64A3-3E44-9808-97133B06F057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2DFE5"/>
                </a:solidFill>
              </a:endParaRP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4F12749-766E-4D40-8472-BF18580243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26" name="Google Shape;26;p3">
            <a:extLst>
              <a:ext uri="{FF2B5EF4-FFF2-40B4-BE49-F238E27FC236}">
                <a16:creationId xmlns:a16="http://schemas.microsoft.com/office/drawing/2014/main" id="{9C1C8946-E36D-4E92-8CB5-CAB78A5B2663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487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70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pos="6652">
          <p15:clr>
            <a:srgbClr val="FBAE40"/>
          </p15:clr>
        </p15:guide>
        <p15:guide id="6" pos="10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0AE20C-3B0C-9648-9535-05B845631191}"/>
              </a:ext>
            </a:extLst>
          </p:cNvPr>
          <p:cNvSpPr/>
          <p:nvPr userDrawn="1"/>
        </p:nvSpPr>
        <p:spPr>
          <a:xfrm>
            <a:off x="0" y="3437999"/>
            <a:ext cx="12191999" cy="342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2851"/>
            <a:ext cx="12191999" cy="3450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359696" y="4005064"/>
            <a:ext cx="7716982" cy="102261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</a:defRPr>
            </a:lvl1pPr>
          </a:lstStyle>
          <a:p>
            <a:endParaRPr lang="en-US" sz="4400" dirty="0"/>
          </a:p>
        </p:txBody>
      </p:sp>
      <p:sp>
        <p:nvSpPr>
          <p:cNvPr id="14" name="Google Shape;26;p3"/>
          <p:cNvSpPr txBox="1">
            <a:spLocks noGrp="1"/>
          </p:cNvSpPr>
          <p:nvPr>
            <p:ph type="body" idx="17"/>
          </p:nvPr>
        </p:nvSpPr>
        <p:spPr>
          <a:xfrm>
            <a:off x="3720282" y="5027682"/>
            <a:ext cx="771698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20282" y="4076769"/>
            <a:ext cx="7716838" cy="9509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094558B-0F1D-0E49-BC24-673E31609C61}"/>
              </a:ext>
            </a:extLst>
          </p:cNvPr>
          <p:cNvSpPr txBox="1">
            <a:spLocks/>
          </p:cNvSpPr>
          <p:nvPr userDrawn="1"/>
        </p:nvSpPr>
        <p:spPr>
          <a:xfrm>
            <a:off x="3359696" y="4005064"/>
            <a:ext cx="7716982" cy="102261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</a:defRPr>
            </a:lvl1pPr>
          </a:lstStyle>
          <a:p>
            <a:endParaRPr lang="en-US" sz="4400" dirty="0"/>
          </a:p>
        </p:txBody>
      </p:sp>
      <p:grpSp>
        <p:nvGrpSpPr>
          <p:cNvPr id="16" name="Grouper 8">
            <a:extLst>
              <a:ext uri="{FF2B5EF4-FFF2-40B4-BE49-F238E27FC236}">
                <a16:creationId xmlns:a16="http://schemas.microsoft.com/office/drawing/2014/main" id="{B0C7918E-6897-5643-878B-EC6740A9432C}"/>
              </a:ext>
            </a:extLst>
          </p:cNvPr>
          <p:cNvGrpSpPr/>
          <p:nvPr userDrawn="1"/>
        </p:nvGrpSpPr>
        <p:grpSpPr>
          <a:xfrm>
            <a:off x="380015" y="4333117"/>
            <a:ext cx="3144983" cy="1387434"/>
            <a:chOff x="8645240" y="5260769"/>
            <a:chExt cx="3144983" cy="13874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81CE12-A8F7-3C44-B2FF-C5F5C243ECDA}"/>
                </a:ext>
              </a:extLst>
            </p:cNvPr>
            <p:cNvSpPr/>
            <p:nvPr/>
          </p:nvSpPr>
          <p:spPr>
            <a:xfrm>
              <a:off x="8645240" y="5260769"/>
              <a:ext cx="3144983" cy="138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2">
              <a:extLst>
                <a:ext uri="{FF2B5EF4-FFF2-40B4-BE49-F238E27FC236}">
                  <a16:creationId xmlns:a16="http://schemas.microsoft.com/office/drawing/2014/main" id="{B1173EBC-88D6-504E-AA5B-D37E43CF5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0692" y="5449533"/>
              <a:ext cx="2889003" cy="1004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408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block grid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6;p3"/>
          <p:cNvSpPr txBox="1">
            <a:spLocks noGrp="1"/>
          </p:cNvSpPr>
          <p:nvPr>
            <p:ph type="body" idx="1"/>
          </p:nvPr>
        </p:nvSpPr>
        <p:spPr>
          <a:xfrm>
            <a:off x="1686368" y="2132856"/>
            <a:ext cx="4104456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5"/>
          </p:nvPr>
        </p:nvSpPr>
        <p:spPr>
          <a:xfrm>
            <a:off x="1686368" y="1772817"/>
            <a:ext cx="4104456" cy="3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Google Shape;26;p3"/>
          <p:cNvSpPr txBox="1">
            <a:spLocks noGrp="1"/>
          </p:cNvSpPr>
          <p:nvPr>
            <p:ph type="body" idx="19"/>
          </p:nvPr>
        </p:nvSpPr>
        <p:spPr>
          <a:xfrm>
            <a:off x="1686368" y="3746346"/>
            <a:ext cx="4104456" cy="3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4" name="Google Shape;26;p3"/>
          <p:cNvSpPr txBox="1">
            <a:spLocks noGrp="1"/>
          </p:cNvSpPr>
          <p:nvPr>
            <p:ph type="body" idx="22"/>
          </p:nvPr>
        </p:nvSpPr>
        <p:spPr>
          <a:xfrm>
            <a:off x="1686368" y="4106386"/>
            <a:ext cx="4104456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7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624686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7AAC747-2021-024E-93A3-B9F335277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29" y="975692"/>
            <a:ext cx="11270383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Modifier les styles du texte du masque</a:t>
            </a:r>
          </a:p>
        </p:txBody>
      </p:sp>
      <p:sp>
        <p:nvSpPr>
          <p:cNvPr id="16" name="Google Shape;26;p3">
            <a:extLst>
              <a:ext uri="{FF2B5EF4-FFF2-40B4-BE49-F238E27FC236}">
                <a16:creationId xmlns:a16="http://schemas.microsoft.com/office/drawing/2014/main" id="{5EA6F772-02D2-4F4B-BE79-34C1DED40EB5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232128" y="2132856"/>
            <a:ext cx="4248472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Google Shape;26;p3">
            <a:extLst>
              <a:ext uri="{FF2B5EF4-FFF2-40B4-BE49-F238E27FC236}">
                <a16:creationId xmlns:a16="http://schemas.microsoft.com/office/drawing/2014/main" id="{D6B7AA30-1E47-9940-8328-9762D0F6E333}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7232128" y="1772817"/>
            <a:ext cx="4248472" cy="3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9" name="Google Shape;26;p3">
            <a:extLst>
              <a:ext uri="{FF2B5EF4-FFF2-40B4-BE49-F238E27FC236}">
                <a16:creationId xmlns:a16="http://schemas.microsoft.com/office/drawing/2014/main" id="{0B7AB069-3B42-DA42-A4D5-D4830BBA8B45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7232128" y="3746346"/>
            <a:ext cx="4248472" cy="3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Google Shape;26;p3">
            <a:extLst>
              <a:ext uri="{FF2B5EF4-FFF2-40B4-BE49-F238E27FC236}">
                <a16:creationId xmlns:a16="http://schemas.microsoft.com/office/drawing/2014/main" id="{92D792BE-8227-0C4C-A121-9C65FEDB5704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7232128" y="4106386"/>
            <a:ext cx="4248472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ZoneTexte 10">
            <a:extLst>
              <a:ext uri="{FF2B5EF4-FFF2-40B4-BE49-F238E27FC236}">
                <a16:creationId xmlns:a16="http://schemas.microsoft.com/office/drawing/2014/main" id="{EC134819-08FA-064D-98B8-27AD4074E77C}"/>
              </a:ext>
            </a:extLst>
          </p:cNvPr>
          <p:cNvSpPr txBox="1"/>
          <p:nvPr userDrawn="1"/>
        </p:nvSpPr>
        <p:spPr>
          <a:xfrm>
            <a:off x="549628" y="2343891"/>
            <a:ext cx="1211457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01</a:t>
            </a: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6CF15B10-95E8-7049-83E3-B9C307E27D25}"/>
              </a:ext>
            </a:extLst>
          </p:cNvPr>
          <p:cNvSpPr txBox="1"/>
          <p:nvPr userDrawn="1"/>
        </p:nvSpPr>
        <p:spPr>
          <a:xfrm>
            <a:off x="6096000" y="2343891"/>
            <a:ext cx="1211457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03</a:t>
            </a:r>
          </a:p>
        </p:txBody>
      </p:sp>
      <p:sp>
        <p:nvSpPr>
          <p:cNvPr id="14" name="ZoneTexte 10">
            <a:extLst>
              <a:ext uri="{FF2B5EF4-FFF2-40B4-BE49-F238E27FC236}">
                <a16:creationId xmlns:a16="http://schemas.microsoft.com/office/drawing/2014/main" id="{287B79DF-0265-B144-BD2D-F2E9BB0426EB}"/>
              </a:ext>
            </a:extLst>
          </p:cNvPr>
          <p:cNvSpPr txBox="1"/>
          <p:nvPr userDrawn="1"/>
        </p:nvSpPr>
        <p:spPr>
          <a:xfrm>
            <a:off x="549628" y="4332182"/>
            <a:ext cx="1211456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02</a:t>
            </a:r>
          </a:p>
        </p:txBody>
      </p:sp>
      <p:sp>
        <p:nvSpPr>
          <p:cNvPr id="15" name="ZoneTexte 10">
            <a:extLst>
              <a:ext uri="{FF2B5EF4-FFF2-40B4-BE49-F238E27FC236}">
                <a16:creationId xmlns:a16="http://schemas.microsoft.com/office/drawing/2014/main" id="{CD0ABF83-B395-CC49-B743-5A535BD4A5CE}"/>
              </a:ext>
            </a:extLst>
          </p:cNvPr>
          <p:cNvSpPr txBox="1"/>
          <p:nvPr userDrawn="1"/>
        </p:nvSpPr>
        <p:spPr>
          <a:xfrm>
            <a:off x="6096000" y="4288107"/>
            <a:ext cx="1211457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48658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overlay lef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0A6B6B-7C02-435D-BA75-86647F410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5"/>
            <a:ext cx="12192000" cy="68580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C218EB-B821-D946-8964-00A0C3F2B9B7}"/>
              </a:ext>
            </a:extLst>
          </p:cNvPr>
          <p:cNvSpPr/>
          <p:nvPr userDrawn="1"/>
        </p:nvSpPr>
        <p:spPr>
          <a:xfrm>
            <a:off x="0" y="-1"/>
            <a:ext cx="5220929" cy="685800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9">
            <a:extLst>
              <a:ext uri="{FF2B5EF4-FFF2-40B4-BE49-F238E27FC236}">
                <a16:creationId xmlns:a16="http://schemas.microsoft.com/office/drawing/2014/main" id="{FC596A13-6E2E-C14B-A26E-88F06540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45" y="6290580"/>
            <a:ext cx="968865" cy="273402"/>
          </a:xfrm>
          <a:prstGeom prst="rect">
            <a:avLst/>
          </a:prstGeom>
        </p:spPr>
      </p:pic>
      <p:grpSp>
        <p:nvGrpSpPr>
          <p:cNvPr id="16" name="Groupe 133"/>
          <p:cNvGrpSpPr>
            <a:grpSpLocks noChangeAspect="1"/>
          </p:cNvGrpSpPr>
          <p:nvPr/>
        </p:nvGrpSpPr>
        <p:grpSpPr>
          <a:xfrm>
            <a:off x="330406" y="2084759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39"/>
          <p:cNvGrpSpPr>
            <a:grpSpLocks noChangeAspect="1"/>
          </p:cNvGrpSpPr>
          <p:nvPr/>
        </p:nvGrpSpPr>
        <p:grpSpPr>
          <a:xfrm rot="10800000">
            <a:off x="4492078" y="3034926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406" y="2192759"/>
            <a:ext cx="4305671" cy="109416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b="1" dirty="0" err="1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Title</a:t>
            </a:r>
            <a:r>
              <a:rPr lang="fr-FR" b="1" dirty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 44pt</a:t>
            </a:r>
            <a:endParaRPr lang="fr-FR" sz="6000" b="1" dirty="0">
              <a:solidFill>
                <a:schemeClr val="bg1"/>
              </a:solidFill>
              <a:latin typeface="PF Highway Sans Pro" charset="0"/>
              <a:ea typeface="PF Highway Sans Pro" charset="0"/>
              <a:cs typeface="PF Highway Sans Pro" charset="0"/>
            </a:endParaRPr>
          </a:p>
        </p:txBody>
      </p:sp>
      <p:pic>
        <p:nvPicPr>
          <p:cNvPr id="25" name="Image 19">
            <a:extLst>
              <a:ext uri="{FF2B5EF4-FFF2-40B4-BE49-F238E27FC236}">
                <a16:creationId xmlns:a16="http://schemas.microsoft.com/office/drawing/2014/main" id="{A3D4CD4F-9BD8-0C4E-A43D-C969F9C5A6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45" y="6290580"/>
            <a:ext cx="968865" cy="273402"/>
          </a:xfrm>
          <a:prstGeom prst="rect">
            <a:avLst/>
          </a:prstGeom>
        </p:spPr>
      </p:pic>
      <p:grpSp>
        <p:nvGrpSpPr>
          <p:cNvPr id="26" name="Groupe 133">
            <a:extLst>
              <a:ext uri="{FF2B5EF4-FFF2-40B4-BE49-F238E27FC236}">
                <a16:creationId xmlns:a16="http://schemas.microsoft.com/office/drawing/2014/main" id="{F19C992B-2724-0241-A707-AB72CBB0DA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0406" y="2084759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37BA65-24D6-EF4A-A857-B7AFBDF9EF1C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7402D2-8340-7847-999F-FABF53F33FD9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139">
            <a:extLst>
              <a:ext uri="{FF2B5EF4-FFF2-40B4-BE49-F238E27FC236}">
                <a16:creationId xmlns:a16="http://schemas.microsoft.com/office/drawing/2014/main" id="{9D431BA3-BE07-9C46-B79F-1296CBE5AD03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4492078" y="3034926"/>
            <a:ext cx="360000" cy="360000"/>
            <a:chOff x="827584" y="1849170"/>
            <a:chExt cx="360000" cy="360000"/>
          </a:xfrm>
          <a:solidFill>
            <a:schemeClr val="bg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3673F7-8074-464C-81D1-74919D9F6E15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DBACE-ADBB-3448-8006-F63FE555A4D0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C88491B8-2E26-3F47-9830-9806FF5912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346" y="4511755"/>
            <a:ext cx="4089400" cy="13681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71513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713" algn="l"/>
              </a:tabLst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l" defTabSz="671513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713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Highway Sans Pro" panose="02000500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Description text here 18pt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 Highway Sans Pro" panose="02000500000000020004" pitchFamily="2" charset="0"/>
              <a:ea typeface="Helvetica Neue Light" panose="02000403000000020004" pitchFamily="2" charset="0"/>
              <a:cs typeface="Helvetica Neue" panose="0200050300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832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ctrTitle"/>
          </p:nvPr>
        </p:nvSpPr>
        <p:spPr>
          <a:xfrm>
            <a:off x="1524000" y="166400"/>
            <a:ext cx="9144000" cy="2470512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PF Highway Sans Pro" charset="0"/>
              </a:rPr>
              <a:t>Click to edit Master title style</a:t>
            </a:r>
            <a:endParaRPr lang="fr-FR" dirty="0">
              <a:solidFill>
                <a:schemeClr val="bg1"/>
              </a:solidFill>
              <a:latin typeface="PF Highway Sans Pro" charset="0"/>
              <a:ea typeface="PF Highway Sans Pro" charset="0"/>
              <a:cs typeface="PF Highway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0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3630" y="188640"/>
            <a:ext cx="10046418" cy="78705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aseline="0">
                <a:solidFill>
                  <a:srgbClr val="003C68"/>
                </a:solidFill>
              </a:defRPr>
            </a:lvl1pPr>
          </a:lstStyle>
          <a:p>
            <a:r>
              <a:rPr lang="fr-FR" sz="4000" dirty="0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1column </a:t>
            </a:r>
            <a:r>
              <a:rPr lang="fr-FR" sz="4000" dirty="0" err="1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layout</a:t>
            </a:r>
            <a:r>
              <a:rPr lang="fr-FR" sz="4000" dirty="0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 40pt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baseline="0">
                <a:solidFill>
                  <a:srgbClr val="2898D4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algn="l"/>
            <a:r>
              <a:rPr lang="fr-FR" sz="1600" dirty="0">
                <a:solidFill>
                  <a:srgbClr val="2898D4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Slide </a:t>
            </a:r>
            <a:r>
              <a:rPr lang="fr-FR" sz="1600" dirty="0" err="1">
                <a:solidFill>
                  <a:srgbClr val="2898D4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sub</a:t>
            </a:r>
            <a:r>
              <a:rPr lang="fr-FR" sz="1600" dirty="0">
                <a:solidFill>
                  <a:srgbClr val="2898D4"/>
                </a:solidFill>
                <a:latin typeface="PF Highway Sans Pro" charset="0"/>
                <a:ea typeface="PF Highway Sans Pro" charset="0"/>
                <a:cs typeface="PF Highway Sans Pro" charset="0"/>
              </a:rPr>
              <a:t> header 16pt</a:t>
            </a:r>
          </a:p>
        </p:txBody>
      </p:sp>
      <p:sp>
        <p:nvSpPr>
          <p:cNvPr id="6" name="Google Shape;26;p3"/>
          <p:cNvSpPr txBox="1">
            <a:spLocks noGrp="1"/>
          </p:cNvSpPr>
          <p:nvPr>
            <p:ph type="body" idx="1" hasCustomPrompt="1"/>
          </p:nvPr>
        </p:nvSpPr>
        <p:spPr>
          <a:xfrm>
            <a:off x="1631949" y="1700809"/>
            <a:ext cx="8928099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All text content goes here at 16pt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629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28">
          <p15:clr>
            <a:srgbClr val="FBAE40"/>
          </p15:clr>
        </p15:guide>
        <p15:guide id="4" pos="66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046418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Modifier les styles du texte du masque</a:t>
            </a:r>
          </a:p>
        </p:txBody>
      </p:sp>
      <p:sp>
        <p:nvSpPr>
          <p:cNvPr id="6" name="Google Shape;26;p3"/>
          <p:cNvSpPr txBox="1">
            <a:spLocks noGrp="1"/>
          </p:cNvSpPr>
          <p:nvPr>
            <p:ph type="body" idx="1"/>
          </p:nvPr>
        </p:nvSpPr>
        <p:spPr>
          <a:xfrm>
            <a:off x="1631949" y="1700809"/>
            <a:ext cx="8928099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375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  <p15:guide id="7" pos="1028">
          <p15:clr>
            <a:srgbClr val="FBAE40"/>
          </p15:clr>
        </p15:guide>
        <p15:guide id="8" pos="66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3629" y="188640"/>
            <a:ext cx="10046419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6" name="Google Shape;26;p3"/>
          <p:cNvSpPr txBox="1">
            <a:spLocks noGrp="1"/>
          </p:cNvSpPr>
          <p:nvPr>
            <p:ph type="body" idx="1"/>
          </p:nvPr>
        </p:nvSpPr>
        <p:spPr>
          <a:xfrm>
            <a:off x="1631950" y="2136701"/>
            <a:ext cx="8928099" cy="366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Google Shape;26;p3"/>
          <p:cNvSpPr txBox="1">
            <a:spLocks noGrp="1"/>
          </p:cNvSpPr>
          <p:nvPr>
            <p:ph type="body" idx="16"/>
          </p:nvPr>
        </p:nvSpPr>
        <p:spPr>
          <a:xfrm>
            <a:off x="1631950" y="1700808"/>
            <a:ext cx="8928100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DCA602-A6D0-4C8A-8CB5-DC57F2ADAE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9089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pos="6652">
          <p15:clr>
            <a:srgbClr val="FBAE40"/>
          </p15:clr>
        </p15:guide>
        <p15:guide id="6" pos="102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6;p3"/>
          <p:cNvSpPr txBox="1">
            <a:spLocks noGrp="1"/>
          </p:cNvSpPr>
          <p:nvPr>
            <p:ph type="body" idx="1"/>
          </p:nvPr>
        </p:nvSpPr>
        <p:spPr>
          <a:xfrm>
            <a:off x="1378198" y="2142937"/>
            <a:ext cx="9412456" cy="251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1271002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grpSp>
        <p:nvGrpSpPr>
          <p:cNvPr id="13" name="Groupe 133">
            <a:extLst>
              <a:ext uri="{FF2B5EF4-FFF2-40B4-BE49-F238E27FC236}">
                <a16:creationId xmlns:a16="http://schemas.microsoft.com/office/drawing/2014/main" id="{959CAB73-C801-5945-8470-E26BDFA84AD9}"/>
              </a:ext>
            </a:extLst>
          </p:cNvPr>
          <p:cNvGrpSpPr>
            <a:grpSpLocks noChangeAspect="1"/>
          </p:cNvGrpSpPr>
          <p:nvPr/>
        </p:nvGrpSpPr>
        <p:grpSpPr>
          <a:xfrm>
            <a:off x="1270198" y="2034937"/>
            <a:ext cx="360000" cy="360000"/>
            <a:chOff x="827584" y="1849170"/>
            <a:chExt cx="360000" cy="360000"/>
          </a:xfrm>
          <a:solidFill>
            <a:srgbClr val="2898D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AEFD58-B4B4-7146-ACED-904D952833B3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3C68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D0723-1BDD-9245-8D10-67D38CEB5B21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3C68"/>
                </a:solidFill>
              </a:endParaRPr>
            </a:p>
          </p:txBody>
        </p:sp>
      </p:grpSp>
      <p:grpSp>
        <p:nvGrpSpPr>
          <p:cNvPr id="16" name="Groupe 139">
            <a:extLst>
              <a:ext uri="{FF2B5EF4-FFF2-40B4-BE49-F238E27FC236}">
                <a16:creationId xmlns:a16="http://schemas.microsoft.com/office/drawing/2014/main" id="{D4FC5BC1-BCCC-AD4A-BFD1-FBF47B330B7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38653" y="4409329"/>
            <a:ext cx="360000" cy="360000"/>
            <a:chOff x="827584" y="1849170"/>
            <a:chExt cx="360000" cy="360000"/>
          </a:xfrm>
          <a:solidFill>
            <a:srgbClr val="2898D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C686E3-407E-6646-95A3-E506106C8105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2DFE5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509C1D-70E8-7A45-8336-96AF63D44BF9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2DFE5"/>
                </a:solidFill>
              </a:endParaRPr>
            </a:p>
          </p:txBody>
        </p:sp>
      </p:grpSp>
      <p:grpSp>
        <p:nvGrpSpPr>
          <p:cNvPr id="12" name="Groupe 133">
            <a:extLst>
              <a:ext uri="{FF2B5EF4-FFF2-40B4-BE49-F238E27FC236}">
                <a16:creationId xmlns:a16="http://schemas.microsoft.com/office/drawing/2014/main" id="{5A38431C-E032-7342-A30B-CC02970FA8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0198" y="2034937"/>
            <a:ext cx="360000" cy="360000"/>
            <a:chOff x="827584" y="1849170"/>
            <a:chExt cx="360000" cy="360000"/>
          </a:xfrm>
          <a:solidFill>
            <a:schemeClr val="bg2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17F348-D59E-454A-9E49-93EDFCD7934E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3C68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A8286E-06F3-074D-B64B-C7FBEE019906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3C68"/>
                </a:solidFill>
              </a:endParaRPr>
            </a:p>
          </p:txBody>
        </p:sp>
      </p:grpSp>
      <p:grpSp>
        <p:nvGrpSpPr>
          <p:cNvPr id="21" name="Groupe 139">
            <a:extLst>
              <a:ext uri="{FF2B5EF4-FFF2-40B4-BE49-F238E27FC236}">
                <a16:creationId xmlns:a16="http://schemas.microsoft.com/office/drawing/2014/main" id="{9D2F10E4-BB12-5542-A229-7DB9D6FD18B2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0538653" y="4409329"/>
            <a:ext cx="360000" cy="360000"/>
            <a:chOff x="827584" y="1849170"/>
            <a:chExt cx="360000" cy="360000"/>
          </a:xfrm>
          <a:solidFill>
            <a:schemeClr val="bg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C9BC57-159D-3A4E-89EF-16960D13DCDF}"/>
                </a:ext>
              </a:extLst>
            </p:cNvPr>
            <p:cNvSpPr/>
            <p:nvPr/>
          </p:nvSpPr>
          <p:spPr>
            <a:xfrm>
              <a:off x="827584" y="1849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2DFE5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8372F3-64A3-3E44-9808-97133B06F057}"/>
                </a:ext>
              </a:extLst>
            </p:cNvPr>
            <p:cNvSpPr/>
            <p:nvPr/>
          </p:nvSpPr>
          <p:spPr>
            <a:xfrm rot="5400000">
              <a:off x="953584" y="1723170"/>
              <a:ext cx="108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2DFE5"/>
                </a:solidFill>
              </a:endParaRP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4F12749-766E-4D40-8472-BF18580243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629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79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pos="6652">
          <p15:clr>
            <a:srgbClr val="FBAE40"/>
          </p15:clr>
        </p15:guide>
        <p15:guide id="6" pos="10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6;p3"/>
          <p:cNvSpPr txBox="1">
            <a:spLocks noGrp="1"/>
          </p:cNvSpPr>
          <p:nvPr>
            <p:ph type="body" idx="1"/>
          </p:nvPr>
        </p:nvSpPr>
        <p:spPr>
          <a:xfrm>
            <a:off x="513631" y="2132856"/>
            <a:ext cx="5078313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5"/>
          </p:nvPr>
        </p:nvSpPr>
        <p:spPr>
          <a:xfrm>
            <a:off x="513631" y="1772817"/>
            <a:ext cx="5078313" cy="3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Google Shape;26;p3"/>
          <p:cNvSpPr txBox="1">
            <a:spLocks noGrp="1"/>
          </p:cNvSpPr>
          <p:nvPr>
            <p:ph type="body" idx="19"/>
          </p:nvPr>
        </p:nvSpPr>
        <p:spPr>
          <a:xfrm>
            <a:off x="513631" y="3746346"/>
            <a:ext cx="5078313" cy="3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Google Shape;26;p3"/>
          <p:cNvSpPr txBox="1">
            <a:spLocks noGrp="1"/>
          </p:cNvSpPr>
          <p:nvPr>
            <p:ph type="body" idx="22"/>
          </p:nvPr>
        </p:nvSpPr>
        <p:spPr>
          <a:xfrm>
            <a:off x="513631" y="4106386"/>
            <a:ext cx="5078313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624686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16" name="Google Shape;26;p3">
            <a:extLst>
              <a:ext uri="{FF2B5EF4-FFF2-40B4-BE49-F238E27FC236}">
                <a16:creationId xmlns:a16="http://schemas.microsoft.com/office/drawing/2014/main" id="{5EA6F772-02D2-4F4B-BE79-34C1DED40EB5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6060003" y="2132856"/>
            <a:ext cx="5078313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Google Shape;26;p3">
            <a:extLst>
              <a:ext uri="{FF2B5EF4-FFF2-40B4-BE49-F238E27FC236}">
                <a16:creationId xmlns:a16="http://schemas.microsoft.com/office/drawing/2014/main" id="{D6B7AA30-1E47-9940-8328-9762D0F6E333}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6060003" y="1772817"/>
            <a:ext cx="5078313" cy="3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Google Shape;26;p3">
            <a:extLst>
              <a:ext uri="{FF2B5EF4-FFF2-40B4-BE49-F238E27FC236}">
                <a16:creationId xmlns:a16="http://schemas.microsoft.com/office/drawing/2014/main" id="{0B7AB069-3B42-DA42-A4D5-D4830BBA8B45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6060003" y="3746346"/>
            <a:ext cx="5078313" cy="3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Google Shape;26;p3">
            <a:extLst>
              <a:ext uri="{FF2B5EF4-FFF2-40B4-BE49-F238E27FC236}">
                <a16:creationId xmlns:a16="http://schemas.microsoft.com/office/drawing/2014/main" id="{92D792BE-8227-0C4C-A121-9C65FEDB5704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6060003" y="4106386"/>
            <a:ext cx="5078313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B9EE04E-0F30-4D91-98FB-FB0B3FD5D3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14" name="Google Shape;26;p3">
            <a:extLst>
              <a:ext uri="{FF2B5EF4-FFF2-40B4-BE49-F238E27FC236}">
                <a16:creationId xmlns:a16="http://schemas.microsoft.com/office/drawing/2014/main" id="{42FDE763-789A-4F4E-A0A6-6A32EE2D47D3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67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 grid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6;p3"/>
          <p:cNvSpPr txBox="1">
            <a:spLocks noGrp="1"/>
          </p:cNvSpPr>
          <p:nvPr>
            <p:ph type="body" idx="1"/>
          </p:nvPr>
        </p:nvSpPr>
        <p:spPr>
          <a:xfrm>
            <a:off x="1686368" y="2132856"/>
            <a:ext cx="4104456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5"/>
          </p:nvPr>
        </p:nvSpPr>
        <p:spPr>
          <a:xfrm>
            <a:off x="1686368" y="1772817"/>
            <a:ext cx="4104456" cy="3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Google Shape;26;p3"/>
          <p:cNvSpPr txBox="1">
            <a:spLocks noGrp="1"/>
          </p:cNvSpPr>
          <p:nvPr>
            <p:ph type="body" idx="19"/>
          </p:nvPr>
        </p:nvSpPr>
        <p:spPr>
          <a:xfrm>
            <a:off x="1686368" y="3746346"/>
            <a:ext cx="4104456" cy="3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Google Shape;26;p3"/>
          <p:cNvSpPr txBox="1">
            <a:spLocks noGrp="1"/>
          </p:cNvSpPr>
          <p:nvPr>
            <p:ph type="body" idx="22"/>
          </p:nvPr>
        </p:nvSpPr>
        <p:spPr>
          <a:xfrm>
            <a:off x="1686368" y="4106386"/>
            <a:ext cx="4104456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624686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7AAC747-2021-024E-93A3-B9F335277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29" y="975692"/>
            <a:ext cx="11270383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16" name="Google Shape;26;p3">
            <a:extLst>
              <a:ext uri="{FF2B5EF4-FFF2-40B4-BE49-F238E27FC236}">
                <a16:creationId xmlns:a16="http://schemas.microsoft.com/office/drawing/2014/main" id="{5EA6F772-02D2-4F4B-BE79-34C1DED40EB5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232128" y="2132856"/>
            <a:ext cx="4248472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Google Shape;26;p3">
            <a:extLst>
              <a:ext uri="{FF2B5EF4-FFF2-40B4-BE49-F238E27FC236}">
                <a16:creationId xmlns:a16="http://schemas.microsoft.com/office/drawing/2014/main" id="{D6B7AA30-1E47-9940-8328-9762D0F6E333}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7232128" y="1772817"/>
            <a:ext cx="4248472" cy="3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Google Shape;26;p3">
            <a:extLst>
              <a:ext uri="{FF2B5EF4-FFF2-40B4-BE49-F238E27FC236}">
                <a16:creationId xmlns:a16="http://schemas.microsoft.com/office/drawing/2014/main" id="{0B7AB069-3B42-DA42-A4D5-D4830BBA8B45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7232128" y="3746346"/>
            <a:ext cx="4248472" cy="3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Google Shape;26;p3">
            <a:extLst>
              <a:ext uri="{FF2B5EF4-FFF2-40B4-BE49-F238E27FC236}">
                <a16:creationId xmlns:a16="http://schemas.microsoft.com/office/drawing/2014/main" id="{92D792BE-8227-0C4C-A121-9C65FEDB5704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7232128" y="4106386"/>
            <a:ext cx="4248472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ZoneTexte 10">
            <a:extLst>
              <a:ext uri="{FF2B5EF4-FFF2-40B4-BE49-F238E27FC236}">
                <a16:creationId xmlns:a16="http://schemas.microsoft.com/office/drawing/2014/main" id="{EC134819-08FA-064D-98B8-27AD4074E77C}"/>
              </a:ext>
            </a:extLst>
          </p:cNvPr>
          <p:cNvSpPr txBox="1"/>
          <p:nvPr userDrawn="1"/>
        </p:nvSpPr>
        <p:spPr>
          <a:xfrm>
            <a:off x="513631" y="1556792"/>
            <a:ext cx="1211457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01</a:t>
            </a: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6CF15B10-95E8-7049-83E3-B9C307E27D25}"/>
              </a:ext>
            </a:extLst>
          </p:cNvPr>
          <p:cNvSpPr txBox="1"/>
          <p:nvPr userDrawn="1"/>
        </p:nvSpPr>
        <p:spPr>
          <a:xfrm>
            <a:off x="6060003" y="1556792"/>
            <a:ext cx="1211457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03</a:t>
            </a:r>
          </a:p>
        </p:txBody>
      </p:sp>
      <p:sp>
        <p:nvSpPr>
          <p:cNvPr id="14" name="ZoneTexte 10">
            <a:extLst>
              <a:ext uri="{FF2B5EF4-FFF2-40B4-BE49-F238E27FC236}">
                <a16:creationId xmlns:a16="http://schemas.microsoft.com/office/drawing/2014/main" id="{287B79DF-0265-B144-BD2D-F2E9BB0426EB}"/>
              </a:ext>
            </a:extLst>
          </p:cNvPr>
          <p:cNvSpPr txBox="1"/>
          <p:nvPr userDrawn="1"/>
        </p:nvSpPr>
        <p:spPr>
          <a:xfrm>
            <a:off x="513631" y="3545083"/>
            <a:ext cx="1211456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02</a:t>
            </a:r>
          </a:p>
        </p:txBody>
      </p:sp>
      <p:sp>
        <p:nvSpPr>
          <p:cNvPr id="15" name="ZoneTexte 10">
            <a:extLst>
              <a:ext uri="{FF2B5EF4-FFF2-40B4-BE49-F238E27FC236}">
                <a16:creationId xmlns:a16="http://schemas.microsoft.com/office/drawing/2014/main" id="{CD0ABF83-B395-CC49-B743-5A535BD4A5CE}"/>
              </a:ext>
            </a:extLst>
          </p:cNvPr>
          <p:cNvSpPr txBox="1"/>
          <p:nvPr userDrawn="1"/>
        </p:nvSpPr>
        <p:spPr>
          <a:xfrm>
            <a:off x="6060003" y="3501008"/>
            <a:ext cx="1211457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04</a:t>
            </a:r>
          </a:p>
        </p:txBody>
      </p:sp>
      <p:sp>
        <p:nvSpPr>
          <p:cNvPr id="22" name="Google Shape;26;p3">
            <a:extLst>
              <a:ext uri="{FF2B5EF4-FFF2-40B4-BE49-F238E27FC236}">
                <a16:creationId xmlns:a16="http://schemas.microsoft.com/office/drawing/2014/main" id="{8A13A6D9-9E12-4C65-8C74-96BE379EAE1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691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 grid_numbered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2FF3B03-641D-6B4F-BB00-D9FB5BE66923}"/>
              </a:ext>
            </a:extLst>
          </p:cNvPr>
          <p:cNvSpPr/>
          <p:nvPr userDrawn="1"/>
        </p:nvSpPr>
        <p:spPr>
          <a:xfrm>
            <a:off x="0" y="1429797"/>
            <a:ext cx="12192000" cy="4015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Google Shape;26;p3"/>
          <p:cNvSpPr txBox="1">
            <a:spLocks noGrp="1"/>
          </p:cNvSpPr>
          <p:nvPr>
            <p:ph type="body" idx="1"/>
          </p:nvPr>
        </p:nvSpPr>
        <p:spPr>
          <a:xfrm>
            <a:off x="1695512" y="2132856"/>
            <a:ext cx="4176464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5"/>
          </p:nvPr>
        </p:nvSpPr>
        <p:spPr>
          <a:xfrm>
            <a:off x="1695512" y="1772817"/>
            <a:ext cx="4176464" cy="3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Google Shape;26;p3"/>
          <p:cNvSpPr txBox="1">
            <a:spLocks noGrp="1"/>
          </p:cNvSpPr>
          <p:nvPr>
            <p:ph type="body" idx="19"/>
          </p:nvPr>
        </p:nvSpPr>
        <p:spPr>
          <a:xfrm>
            <a:off x="1695512" y="3746346"/>
            <a:ext cx="4176464" cy="3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Google Shape;26;p3"/>
          <p:cNvSpPr txBox="1">
            <a:spLocks noGrp="1"/>
          </p:cNvSpPr>
          <p:nvPr>
            <p:ph type="body" idx="22"/>
          </p:nvPr>
        </p:nvSpPr>
        <p:spPr>
          <a:xfrm>
            <a:off x="1695512" y="4106386"/>
            <a:ext cx="4176464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624686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16" name="Google Shape;26;p3">
            <a:extLst>
              <a:ext uri="{FF2B5EF4-FFF2-40B4-BE49-F238E27FC236}">
                <a16:creationId xmlns:a16="http://schemas.microsoft.com/office/drawing/2014/main" id="{5EA6F772-02D2-4F4B-BE79-34C1DED40EB5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241272" y="2132856"/>
            <a:ext cx="4248472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Google Shape;26;p3">
            <a:extLst>
              <a:ext uri="{FF2B5EF4-FFF2-40B4-BE49-F238E27FC236}">
                <a16:creationId xmlns:a16="http://schemas.microsoft.com/office/drawing/2014/main" id="{D6B7AA30-1E47-9940-8328-9762D0F6E333}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7241272" y="1772817"/>
            <a:ext cx="4248472" cy="3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Google Shape;26;p3">
            <a:extLst>
              <a:ext uri="{FF2B5EF4-FFF2-40B4-BE49-F238E27FC236}">
                <a16:creationId xmlns:a16="http://schemas.microsoft.com/office/drawing/2014/main" id="{0B7AB069-3B42-DA42-A4D5-D4830BBA8B45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7241272" y="3746346"/>
            <a:ext cx="4248472" cy="3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Google Shape;26;p3">
            <a:extLst>
              <a:ext uri="{FF2B5EF4-FFF2-40B4-BE49-F238E27FC236}">
                <a16:creationId xmlns:a16="http://schemas.microsoft.com/office/drawing/2014/main" id="{92D792BE-8227-0C4C-A121-9C65FEDB5704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7241272" y="4106386"/>
            <a:ext cx="4248472" cy="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bg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ZoneTexte 10">
            <a:extLst>
              <a:ext uri="{FF2B5EF4-FFF2-40B4-BE49-F238E27FC236}">
                <a16:creationId xmlns:a16="http://schemas.microsoft.com/office/drawing/2014/main" id="{EC134819-08FA-064D-98B8-27AD4074E77C}"/>
              </a:ext>
            </a:extLst>
          </p:cNvPr>
          <p:cNvSpPr txBox="1"/>
          <p:nvPr userDrawn="1"/>
        </p:nvSpPr>
        <p:spPr>
          <a:xfrm>
            <a:off x="513631" y="1556792"/>
            <a:ext cx="1211457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01</a:t>
            </a: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6CF15B10-95E8-7049-83E3-B9C307E27D25}"/>
              </a:ext>
            </a:extLst>
          </p:cNvPr>
          <p:cNvSpPr txBox="1"/>
          <p:nvPr userDrawn="1"/>
        </p:nvSpPr>
        <p:spPr>
          <a:xfrm>
            <a:off x="6060003" y="1556792"/>
            <a:ext cx="1211457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03</a:t>
            </a:r>
          </a:p>
        </p:txBody>
      </p:sp>
      <p:sp>
        <p:nvSpPr>
          <p:cNvPr id="14" name="ZoneTexte 10">
            <a:extLst>
              <a:ext uri="{FF2B5EF4-FFF2-40B4-BE49-F238E27FC236}">
                <a16:creationId xmlns:a16="http://schemas.microsoft.com/office/drawing/2014/main" id="{287B79DF-0265-B144-BD2D-F2E9BB0426EB}"/>
              </a:ext>
            </a:extLst>
          </p:cNvPr>
          <p:cNvSpPr txBox="1"/>
          <p:nvPr userDrawn="1"/>
        </p:nvSpPr>
        <p:spPr>
          <a:xfrm>
            <a:off x="513631" y="3545083"/>
            <a:ext cx="1211456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02</a:t>
            </a:r>
          </a:p>
        </p:txBody>
      </p:sp>
      <p:sp>
        <p:nvSpPr>
          <p:cNvPr id="15" name="ZoneTexte 10">
            <a:extLst>
              <a:ext uri="{FF2B5EF4-FFF2-40B4-BE49-F238E27FC236}">
                <a16:creationId xmlns:a16="http://schemas.microsoft.com/office/drawing/2014/main" id="{CD0ABF83-B395-CC49-B743-5A535BD4A5CE}"/>
              </a:ext>
            </a:extLst>
          </p:cNvPr>
          <p:cNvSpPr txBox="1"/>
          <p:nvPr userDrawn="1"/>
        </p:nvSpPr>
        <p:spPr>
          <a:xfrm>
            <a:off x="6060003" y="3501008"/>
            <a:ext cx="1211457" cy="967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7200" dirty="0">
                <a:solidFill>
                  <a:schemeClr val="bg2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04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6F1A37C-67A0-4AB8-9BE1-8D3968311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23" name="Google Shape;26;p3">
            <a:extLst>
              <a:ext uri="{FF2B5EF4-FFF2-40B4-BE49-F238E27FC236}">
                <a16:creationId xmlns:a16="http://schemas.microsoft.com/office/drawing/2014/main" id="{AF57D227-CF6C-4B73-9BB7-182EF9469143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89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6" name="Google Shape;26;p3"/>
          <p:cNvSpPr txBox="1">
            <a:spLocks noGrp="1"/>
          </p:cNvSpPr>
          <p:nvPr>
            <p:ph type="body" idx="1"/>
          </p:nvPr>
        </p:nvSpPr>
        <p:spPr>
          <a:xfrm>
            <a:off x="1631949" y="1700809"/>
            <a:ext cx="8928099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2B1782-31D6-4B6E-BDC6-88F5F5AC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0" y="365125"/>
            <a:ext cx="10046420" cy="61056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lang="en-US"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Google Shape;26;p3">
            <a:extLst>
              <a:ext uri="{FF2B5EF4-FFF2-40B4-BE49-F238E27FC236}">
                <a16:creationId xmlns:a16="http://schemas.microsoft.com/office/drawing/2014/main" id="{9B1B0129-60C7-417B-B842-46649BDBC9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36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1028" userDrawn="1">
          <p15:clr>
            <a:srgbClr val="FBAE40"/>
          </p15:clr>
        </p15:guide>
        <p15:guide id="8" pos="66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3629" y="188640"/>
            <a:ext cx="10046419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6" name="Google Shape;26;p3"/>
          <p:cNvSpPr txBox="1">
            <a:spLocks noGrp="1"/>
          </p:cNvSpPr>
          <p:nvPr>
            <p:ph type="body" idx="1"/>
          </p:nvPr>
        </p:nvSpPr>
        <p:spPr>
          <a:xfrm>
            <a:off x="1631950" y="2136701"/>
            <a:ext cx="8928099" cy="366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Google Shape;26;p3"/>
          <p:cNvSpPr txBox="1">
            <a:spLocks noGrp="1"/>
          </p:cNvSpPr>
          <p:nvPr>
            <p:ph type="body" idx="16"/>
          </p:nvPr>
        </p:nvSpPr>
        <p:spPr>
          <a:xfrm>
            <a:off x="1631950" y="1700808"/>
            <a:ext cx="8928100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DCA602-A6D0-4C8A-8CB5-DC57F2ADAE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10" name="Google Shape;26;p3">
            <a:extLst>
              <a:ext uri="{FF2B5EF4-FFF2-40B4-BE49-F238E27FC236}">
                <a16:creationId xmlns:a16="http://schemas.microsoft.com/office/drawing/2014/main" id="{EACE757B-7458-4E81-9221-C39AB8284FA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687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5" pos="6652" userDrawn="1">
          <p15:clr>
            <a:srgbClr val="FBAE40"/>
          </p15:clr>
        </p15:guide>
        <p15:guide id="6" pos="105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046420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6" name="Google Shape;26;p3"/>
          <p:cNvSpPr txBox="1">
            <a:spLocks noGrp="1"/>
          </p:cNvSpPr>
          <p:nvPr>
            <p:ph type="body" idx="1"/>
          </p:nvPr>
        </p:nvSpPr>
        <p:spPr>
          <a:xfrm>
            <a:off x="1631950" y="2136701"/>
            <a:ext cx="4248026" cy="366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Google Shape;26;p3"/>
          <p:cNvSpPr txBox="1">
            <a:spLocks noGrp="1"/>
          </p:cNvSpPr>
          <p:nvPr>
            <p:ph type="body" idx="16"/>
          </p:nvPr>
        </p:nvSpPr>
        <p:spPr>
          <a:xfrm>
            <a:off x="1631950" y="1700808"/>
            <a:ext cx="424802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Google Shape;26;p3"/>
          <p:cNvSpPr txBox="1">
            <a:spLocks noGrp="1"/>
          </p:cNvSpPr>
          <p:nvPr>
            <p:ph type="body" idx="17"/>
          </p:nvPr>
        </p:nvSpPr>
        <p:spPr>
          <a:xfrm>
            <a:off x="6312024" y="2136701"/>
            <a:ext cx="4248026" cy="366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Google Shape;26;p3"/>
          <p:cNvSpPr txBox="1">
            <a:spLocks noGrp="1"/>
          </p:cNvSpPr>
          <p:nvPr>
            <p:ph type="body" idx="18"/>
          </p:nvPr>
        </p:nvSpPr>
        <p:spPr>
          <a:xfrm>
            <a:off x="6312024" y="1700808"/>
            <a:ext cx="424802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99D54E-7970-4DCE-90A0-EF8D2D152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12" name="Google Shape;26;p3">
            <a:extLst>
              <a:ext uri="{FF2B5EF4-FFF2-40B4-BE49-F238E27FC236}">
                <a16:creationId xmlns:a16="http://schemas.microsoft.com/office/drawing/2014/main" id="{CA527B58-88B5-45D2-B9C3-A21F309A8A1C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38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652" userDrawn="1">
          <p15:clr>
            <a:srgbClr val="FBAE40"/>
          </p15:clr>
        </p15:guide>
        <p15:guide id="4" pos="10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;p3"/>
          <p:cNvSpPr txBox="1">
            <a:spLocks noGrp="1"/>
          </p:cNvSpPr>
          <p:nvPr>
            <p:ph type="body" idx="1"/>
          </p:nvPr>
        </p:nvSpPr>
        <p:spPr>
          <a:xfrm>
            <a:off x="1631951" y="2136701"/>
            <a:ext cx="2807866" cy="330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Google Shape;26;p3"/>
          <p:cNvSpPr txBox="1">
            <a:spLocks noGrp="1"/>
          </p:cNvSpPr>
          <p:nvPr>
            <p:ph type="body" idx="16"/>
          </p:nvPr>
        </p:nvSpPr>
        <p:spPr>
          <a:xfrm>
            <a:off x="1631951" y="1700808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046420" cy="7870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sz="4000"/>
              <a:t>Modifiez le style du titre</a:t>
            </a:r>
            <a:endParaRPr lang="en-US" sz="4000" dirty="0"/>
          </a:p>
        </p:txBody>
      </p:sp>
      <p:sp>
        <p:nvSpPr>
          <p:cNvPr id="13" name="Google Shape;26;p3"/>
          <p:cNvSpPr txBox="1">
            <a:spLocks noGrp="1"/>
          </p:cNvSpPr>
          <p:nvPr>
            <p:ph type="body" idx="17"/>
          </p:nvPr>
        </p:nvSpPr>
        <p:spPr>
          <a:xfrm>
            <a:off x="7752184" y="2136701"/>
            <a:ext cx="2807866" cy="330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Google Shape;26;p3"/>
          <p:cNvSpPr txBox="1">
            <a:spLocks noGrp="1"/>
          </p:cNvSpPr>
          <p:nvPr>
            <p:ph type="body" idx="18"/>
          </p:nvPr>
        </p:nvSpPr>
        <p:spPr>
          <a:xfrm>
            <a:off x="7752184" y="1700808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Google Shape;26;p3"/>
          <p:cNvSpPr txBox="1">
            <a:spLocks noGrp="1"/>
          </p:cNvSpPr>
          <p:nvPr>
            <p:ph type="body" idx="19"/>
          </p:nvPr>
        </p:nvSpPr>
        <p:spPr>
          <a:xfrm>
            <a:off x="4692067" y="2136701"/>
            <a:ext cx="2807866" cy="330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Google Shape;26;p3"/>
          <p:cNvSpPr txBox="1">
            <a:spLocks noGrp="1"/>
          </p:cNvSpPr>
          <p:nvPr>
            <p:ph type="body" idx="20"/>
          </p:nvPr>
        </p:nvSpPr>
        <p:spPr>
          <a:xfrm>
            <a:off x="4692067" y="1700808"/>
            <a:ext cx="28078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CF259D7-D065-4858-AC58-BB3DC29F2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30" y="975692"/>
            <a:ext cx="10046420" cy="4541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baseline="0">
                <a:solidFill>
                  <a:srgbClr val="2797D3"/>
                </a:solidFill>
              </a:defRPr>
            </a:lvl1pPr>
            <a:lvl2pPr marL="457200" indent="0">
              <a:buNone/>
              <a:defRPr>
                <a:solidFill>
                  <a:srgbClr val="2898D4"/>
                </a:solidFill>
              </a:defRPr>
            </a:lvl2pPr>
            <a:lvl3pPr marL="914400" indent="0">
              <a:buNone/>
              <a:defRPr>
                <a:solidFill>
                  <a:srgbClr val="2898D4"/>
                </a:solidFill>
              </a:defRPr>
            </a:lvl3pPr>
            <a:lvl4pPr marL="1371600" indent="0">
              <a:buNone/>
              <a:defRPr>
                <a:solidFill>
                  <a:srgbClr val="2898D4"/>
                </a:solidFill>
              </a:defRPr>
            </a:lvl4pPr>
            <a:lvl5pPr marL="1828800" indent="0">
              <a:buNone/>
              <a:defRPr>
                <a:solidFill>
                  <a:srgbClr val="2898D4"/>
                </a:solidFill>
              </a:defRPr>
            </a:lvl5pPr>
          </a:lstStyle>
          <a:p>
            <a:pPr lvl="0" algn="l"/>
            <a:r>
              <a:rPr lang="fr-FR" sz="1600">
                <a:solidFill>
                  <a:srgbClr val="2898D4"/>
                </a:solidFill>
                <a:latin typeface="PF Highway Sans Pro" charset="0"/>
              </a:rPr>
              <a:t>Cliquez pour modifier les styles du texte du masque</a:t>
            </a:r>
          </a:p>
        </p:txBody>
      </p:sp>
      <p:sp>
        <p:nvSpPr>
          <p:cNvPr id="12" name="Google Shape;26;p3">
            <a:extLst>
              <a:ext uri="{FF2B5EF4-FFF2-40B4-BE49-F238E27FC236}">
                <a16:creationId xmlns:a16="http://schemas.microsoft.com/office/drawing/2014/main" id="{7851D68E-A477-4EE6-9293-8D190746DFE7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1874982" y="6247092"/>
            <a:ext cx="8685066" cy="43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 baseline="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376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652" userDrawn="1">
          <p15:clr>
            <a:srgbClr val="FBAE40"/>
          </p15:clr>
        </p15:guide>
        <p15:guide id="4" pos="10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5"/>
          <p:cNvGrpSpPr/>
          <p:nvPr/>
        </p:nvGrpSpPr>
        <p:grpSpPr>
          <a:xfrm>
            <a:off x="320638" y="6126413"/>
            <a:ext cx="1425036" cy="628666"/>
            <a:chOff x="8645240" y="5260769"/>
            <a:chExt cx="3144983" cy="1387434"/>
          </a:xfrm>
        </p:grpSpPr>
        <p:sp>
          <p:nvSpPr>
            <p:cNvPr id="9" name="Rectangle 8"/>
            <p:cNvSpPr/>
            <p:nvPr/>
          </p:nvSpPr>
          <p:spPr>
            <a:xfrm>
              <a:off x="8645240" y="5260769"/>
              <a:ext cx="3144983" cy="138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7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0692" y="5449533"/>
              <a:ext cx="2889003" cy="1004871"/>
            </a:xfrm>
            <a:prstGeom prst="rect">
              <a:avLst/>
            </a:prstGeom>
          </p:spPr>
        </p:pic>
      </p:grpSp>
      <p:sp>
        <p:nvSpPr>
          <p:cNvPr id="26" name="ZoneTexte 18"/>
          <p:cNvSpPr txBox="1"/>
          <p:nvPr/>
        </p:nvSpPr>
        <p:spPr>
          <a:xfrm>
            <a:off x="11424592" y="636158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000000-1234-1234-1234-123412341234}" type="slidenum">
              <a:rPr kumimoji="0" lang="uk-UA" sz="1400" b="0" i="0" u="none" strike="noStrike" kern="0" cap="none" spc="0" normalizeH="0" baseline="0" noProof="0" smtClean="0">
                <a:ln>
                  <a:noFill/>
                </a:ln>
                <a:solidFill>
                  <a:srgbClr val="2797D3"/>
                </a:solidFill>
                <a:effectLst/>
                <a:uLnTx/>
                <a:uFillTx/>
                <a:latin typeface="PF Highway Sans Pro" charset="0"/>
                <a:ea typeface="PF Highway Sans Pro" charset="0"/>
                <a:cs typeface="PF Highway Sans Pro" charset="0"/>
                <a:sym typeface="Montserrat Medium"/>
              </a:rPr>
              <a:pPr algn="r"/>
              <a:t>‹N°›</a:t>
            </a:fld>
            <a:endParaRPr lang="fr-FR" sz="1400" baseline="0" dirty="0">
              <a:solidFill>
                <a:srgbClr val="2797D3"/>
              </a:solidFill>
              <a:latin typeface="PF Highway Sans Pro Medium" charset="0"/>
              <a:ea typeface="PF Highway Sans Pro Medium" charset="0"/>
              <a:cs typeface="PF Highway Sans Pro Medium" charset="0"/>
            </a:endParaRPr>
          </a:p>
        </p:txBody>
      </p:sp>
      <p:sp>
        <p:nvSpPr>
          <p:cNvPr id="7" name="ZoneTexte 18">
            <a:extLst>
              <a:ext uri="{FF2B5EF4-FFF2-40B4-BE49-F238E27FC236}">
                <a16:creationId xmlns:a16="http://schemas.microsoft.com/office/drawing/2014/main" id="{6339A0BE-B6D0-D749-8FF7-2868C73D8091}"/>
              </a:ext>
            </a:extLst>
          </p:cNvPr>
          <p:cNvSpPr txBox="1"/>
          <p:nvPr/>
        </p:nvSpPr>
        <p:spPr>
          <a:xfrm>
            <a:off x="10879148" y="6361583"/>
            <a:ext cx="848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0" dirty="0">
                <a:solidFill>
                  <a:srgbClr val="2797D3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PAGE</a:t>
            </a:r>
          </a:p>
        </p:txBody>
      </p:sp>
      <p:grpSp>
        <p:nvGrpSpPr>
          <p:cNvPr id="11" name="Grouper 5">
            <a:extLst>
              <a:ext uri="{FF2B5EF4-FFF2-40B4-BE49-F238E27FC236}">
                <a16:creationId xmlns:a16="http://schemas.microsoft.com/office/drawing/2014/main" id="{5DD81844-E176-0245-8CA1-B175046865DF}"/>
              </a:ext>
            </a:extLst>
          </p:cNvPr>
          <p:cNvGrpSpPr/>
          <p:nvPr userDrawn="1"/>
        </p:nvGrpSpPr>
        <p:grpSpPr>
          <a:xfrm>
            <a:off x="320638" y="6126413"/>
            <a:ext cx="1425036" cy="628666"/>
            <a:chOff x="8645240" y="5260769"/>
            <a:chExt cx="3144983" cy="138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5A8FDA-F4B5-C441-A92D-C8A6A3424808}"/>
                </a:ext>
              </a:extLst>
            </p:cNvPr>
            <p:cNvSpPr/>
            <p:nvPr/>
          </p:nvSpPr>
          <p:spPr>
            <a:xfrm>
              <a:off x="8645240" y="5260769"/>
              <a:ext cx="3144983" cy="138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7">
              <a:extLst>
                <a:ext uri="{FF2B5EF4-FFF2-40B4-BE49-F238E27FC236}">
                  <a16:creationId xmlns:a16="http://schemas.microsoft.com/office/drawing/2014/main" id="{1A23BE5B-8458-2A4F-B68E-BEDE30862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0692" y="5449533"/>
              <a:ext cx="2889003" cy="1004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4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37" r:id="rId2"/>
    <p:sldLayoutId id="2147483828" r:id="rId3"/>
    <p:sldLayoutId id="2147483829" r:id="rId4"/>
    <p:sldLayoutId id="2147483832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833" r:id="rId13"/>
    <p:sldLayoutId id="2147483770" r:id="rId14"/>
    <p:sldLayoutId id="2147483812" r:id="rId15"/>
    <p:sldLayoutId id="2147483813" r:id="rId16"/>
    <p:sldLayoutId id="2147483814" r:id="rId17"/>
    <p:sldLayoutId id="2147483788" r:id="rId18"/>
    <p:sldLayoutId id="2147483840" r:id="rId19"/>
    <p:sldLayoutId id="2147483907" r:id="rId20"/>
    <p:sldLayoutId id="2147483908" r:id="rId21"/>
    <p:sldLayoutId id="2147483909" r:id="rId22"/>
    <p:sldLayoutId id="214748391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2864" userDrawn="1">
          <p15:clr>
            <a:srgbClr val="F26B43"/>
          </p15:clr>
        </p15:guide>
        <p15:guide id="6" pos="2933" userDrawn="1">
          <p15:clr>
            <a:srgbClr val="F26B43"/>
          </p15:clr>
        </p15:guide>
        <p15:guide id="7" pos="5654" userDrawn="1">
          <p15:clr>
            <a:srgbClr val="F26B43"/>
          </p15:clr>
        </p15:guide>
        <p15:guide id="8" pos="53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5"/>
          <p:cNvGrpSpPr/>
          <p:nvPr/>
        </p:nvGrpSpPr>
        <p:grpSpPr>
          <a:xfrm>
            <a:off x="320638" y="6126413"/>
            <a:ext cx="1425036" cy="628666"/>
            <a:chOff x="8645240" y="5260769"/>
            <a:chExt cx="3144983" cy="1387434"/>
          </a:xfrm>
        </p:grpSpPr>
        <p:sp>
          <p:nvSpPr>
            <p:cNvPr id="9" name="Rectangle 8"/>
            <p:cNvSpPr/>
            <p:nvPr/>
          </p:nvSpPr>
          <p:spPr>
            <a:xfrm>
              <a:off x="8645240" y="5260769"/>
              <a:ext cx="3144983" cy="138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0692" y="5449533"/>
              <a:ext cx="2889003" cy="1004871"/>
            </a:xfrm>
            <a:prstGeom prst="rect">
              <a:avLst/>
            </a:prstGeom>
          </p:spPr>
        </p:pic>
      </p:grpSp>
      <p:sp>
        <p:nvSpPr>
          <p:cNvPr id="26" name="ZoneTexte 18"/>
          <p:cNvSpPr txBox="1"/>
          <p:nvPr/>
        </p:nvSpPr>
        <p:spPr>
          <a:xfrm>
            <a:off x="11424592" y="636158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000000-1234-1234-1234-123412341234}" type="slidenum">
              <a:rPr kumimoji="0" lang="uk-UA" sz="1400" b="0" i="0" u="none" strike="noStrike" kern="0" cap="none" spc="0" normalizeH="0" baseline="0" noProof="0" smtClean="0">
                <a:ln>
                  <a:noFill/>
                </a:ln>
                <a:solidFill>
                  <a:srgbClr val="2797D3"/>
                </a:solidFill>
                <a:effectLst/>
                <a:uLnTx/>
                <a:uFillTx/>
                <a:latin typeface="PF Highway Sans Pro" charset="0"/>
                <a:ea typeface="PF Highway Sans Pro" charset="0"/>
                <a:cs typeface="PF Highway Sans Pro" charset="0"/>
                <a:sym typeface="Montserrat Medium"/>
              </a:rPr>
              <a:pPr algn="r"/>
              <a:t>‹N°›</a:t>
            </a:fld>
            <a:endParaRPr lang="fr-FR" sz="1400" baseline="0" dirty="0">
              <a:solidFill>
                <a:srgbClr val="2797D3"/>
              </a:solidFill>
              <a:latin typeface="PF Highway Sans Pro Medium" charset="0"/>
              <a:ea typeface="PF Highway Sans Pro Medium" charset="0"/>
              <a:cs typeface="PF Highway Sans Pro Medium" charset="0"/>
            </a:endParaRPr>
          </a:p>
        </p:txBody>
      </p:sp>
      <p:sp>
        <p:nvSpPr>
          <p:cNvPr id="7" name="ZoneTexte 18">
            <a:extLst>
              <a:ext uri="{FF2B5EF4-FFF2-40B4-BE49-F238E27FC236}">
                <a16:creationId xmlns:a16="http://schemas.microsoft.com/office/drawing/2014/main" id="{6339A0BE-B6D0-D749-8FF7-2868C73D8091}"/>
              </a:ext>
            </a:extLst>
          </p:cNvPr>
          <p:cNvSpPr txBox="1"/>
          <p:nvPr/>
        </p:nvSpPr>
        <p:spPr>
          <a:xfrm>
            <a:off x="10879148" y="6361583"/>
            <a:ext cx="848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0" dirty="0">
                <a:solidFill>
                  <a:srgbClr val="2797D3"/>
                </a:solidFill>
                <a:latin typeface="PF Highway Sans Pro Medium" charset="0"/>
                <a:ea typeface="PF Highway Sans Pro Medium" charset="0"/>
                <a:cs typeface="PF Highway Sans Pro Medium" charset="0"/>
              </a:rPr>
              <a:t>PAGE</a:t>
            </a:r>
          </a:p>
        </p:txBody>
      </p:sp>
      <p:grpSp>
        <p:nvGrpSpPr>
          <p:cNvPr id="11" name="Grouper 5">
            <a:extLst>
              <a:ext uri="{FF2B5EF4-FFF2-40B4-BE49-F238E27FC236}">
                <a16:creationId xmlns:a16="http://schemas.microsoft.com/office/drawing/2014/main" id="{5DD81844-E176-0245-8CA1-B175046865DF}"/>
              </a:ext>
            </a:extLst>
          </p:cNvPr>
          <p:cNvGrpSpPr/>
          <p:nvPr userDrawn="1"/>
        </p:nvGrpSpPr>
        <p:grpSpPr>
          <a:xfrm>
            <a:off x="320638" y="6126413"/>
            <a:ext cx="1425036" cy="628666"/>
            <a:chOff x="8645240" y="5260769"/>
            <a:chExt cx="3144983" cy="138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5A8FDA-F4B5-C441-A92D-C8A6A3424808}"/>
                </a:ext>
              </a:extLst>
            </p:cNvPr>
            <p:cNvSpPr/>
            <p:nvPr/>
          </p:nvSpPr>
          <p:spPr>
            <a:xfrm>
              <a:off x="8645240" y="5260769"/>
              <a:ext cx="3144983" cy="138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7">
              <a:extLst>
                <a:ext uri="{FF2B5EF4-FFF2-40B4-BE49-F238E27FC236}">
                  <a16:creationId xmlns:a16="http://schemas.microsoft.com/office/drawing/2014/main" id="{1A23BE5B-8458-2A4F-B68E-BEDE30862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0692" y="5449533"/>
              <a:ext cx="2889003" cy="1004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02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90" r:id="rId3"/>
    <p:sldLayoutId id="21474839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3C68"/>
          </a:solidFill>
          <a:latin typeface="PF Highway Sans Pro" charset="0"/>
          <a:ea typeface="PF Highway Sans Pro" charset="0"/>
          <a:cs typeface="PF Highway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svg"/><Relationship Id="rId3" Type="http://schemas.openxmlformats.org/officeDocument/2006/relationships/image" Target="../media/image28.png"/><Relationship Id="rId7" Type="http://schemas.openxmlformats.org/officeDocument/2006/relationships/hyperlink" Target="https://ipsengroup.sharepoint.com/sites/IpsenPlanet/EN/HR/Shared%20Documents/2020%20HRIS%20iPeople/EN%20iPeople_How%20to%20Guide_Feedback_March%202021.pdf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psen.csod.com/samldefault.aspx?ouid=2&amp;Returnurl=%252fDeepLink%252fProcessRedirect.aspx%253fmodule%253dphnxdriver%2526routename%253dAdmin%252fPlayerPageRedirectHandler%2526Route%253d%25252flms-learner-playlist%25252fPlaylistDetails%2526Parameters%253dplaylistId%2525253d85e95776-099b-497c-8500-53312a059cf0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hyperlink" Target="https://ipsen.csod.com/samldefault.aspx?ouid=2&amp;Returnurl=%252fDeepLink%252fProcessRedirect.aspx%253fmodule%253dphnxdriver%2526routename%253dAdmin%252fPlayerPageRedirectHandler%2526Route%253d%25252flms-learner-playlist%25252fPlaylistDetails%2526Parameters%253dplaylistId%2525253d41102e7a-9c48-43cb-8eb7-285e3500eea4" TargetMode="Externa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ipsen.csod.com/samldefault.aspx?ouid=2&amp;Returnurl=%252fDeepLink%252fProcessRedirect.aspx%253fmodule%253dphnxdriver%2526routename%253dAdmin%252fPlayerPageRedirectHandler%2526Route%253d%25252flms-learner-playlist%25252fPlaylistDetails%2526Parameters%253dplaylistId%2525253d8e861b2b-9858-4f2a-98da-38ac8b70c4a5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ipsen.csod.com/samldefault.aspx?ouid=2&amp;Returnurl=%252fDeepLink%252fProcessRedirect.aspx%253fmodule%253dphnxdriver%2526routename%253dAdmin%252fPlayerPageRedirectHandler%2526Route%253d%25252flms-learner-playlist%25252fPlaylistDetails%2526Parameters%253dplaylistId%2525253d9a27a11f-266e-4f03-b975-274b8c0457ed" TargetMode="External"/><Relationship Id="rId15" Type="http://schemas.openxmlformats.org/officeDocument/2006/relationships/image" Target="../media/image40.png"/><Relationship Id="rId10" Type="http://schemas.openxmlformats.org/officeDocument/2006/relationships/hyperlink" Target="https://ipsen.csod.com/samldefault.aspx?ouid=2&amp;Returnurl=%252fDeepLink%252fProcessRedirect.aspx%253fmodule%253dphnxdriver%2526routename%253dAdmin%252fPlayerPageRedirectHandler%2526Route%253d%25252flms-learner-playlist%25252fPlaylistDetails%2526Parameters%253dplaylistId%2525253dde2e0c51-d0e7-4d37-b21e-af397b5efd37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s://ipsen.csod.com/samldefault.aspx?ouid=2&amp;Returnurl=%252fDeepLink%252fProcessRedirect.aspx%253fmodule%253dphnxdriver%2526routename%253dAdmin%252fPlayerPageRedirectHandler%2526Route%253d%25252flms-learner-playlist%25252fPlaylistDetails%2526Parameters%253dplaylistId%2525253d154fbaa2-7451-49f5-bf8e-64d781d538fa" TargetMode="External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hyperlink" Target="https://hosting.fluidbook.com/Hemsley_Fraser/6ed26e38b1d7e15b776721730e8a122e_IPSEN-Feedback-FR/#/page/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hyperlink" Target="http://hosting.fluidbook.com/Hemsley_Fraser/6ed26e38b1d7e15b776721730e8a122e_IPSEN-Feedback-UK/#/page/0" TargetMode="Externa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psenpharma.ent.box.com/file/782166118010?s=c2zloq1wbj8fvae7a3dw7mz7mycpokk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beone.ipsen.com/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EF9921D3-9C00-4154-A499-CC277F3B5B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6E0FBDE-EF1A-468E-A194-23B552187DE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720282" y="5027681"/>
            <a:ext cx="7716982" cy="12799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HR Talent Management &amp; Engagement  Update - March 22</a:t>
            </a:r>
            <a:r>
              <a:rPr lang="en-US" baseline="30000" dirty="0"/>
              <a:t>nd</a:t>
            </a:r>
            <a:r>
              <a:rPr lang="en-US" dirty="0"/>
              <a:t> , 2021</a:t>
            </a:r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Mirjana Le Friec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C17D242A-A09A-4BD7-8AEC-2380A54011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Continuous Feedback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CBC593-60DA-414B-A360-54B1F0A4E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34" b="50376"/>
          <a:stretch/>
        </p:blipFill>
        <p:spPr>
          <a:xfrm flipH="1">
            <a:off x="0" y="-105343"/>
            <a:ext cx="12191998" cy="37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87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35F5FF8-C110-4830-964F-4531B0CA0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502" y="1520905"/>
            <a:ext cx="4381244" cy="2990850"/>
          </a:xfrm>
        </p:spPr>
        <p:txBody>
          <a:bodyPr/>
          <a:lstStyle/>
          <a:p>
            <a:r>
              <a:rPr lang="en-US" sz="6600" b="1" dirty="0"/>
              <a:t>03</a:t>
            </a:r>
            <a:r>
              <a:rPr lang="en-US" b="1" dirty="0"/>
              <a:t> </a:t>
            </a:r>
          </a:p>
          <a:p>
            <a:r>
              <a:rPr lang="en-US" b="1" dirty="0"/>
              <a:t>Your Role</a:t>
            </a:r>
          </a:p>
          <a:p>
            <a:r>
              <a:rPr lang="en-US" b="1" dirty="0"/>
              <a:t>as HR</a:t>
            </a:r>
          </a:p>
        </p:txBody>
      </p:sp>
    </p:spTree>
    <p:extLst>
      <p:ext uri="{BB962C8B-B14F-4D97-AF65-F5344CB8AC3E}">
        <p14:creationId xmlns:p14="http://schemas.microsoft.com/office/powerpoint/2010/main" val="11159817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73520C7-F38D-45D1-BA6F-414C66D8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0" y="278651"/>
            <a:ext cx="10046420" cy="610567"/>
          </a:xfrm>
        </p:spPr>
        <p:txBody>
          <a:bodyPr>
            <a:normAutofit fontScale="90000"/>
          </a:bodyPr>
          <a:lstStyle/>
          <a:p>
            <a:r>
              <a:rPr lang="en-US" dirty="0"/>
              <a:t>Action Plan to deploy a continuous Feedback culture</a:t>
            </a:r>
          </a:p>
        </p:txBody>
      </p:sp>
      <p:sp>
        <p:nvSpPr>
          <p:cNvPr id="22" name="Rectangle: Rounded Corners 2">
            <a:extLst>
              <a:ext uri="{FF2B5EF4-FFF2-40B4-BE49-F238E27FC236}">
                <a16:creationId xmlns:a16="http://schemas.microsoft.com/office/drawing/2014/main" id="{3AEA56E4-9C29-418B-BB85-243B46618084}"/>
              </a:ext>
            </a:extLst>
          </p:cNvPr>
          <p:cNvSpPr/>
          <p:nvPr/>
        </p:nvSpPr>
        <p:spPr>
          <a:xfrm>
            <a:off x="2874761" y="963862"/>
            <a:ext cx="9224856" cy="1876588"/>
          </a:xfrm>
          <a:prstGeom prst="roundRect">
            <a:avLst/>
          </a:prstGeom>
          <a:solidFill>
            <a:srgbClr val="003C68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tIns="0" bIns="36000"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Train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employees and managers on giving, receiving and asking for feedback in an efficient way (iLearn,</a:t>
            </a:r>
            <a:r>
              <a:rPr kumimoji="0" lang="en-US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workshops, guides, videos…)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Calibri" panose="020F0502020204030204"/>
              </a:rPr>
              <a:t>Promote</a:t>
            </a:r>
            <a:r>
              <a:rPr lang="en-US" kern="0" dirty="0">
                <a:solidFill>
                  <a:schemeClr val="bg1"/>
                </a:solidFill>
                <a:latin typeface="Calibri" panose="020F0502020204030204"/>
              </a:rPr>
              <a:t> feedback with employees as a daily routine to grow (icebreakers, bank of questions…)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Calibri" panose="020F0502020204030204"/>
              </a:rPr>
              <a:t>Develop</a:t>
            </a:r>
            <a:r>
              <a:rPr lang="en-US" kern="0" dirty="0">
                <a:solidFill>
                  <a:schemeClr val="bg1"/>
                </a:solidFill>
                <a:latin typeface="Calibri" panose="020F0502020204030204"/>
              </a:rPr>
              <a:t> managers skills to act as coach (iLearn, discussions…) </a:t>
            </a:r>
          </a:p>
        </p:txBody>
      </p:sp>
      <p:sp>
        <p:nvSpPr>
          <p:cNvPr id="32" name="Freeform: Shape 20">
            <a:extLst>
              <a:ext uri="{FF2B5EF4-FFF2-40B4-BE49-F238E27FC236}">
                <a16:creationId xmlns:a16="http://schemas.microsoft.com/office/drawing/2014/main" id="{706BDA3D-8526-4A11-AFD4-EC072D5F8B17}"/>
              </a:ext>
            </a:extLst>
          </p:cNvPr>
          <p:cNvSpPr/>
          <p:nvPr/>
        </p:nvSpPr>
        <p:spPr>
          <a:xfrm>
            <a:off x="976275" y="1013792"/>
            <a:ext cx="1632857" cy="2004009"/>
          </a:xfrm>
          <a:custGeom>
            <a:avLst/>
            <a:gdLst>
              <a:gd name="connsiteX0" fmla="*/ 0 w 1929572"/>
              <a:gd name="connsiteY0" fmla="*/ 0 h 1350700"/>
              <a:gd name="connsiteX1" fmla="*/ 1254222 w 1929572"/>
              <a:gd name="connsiteY1" fmla="*/ 0 h 1350700"/>
              <a:gd name="connsiteX2" fmla="*/ 1929572 w 1929572"/>
              <a:gd name="connsiteY2" fmla="*/ 675350 h 1350700"/>
              <a:gd name="connsiteX3" fmla="*/ 1254222 w 1929572"/>
              <a:gd name="connsiteY3" fmla="*/ 1350700 h 1350700"/>
              <a:gd name="connsiteX4" fmla="*/ 0 w 1929572"/>
              <a:gd name="connsiteY4" fmla="*/ 1350700 h 1350700"/>
              <a:gd name="connsiteX5" fmla="*/ 675350 w 1929572"/>
              <a:gd name="connsiteY5" fmla="*/ 675350 h 1350700"/>
              <a:gd name="connsiteX6" fmla="*/ 0 w 1929572"/>
              <a:gd name="connsiteY6" fmla="*/ 0 h 135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9572" h="1350700">
                <a:moveTo>
                  <a:pt x="1929571" y="0"/>
                </a:moveTo>
                <a:lnTo>
                  <a:pt x="1929571" y="877955"/>
                </a:lnTo>
                <a:lnTo>
                  <a:pt x="964786" y="1350700"/>
                </a:lnTo>
                <a:lnTo>
                  <a:pt x="1" y="877955"/>
                </a:lnTo>
                <a:lnTo>
                  <a:pt x="1" y="0"/>
                </a:lnTo>
                <a:lnTo>
                  <a:pt x="964786" y="472745"/>
                </a:lnTo>
                <a:lnTo>
                  <a:pt x="1929571" y="0"/>
                </a:lnTo>
                <a:close/>
              </a:path>
            </a:pathLst>
          </a:custGeom>
          <a:solidFill>
            <a:srgbClr val="003C68"/>
          </a:solidFill>
          <a:ln w="1270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686780" rIns="11430" bIns="68678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Educate</a:t>
            </a:r>
          </a:p>
        </p:txBody>
      </p:sp>
      <p:sp>
        <p:nvSpPr>
          <p:cNvPr id="33" name="Freeform: Shape 22">
            <a:extLst>
              <a:ext uri="{FF2B5EF4-FFF2-40B4-BE49-F238E27FC236}">
                <a16:creationId xmlns:a16="http://schemas.microsoft.com/office/drawing/2014/main" id="{D48B19E7-E3AB-43C0-A1C4-B96B188ED54E}"/>
              </a:ext>
            </a:extLst>
          </p:cNvPr>
          <p:cNvSpPr/>
          <p:nvPr/>
        </p:nvSpPr>
        <p:spPr>
          <a:xfrm>
            <a:off x="973636" y="2665189"/>
            <a:ext cx="1632857" cy="2149620"/>
          </a:xfrm>
          <a:custGeom>
            <a:avLst/>
            <a:gdLst>
              <a:gd name="connsiteX0" fmla="*/ 0 w 1929572"/>
              <a:gd name="connsiteY0" fmla="*/ 0 h 1350700"/>
              <a:gd name="connsiteX1" fmla="*/ 1254222 w 1929572"/>
              <a:gd name="connsiteY1" fmla="*/ 0 h 1350700"/>
              <a:gd name="connsiteX2" fmla="*/ 1929572 w 1929572"/>
              <a:gd name="connsiteY2" fmla="*/ 675350 h 1350700"/>
              <a:gd name="connsiteX3" fmla="*/ 1254222 w 1929572"/>
              <a:gd name="connsiteY3" fmla="*/ 1350700 h 1350700"/>
              <a:gd name="connsiteX4" fmla="*/ 0 w 1929572"/>
              <a:gd name="connsiteY4" fmla="*/ 1350700 h 1350700"/>
              <a:gd name="connsiteX5" fmla="*/ 675350 w 1929572"/>
              <a:gd name="connsiteY5" fmla="*/ 675350 h 1350700"/>
              <a:gd name="connsiteX6" fmla="*/ 0 w 1929572"/>
              <a:gd name="connsiteY6" fmla="*/ 0 h 135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9572" h="1350700">
                <a:moveTo>
                  <a:pt x="1929571" y="0"/>
                </a:moveTo>
                <a:lnTo>
                  <a:pt x="1929571" y="877955"/>
                </a:lnTo>
                <a:lnTo>
                  <a:pt x="964786" y="1350700"/>
                </a:lnTo>
                <a:lnTo>
                  <a:pt x="1" y="877955"/>
                </a:lnTo>
                <a:lnTo>
                  <a:pt x="1" y="0"/>
                </a:lnTo>
                <a:lnTo>
                  <a:pt x="964786" y="472745"/>
                </a:lnTo>
                <a:lnTo>
                  <a:pt x="1929571" y="0"/>
                </a:lnTo>
                <a:close/>
              </a:path>
            </a:pathLst>
          </a:custGeom>
          <a:solidFill>
            <a:schemeClr val="accent2">
              <a:lumMod val="75000"/>
              <a:lumOff val="25000"/>
            </a:schemeClr>
          </a:solidFill>
          <a:ln w="1270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686780" rIns="11430" bIns="68678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5" name="Flowchart: Alternate Process 25">
            <a:extLst>
              <a:ext uri="{FF2B5EF4-FFF2-40B4-BE49-F238E27FC236}">
                <a16:creationId xmlns:a16="http://schemas.microsoft.com/office/drawing/2014/main" id="{7792D414-26A2-4B68-8BCC-FDF562323887}"/>
              </a:ext>
            </a:extLst>
          </p:cNvPr>
          <p:cNvSpPr/>
          <p:nvPr/>
        </p:nvSpPr>
        <p:spPr>
          <a:xfrm>
            <a:off x="2874761" y="2915093"/>
            <a:ext cx="9222218" cy="1724639"/>
          </a:xfrm>
          <a:prstGeom prst="flowChartAlternateProcess">
            <a:avLst/>
          </a:prstGeom>
          <a:solidFill>
            <a:schemeClr val="accent2">
              <a:lumMod val="75000"/>
              <a:lumOff val="25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FFFFFF"/>
                </a:solidFill>
              </a:rPr>
              <a:t>Put Feedback at the center </a:t>
            </a:r>
            <a:r>
              <a:rPr lang="en-US" kern="0" dirty="0">
                <a:solidFill>
                  <a:srgbClr val="FFFFFF"/>
                </a:solidFill>
              </a:rPr>
              <a:t>of daily activities (1:1, team &amp; project meetings) and </a:t>
            </a:r>
            <a:br>
              <a:rPr lang="en-US" kern="0" dirty="0">
                <a:solidFill>
                  <a:srgbClr val="FFFFFF"/>
                </a:solidFill>
              </a:rPr>
            </a:br>
            <a:r>
              <a:rPr lang="en-US" b="1" kern="0" dirty="0">
                <a:solidFill>
                  <a:srgbClr val="FFFFFF"/>
                </a:solidFill>
              </a:rPr>
              <a:t>leverage</a:t>
            </a:r>
            <a:r>
              <a:rPr lang="en-US" kern="0" dirty="0">
                <a:solidFill>
                  <a:srgbClr val="FFFFFF"/>
                </a:solidFill>
              </a:rPr>
              <a:t> available tools (iPeople, surveys, 360°…)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FFFFFF"/>
                </a:solidFill>
              </a:rPr>
              <a:t>Promote</a:t>
            </a:r>
            <a:r>
              <a:rPr lang="en-US" kern="0" dirty="0">
                <a:solidFill>
                  <a:srgbClr val="FFFFFF"/>
                </a:solidFill>
              </a:rPr>
              <a:t> Feedback at each step of employee lifecycle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FFFFFF"/>
                </a:solidFill>
              </a:rPr>
              <a:t>Encourage </a:t>
            </a:r>
            <a:r>
              <a:rPr lang="en-US" kern="0" dirty="0">
                <a:solidFill>
                  <a:srgbClr val="FFFFFF"/>
                </a:solidFill>
              </a:rPr>
              <a:t>honest feedback between employees (P2P), btw employees / managers, and between managers /executives - both ways</a:t>
            </a:r>
            <a:endParaRPr lang="en-US" sz="1200" kern="0" dirty="0">
              <a:solidFill>
                <a:srgbClr val="FFFFFF"/>
              </a:solidFill>
            </a:endParaRPr>
          </a:p>
        </p:txBody>
      </p:sp>
      <p:sp>
        <p:nvSpPr>
          <p:cNvPr id="36" name="Rectangle: Rounded Corners 8">
            <a:extLst>
              <a:ext uri="{FF2B5EF4-FFF2-40B4-BE49-F238E27FC236}">
                <a16:creationId xmlns:a16="http://schemas.microsoft.com/office/drawing/2014/main" id="{AB412EEF-5170-4C5E-ABFB-DB5C32F503D0}"/>
              </a:ext>
            </a:extLst>
          </p:cNvPr>
          <p:cNvSpPr/>
          <p:nvPr/>
        </p:nvSpPr>
        <p:spPr>
          <a:xfrm>
            <a:off x="2874761" y="4730500"/>
            <a:ext cx="9224856" cy="1599607"/>
          </a:xfrm>
          <a:prstGeom prst="roundRect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Monitor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Feedback quantity via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HR insights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/>
              </a:rPr>
              <a:t>Monitor</a:t>
            </a: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 Feedback quality via iPeople reports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Support </a:t>
            </a:r>
            <a:r>
              <a:rPr lang="en-US" dirty="0">
                <a:solidFill>
                  <a:schemeClr val="bg1"/>
                </a:solidFill>
              </a:rPr>
              <a:t>development with 360 reports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Follow up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on action plans after engagement or pulse</a:t>
            </a: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 surveys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Freeform: Shape 18">
            <a:extLst>
              <a:ext uri="{FF2B5EF4-FFF2-40B4-BE49-F238E27FC236}">
                <a16:creationId xmlns:a16="http://schemas.microsoft.com/office/drawing/2014/main" id="{BFD12E7A-BB4C-4FB5-8773-BECF380F52E0}"/>
              </a:ext>
            </a:extLst>
          </p:cNvPr>
          <p:cNvSpPr/>
          <p:nvPr/>
        </p:nvSpPr>
        <p:spPr>
          <a:xfrm>
            <a:off x="973637" y="4381500"/>
            <a:ext cx="1632857" cy="2149621"/>
          </a:xfrm>
          <a:custGeom>
            <a:avLst/>
            <a:gdLst>
              <a:gd name="connsiteX0" fmla="*/ 0 w 1929572"/>
              <a:gd name="connsiteY0" fmla="*/ 0 h 1350700"/>
              <a:gd name="connsiteX1" fmla="*/ 1254222 w 1929572"/>
              <a:gd name="connsiteY1" fmla="*/ 0 h 1350700"/>
              <a:gd name="connsiteX2" fmla="*/ 1929572 w 1929572"/>
              <a:gd name="connsiteY2" fmla="*/ 675350 h 1350700"/>
              <a:gd name="connsiteX3" fmla="*/ 1254222 w 1929572"/>
              <a:gd name="connsiteY3" fmla="*/ 1350700 h 1350700"/>
              <a:gd name="connsiteX4" fmla="*/ 0 w 1929572"/>
              <a:gd name="connsiteY4" fmla="*/ 1350700 h 1350700"/>
              <a:gd name="connsiteX5" fmla="*/ 675350 w 1929572"/>
              <a:gd name="connsiteY5" fmla="*/ 675350 h 1350700"/>
              <a:gd name="connsiteX6" fmla="*/ 0 w 1929572"/>
              <a:gd name="connsiteY6" fmla="*/ 0 h 135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9572" h="1350700">
                <a:moveTo>
                  <a:pt x="1929571" y="0"/>
                </a:moveTo>
                <a:lnTo>
                  <a:pt x="1929571" y="877955"/>
                </a:lnTo>
                <a:lnTo>
                  <a:pt x="964786" y="1350700"/>
                </a:lnTo>
                <a:lnTo>
                  <a:pt x="1" y="877955"/>
                </a:lnTo>
                <a:lnTo>
                  <a:pt x="1" y="0"/>
                </a:lnTo>
                <a:lnTo>
                  <a:pt x="964786" y="472745"/>
                </a:lnTo>
                <a:lnTo>
                  <a:pt x="1929571" y="0"/>
                </a:ln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686781" rIns="11430" bIns="6867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3130368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B837099-3700-4D85-B403-89C7D0EC23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When and what to start deploying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D68E31E-1786-4BFF-AF42-4C52379F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Rollout plan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2897A3-CC79-44E3-9DEE-81771728E7B1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ADF2E1D-6294-4253-8FE2-7192880CC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35082"/>
              </p:ext>
            </p:extLst>
          </p:nvPr>
        </p:nvGraphicFramePr>
        <p:xfrm>
          <a:off x="509228" y="1600246"/>
          <a:ext cx="11173544" cy="40179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90495">
                  <a:extLst>
                    <a:ext uri="{9D8B030D-6E8A-4147-A177-3AD203B41FA5}">
                      <a16:colId xmlns:a16="http://schemas.microsoft.com/office/drawing/2014/main" val="4122319397"/>
                    </a:ext>
                  </a:extLst>
                </a:gridCol>
                <a:gridCol w="3162638">
                  <a:extLst>
                    <a:ext uri="{9D8B030D-6E8A-4147-A177-3AD203B41FA5}">
                      <a16:colId xmlns:a16="http://schemas.microsoft.com/office/drawing/2014/main" val="3517604946"/>
                    </a:ext>
                  </a:extLst>
                </a:gridCol>
                <a:gridCol w="3120411">
                  <a:extLst>
                    <a:ext uri="{9D8B030D-6E8A-4147-A177-3AD203B41FA5}">
                      <a16:colId xmlns:a16="http://schemas.microsoft.com/office/drawing/2014/main" val="209162326"/>
                    </a:ext>
                  </a:extLst>
                </a:gridCol>
              </a:tblGrid>
              <a:tr h="322585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528239"/>
                  </a:ext>
                </a:extLst>
              </a:tr>
              <a:tr h="5645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3C68"/>
                          </a:solidFill>
                          <a:ea typeface="+mn-ea"/>
                          <a:cs typeface="+mn-cs"/>
                        </a:rPr>
                        <a:t>Adapt/translate materials (see section 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-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Hubs &amp; Local HRs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42287"/>
                  </a:ext>
                </a:extLst>
              </a:tr>
              <a:tr h="5645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3C68"/>
                          </a:solidFill>
                          <a:ea typeface="+mn-ea"/>
                          <a:cs typeface="+mn-cs"/>
                        </a:rPr>
                        <a:t>Set up workshops to educate on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From end of April (materials ready) &amp; all year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Hubs &amp; Local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47571"/>
                  </a:ext>
                </a:extLst>
              </a:tr>
              <a:tr h="80646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3C68"/>
                          </a:solidFill>
                          <a:ea typeface="+mn-ea"/>
                          <a:cs typeface="+mn-cs"/>
                        </a:rPr>
                        <a:t>Promote feedback following HR processes calendar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Beg. of April 2021</a:t>
                      </a:r>
                    </a:p>
                    <a:p>
                      <a:r>
                        <a:rPr lang="en-US" dirty="0"/>
                        <a:t>&amp;</a:t>
                      </a:r>
                    </a:p>
                    <a:p>
                      <a:r>
                        <a:rPr lang="en-US" dirty="0"/>
                        <a:t>all year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TM with iDevelop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Hubs &amp; Local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95648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Rollout of 360° feedback for GLT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 (tbc) / 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897273"/>
                  </a:ext>
                </a:extLst>
              </a:tr>
              <a:tr h="83662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Monitor feedback (quality, quantity): </a:t>
                      </a:r>
                      <a:br>
                        <a:rPr lang="en-US" dirty="0"/>
                      </a:br>
                      <a:r>
                        <a:rPr lang="en-US" dirty="0"/>
                        <a:t>iPeople, HR insights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year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Hubs &amp; Local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9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2373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B837099-3700-4D85-B403-89C7D0EC23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awareness to make Feedback continuous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D68E31E-1786-4BFF-AF42-4C52379F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plan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ADF2E1D-6294-4253-8FE2-7192880CC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88962"/>
              </p:ext>
            </p:extLst>
          </p:nvPr>
        </p:nvGraphicFramePr>
        <p:xfrm>
          <a:off x="509228" y="1498645"/>
          <a:ext cx="11173544" cy="43721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11626">
                  <a:extLst>
                    <a:ext uri="{9D8B030D-6E8A-4147-A177-3AD203B41FA5}">
                      <a16:colId xmlns:a16="http://schemas.microsoft.com/office/drawing/2014/main" val="4122319397"/>
                    </a:ext>
                  </a:extLst>
                </a:gridCol>
                <a:gridCol w="2464943">
                  <a:extLst>
                    <a:ext uri="{9D8B030D-6E8A-4147-A177-3AD203B41FA5}">
                      <a16:colId xmlns:a16="http://schemas.microsoft.com/office/drawing/2014/main" val="3149819090"/>
                    </a:ext>
                  </a:extLst>
                </a:gridCol>
                <a:gridCol w="2464943">
                  <a:extLst>
                    <a:ext uri="{9D8B030D-6E8A-4147-A177-3AD203B41FA5}">
                      <a16:colId xmlns:a16="http://schemas.microsoft.com/office/drawing/2014/main" val="3517604946"/>
                    </a:ext>
                  </a:extLst>
                </a:gridCol>
                <a:gridCol w="2432032">
                  <a:extLst>
                    <a:ext uri="{9D8B030D-6E8A-4147-A177-3AD203B41FA5}">
                      <a16:colId xmlns:a16="http://schemas.microsoft.com/office/drawing/2014/main" val="209162326"/>
                    </a:ext>
                  </a:extLst>
                </a:gridCol>
              </a:tblGrid>
              <a:tr h="341257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528239"/>
                  </a:ext>
                </a:extLst>
              </a:tr>
              <a:tr h="6671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3C68"/>
                          </a:solidFill>
                          <a:ea typeface="+mn-ea"/>
                          <a:cs typeface="+mn-cs"/>
                        </a:rPr>
                        <a:t>Communication on available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HR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58903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3C68"/>
                          </a:solidFill>
                          <a:ea typeface="+mn-ea"/>
                          <a:cs typeface="+mn-cs"/>
                        </a:rPr>
                        <a:t>Communicate on materials available for your local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Ipsen all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From mid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Hubs &amp; Local HRs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42287"/>
                  </a:ext>
                </a:extLst>
              </a:tr>
              <a:tr h="5960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3C68"/>
                          </a:solidFill>
                          <a:ea typeface="+mn-ea"/>
                          <a:cs typeface="+mn-cs"/>
                        </a:rPr>
                        <a:t>Ipsen Planet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Ipsen all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April/ May (tbc)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47571"/>
                  </a:ext>
                </a:extLst>
              </a:tr>
              <a:tr h="8880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3C68"/>
                          </a:solidFill>
                          <a:ea typeface="+mn-ea"/>
                          <a:cs typeface="+mn-cs"/>
                        </a:rPr>
                        <a:t>Email templates linked to HR processes with mention of 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Ipsen all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From  April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&amp;</a:t>
                      </a:r>
                    </a:p>
                    <a:p>
                      <a:r>
                        <a:rPr lang="en-US" dirty="0"/>
                        <a:t>All year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Created by Global TM</a:t>
                      </a:r>
                    </a:p>
                    <a:p>
                      <a:r>
                        <a:rPr lang="en-US" dirty="0"/>
                        <a:t>Sent by Hubs &amp; Local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95648"/>
                  </a:ext>
                </a:extLst>
              </a:tr>
              <a:tr h="105164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Leverage communication opportunities about feedback: Divisional town hall / Seminars / Team meetings / Leaders’ forum…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Ipsen targeted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along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BHRs / Local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89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88708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BE5A992-72D5-40B3-9D2D-6F10884A9554}"/>
              </a:ext>
            </a:extLst>
          </p:cNvPr>
          <p:cNvSpPr/>
          <p:nvPr/>
        </p:nvSpPr>
        <p:spPr>
          <a:xfrm>
            <a:off x="491930" y="5349527"/>
            <a:ext cx="10940845" cy="14798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3330AC-9815-430F-9590-DA855E0B523D}"/>
              </a:ext>
            </a:extLst>
          </p:cNvPr>
          <p:cNvSpPr/>
          <p:nvPr/>
        </p:nvSpPr>
        <p:spPr>
          <a:xfrm>
            <a:off x="491928" y="4001266"/>
            <a:ext cx="10940845" cy="13398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74AA01-1723-4BEC-A358-A5895296E09C}"/>
              </a:ext>
            </a:extLst>
          </p:cNvPr>
          <p:cNvSpPr/>
          <p:nvPr/>
        </p:nvSpPr>
        <p:spPr>
          <a:xfrm>
            <a:off x="491929" y="2730909"/>
            <a:ext cx="10940845" cy="12388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F62D0-CB05-4152-8200-9106F35F0EA7}"/>
              </a:ext>
            </a:extLst>
          </p:cNvPr>
          <p:cNvSpPr/>
          <p:nvPr/>
        </p:nvSpPr>
        <p:spPr>
          <a:xfrm>
            <a:off x="491930" y="816476"/>
            <a:ext cx="8433944" cy="1895071"/>
          </a:xfrm>
          <a:prstGeom prst="rect">
            <a:avLst/>
          </a:prstGeom>
          <a:solidFill>
            <a:srgbClr val="00D7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9824D-B0F5-4541-A3EE-0658F170A19A}"/>
              </a:ext>
            </a:extLst>
          </p:cNvPr>
          <p:cNvSpPr/>
          <p:nvPr/>
        </p:nvSpPr>
        <p:spPr>
          <a:xfrm>
            <a:off x="1088199" y="5411706"/>
            <a:ext cx="2491274" cy="629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accent2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Executives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1D52B7-5BB4-4AA2-81C8-AF8870AF8844}"/>
              </a:ext>
            </a:extLst>
          </p:cNvPr>
          <p:cNvSpPr/>
          <p:nvPr/>
        </p:nvSpPr>
        <p:spPr>
          <a:xfrm>
            <a:off x="3719422" y="5411706"/>
            <a:ext cx="2491274" cy="629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accent2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Senior Leaders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99F447-EBCA-4F2D-BA54-945C24D4CB04}"/>
              </a:ext>
            </a:extLst>
          </p:cNvPr>
          <p:cNvSpPr/>
          <p:nvPr/>
        </p:nvSpPr>
        <p:spPr>
          <a:xfrm>
            <a:off x="6341307" y="5411706"/>
            <a:ext cx="2491274" cy="629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accent2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Leaders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F5C983-DACB-4BA3-9F71-ED3CEA1DB831}"/>
              </a:ext>
            </a:extLst>
          </p:cNvPr>
          <p:cNvSpPr/>
          <p:nvPr/>
        </p:nvSpPr>
        <p:spPr>
          <a:xfrm>
            <a:off x="8916349" y="5411706"/>
            <a:ext cx="2491274" cy="629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accent2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Individual </a:t>
            </a:r>
            <a:br>
              <a:rPr lang="fr-FR" dirty="0">
                <a:solidFill>
                  <a:srgbClr val="003C68"/>
                </a:solidFill>
              </a:rPr>
            </a:br>
            <a:r>
              <a:rPr lang="fr-FR" dirty="0">
                <a:solidFill>
                  <a:srgbClr val="003C68"/>
                </a:solidFill>
              </a:rPr>
              <a:t>Contributors 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611A662-15AB-4573-A631-CAFA0F441FDF}"/>
              </a:ext>
            </a:extLst>
          </p:cNvPr>
          <p:cNvSpPr/>
          <p:nvPr/>
        </p:nvSpPr>
        <p:spPr>
          <a:xfrm>
            <a:off x="1069166" y="6105714"/>
            <a:ext cx="2478833" cy="629818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accent2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ELT members</a:t>
            </a:r>
            <a:br>
              <a:rPr lang="fr-FR" dirty="0">
                <a:solidFill>
                  <a:srgbClr val="003C68"/>
                </a:solidFill>
              </a:rPr>
            </a:br>
            <a:r>
              <a:rPr lang="fr-FR" dirty="0">
                <a:solidFill>
                  <a:srgbClr val="003C68"/>
                </a:solidFill>
              </a:rPr>
              <a:t> as sponsors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846EA7B9-4A74-4A2C-98F4-884557B17392}"/>
              </a:ext>
            </a:extLst>
          </p:cNvPr>
          <p:cNvSpPr/>
          <p:nvPr/>
        </p:nvSpPr>
        <p:spPr>
          <a:xfrm>
            <a:off x="1121954" y="917812"/>
            <a:ext cx="7708854" cy="527511"/>
          </a:xfrm>
          <a:prstGeom prst="round2DiagRect">
            <a:avLst/>
          </a:prstGeom>
          <a:solidFill>
            <a:schemeClr val="bg1"/>
          </a:solidFill>
          <a:ln>
            <a:solidFill>
              <a:srgbClr val="00D7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Lead by example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DEDF4A8-552A-4B18-AF2E-B41862E9BB1E}"/>
              </a:ext>
            </a:extLst>
          </p:cNvPr>
          <p:cNvSpPr/>
          <p:nvPr/>
        </p:nvSpPr>
        <p:spPr>
          <a:xfrm>
            <a:off x="1117426" y="2793038"/>
            <a:ext cx="10245011" cy="1143335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CONTINUOUS FEEDBACK: IMPLEMENT A FEEDBACK CULTURE</a:t>
            </a:r>
            <a:br>
              <a:rPr lang="fr-FR" dirty="0">
                <a:solidFill>
                  <a:srgbClr val="003C68"/>
                </a:solidFill>
              </a:rPr>
            </a:br>
            <a:r>
              <a:rPr lang="fr-FR" sz="500" dirty="0">
                <a:solidFill>
                  <a:srgbClr val="003C68"/>
                </a:solidFill>
              </a:rPr>
              <a:t> </a:t>
            </a:r>
            <a:endParaRPr lang="fr-FR" sz="800" dirty="0">
              <a:solidFill>
                <a:srgbClr val="003C68"/>
              </a:solidFill>
            </a:endParaRPr>
          </a:p>
          <a:p>
            <a:pPr algn="ctr"/>
            <a:r>
              <a:rPr lang="en-US" sz="1600" dirty="0">
                <a:solidFill>
                  <a:srgbClr val="003C68"/>
                </a:solidFill>
              </a:rPr>
              <a:t>Who gives feedback?   /   Who receives it?   /    How often does it occur?   /    How do we do it? / What is the goal of 								feedback?</a:t>
            </a:r>
          </a:p>
          <a:p>
            <a:pPr algn="ctr"/>
            <a:endParaRPr lang="fr-FR" dirty="0">
              <a:solidFill>
                <a:srgbClr val="003C68"/>
              </a:solidFill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E3342C9-3202-49AB-A97D-B0969F1D8435}"/>
              </a:ext>
            </a:extLst>
          </p:cNvPr>
          <p:cNvSpPr/>
          <p:nvPr/>
        </p:nvSpPr>
        <p:spPr>
          <a:xfrm>
            <a:off x="1111793" y="1500238"/>
            <a:ext cx="7714181" cy="575632"/>
          </a:xfrm>
          <a:prstGeom prst="round2DiagRect">
            <a:avLst/>
          </a:prstGeom>
          <a:solidFill>
            <a:schemeClr val="bg1"/>
          </a:solidFill>
          <a:ln>
            <a:solidFill>
              <a:srgbClr val="00D7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C68"/>
                </a:solidFill>
              </a:rPr>
              <a:t>Set clear expectations </a:t>
            </a:r>
            <a:r>
              <a:rPr lang="en-US" sz="1400" i="1" dirty="0">
                <a:solidFill>
                  <a:srgbClr val="003C68"/>
                </a:solidFill>
              </a:rPr>
              <a:t>(Nurture Positive and Corrective Feedback)</a:t>
            </a:r>
            <a:endParaRPr lang="fr-FR" i="1" dirty="0">
              <a:solidFill>
                <a:srgbClr val="003C68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D9E1300D-3929-4724-AAEF-4035DABDAEEB}"/>
              </a:ext>
            </a:extLst>
          </p:cNvPr>
          <p:cNvSpPr/>
          <p:nvPr/>
        </p:nvSpPr>
        <p:spPr>
          <a:xfrm>
            <a:off x="1096167" y="4026774"/>
            <a:ext cx="10284933" cy="798407"/>
          </a:xfrm>
          <a:prstGeom prst="round2Diag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3C68"/>
              </a:solidFill>
            </a:endParaRPr>
          </a:p>
          <a:p>
            <a:pPr algn="ctr"/>
            <a:r>
              <a:rPr lang="fr-FR" dirty="0">
                <a:solidFill>
                  <a:srgbClr val="003C68"/>
                </a:solidFill>
              </a:rPr>
              <a:t>Use different feedback channels</a:t>
            </a:r>
          </a:p>
          <a:p>
            <a:pPr algn="ctr"/>
            <a:r>
              <a:rPr lang="en-US" sz="1600" dirty="0">
                <a:solidFill>
                  <a:srgbClr val="003C68"/>
                </a:solidFill>
              </a:rPr>
              <a:t>Attributed		Anonymous	1:1		180°		360°</a:t>
            </a:r>
          </a:p>
          <a:p>
            <a:pPr algn="ctr"/>
            <a:r>
              <a:rPr lang="en-US" sz="1600" dirty="0">
                <a:solidFill>
                  <a:srgbClr val="003C68"/>
                </a:solidFill>
              </a:rPr>
              <a:t>Individual		Group			Face to face	Remote</a:t>
            </a:r>
          </a:p>
          <a:p>
            <a:pPr algn="ctr"/>
            <a:endParaRPr lang="fr-FR" dirty="0">
              <a:solidFill>
                <a:srgbClr val="003C68"/>
              </a:solidFill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983515F5-F60C-4090-97F2-BB1E16F7E831}"/>
              </a:ext>
            </a:extLst>
          </p:cNvPr>
          <p:cNvSpPr/>
          <p:nvPr/>
        </p:nvSpPr>
        <p:spPr>
          <a:xfrm>
            <a:off x="1096168" y="2155289"/>
            <a:ext cx="7736414" cy="492130"/>
          </a:xfrm>
          <a:prstGeom prst="round2DiagRect">
            <a:avLst/>
          </a:prstGeom>
          <a:solidFill>
            <a:schemeClr val="bg1"/>
          </a:solidFill>
          <a:ln>
            <a:solidFill>
              <a:srgbClr val="00D7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C68"/>
                </a:solidFill>
              </a:rPr>
              <a:t>Improve business performance and Grow our people</a:t>
            </a:r>
            <a:endParaRPr lang="fr-FR" sz="1400" i="1" dirty="0">
              <a:solidFill>
                <a:srgbClr val="003C68"/>
              </a:solidFill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B94AD676-FA2C-4B49-94A2-CFC4545E53B5}"/>
              </a:ext>
            </a:extLst>
          </p:cNvPr>
          <p:cNvSpPr/>
          <p:nvPr/>
        </p:nvSpPr>
        <p:spPr>
          <a:xfrm>
            <a:off x="1107651" y="4882217"/>
            <a:ext cx="10293101" cy="397179"/>
          </a:xfrm>
          <a:prstGeom prst="round2Diag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C68"/>
                </a:solidFill>
              </a:rPr>
              <a:t>Ensure a feedback safe environment</a:t>
            </a:r>
            <a:endParaRPr lang="fr-FR" dirty="0">
              <a:solidFill>
                <a:srgbClr val="003C68"/>
              </a:solidFill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4A0CE22B-8C75-4EFA-89C8-AE679714F775}"/>
              </a:ext>
            </a:extLst>
          </p:cNvPr>
          <p:cNvSpPr/>
          <p:nvPr/>
        </p:nvSpPr>
        <p:spPr>
          <a:xfrm>
            <a:off x="3731410" y="6115129"/>
            <a:ext cx="7669342" cy="616126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accent2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C68"/>
                </a:solidFill>
              </a:rPr>
              <a:t>Change mindset </a:t>
            </a:r>
          </a:p>
          <a:p>
            <a:pPr algn="ctr"/>
            <a:r>
              <a:rPr lang="en-US" dirty="0">
                <a:solidFill>
                  <a:srgbClr val="003C68"/>
                </a:solidFill>
              </a:rPr>
              <a:t>Practice feedback: “Grow, Perform, Succeed”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527E2CB-1C50-455B-833F-28B18E9F91E8}"/>
              </a:ext>
            </a:extLst>
          </p:cNvPr>
          <p:cNvSpPr/>
          <p:nvPr/>
        </p:nvSpPr>
        <p:spPr>
          <a:xfrm>
            <a:off x="587456" y="4036818"/>
            <a:ext cx="403462" cy="1237264"/>
          </a:xfrm>
          <a:prstGeom prst="round2Diag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HOW</a:t>
            </a: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B51831D0-497E-4321-ADE9-5621E9103AC5}"/>
              </a:ext>
            </a:extLst>
          </p:cNvPr>
          <p:cNvSpPr/>
          <p:nvPr/>
        </p:nvSpPr>
        <p:spPr>
          <a:xfrm>
            <a:off x="587776" y="903208"/>
            <a:ext cx="400362" cy="1744211"/>
          </a:xfrm>
          <a:prstGeom prst="round2DiagRect">
            <a:avLst/>
          </a:prstGeom>
          <a:solidFill>
            <a:schemeClr val="bg1"/>
          </a:solidFill>
          <a:ln>
            <a:solidFill>
              <a:srgbClr val="00D7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WHY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4BF8D7E4-F60C-473E-8BEE-8C31687B8FF4}"/>
              </a:ext>
            </a:extLst>
          </p:cNvPr>
          <p:cNvSpPr/>
          <p:nvPr/>
        </p:nvSpPr>
        <p:spPr>
          <a:xfrm>
            <a:off x="586996" y="5376713"/>
            <a:ext cx="407910" cy="1358819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accent2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WHO</a:t>
            </a: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F2753956-66BD-48FC-9D58-EA1506487294}"/>
              </a:ext>
            </a:extLst>
          </p:cNvPr>
          <p:cNvSpPr/>
          <p:nvPr/>
        </p:nvSpPr>
        <p:spPr>
          <a:xfrm>
            <a:off x="587776" y="2778626"/>
            <a:ext cx="400362" cy="115556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68"/>
                </a:solidFill>
              </a:rPr>
              <a:t>WHAT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EF4D989-2A4C-4E8B-AED8-31B41763F559}"/>
              </a:ext>
            </a:extLst>
          </p:cNvPr>
          <p:cNvSpPr/>
          <p:nvPr/>
        </p:nvSpPr>
        <p:spPr>
          <a:xfrm>
            <a:off x="9062049" y="1289845"/>
            <a:ext cx="2491274" cy="443360"/>
          </a:xfrm>
          <a:prstGeom prst="chevron">
            <a:avLst/>
          </a:prstGeom>
          <a:solidFill>
            <a:srgbClr val="00D7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talents &amp; high po</a:t>
            </a:r>
          </a:p>
        </p:txBody>
      </p:sp>
      <p:sp>
        <p:nvSpPr>
          <p:cNvPr id="23" name="Speech Bubble: Oval 2">
            <a:extLst>
              <a:ext uri="{FF2B5EF4-FFF2-40B4-BE49-F238E27FC236}">
                <a16:creationId xmlns:a16="http://schemas.microsoft.com/office/drawing/2014/main" id="{E003AA2E-CAC4-404B-B7C0-D2DB8F081C1C}"/>
              </a:ext>
            </a:extLst>
          </p:cNvPr>
          <p:cNvSpPr/>
          <p:nvPr/>
        </p:nvSpPr>
        <p:spPr>
          <a:xfrm>
            <a:off x="9062049" y="1957305"/>
            <a:ext cx="2491274" cy="443360"/>
          </a:xfrm>
          <a:prstGeom prst="chevron">
            <a:avLst/>
          </a:prstGeom>
          <a:solidFill>
            <a:srgbClr val="00D7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internal mobility</a:t>
            </a:r>
          </a:p>
        </p:txBody>
      </p:sp>
      <p:sp>
        <p:nvSpPr>
          <p:cNvPr id="24" name="Titre 3">
            <a:extLst>
              <a:ext uri="{FF2B5EF4-FFF2-40B4-BE49-F238E27FC236}">
                <a16:creationId xmlns:a16="http://schemas.microsoft.com/office/drawing/2014/main" id="{316FAEB3-8678-4E68-B4B8-EA3B565A3D03}"/>
              </a:ext>
            </a:extLst>
          </p:cNvPr>
          <p:cNvSpPr txBox="1">
            <a:spLocks/>
          </p:cNvSpPr>
          <p:nvPr/>
        </p:nvSpPr>
        <p:spPr>
          <a:xfrm>
            <a:off x="454762" y="332407"/>
            <a:ext cx="8693012" cy="576064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C68"/>
                </a:solidFill>
                <a:latin typeface="PF Highway Sans Pro" charset="0"/>
                <a:ea typeface="PF Highway Sans Pro" charset="0"/>
                <a:cs typeface="PF Highway Sans Pro" charset="0"/>
              </a:defRPr>
            </a:lvl1pPr>
          </a:lstStyle>
          <a:p>
            <a:r>
              <a:rPr lang="en-US" dirty="0"/>
              <a:t>Culture of Continuous Feedback – at a glance</a:t>
            </a:r>
          </a:p>
        </p:txBody>
      </p:sp>
    </p:spTree>
    <p:extLst>
      <p:ext uri="{BB962C8B-B14F-4D97-AF65-F5344CB8AC3E}">
        <p14:creationId xmlns:p14="http://schemas.microsoft.com/office/powerpoint/2010/main" val="42741091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8C300E-805A-4110-9A79-2EC4213CB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b="1" dirty="0"/>
              <a:t>04</a:t>
            </a:r>
            <a:r>
              <a:rPr lang="en-US" b="1" dirty="0"/>
              <a:t> </a:t>
            </a:r>
          </a:p>
          <a:p>
            <a:r>
              <a:rPr lang="en-US" b="1" dirty="0"/>
              <a:t>Feedback </a:t>
            </a:r>
          </a:p>
          <a:p>
            <a:r>
              <a:rPr lang="en-US" b="1" dirty="0"/>
              <a:t>Toolkit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30D254-0D5E-4211-A70E-D4A29CE341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5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0B1B8D-E013-4C51-A5B3-D0E3542A0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643" y="2960881"/>
            <a:ext cx="4104456" cy="8811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Engagement platform for yearly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Pulse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 / Best place to work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321979-D771-4C1B-B3F7-E28E6F301E0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600643" y="2600842"/>
            <a:ext cx="4104456" cy="313508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Employee  survey Feedback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4557D99-5382-467E-89FC-0C44CE56D861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600643" y="4574371"/>
            <a:ext cx="4104456" cy="313509"/>
          </a:xfrm>
          <a:solidFill>
            <a:schemeClr val="tx1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Employee review Feedback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BC33D48-390A-483C-B468-6D6AE2B22BAA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600643" y="4934411"/>
            <a:ext cx="4104456" cy="8811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Glassdoor / Indeed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media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7CD0E19-761C-4E35-B414-F5D6D6375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Feedback tool for which use cases?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7A474E4-97E9-4726-8D58-500A0073B5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Off the shelf tools available to promote a culture of continuous Feedback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D14DA7A-63B3-488C-B61B-33113A691F14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146403" y="2960880"/>
            <a:ext cx="4248472" cy="143902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Feedback on Self – iPeople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Feedback on Worker – iPeople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360°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1:1 ones: questions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Surveys (Forms*…)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FA6B91C-8C03-433B-9E77-98B71A1F69BF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146403" y="2600842"/>
            <a:ext cx="4248472" cy="313508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Employee/Manager Feedback 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DCAE8-D164-49BC-A8D1-44475D666C5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7146403" y="4574371"/>
            <a:ext cx="4248472" cy="313509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Employee peer-to-peer Feedback 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B7D71DB-6BC7-44AA-A751-E7FD235411ED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146403" y="4934410"/>
            <a:ext cx="4248472" cy="110378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Be*One: Ipsen recognition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 meetings: icebreakers for F2F &amp; virtual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Feedback on Self – iPeople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1:1 ones: questions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1C5A67-029C-42ED-930D-5FB9071D91BF}"/>
              </a:ext>
            </a:extLst>
          </p:cNvPr>
          <p:cNvSpPr txBox="1"/>
          <p:nvPr/>
        </p:nvSpPr>
        <p:spPr>
          <a:xfrm>
            <a:off x="1010687" y="1629430"/>
            <a:ext cx="10522176" cy="369332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rgbClr val="00D7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Highway Sans Pro" charset="0"/>
              </a:rPr>
              <a:t>All materials and how to  guides will be available on a dedicated Box folder in April</a:t>
            </a:r>
          </a:p>
        </p:txBody>
      </p:sp>
      <p:pic>
        <p:nvPicPr>
          <p:cNvPr id="14" name="Graphique 13" descr="Coche">
            <a:extLst>
              <a:ext uri="{FF2B5EF4-FFF2-40B4-BE49-F238E27FC236}">
                <a16:creationId xmlns:a16="http://schemas.microsoft.com/office/drawing/2014/main" id="{49670D54-865F-410E-8126-6BF6B078A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0609" y="6148582"/>
            <a:ext cx="602822" cy="602822"/>
          </a:xfrm>
          <a:prstGeom prst="rect">
            <a:avLst/>
          </a:prstGeom>
        </p:spPr>
      </p:pic>
      <p:pic>
        <p:nvPicPr>
          <p:cNvPr id="15" name="Graphique 14" descr="Horloge">
            <a:extLst>
              <a:ext uri="{FF2B5EF4-FFF2-40B4-BE49-F238E27FC236}">
                <a16:creationId xmlns:a16="http://schemas.microsoft.com/office/drawing/2014/main" id="{FA423CF0-E7C0-4ED5-8768-343D7AAB9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4519" y="6063701"/>
            <a:ext cx="787052" cy="7870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82B8F05-CB6A-49A4-9399-EF93408F4D9E}"/>
              </a:ext>
            </a:extLst>
          </p:cNvPr>
          <p:cNvSpPr txBox="1"/>
          <p:nvPr/>
        </p:nvSpPr>
        <p:spPr>
          <a:xfrm>
            <a:off x="2313431" y="6395672"/>
            <a:ext cx="573042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Ready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D72452B-236D-4983-AF04-489735446AB1}"/>
              </a:ext>
            </a:extLst>
          </p:cNvPr>
          <p:cNvSpPr txBox="1"/>
          <p:nvPr/>
        </p:nvSpPr>
        <p:spPr>
          <a:xfrm>
            <a:off x="5485256" y="6392361"/>
            <a:ext cx="1221488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Coming soon</a:t>
            </a:r>
          </a:p>
        </p:txBody>
      </p:sp>
      <p:pic>
        <p:nvPicPr>
          <p:cNvPr id="17" name="Graphique 16" descr="Horloge">
            <a:extLst>
              <a:ext uri="{FF2B5EF4-FFF2-40B4-BE49-F238E27FC236}">
                <a16:creationId xmlns:a16="http://schemas.microsoft.com/office/drawing/2014/main" id="{92D9A0A7-826A-4A4A-9A36-7780046D0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2895" y="2930921"/>
            <a:ext cx="280246" cy="280246"/>
          </a:xfrm>
          <a:prstGeom prst="rect">
            <a:avLst/>
          </a:prstGeom>
        </p:spPr>
      </p:pic>
      <p:pic>
        <p:nvPicPr>
          <p:cNvPr id="18" name="Graphique 17" descr="Horloge">
            <a:extLst>
              <a:ext uri="{FF2B5EF4-FFF2-40B4-BE49-F238E27FC236}">
                <a16:creationId xmlns:a16="http://schemas.microsoft.com/office/drawing/2014/main" id="{D82BEB9F-A62B-4963-A69D-CF0D5B832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03310" y="3325958"/>
            <a:ext cx="280246" cy="280246"/>
          </a:xfrm>
          <a:prstGeom prst="rect">
            <a:avLst/>
          </a:prstGeom>
        </p:spPr>
      </p:pic>
      <p:pic>
        <p:nvPicPr>
          <p:cNvPr id="19" name="Graphique 18" descr="Horloge">
            <a:extLst>
              <a:ext uri="{FF2B5EF4-FFF2-40B4-BE49-F238E27FC236}">
                <a16:creationId xmlns:a16="http://schemas.microsoft.com/office/drawing/2014/main" id="{31A65C77-2702-47F8-B747-CA4CF981F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1523" y="3183452"/>
            <a:ext cx="280246" cy="280246"/>
          </a:xfrm>
          <a:prstGeom prst="rect">
            <a:avLst/>
          </a:prstGeom>
        </p:spPr>
      </p:pic>
      <p:pic>
        <p:nvPicPr>
          <p:cNvPr id="20" name="Graphique 19" descr="Coche">
            <a:extLst>
              <a:ext uri="{FF2B5EF4-FFF2-40B4-BE49-F238E27FC236}">
                <a16:creationId xmlns:a16="http://schemas.microsoft.com/office/drawing/2014/main" id="{98BF3C35-D8BF-4F48-B5C7-FDF441BF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4577" y="2927247"/>
            <a:ext cx="277000" cy="277000"/>
          </a:xfrm>
          <a:prstGeom prst="rect">
            <a:avLst/>
          </a:prstGeom>
        </p:spPr>
      </p:pic>
      <p:pic>
        <p:nvPicPr>
          <p:cNvPr id="21" name="Graphique 20" descr="Coche">
            <a:extLst>
              <a:ext uri="{FF2B5EF4-FFF2-40B4-BE49-F238E27FC236}">
                <a16:creationId xmlns:a16="http://schemas.microsoft.com/office/drawing/2014/main" id="{D191F3AF-DDA4-4F00-8EAD-19E3CB874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8035" y="3139096"/>
            <a:ext cx="277000" cy="277000"/>
          </a:xfrm>
          <a:prstGeom prst="rect">
            <a:avLst/>
          </a:prstGeom>
        </p:spPr>
      </p:pic>
      <p:pic>
        <p:nvPicPr>
          <p:cNvPr id="22" name="Graphique 21" descr="Coche">
            <a:extLst>
              <a:ext uri="{FF2B5EF4-FFF2-40B4-BE49-F238E27FC236}">
                <a16:creationId xmlns:a16="http://schemas.microsoft.com/office/drawing/2014/main" id="{492EEC78-47EA-43F8-A621-7CABE3AB0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1407" y="4913682"/>
            <a:ext cx="277000" cy="277000"/>
          </a:xfrm>
          <a:prstGeom prst="rect">
            <a:avLst/>
          </a:prstGeom>
        </p:spPr>
      </p:pic>
      <p:pic>
        <p:nvPicPr>
          <p:cNvPr id="23" name="Graphique 22" descr="Coche">
            <a:extLst>
              <a:ext uri="{FF2B5EF4-FFF2-40B4-BE49-F238E27FC236}">
                <a16:creationId xmlns:a16="http://schemas.microsoft.com/office/drawing/2014/main" id="{99734DA9-EE9F-495E-9534-AE5D06FCD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7577" y="5292745"/>
            <a:ext cx="277000" cy="277000"/>
          </a:xfrm>
          <a:prstGeom prst="rect">
            <a:avLst/>
          </a:prstGeom>
        </p:spPr>
      </p:pic>
      <p:pic>
        <p:nvPicPr>
          <p:cNvPr id="24" name="Graphique 23" descr="Coche">
            <a:extLst>
              <a:ext uri="{FF2B5EF4-FFF2-40B4-BE49-F238E27FC236}">
                <a16:creationId xmlns:a16="http://schemas.microsoft.com/office/drawing/2014/main" id="{4356CB1F-D8B2-46B9-9CD4-644D18486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3769" y="4913682"/>
            <a:ext cx="277000" cy="277000"/>
          </a:xfrm>
          <a:prstGeom prst="rect">
            <a:avLst/>
          </a:prstGeom>
        </p:spPr>
      </p:pic>
      <p:pic>
        <p:nvPicPr>
          <p:cNvPr id="25" name="Graphique 24" descr="Coche">
            <a:extLst>
              <a:ext uri="{FF2B5EF4-FFF2-40B4-BE49-F238E27FC236}">
                <a16:creationId xmlns:a16="http://schemas.microsoft.com/office/drawing/2014/main" id="{91923747-A9FC-4232-8E02-527202790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4646" y="5139873"/>
            <a:ext cx="277000" cy="277000"/>
          </a:xfrm>
          <a:prstGeom prst="rect">
            <a:avLst/>
          </a:prstGeom>
        </p:spPr>
      </p:pic>
      <p:pic>
        <p:nvPicPr>
          <p:cNvPr id="26" name="Graphique 25" descr="Coche">
            <a:extLst>
              <a:ext uri="{FF2B5EF4-FFF2-40B4-BE49-F238E27FC236}">
                <a16:creationId xmlns:a16="http://schemas.microsoft.com/office/drawing/2014/main" id="{B1D3AB9A-2EB0-43C6-8975-8EC7AB588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6694" y="3418175"/>
            <a:ext cx="277000" cy="277000"/>
          </a:xfrm>
          <a:prstGeom prst="rect">
            <a:avLst/>
          </a:prstGeom>
        </p:spPr>
      </p:pic>
      <p:pic>
        <p:nvPicPr>
          <p:cNvPr id="27" name="Graphique 26" descr="Horloge">
            <a:extLst>
              <a:ext uri="{FF2B5EF4-FFF2-40B4-BE49-F238E27FC236}">
                <a16:creationId xmlns:a16="http://schemas.microsoft.com/office/drawing/2014/main" id="{3303F9F7-0304-430E-9F88-98441FF56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4085" y="3565059"/>
            <a:ext cx="280246" cy="280246"/>
          </a:xfrm>
          <a:prstGeom prst="rect">
            <a:avLst/>
          </a:prstGeom>
        </p:spPr>
      </p:pic>
      <p:pic>
        <p:nvPicPr>
          <p:cNvPr id="28" name="Graphique 27" descr="Horloge">
            <a:extLst>
              <a:ext uri="{FF2B5EF4-FFF2-40B4-BE49-F238E27FC236}">
                <a16:creationId xmlns:a16="http://schemas.microsoft.com/office/drawing/2014/main" id="{D8C44582-394B-458D-A223-1BDB3AF32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9054" y="5511921"/>
            <a:ext cx="280246" cy="280246"/>
          </a:xfrm>
          <a:prstGeom prst="rect">
            <a:avLst/>
          </a:prstGeom>
        </p:spPr>
      </p:pic>
      <p:pic>
        <p:nvPicPr>
          <p:cNvPr id="29" name="Graphique 28" descr="Horloge">
            <a:extLst>
              <a:ext uri="{FF2B5EF4-FFF2-40B4-BE49-F238E27FC236}">
                <a16:creationId xmlns:a16="http://schemas.microsoft.com/office/drawing/2014/main" id="{DDC4BD7A-FECF-45F9-B010-18E60BF1C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92740" y="5088577"/>
            <a:ext cx="280246" cy="28024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56EC8297-81A8-481A-BECA-25F66F7960A1}"/>
              </a:ext>
            </a:extLst>
          </p:cNvPr>
          <p:cNvSpPr txBox="1"/>
          <p:nvPr/>
        </p:nvSpPr>
        <p:spPr>
          <a:xfrm>
            <a:off x="8048625" y="6457227"/>
            <a:ext cx="2352952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*anonymous or non anonymous</a:t>
            </a:r>
          </a:p>
        </p:txBody>
      </p:sp>
    </p:spTree>
    <p:extLst>
      <p:ext uri="{BB962C8B-B14F-4D97-AF65-F5344CB8AC3E}">
        <p14:creationId xmlns:p14="http://schemas.microsoft.com/office/powerpoint/2010/main" val="119891868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CED2A-A132-4EE0-97CA-CB817235A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 for all in iPeople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39357-5217-4114-B218-F743BE00A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Make feedback continuous and not linked to iPerform only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501D8F-0662-4922-9D81-3BBCCB79B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09" y="125471"/>
            <a:ext cx="1145400" cy="11312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84C5AA-C7B5-4A5D-A87E-3FDF56195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188" y="3118109"/>
            <a:ext cx="4214812" cy="21466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0FD4E0D-C424-47F4-A4DE-4B4D86698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187" y="1023489"/>
            <a:ext cx="4191697" cy="19601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A1408B4-6D00-4E17-B99C-19C4B19DA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595" y="1567949"/>
            <a:ext cx="3791205" cy="1180426"/>
          </a:xfrm>
          <a:prstGeom prst="rect">
            <a:avLst/>
          </a:prstGeom>
        </p:spPr>
      </p:pic>
      <p:sp>
        <p:nvSpPr>
          <p:cNvPr id="14" name="Bulle narrative : rectangle 13">
            <a:extLst>
              <a:ext uri="{FF2B5EF4-FFF2-40B4-BE49-F238E27FC236}">
                <a16:creationId xmlns:a16="http://schemas.microsoft.com/office/drawing/2014/main" id="{9D37AAEF-6CFB-4B23-A307-8BEFC7D61F90}"/>
              </a:ext>
            </a:extLst>
          </p:cNvPr>
          <p:cNvSpPr/>
          <p:nvPr/>
        </p:nvSpPr>
        <p:spPr>
          <a:xfrm>
            <a:off x="4458772" y="2214918"/>
            <a:ext cx="1549470" cy="690359"/>
          </a:xfrm>
          <a:prstGeom prst="wedgeRectCallout">
            <a:avLst>
              <a:gd name="adj1" fmla="val -123370"/>
              <a:gd name="adj2" fmla="val -11279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 available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all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via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iPeople search bar</a:t>
            </a:r>
          </a:p>
        </p:txBody>
      </p:sp>
      <p:pic>
        <p:nvPicPr>
          <p:cNvPr id="19" name="Graphique 18" descr="Livre ouvert">
            <a:hlinkClick r:id="rId7"/>
            <a:extLst>
              <a:ext uri="{FF2B5EF4-FFF2-40B4-BE49-F238E27FC236}">
                <a16:creationId xmlns:a16="http://schemas.microsoft.com/office/drawing/2014/main" id="{D24A53CA-BC60-455D-89EC-CE6196A6C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6660" y="2712006"/>
            <a:ext cx="914400" cy="914400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BD514635-66ED-43F2-8A30-DBDE8614E4CC}"/>
              </a:ext>
            </a:extLst>
          </p:cNvPr>
          <p:cNvGrpSpPr/>
          <p:nvPr/>
        </p:nvGrpSpPr>
        <p:grpSpPr>
          <a:xfrm>
            <a:off x="591949" y="2905276"/>
            <a:ext cx="3156988" cy="3263505"/>
            <a:chOff x="591949" y="2905276"/>
            <a:chExt cx="3156988" cy="326350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D5D96C9-9C6F-4FC9-B721-9F36896A2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49" y="2905276"/>
              <a:ext cx="3156988" cy="326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rganigramme : Procédé 19">
              <a:extLst>
                <a:ext uri="{FF2B5EF4-FFF2-40B4-BE49-F238E27FC236}">
                  <a16:creationId xmlns:a16="http://schemas.microsoft.com/office/drawing/2014/main" id="{FFED0C4F-45DA-4463-BEB1-DDCF63332A5D}"/>
                </a:ext>
              </a:extLst>
            </p:cNvPr>
            <p:cNvSpPr/>
            <p:nvPr/>
          </p:nvSpPr>
          <p:spPr>
            <a:xfrm>
              <a:off x="701704" y="2905277"/>
              <a:ext cx="1079471" cy="371324"/>
            </a:xfrm>
            <a:prstGeom prst="flowChartProcess">
              <a:avLst/>
            </a:prstGeom>
            <a:solidFill>
              <a:srgbClr val="1EA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C132773-EF2E-4950-B726-3D120545EBAA}"/>
              </a:ext>
            </a:extLst>
          </p:cNvPr>
          <p:cNvGrpSpPr/>
          <p:nvPr/>
        </p:nvGrpSpPr>
        <p:grpSpPr>
          <a:xfrm>
            <a:off x="4101400" y="4539759"/>
            <a:ext cx="3289109" cy="1932630"/>
            <a:chOff x="4101400" y="4539759"/>
            <a:chExt cx="3289109" cy="193263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2E3FE86-F6FC-47AB-942E-4EE6F6903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01400" y="4539759"/>
              <a:ext cx="3289109" cy="192533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84CE0B-9239-48A6-94E9-163015FB11B5}"/>
                </a:ext>
              </a:extLst>
            </p:cNvPr>
            <p:cNvSpPr/>
            <p:nvPr/>
          </p:nvSpPr>
          <p:spPr>
            <a:xfrm>
              <a:off x="5846702" y="5769923"/>
              <a:ext cx="591896" cy="7024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C69DC9-183D-473E-95FF-308244672AED}"/>
                </a:ext>
              </a:extLst>
            </p:cNvPr>
            <p:cNvSpPr/>
            <p:nvPr/>
          </p:nvSpPr>
          <p:spPr>
            <a:xfrm>
              <a:off x="6609798" y="5769923"/>
              <a:ext cx="591896" cy="7024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80CC7461-C7B5-4883-9706-CCD6CEFD968C}"/>
              </a:ext>
            </a:extLst>
          </p:cNvPr>
          <p:cNvSpPr/>
          <p:nvPr/>
        </p:nvSpPr>
        <p:spPr>
          <a:xfrm>
            <a:off x="0" y="2610972"/>
            <a:ext cx="704850" cy="1489637"/>
          </a:xfrm>
          <a:prstGeom prst="wedgeRectCallout">
            <a:avLst>
              <a:gd name="adj1" fmla="val 56132"/>
              <a:gd name="adj2" fmla="val 6417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 available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all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 profile</a:t>
            </a:r>
          </a:p>
        </p:txBody>
      </p:sp>
      <p:sp>
        <p:nvSpPr>
          <p:cNvPr id="16" name="Organigramme : Procédé 15">
            <a:extLst>
              <a:ext uri="{FF2B5EF4-FFF2-40B4-BE49-F238E27FC236}">
                <a16:creationId xmlns:a16="http://schemas.microsoft.com/office/drawing/2014/main" id="{A035E9B5-7D2D-403F-A435-6E0CC277F6A4}"/>
              </a:ext>
            </a:extLst>
          </p:cNvPr>
          <p:cNvSpPr/>
          <p:nvPr/>
        </p:nvSpPr>
        <p:spPr>
          <a:xfrm>
            <a:off x="2052873" y="5914498"/>
            <a:ext cx="1127585" cy="289950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Graphique 25" descr="Index pointant vers la droite vu du côté du dos de la main">
            <a:extLst>
              <a:ext uri="{FF2B5EF4-FFF2-40B4-BE49-F238E27FC236}">
                <a16:creationId xmlns:a16="http://schemas.microsoft.com/office/drawing/2014/main" id="{160609A5-1BDC-420D-9E43-1A5991BFA132}"/>
              </a:ext>
            </a:extLst>
          </p:cNvPr>
          <p:cNvSpPr/>
          <p:nvPr/>
        </p:nvSpPr>
        <p:spPr>
          <a:xfrm rot="14960617">
            <a:off x="10121531" y="3347697"/>
            <a:ext cx="678947" cy="452796"/>
          </a:xfrm>
          <a:custGeom>
            <a:avLst/>
            <a:gdLst>
              <a:gd name="connsiteX0" fmla="*/ 638534 w 678947"/>
              <a:gd name="connsiteY0" fmla="*/ 113323 h 452796"/>
              <a:gd name="connsiteX1" fmla="*/ 238440 w 678947"/>
              <a:gd name="connsiteY1" fmla="*/ 113323 h 452796"/>
              <a:gd name="connsiteX2" fmla="*/ 387970 w 678947"/>
              <a:gd name="connsiteY2" fmla="*/ 80184 h 452796"/>
              <a:gd name="connsiteX3" fmla="*/ 418684 w 678947"/>
              <a:gd name="connsiteY3" fmla="*/ 31688 h 452796"/>
              <a:gd name="connsiteX4" fmla="*/ 370188 w 678947"/>
              <a:gd name="connsiteY4" fmla="*/ 974 h 452796"/>
              <a:gd name="connsiteX5" fmla="*/ 151955 w 678947"/>
              <a:gd name="connsiteY5" fmla="*/ 49470 h 452796"/>
              <a:gd name="connsiteX6" fmla="*/ 129323 w 678947"/>
              <a:gd name="connsiteY6" fmla="*/ 64827 h 452796"/>
              <a:gd name="connsiteX7" fmla="*/ 60620 w 678947"/>
              <a:gd name="connsiteY7" fmla="*/ 153737 h 452796"/>
              <a:gd name="connsiteX8" fmla="*/ 0 w 678947"/>
              <a:gd name="connsiteY8" fmla="*/ 153737 h 452796"/>
              <a:gd name="connsiteX9" fmla="*/ 0 w 678947"/>
              <a:gd name="connsiteY9" fmla="*/ 388135 h 452796"/>
              <a:gd name="connsiteX10" fmla="*/ 40414 w 678947"/>
              <a:gd name="connsiteY10" fmla="*/ 388135 h 452796"/>
              <a:gd name="connsiteX11" fmla="*/ 210150 w 678947"/>
              <a:gd name="connsiteY11" fmla="*/ 452797 h 452796"/>
              <a:gd name="connsiteX12" fmla="*/ 355639 w 678947"/>
              <a:gd name="connsiteY12" fmla="*/ 452797 h 452796"/>
              <a:gd name="connsiteX13" fmla="*/ 404135 w 678947"/>
              <a:gd name="connsiteY13" fmla="*/ 404301 h 452796"/>
              <a:gd name="connsiteX14" fmla="*/ 391203 w 678947"/>
              <a:gd name="connsiteY14" fmla="*/ 371970 h 452796"/>
              <a:gd name="connsiteX15" fmla="*/ 396053 w 678947"/>
              <a:gd name="connsiteY15" fmla="*/ 371970 h 452796"/>
              <a:gd name="connsiteX16" fmla="*/ 444549 w 678947"/>
              <a:gd name="connsiteY16" fmla="*/ 323474 h 452796"/>
              <a:gd name="connsiteX17" fmla="*/ 430808 w 678947"/>
              <a:gd name="connsiteY17" fmla="*/ 289526 h 452796"/>
              <a:gd name="connsiteX18" fmla="*/ 468797 w 678947"/>
              <a:gd name="connsiteY18" fmla="*/ 242647 h 452796"/>
              <a:gd name="connsiteX19" fmla="*/ 420301 w 678947"/>
              <a:gd name="connsiteY19" fmla="*/ 194150 h 452796"/>
              <a:gd name="connsiteX20" fmla="*/ 638534 w 678947"/>
              <a:gd name="connsiteY20" fmla="*/ 194150 h 452796"/>
              <a:gd name="connsiteX21" fmla="*/ 678948 w 678947"/>
              <a:gd name="connsiteY21" fmla="*/ 153737 h 452796"/>
              <a:gd name="connsiteX22" fmla="*/ 638534 w 678947"/>
              <a:gd name="connsiteY22" fmla="*/ 113323 h 45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947" h="452796">
                <a:moveTo>
                  <a:pt x="638534" y="113323"/>
                </a:moveTo>
                <a:lnTo>
                  <a:pt x="238440" y="113323"/>
                </a:lnTo>
                <a:lnTo>
                  <a:pt x="387970" y="80184"/>
                </a:lnTo>
                <a:cubicBezTo>
                  <a:pt x="409793" y="75334"/>
                  <a:pt x="423534" y="53511"/>
                  <a:pt x="418684" y="31688"/>
                </a:cubicBezTo>
                <a:cubicBezTo>
                  <a:pt x="413835" y="9865"/>
                  <a:pt x="392011" y="-3876"/>
                  <a:pt x="370188" y="974"/>
                </a:cubicBezTo>
                <a:lnTo>
                  <a:pt x="151955" y="49470"/>
                </a:lnTo>
                <a:cubicBezTo>
                  <a:pt x="143872" y="51895"/>
                  <a:pt x="135790" y="56744"/>
                  <a:pt x="129323" y="64827"/>
                </a:cubicBezTo>
                <a:lnTo>
                  <a:pt x="60620" y="153737"/>
                </a:lnTo>
                <a:lnTo>
                  <a:pt x="0" y="153737"/>
                </a:lnTo>
                <a:lnTo>
                  <a:pt x="0" y="388135"/>
                </a:lnTo>
                <a:lnTo>
                  <a:pt x="40414" y="388135"/>
                </a:lnTo>
                <a:cubicBezTo>
                  <a:pt x="97801" y="388135"/>
                  <a:pt x="101842" y="452797"/>
                  <a:pt x="210150" y="452797"/>
                </a:cubicBezTo>
                <a:cubicBezTo>
                  <a:pt x="236015" y="452797"/>
                  <a:pt x="321692" y="452797"/>
                  <a:pt x="355639" y="452797"/>
                </a:cubicBezTo>
                <a:cubicBezTo>
                  <a:pt x="382312" y="452797"/>
                  <a:pt x="404135" y="430974"/>
                  <a:pt x="404135" y="404301"/>
                </a:cubicBezTo>
                <a:cubicBezTo>
                  <a:pt x="404135" y="391368"/>
                  <a:pt x="399286" y="380053"/>
                  <a:pt x="391203" y="371970"/>
                </a:cubicBezTo>
                <a:cubicBezTo>
                  <a:pt x="392820" y="371970"/>
                  <a:pt x="394436" y="371970"/>
                  <a:pt x="396053" y="371970"/>
                </a:cubicBezTo>
                <a:cubicBezTo>
                  <a:pt x="422726" y="371970"/>
                  <a:pt x="444549" y="350147"/>
                  <a:pt x="444549" y="323474"/>
                </a:cubicBezTo>
                <a:cubicBezTo>
                  <a:pt x="444549" y="310541"/>
                  <a:pt x="439699" y="298417"/>
                  <a:pt x="430808" y="289526"/>
                </a:cubicBezTo>
                <a:cubicBezTo>
                  <a:pt x="452632" y="284677"/>
                  <a:pt x="468797" y="265278"/>
                  <a:pt x="468797" y="242647"/>
                </a:cubicBezTo>
                <a:cubicBezTo>
                  <a:pt x="468797" y="215974"/>
                  <a:pt x="446974" y="194150"/>
                  <a:pt x="420301" y="194150"/>
                </a:cubicBezTo>
                <a:lnTo>
                  <a:pt x="638534" y="194150"/>
                </a:lnTo>
                <a:cubicBezTo>
                  <a:pt x="661166" y="194150"/>
                  <a:pt x="678948" y="176368"/>
                  <a:pt x="678948" y="153737"/>
                </a:cubicBezTo>
                <a:cubicBezTo>
                  <a:pt x="678948" y="131105"/>
                  <a:pt x="661166" y="113323"/>
                  <a:pt x="638534" y="113323"/>
                </a:cubicBezTo>
                <a:close/>
              </a:path>
            </a:pathLst>
          </a:custGeom>
          <a:solidFill>
            <a:srgbClr val="237891"/>
          </a:solidFill>
          <a:ln w="8037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9F35606-1DDB-44E2-AB23-01F8B0ADED0B}"/>
              </a:ext>
            </a:extLst>
          </p:cNvPr>
          <p:cNvSpPr txBox="1"/>
          <p:nvPr/>
        </p:nvSpPr>
        <p:spPr>
          <a:xfrm>
            <a:off x="10672673" y="3276601"/>
            <a:ext cx="15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access</a:t>
            </a:r>
          </a:p>
        </p:txBody>
      </p:sp>
      <p:pic>
        <p:nvPicPr>
          <p:cNvPr id="30" name="Graphique 29" descr="Coche">
            <a:extLst>
              <a:ext uri="{FF2B5EF4-FFF2-40B4-BE49-F238E27FC236}">
                <a16:creationId xmlns:a16="http://schemas.microsoft.com/office/drawing/2014/main" id="{B56FCDC0-5AD7-4DAB-A159-6DD3E89706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32748" y="286160"/>
            <a:ext cx="602822" cy="602822"/>
          </a:xfrm>
          <a:prstGeom prst="rect">
            <a:avLst/>
          </a:prstGeom>
        </p:spPr>
      </p:pic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D206F0B5-A494-4BFD-8C97-5C4180558EED}"/>
              </a:ext>
            </a:extLst>
          </p:cNvPr>
          <p:cNvSpPr/>
          <p:nvPr/>
        </p:nvSpPr>
        <p:spPr>
          <a:xfrm>
            <a:off x="4447545" y="3593659"/>
            <a:ext cx="2991551" cy="801359"/>
          </a:xfrm>
          <a:prstGeom prst="wedgeRectCallout">
            <a:avLst>
              <a:gd name="adj1" fmla="val 20489"/>
              <a:gd name="adj2" fmla="val 13617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Feedback available for all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via Performance worklets: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FFFFFF"/>
                </a:solidFill>
                <a:latin typeface="Calibri"/>
              </a:rPr>
              <a:t>Performance</a:t>
            </a:r>
            <a:r>
              <a:rPr lang="en-US" sz="1000" dirty="0">
                <a:solidFill>
                  <a:srgbClr val="FFFFFF"/>
                </a:solidFill>
                <a:latin typeface="Calibri"/>
              </a:rPr>
              <a:t>: for Feedback on self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Team Performance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: For feedback on worker</a:t>
            </a:r>
          </a:p>
        </p:txBody>
      </p:sp>
    </p:spTree>
    <p:extLst>
      <p:ext uri="{BB962C8B-B14F-4D97-AF65-F5344CB8AC3E}">
        <p14:creationId xmlns:p14="http://schemas.microsoft.com/office/powerpoint/2010/main" val="324955326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6CF0-503B-46B9-B8DB-EE4E994A0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 playlists in iLearn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BEFFE0-D710-40D9-924C-2EACACE19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eLearning &amp; videos on how to give, receive and ask effective feedback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9F74A6-5CEE-40F4-9F7E-02369DABE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1337896"/>
            <a:ext cx="6539279" cy="26635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44E2E0-7FE0-40E3-A97D-B7546C942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1" y="4089416"/>
            <a:ext cx="6539279" cy="26647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646B70F-A798-4390-919E-564A2E044CD8}"/>
              </a:ext>
            </a:extLst>
          </p:cNvPr>
          <p:cNvSpPr txBox="1"/>
          <p:nvPr/>
        </p:nvSpPr>
        <p:spPr>
          <a:xfrm>
            <a:off x="8801100" y="1325845"/>
            <a:ext cx="2198077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French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Chinese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Graphique 25" descr="Index pointant vers la droite vu du côté du dos de la main">
            <a:extLst>
              <a:ext uri="{FF2B5EF4-FFF2-40B4-BE49-F238E27FC236}">
                <a16:creationId xmlns:a16="http://schemas.microsoft.com/office/drawing/2014/main" id="{051DBA21-4637-4162-848C-E0CF458D3BEB}"/>
              </a:ext>
            </a:extLst>
          </p:cNvPr>
          <p:cNvSpPr/>
          <p:nvPr/>
        </p:nvSpPr>
        <p:spPr>
          <a:xfrm rot="14960617">
            <a:off x="9664330" y="1909422"/>
            <a:ext cx="678947" cy="452796"/>
          </a:xfrm>
          <a:custGeom>
            <a:avLst/>
            <a:gdLst>
              <a:gd name="connsiteX0" fmla="*/ 638534 w 678947"/>
              <a:gd name="connsiteY0" fmla="*/ 113323 h 452796"/>
              <a:gd name="connsiteX1" fmla="*/ 238440 w 678947"/>
              <a:gd name="connsiteY1" fmla="*/ 113323 h 452796"/>
              <a:gd name="connsiteX2" fmla="*/ 387970 w 678947"/>
              <a:gd name="connsiteY2" fmla="*/ 80184 h 452796"/>
              <a:gd name="connsiteX3" fmla="*/ 418684 w 678947"/>
              <a:gd name="connsiteY3" fmla="*/ 31688 h 452796"/>
              <a:gd name="connsiteX4" fmla="*/ 370188 w 678947"/>
              <a:gd name="connsiteY4" fmla="*/ 974 h 452796"/>
              <a:gd name="connsiteX5" fmla="*/ 151955 w 678947"/>
              <a:gd name="connsiteY5" fmla="*/ 49470 h 452796"/>
              <a:gd name="connsiteX6" fmla="*/ 129323 w 678947"/>
              <a:gd name="connsiteY6" fmla="*/ 64827 h 452796"/>
              <a:gd name="connsiteX7" fmla="*/ 60620 w 678947"/>
              <a:gd name="connsiteY7" fmla="*/ 153737 h 452796"/>
              <a:gd name="connsiteX8" fmla="*/ 0 w 678947"/>
              <a:gd name="connsiteY8" fmla="*/ 153737 h 452796"/>
              <a:gd name="connsiteX9" fmla="*/ 0 w 678947"/>
              <a:gd name="connsiteY9" fmla="*/ 388135 h 452796"/>
              <a:gd name="connsiteX10" fmla="*/ 40414 w 678947"/>
              <a:gd name="connsiteY10" fmla="*/ 388135 h 452796"/>
              <a:gd name="connsiteX11" fmla="*/ 210150 w 678947"/>
              <a:gd name="connsiteY11" fmla="*/ 452797 h 452796"/>
              <a:gd name="connsiteX12" fmla="*/ 355639 w 678947"/>
              <a:gd name="connsiteY12" fmla="*/ 452797 h 452796"/>
              <a:gd name="connsiteX13" fmla="*/ 404135 w 678947"/>
              <a:gd name="connsiteY13" fmla="*/ 404301 h 452796"/>
              <a:gd name="connsiteX14" fmla="*/ 391203 w 678947"/>
              <a:gd name="connsiteY14" fmla="*/ 371970 h 452796"/>
              <a:gd name="connsiteX15" fmla="*/ 396053 w 678947"/>
              <a:gd name="connsiteY15" fmla="*/ 371970 h 452796"/>
              <a:gd name="connsiteX16" fmla="*/ 444549 w 678947"/>
              <a:gd name="connsiteY16" fmla="*/ 323474 h 452796"/>
              <a:gd name="connsiteX17" fmla="*/ 430808 w 678947"/>
              <a:gd name="connsiteY17" fmla="*/ 289526 h 452796"/>
              <a:gd name="connsiteX18" fmla="*/ 468797 w 678947"/>
              <a:gd name="connsiteY18" fmla="*/ 242647 h 452796"/>
              <a:gd name="connsiteX19" fmla="*/ 420301 w 678947"/>
              <a:gd name="connsiteY19" fmla="*/ 194150 h 452796"/>
              <a:gd name="connsiteX20" fmla="*/ 638534 w 678947"/>
              <a:gd name="connsiteY20" fmla="*/ 194150 h 452796"/>
              <a:gd name="connsiteX21" fmla="*/ 678948 w 678947"/>
              <a:gd name="connsiteY21" fmla="*/ 153737 h 452796"/>
              <a:gd name="connsiteX22" fmla="*/ 638534 w 678947"/>
              <a:gd name="connsiteY22" fmla="*/ 113323 h 45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947" h="452796">
                <a:moveTo>
                  <a:pt x="638534" y="113323"/>
                </a:moveTo>
                <a:lnTo>
                  <a:pt x="238440" y="113323"/>
                </a:lnTo>
                <a:lnTo>
                  <a:pt x="387970" y="80184"/>
                </a:lnTo>
                <a:cubicBezTo>
                  <a:pt x="409793" y="75334"/>
                  <a:pt x="423534" y="53511"/>
                  <a:pt x="418684" y="31688"/>
                </a:cubicBezTo>
                <a:cubicBezTo>
                  <a:pt x="413835" y="9865"/>
                  <a:pt x="392011" y="-3876"/>
                  <a:pt x="370188" y="974"/>
                </a:cubicBezTo>
                <a:lnTo>
                  <a:pt x="151955" y="49470"/>
                </a:lnTo>
                <a:cubicBezTo>
                  <a:pt x="143872" y="51895"/>
                  <a:pt x="135790" y="56744"/>
                  <a:pt x="129323" y="64827"/>
                </a:cubicBezTo>
                <a:lnTo>
                  <a:pt x="60620" y="153737"/>
                </a:lnTo>
                <a:lnTo>
                  <a:pt x="0" y="153737"/>
                </a:lnTo>
                <a:lnTo>
                  <a:pt x="0" y="388135"/>
                </a:lnTo>
                <a:lnTo>
                  <a:pt x="40414" y="388135"/>
                </a:lnTo>
                <a:cubicBezTo>
                  <a:pt x="97801" y="388135"/>
                  <a:pt x="101842" y="452797"/>
                  <a:pt x="210150" y="452797"/>
                </a:cubicBezTo>
                <a:cubicBezTo>
                  <a:pt x="236015" y="452797"/>
                  <a:pt x="321692" y="452797"/>
                  <a:pt x="355639" y="452797"/>
                </a:cubicBezTo>
                <a:cubicBezTo>
                  <a:pt x="382312" y="452797"/>
                  <a:pt x="404135" y="430974"/>
                  <a:pt x="404135" y="404301"/>
                </a:cubicBezTo>
                <a:cubicBezTo>
                  <a:pt x="404135" y="391368"/>
                  <a:pt x="399286" y="380053"/>
                  <a:pt x="391203" y="371970"/>
                </a:cubicBezTo>
                <a:cubicBezTo>
                  <a:pt x="392820" y="371970"/>
                  <a:pt x="394436" y="371970"/>
                  <a:pt x="396053" y="371970"/>
                </a:cubicBezTo>
                <a:cubicBezTo>
                  <a:pt x="422726" y="371970"/>
                  <a:pt x="444549" y="350147"/>
                  <a:pt x="444549" y="323474"/>
                </a:cubicBezTo>
                <a:cubicBezTo>
                  <a:pt x="444549" y="310541"/>
                  <a:pt x="439699" y="298417"/>
                  <a:pt x="430808" y="289526"/>
                </a:cubicBezTo>
                <a:cubicBezTo>
                  <a:pt x="452632" y="284677"/>
                  <a:pt x="468797" y="265278"/>
                  <a:pt x="468797" y="242647"/>
                </a:cubicBezTo>
                <a:cubicBezTo>
                  <a:pt x="468797" y="215974"/>
                  <a:pt x="446974" y="194150"/>
                  <a:pt x="420301" y="194150"/>
                </a:cubicBezTo>
                <a:lnTo>
                  <a:pt x="638534" y="194150"/>
                </a:lnTo>
                <a:cubicBezTo>
                  <a:pt x="661166" y="194150"/>
                  <a:pt x="678948" y="176368"/>
                  <a:pt x="678948" y="153737"/>
                </a:cubicBezTo>
                <a:cubicBezTo>
                  <a:pt x="678948" y="131105"/>
                  <a:pt x="661166" y="113323"/>
                  <a:pt x="638534" y="113323"/>
                </a:cubicBezTo>
                <a:close/>
              </a:path>
            </a:pathLst>
          </a:custGeom>
          <a:solidFill>
            <a:srgbClr val="237891"/>
          </a:solidFill>
          <a:ln w="8037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A5D5E4-905E-499C-958E-68C0BCEBE95A}"/>
              </a:ext>
            </a:extLst>
          </p:cNvPr>
          <p:cNvSpPr txBox="1"/>
          <p:nvPr/>
        </p:nvSpPr>
        <p:spPr>
          <a:xfrm>
            <a:off x="10335401" y="2314575"/>
            <a:ext cx="15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access</a:t>
            </a:r>
          </a:p>
        </p:txBody>
      </p:sp>
      <p:pic>
        <p:nvPicPr>
          <p:cNvPr id="9" name="Graphique 8" descr="Coche">
            <a:extLst>
              <a:ext uri="{FF2B5EF4-FFF2-40B4-BE49-F238E27FC236}">
                <a16:creationId xmlns:a16="http://schemas.microsoft.com/office/drawing/2014/main" id="{468E9F1E-5DCB-49BA-88FD-C8BB2EFBE7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32748" y="286160"/>
            <a:ext cx="602822" cy="6028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2AB338-A17A-4D0F-B4D3-4629B0C289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1528" y="4154671"/>
            <a:ext cx="1739603" cy="18764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46335E-F270-41E5-A748-761F253BA5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35401" y="4121181"/>
            <a:ext cx="1660890" cy="18764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043E3B4-3106-4C55-A1B5-FE7EDD637F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95837" y="350705"/>
            <a:ext cx="22574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8053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4C6A4-0740-43D9-97A7-84BC9D15A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 fluidbooks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6AB9DD-8697-4C71-8BAC-8D455A624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Revamped content – Available in English &amp; French</a:t>
            </a:r>
          </a:p>
        </p:txBody>
      </p:sp>
      <p:pic>
        <p:nvPicPr>
          <p:cNvPr id="5" name="Graphique 4" descr="Coche">
            <a:extLst>
              <a:ext uri="{FF2B5EF4-FFF2-40B4-BE49-F238E27FC236}">
                <a16:creationId xmlns:a16="http://schemas.microsoft.com/office/drawing/2014/main" id="{31E25B6E-42D8-42BB-ADC3-67A72E40F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2748" y="286160"/>
            <a:ext cx="602822" cy="602822"/>
          </a:xfrm>
          <a:prstGeom prst="rect">
            <a:avLst/>
          </a:prstGeom>
        </p:spPr>
      </p:pic>
      <p:pic>
        <p:nvPicPr>
          <p:cNvPr id="6" name="Image 5">
            <a:hlinkClick r:id="rId5"/>
            <a:extLst>
              <a:ext uri="{FF2B5EF4-FFF2-40B4-BE49-F238E27FC236}">
                <a16:creationId xmlns:a16="http://schemas.microsoft.com/office/drawing/2014/main" id="{FB0AD1F7-8E9A-41FF-95A3-4D933E5C1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630" y="1700809"/>
            <a:ext cx="5410200" cy="3838575"/>
          </a:xfrm>
          <a:prstGeom prst="rect">
            <a:avLst/>
          </a:prstGeom>
        </p:spPr>
      </p:pic>
      <p:pic>
        <p:nvPicPr>
          <p:cNvPr id="7" name="Image 6">
            <a:hlinkClick r:id="rId7"/>
            <a:extLst>
              <a:ext uri="{FF2B5EF4-FFF2-40B4-BE49-F238E27FC236}">
                <a16:creationId xmlns:a16="http://schemas.microsoft.com/office/drawing/2014/main" id="{F37A9936-BFDB-4B07-8088-4DAD18FA44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8" y="1729383"/>
            <a:ext cx="5372100" cy="3781425"/>
          </a:xfrm>
          <a:prstGeom prst="rect">
            <a:avLst/>
          </a:prstGeom>
        </p:spPr>
      </p:pic>
      <p:sp>
        <p:nvSpPr>
          <p:cNvPr id="8" name="Graphique 25" descr="Index pointant vers la droite vu du côté du dos de la main">
            <a:extLst>
              <a:ext uri="{FF2B5EF4-FFF2-40B4-BE49-F238E27FC236}">
                <a16:creationId xmlns:a16="http://schemas.microsoft.com/office/drawing/2014/main" id="{834017B2-25FE-45E0-92A8-ACB9ED8D232C}"/>
              </a:ext>
            </a:extLst>
          </p:cNvPr>
          <p:cNvSpPr/>
          <p:nvPr/>
        </p:nvSpPr>
        <p:spPr>
          <a:xfrm rot="14960617">
            <a:off x="8917644" y="5535603"/>
            <a:ext cx="678947" cy="452796"/>
          </a:xfrm>
          <a:custGeom>
            <a:avLst/>
            <a:gdLst>
              <a:gd name="connsiteX0" fmla="*/ 638534 w 678947"/>
              <a:gd name="connsiteY0" fmla="*/ 113323 h 452796"/>
              <a:gd name="connsiteX1" fmla="*/ 238440 w 678947"/>
              <a:gd name="connsiteY1" fmla="*/ 113323 h 452796"/>
              <a:gd name="connsiteX2" fmla="*/ 387970 w 678947"/>
              <a:gd name="connsiteY2" fmla="*/ 80184 h 452796"/>
              <a:gd name="connsiteX3" fmla="*/ 418684 w 678947"/>
              <a:gd name="connsiteY3" fmla="*/ 31688 h 452796"/>
              <a:gd name="connsiteX4" fmla="*/ 370188 w 678947"/>
              <a:gd name="connsiteY4" fmla="*/ 974 h 452796"/>
              <a:gd name="connsiteX5" fmla="*/ 151955 w 678947"/>
              <a:gd name="connsiteY5" fmla="*/ 49470 h 452796"/>
              <a:gd name="connsiteX6" fmla="*/ 129323 w 678947"/>
              <a:gd name="connsiteY6" fmla="*/ 64827 h 452796"/>
              <a:gd name="connsiteX7" fmla="*/ 60620 w 678947"/>
              <a:gd name="connsiteY7" fmla="*/ 153737 h 452796"/>
              <a:gd name="connsiteX8" fmla="*/ 0 w 678947"/>
              <a:gd name="connsiteY8" fmla="*/ 153737 h 452796"/>
              <a:gd name="connsiteX9" fmla="*/ 0 w 678947"/>
              <a:gd name="connsiteY9" fmla="*/ 388135 h 452796"/>
              <a:gd name="connsiteX10" fmla="*/ 40414 w 678947"/>
              <a:gd name="connsiteY10" fmla="*/ 388135 h 452796"/>
              <a:gd name="connsiteX11" fmla="*/ 210150 w 678947"/>
              <a:gd name="connsiteY11" fmla="*/ 452797 h 452796"/>
              <a:gd name="connsiteX12" fmla="*/ 355639 w 678947"/>
              <a:gd name="connsiteY12" fmla="*/ 452797 h 452796"/>
              <a:gd name="connsiteX13" fmla="*/ 404135 w 678947"/>
              <a:gd name="connsiteY13" fmla="*/ 404301 h 452796"/>
              <a:gd name="connsiteX14" fmla="*/ 391203 w 678947"/>
              <a:gd name="connsiteY14" fmla="*/ 371970 h 452796"/>
              <a:gd name="connsiteX15" fmla="*/ 396053 w 678947"/>
              <a:gd name="connsiteY15" fmla="*/ 371970 h 452796"/>
              <a:gd name="connsiteX16" fmla="*/ 444549 w 678947"/>
              <a:gd name="connsiteY16" fmla="*/ 323474 h 452796"/>
              <a:gd name="connsiteX17" fmla="*/ 430808 w 678947"/>
              <a:gd name="connsiteY17" fmla="*/ 289526 h 452796"/>
              <a:gd name="connsiteX18" fmla="*/ 468797 w 678947"/>
              <a:gd name="connsiteY18" fmla="*/ 242647 h 452796"/>
              <a:gd name="connsiteX19" fmla="*/ 420301 w 678947"/>
              <a:gd name="connsiteY19" fmla="*/ 194150 h 452796"/>
              <a:gd name="connsiteX20" fmla="*/ 638534 w 678947"/>
              <a:gd name="connsiteY20" fmla="*/ 194150 h 452796"/>
              <a:gd name="connsiteX21" fmla="*/ 678948 w 678947"/>
              <a:gd name="connsiteY21" fmla="*/ 153737 h 452796"/>
              <a:gd name="connsiteX22" fmla="*/ 638534 w 678947"/>
              <a:gd name="connsiteY22" fmla="*/ 113323 h 45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947" h="452796">
                <a:moveTo>
                  <a:pt x="638534" y="113323"/>
                </a:moveTo>
                <a:lnTo>
                  <a:pt x="238440" y="113323"/>
                </a:lnTo>
                <a:lnTo>
                  <a:pt x="387970" y="80184"/>
                </a:lnTo>
                <a:cubicBezTo>
                  <a:pt x="409793" y="75334"/>
                  <a:pt x="423534" y="53511"/>
                  <a:pt x="418684" y="31688"/>
                </a:cubicBezTo>
                <a:cubicBezTo>
                  <a:pt x="413835" y="9865"/>
                  <a:pt x="392011" y="-3876"/>
                  <a:pt x="370188" y="974"/>
                </a:cubicBezTo>
                <a:lnTo>
                  <a:pt x="151955" y="49470"/>
                </a:lnTo>
                <a:cubicBezTo>
                  <a:pt x="143872" y="51895"/>
                  <a:pt x="135790" y="56744"/>
                  <a:pt x="129323" y="64827"/>
                </a:cubicBezTo>
                <a:lnTo>
                  <a:pt x="60620" y="153737"/>
                </a:lnTo>
                <a:lnTo>
                  <a:pt x="0" y="153737"/>
                </a:lnTo>
                <a:lnTo>
                  <a:pt x="0" y="388135"/>
                </a:lnTo>
                <a:lnTo>
                  <a:pt x="40414" y="388135"/>
                </a:lnTo>
                <a:cubicBezTo>
                  <a:pt x="97801" y="388135"/>
                  <a:pt x="101842" y="452797"/>
                  <a:pt x="210150" y="452797"/>
                </a:cubicBezTo>
                <a:cubicBezTo>
                  <a:pt x="236015" y="452797"/>
                  <a:pt x="321692" y="452797"/>
                  <a:pt x="355639" y="452797"/>
                </a:cubicBezTo>
                <a:cubicBezTo>
                  <a:pt x="382312" y="452797"/>
                  <a:pt x="404135" y="430974"/>
                  <a:pt x="404135" y="404301"/>
                </a:cubicBezTo>
                <a:cubicBezTo>
                  <a:pt x="404135" y="391368"/>
                  <a:pt x="399286" y="380053"/>
                  <a:pt x="391203" y="371970"/>
                </a:cubicBezTo>
                <a:cubicBezTo>
                  <a:pt x="392820" y="371970"/>
                  <a:pt x="394436" y="371970"/>
                  <a:pt x="396053" y="371970"/>
                </a:cubicBezTo>
                <a:cubicBezTo>
                  <a:pt x="422726" y="371970"/>
                  <a:pt x="444549" y="350147"/>
                  <a:pt x="444549" y="323474"/>
                </a:cubicBezTo>
                <a:cubicBezTo>
                  <a:pt x="444549" y="310541"/>
                  <a:pt x="439699" y="298417"/>
                  <a:pt x="430808" y="289526"/>
                </a:cubicBezTo>
                <a:cubicBezTo>
                  <a:pt x="452632" y="284677"/>
                  <a:pt x="468797" y="265278"/>
                  <a:pt x="468797" y="242647"/>
                </a:cubicBezTo>
                <a:cubicBezTo>
                  <a:pt x="468797" y="215974"/>
                  <a:pt x="446974" y="194150"/>
                  <a:pt x="420301" y="194150"/>
                </a:cubicBezTo>
                <a:lnTo>
                  <a:pt x="638534" y="194150"/>
                </a:lnTo>
                <a:cubicBezTo>
                  <a:pt x="661166" y="194150"/>
                  <a:pt x="678948" y="176368"/>
                  <a:pt x="678948" y="153737"/>
                </a:cubicBezTo>
                <a:cubicBezTo>
                  <a:pt x="678948" y="131105"/>
                  <a:pt x="661166" y="113323"/>
                  <a:pt x="638534" y="113323"/>
                </a:cubicBezTo>
                <a:close/>
              </a:path>
            </a:pathLst>
          </a:custGeom>
          <a:solidFill>
            <a:srgbClr val="237891"/>
          </a:solidFill>
          <a:ln w="8037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3000A5-8E8A-4230-B5D5-7B4B2A9EE871}"/>
              </a:ext>
            </a:extLst>
          </p:cNvPr>
          <p:cNvSpPr txBox="1"/>
          <p:nvPr/>
        </p:nvSpPr>
        <p:spPr>
          <a:xfrm>
            <a:off x="9468786" y="5464507"/>
            <a:ext cx="15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access</a:t>
            </a:r>
          </a:p>
        </p:txBody>
      </p:sp>
      <p:sp>
        <p:nvSpPr>
          <p:cNvPr id="10" name="Graphique 25" descr="Index pointant vers la droite vu du côté du dos de la main">
            <a:extLst>
              <a:ext uri="{FF2B5EF4-FFF2-40B4-BE49-F238E27FC236}">
                <a16:creationId xmlns:a16="http://schemas.microsoft.com/office/drawing/2014/main" id="{00EF295B-79ED-4A69-816C-2785C59E9C28}"/>
              </a:ext>
            </a:extLst>
          </p:cNvPr>
          <p:cNvSpPr/>
          <p:nvPr/>
        </p:nvSpPr>
        <p:spPr>
          <a:xfrm rot="14960617">
            <a:off x="3455805" y="5501797"/>
            <a:ext cx="678947" cy="452796"/>
          </a:xfrm>
          <a:custGeom>
            <a:avLst/>
            <a:gdLst>
              <a:gd name="connsiteX0" fmla="*/ 638534 w 678947"/>
              <a:gd name="connsiteY0" fmla="*/ 113323 h 452796"/>
              <a:gd name="connsiteX1" fmla="*/ 238440 w 678947"/>
              <a:gd name="connsiteY1" fmla="*/ 113323 h 452796"/>
              <a:gd name="connsiteX2" fmla="*/ 387970 w 678947"/>
              <a:gd name="connsiteY2" fmla="*/ 80184 h 452796"/>
              <a:gd name="connsiteX3" fmla="*/ 418684 w 678947"/>
              <a:gd name="connsiteY3" fmla="*/ 31688 h 452796"/>
              <a:gd name="connsiteX4" fmla="*/ 370188 w 678947"/>
              <a:gd name="connsiteY4" fmla="*/ 974 h 452796"/>
              <a:gd name="connsiteX5" fmla="*/ 151955 w 678947"/>
              <a:gd name="connsiteY5" fmla="*/ 49470 h 452796"/>
              <a:gd name="connsiteX6" fmla="*/ 129323 w 678947"/>
              <a:gd name="connsiteY6" fmla="*/ 64827 h 452796"/>
              <a:gd name="connsiteX7" fmla="*/ 60620 w 678947"/>
              <a:gd name="connsiteY7" fmla="*/ 153737 h 452796"/>
              <a:gd name="connsiteX8" fmla="*/ 0 w 678947"/>
              <a:gd name="connsiteY8" fmla="*/ 153737 h 452796"/>
              <a:gd name="connsiteX9" fmla="*/ 0 w 678947"/>
              <a:gd name="connsiteY9" fmla="*/ 388135 h 452796"/>
              <a:gd name="connsiteX10" fmla="*/ 40414 w 678947"/>
              <a:gd name="connsiteY10" fmla="*/ 388135 h 452796"/>
              <a:gd name="connsiteX11" fmla="*/ 210150 w 678947"/>
              <a:gd name="connsiteY11" fmla="*/ 452797 h 452796"/>
              <a:gd name="connsiteX12" fmla="*/ 355639 w 678947"/>
              <a:gd name="connsiteY12" fmla="*/ 452797 h 452796"/>
              <a:gd name="connsiteX13" fmla="*/ 404135 w 678947"/>
              <a:gd name="connsiteY13" fmla="*/ 404301 h 452796"/>
              <a:gd name="connsiteX14" fmla="*/ 391203 w 678947"/>
              <a:gd name="connsiteY14" fmla="*/ 371970 h 452796"/>
              <a:gd name="connsiteX15" fmla="*/ 396053 w 678947"/>
              <a:gd name="connsiteY15" fmla="*/ 371970 h 452796"/>
              <a:gd name="connsiteX16" fmla="*/ 444549 w 678947"/>
              <a:gd name="connsiteY16" fmla="*/ 323474 h 452796"/>
              <a:gd name="connsiteX17" fmla="*/ 430808 w 678947"/>
              <a:gd name="connsiteY17" fmla="*/ 289526 h 452796"/>
              <a:gd name="connsiteX18" fmla="*/ 468797 w 678947"/>
              <a:gd name="connsiteY18" fmla="*/ 242647 h 452796"/>
              <a:gd name="connsiteX19" fmla="*/ 420301 w 678947"/>
              <a:gd name="connsiteY19" fmla="*/ 194150 h 452796"/>
              <a:gd name="connsiteX20" fmla="*/ 638534 w 678947"/>
              <a:gd name="connsiteY20" fmla="*/ 194150 h 452796"/>
              <a:gd name="connsiteX21" fmla="*/ 678948 w 678947"/>
              <a:gd name="connsiteY21" fmla="*/ 153737 h 452796"/>
              <a:gd name="connsiteX22" fmla="*/ 638534 w 678947"/>
              <a:gd name="connsiteY22" fmla="*/ 113323 h 45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947" h="452796">
                <a:moveTo>
                  <a:pt x="638534" y="113323"/>
                </a:moveTo>
                <a:lnTo>
                  <a:pt x="238440" y="113323"/>
                </a:lnTo>
                <a:lnTo>
                  <a:pt x="387970" y="80184"/>
                </a:lnTo>
                <a:cubicBezTo>
                  <a:pt x="409793" y="75334"/>
                  <a:pt x="423534" y="53511"/>
                  <a:pt x="418684" y="31688"/>
                </a:cubicBezTo>
                <a:cubicBezTo>
                  <a:pt x="413835" y="9865"/>
                  <a:pt x="392011" y="-3876"/>
                  <a:pt x="370188" y="974"/>
                </a:cubicBezTo>
                <a:lnTo>
                  <a:pt x="151955" y="49470"/>
                </a:lnTo>
                <a:cubicBezTo>
                  <a:pt x="143872" y="51895"/>
                  <a:pt x="135790" y="56744"/>
                  <a:pt x="129323" y="64827"/>
                </a:cubicBezTo>
                <a:lnTo>
                  <a:pt x="60620" y="153737"/>
                </a:lnTo>
                <a:lnTo>
                  <a:pt x="0" y="153737"/>
                </a:lnTo>
                <a:lnTo>
                  <a:pt x="0" y="388135"/>
                </a:lnTo>
                <a:lnTo>
                  <a:pt x="40414" y="388135"/>
                </a:lnTo>
                <a:cubicBezTo>
                  <a:pt x="97801" y="388135"/>
                  <a:pt x="101842" y="452797"/>
                  <a:pt x="210150" y="452797"/>
                </a:cubicBezTo>
                <a:cubicBezTo>
                  <a:pt x="236015" y="452797"/>
                  <a:pt x="321692" y="452797"/>
                  <a:pt x="355639" y="452797"/>
                </a:cubicBezTo>
                <a:cubicBezTo>
                  <a:pt x="382312" y="452797"/>
                  <a:pt x="404135" y="430974"/>
                  <a:pt x="404135" y="404301"/>
                </a:cubicBezTo>
                <a:cubicBezTo>
                  <a:pt x="404135" y="391368"/>
                  <a:pt x="399286" y="380053"/>
                  <a:pt x="391203" y="371970"/>
                </a:cubicBezTo>
                <a:cubicBezTo>
                  <a:pt x="392820" y="371970"/>
                  <a:pt x="394436" y="371970"/>
                  <a:pt x="396053" y="371970"/>
                </a:cubicBezTo>
                <a:cubicBezTo>
                  <a:pt x="422726" y="371970"/>
                  <a:pt x="444549" y="350147"/>
                  <a:pt x="444549" y="323474"/>
                </a:cubicBezTo>
                <a:cubicBezTo>
                  <a:pt x="444549" y="310541"/>
                  <a:pt x="439699" y="298417"/>
                  <a:pt x="430808" y="289526"/>
                </a:cubicBezTo>
                <a:cubicBezTo>
                  <a:pt x="452632" y="284677"/>
                  <a:pt x="468797" y="265278"/>
                  <a:pt x="468797" y="242647"/>
                </a:cubicBezTo>
                <a:cubicBezTo>
                  <a:pt x="468797" y="215974"/>
                  <a:pt x="446974" y="194150"/>
                  <a:pt x="420301" y="194150"/>
                </a:cubicBezTo>
                <a:lnTo>
                  <a:pt x="638534" y="194150"/>
                </a:lnTo>
                <a:cubicBezTo>
                  <a:pt x="661166" y="194150"/>
                  <a:pt x="678948" y="176368"/>
                  <a:pt x="678948" y="153737"/>
                </a:cubicBezTo>
                <a:cubicBezTo>
                  <a:pt x="678948" y="131105"/>
                  <a:pt x="661166" y="113323"/>
                  <a:pt x="638534" y="113323"/>
                </a:cubicBezTo>
                <a:close/>
              </a:path>
            </a:pathLst>
          </a:custGeom>
          <a:solidFill>
            <a:srgbClr val="237891"/>
          </a:solidFill>
          <a:ln w="8037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E8B8FAF-93B6-4262-BA1D-AE56E8463EBB}"/>
              </a:ext>
            </a:extLst>
          </p:cNvPr>
          <p:cNvSpPr txBox="1"/>
          <p:nvPr/>
        </p:nvSpPr>
        <p:spPr>
          <a:xfrm>
            <a:off x="4066912" y="5459422"/>
            <a:ext cx="15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access</a:t>
            </a:r>
          </a:p>
        </p:txBody>
      </p:sp>
    </p:spTree>
    <p:extLst>
      <p:ext uri="{BB962C8B-B14F-4D97-AF65-F5344CB8AC3E}">
        <p14:creationId xmlns:p14="http://schemas.microsoft.com/office/powerpoint/2010/main" val="23168727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EE0F398-5713-4CF9-9C49-E35D7521A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/>
              <a:t>For Ipsen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/>
              <a:t>For employees and managers</a:t>
            </a:r>
          </a:p>
          <a:p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DE241A-C6CB-4650-83E9-923188EDFA3A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>
                <a:solidFill>
                  <a:srgbClr val="6EB6C7"/>
                </a:solidFill>
              </a:rPr>
              <a:t>Importance of Continuous Feedback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67AB09-682B-4130-A4B9-15250B8CB5B6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en-US" dirty="0">
                <a:solidFill>
                  <a:srgbClr val="6EB6C7"/>
                </a:solidFill>
              </a:rPr>
              <a:t>Main milestones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D4B3BE-3EB9-4ECD-86C0-F41FE4C5E796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/>
              <a:t>Feedback at Ipsen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/>
              <a:t>Feedback in HR processes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55D77FE-62A5-4C69-901C-E099806E3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41942B5-B0A9-4063-A473-17E394CD4656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241272" y="4116808"/>
            <a:ext cx="4248472" cy="881110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/>
              <a:t>Availability of tools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/>
              <a:t>Tools’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DBC8924-1DE9-4B2E-9831-5EF0AB9589DA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241272" y="3756769"/>
            <a:ext cx="4248472" cy="313508"/>
          </a:xfrm>
        </p:spPr>
        <p:txBody>
          <a:bodyPr/>
          <a:lstStyle/>
          <a:p>
            <a:r>
              <a:rPr lang="en-US" dirty="0">
                <a:solidFill>
                  <a:srgbClr val="6EB6C7"/>
                </a:solidFill>
              </a:rPr>
              <a:t>Feedback toolkit</a:t>
            </a:r>
            <a:r>
              <a:rPr lang="en-US" dirty="0"/>
              <a:t>	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222B65-C215-40C7-B6B9-471611D20A25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7241272" y="1807053"/>
            <a:ext cx="4248472" cy="313509"/>
          </a:xfrm>
        </p:spPr>
        <p:txBody>
          <a:bodyPr/>
          <a:lstStyle/>
          <a:p>
            <a:r>
              <a:rPr lang="en-US" dirty="0">
                <a:solidFill>
                  <a:srgbClr val="6EB6C7"/>
                </a:solidFill>
              </a:rPr>
              <a:t>HR role in continuous feedback</a:t>
            </a:r>
            <a:r>
              <a:rPr lang="en-US" dirty="0"/>
              <a:t>	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A6E696E-3469-49B0-9E88-3D06EA1A4D1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241272" y="2167092"/>
            <a:ext cx="4248472" cy="1213065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/>
              <a:t>Action plan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/>
              <a:t>Deployment plan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/>
              <a:t>Communication plan</a:t>
            </a:r>
          </a:p>
          <a:p>
            <a:endParaRPr lang="en-US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B57DE44-A376-4279-A5F6-2857F7F3E9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B32BB10-A29C-4E8C-8806-964D737489D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684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B2514-BA0A-434C-88D0-9B074055E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360 tool	feedback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8BCC6-4D75-4E7F-833E-48921E8B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310" y="1579419"/>
            <a:ext cx="9922740" cy="4225846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lnSpc>
                <a:spcPct val="150000"/>
              </a:lnSpc>
              <a:buClr>
                <a:srgbClr val="0B405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C68"/>
                </a:solidFill>
              </a:rPr>
              <a:t>360 tool based on same platform as Engagement tool</a:t>
            </a:r>
            <a:br>
              <a:rPr lang="en-US" sz="2000" b="1" dirty="0">
                <a:solidFill>
                  <a:srgbClr val="003C68"/>
                </a:solidFill>
              </a:rPr>
            </a:br>
            <a:r>
              <a:rPr lang="en-US" sz="2000" dirty="0">
                <a:solidFill>
                  <a:srgbClr val="003C68"/>
                </a:solidFill>
              </a:rPr>
              <a:t>Wide bank of questions + possibility to create Ipsen own questions.</a:t>
            </a:r>
          </a:p>
          <a:p>
            <a:pPr marL="285750" lvl="0" indent="-285750">
              <a:lnSpc>
                <a:spcPct val="150000"/>
              </a:lnSpc>
              <a:buClr>
                <a:srgbClr val="0B405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C68"/>
                </a:solidFill>
              </a:rPr>
              <a:t>Automated reports &amp; analysis with powerful IA</a:t>
            </a:r>
            <a:r>
              <a:rPr lang="en-US" sz="2000" dirty="0">
                <a:solidFill>
                  <a:srgbClr val="003C68"/>
                </a:solidFill>
              </a:rPr>
              <a:t> to provide broad analysis including analysis of verbatims/comments &amp; dashboards.</a:t>
            </a:r>
          </a:p>
          <a:p>
            <a:pPr marL="285750" lvl="0" indent="-285750">
              <a:lnSpc>
                <a:spcPct val="150000"/>
              </a:lnSpc>
              <a:buClr>
                <a:srgbClr val="0B405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C68"/>
                </a:solidFill>
              </a:rPr>
              <a:t>Automated action plan </a:t>
            </a:r>
            <a:r>
              <a:rPr lang="en-US" sz="2000" dirty="0">
                <a:solidFill>
                  <a:srgbClr val="003C68"/>
                </a:solidFill>
              </a:rPr>
              <a:t>for</a:t>
            </a:r>
            <a:r>
              <a:rPr lang="en-US" sz="2000" b="1" dirty="0">
                <a:solidFill>
                  <a:srgbClr val="003C68"/>
                </a:solidFill>
              </a:rPr>
              <a:t> </a:t>
            </a:r>
            <a:r>
              <a:rPr lang="en-US" sz="2000" dirty="0">
                <a:solidFill>
                  <a:srgbClr val="003C68"/>
                </a:solidFill>
              </a:rPr>
              <a:t>individual at the end of each report with access of some embedded short learning content (as part of the tool) but also possibility to add our own content (iLearn…)</a:t>
            </a:r>
          </a:p>
          <a:p>
            <a:pPr marL="285750" lvl="0" indent="-285750">
              <a:lnSpc>
                <a:spcPct val="150000"/>
              </a:lnSpc>
              <a:buClr>
                <a:srgbClr val="0B405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C68"/>
                </a:solidFill>
              </a:rPr>
              <a:t>Cross analysis </a:t>
            </a:r>
            <a:r>
              <a:rPr lang="en-US" sz="2000" dirty="0">
                <a:solidFill>
                  <a:srgbClr val="003C68"/>
                </a:solidFill>
              </a:rPr>
              <a:t>possible with results of Engagement survey (for instance for a division, for a management level etc.)</a:t>
            </a:r>
          </a:p>
          <a:p>
            <a:pPr marL="285750" lvl="0" indent="-285750">
              <a:lnSpc>
                <a:spcPct val="150000"/>
              </a:lnSpc>
              <a:buClr>
                <a:srgbClr val="0B405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C68"/>
                </a:solidFill>
              </a:rPr>
              <a:t>Unlimited number of 360 </a:t>
            </a:r>
            <a:r>
              <a:rPr lang="en-US" sz="2000" dirty="0">
                <a:solidFill>
                  <a:srgbClr val="003C68"/>
                </a:solidFill>
              </a:rPr>
              <a:t>(possibility to extend to  division LT, specific 360 for high po / top talent…)</a:t>
            </a:r>
          </a:p>
          <a:p>
            <a:endParaRPr lang="en-US" sz="20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316088-8985-4061-AF6E-0EAF76649F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Automated internal 360 feedback</a:t>
            </a:r>
            <a:r>
              <a:rPr lang="en-US" dirty="0"/>
              <a:t>: GLT members but also all relevant employees or teams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406E8C-C11A-4013-99CD-F19E7FD9454F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1A7D3C-12D8-4F5B-BCF3-1325575E8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706" y="1483852"/>
            <a:ext cx="1807163" cy="677686"/>
          </a:xfrm>
          <a:prstGeom prst="rect">
            <a:avLst/>
          </a:prstGeom>
        </p:spPr>
      </p:pic>
      <p:pic>
        <p:nvPicPr>
          <p:cNvPr id="8" name="Graphique 7" descr="Coche">
            <a:extLst>
              <a:ext uri="{FF2B5EF4-FFF2-40B4-BE49-F238E27FC236}">
                <a16:creationId xmlns:a16="http://schemas.microsoft.com/office/drawing/2014/main" id="{A70CC2E3-6156-4C38-9679-1BEC1A1F3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2748" y="286160"/>
            <a:ext cx="602822" cy="6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68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ACBF3-2E36-4C39-AF99-248A3F5A8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Video about Continuous Feedback at Ipsen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86F201-439C-434E-A1A2-33F1F46BD0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powerful message about feedback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FD0F38-F3C2-4DEB-AB55-4A0D48CE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789" y="1514542"/>
            <a:ext cx="8928099" cy="28654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https://ipsenpharma.ent.box.com/file/782166118010?s=c2zloq1wbj8fvae7a3dw7mz7mycpokkq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1DF96E-AE43-46DD-AFE4-4D03D9612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241" y="1884060"/>
            <a:ext cx="6377517" cy="4178373"/>
          </a:xfrm>
          <a:prstGeom prst="rect">
            <a:avLst/>
          </a:prstGeom>
        </p:spPr>
      </p:pic>
      <p:pic>
        <p:nvPicPr>
          <p:cNvPr id="6" name="Graphique 5" descr="Coche">
            <a:extLst>
              <a:ext uri="{FF2B5EF4-FFF2-40B4-BE49-F238E27FC236}">
                <a16:creationId xmlns:a16="http://schemas.microsoft.com/office/drawing/2014/main" id="{D2356A0C-9ADA-49F2-BF3B-7D8078887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2748" y="286160"/>
            <a:ext cx="602822" cy="6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866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ACBF3-2E36-4C39-AF99-248A3F5A8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Be*One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86F201-439C-434E-A1A2-33F1F46BD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630" y="975692"/>
            <a:ext cx="3372570" cy="454105"/>
          </a:xfrm>
        </p:spPr>
        <p:txBody>
          <a:bodyPr/>
          <a:lstStyle/>
          <a:p>
            <a:r>
              <a:rPr lang="en-US" dirty="0"/>
              <a:t>Ipsen peer-to-peer recognition tool</a:t>
            </a:r>
          </a:p>
        </p:txBody>
      </p:sp>
      <p:pic>
        <p:nvPicPr>
          <p:cNvPr id="6" name="Graphique 5" descr="Coche">
            <a:extLst>
              <a:ext uri="{FF2B5EF4-FFF2-40B4-BE49-F238E27FC236}">
                <a16:creationId xmlns:a16="http://schemas.microsoft.com/office/drawing/2014/main" id="{D2356A0C-9ADA-49F2-BF3B-7D8078887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2748" y="286160"/>
            <a:ext cx="602822" cy="602822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A0015D9A-DD09-440C-B026-4DE8E5963644}"/>
              </a:ext>
            </a:extLst>
          </p:cNvPr>
          <p:cNvGrpSpPr/>
          <p:nvPr/>
        </p:nvGrpSpPr>
        <p:grpSpPr>
          <a:xfrm>
            <a:off x="346336" y="2624728"/>
            <a:ext cx="5086350" cy="2806329"/>
            <a:chOff x="1631950" y="1429797"/>
            <a:chExt cx="9698732" cy="628091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7CC84DC-75E7-4C2B-BA82-5EB492C3D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1950" y="1429797"/>
              <a:ext cx="9698732" cy="628091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E67EF5-939E-49E2-9772-9C102F0BB076}"/>
                </a:ext>
              </a:extLst>
            </p:cNvPr>
            <p:cNvSpPr/>
            <p:nvPr/>
          </p:nvSpPr>
          <p:spPr>
            <a:xfrm>
              <a:off x="9153525" y="1619250"/>
              <a:ext cx="1406523" cy="20955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30D1E-0559-4716-A4CD-9D9908520220}"/>
              </a:ext>
            </a:extLst>
          </p:cNvPr>
          <p:cNvSpPr/>
          <p:nvPr/>
        </p:nvSpPr>
        <p:spPr>
          <a:xfrm>
            <a:off x="5175510" y="958672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https://beone.ipsen.com/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A032D9-8B36-48B3-B039-09B959CAD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75" y="1782110"/>
            <a:ext cx="5137411" cy="7039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51BE0A-DA2D-4CA8-90DF-C43ADA258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1782110"/>
            <a:ext cx="6450994" cy="37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7774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4C6A4-0740-43D9-97A7-84BC9D15A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 guide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6AB9DD-8697-4C71-8BAC-8D455A624C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Giving and receiving feedback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9D66B894-C2A1-4CCA-BB9C-6F4778C20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949" y="1700809"/>
            <a:ext cx="10217151" cy="410445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Feedback culture &amp; Ipsen Way of Being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Type of feedbacks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to give feedback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 to receive feedback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When to ask for feedback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Available feedback 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And much more…</a:t>
            </a:r>
          </a:p>
        </p:txBody>
      </p:sp>
      <p:pic>
        <p:nvPicPr>
          <p:cNvPr id="12" name="Graphique 11" descr="Horloge">
            <a:extLst>
              <a:ext uri="{FF2B5EF4-FFF2-40B4-BE49-F238E27FC236}">
                <a16:creationId xmlns:a16="http://schemas.microsoft.com/office/drawing/2014/main" id="{C224B424-F0EA-4153-B775-BD3BEAC09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4844" y="51766"/>
            <a:ext cx="787052" cy="7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713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4C6A4-0740-43D9-97A7-84BC9D15A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630" y="188640"/>
            <a:ext cx="10771214" cy="787051"/>
          </a:xfrm>
        </p:spPr>
        <p:txBody>
          <a:bodyPr/>
          <a:lstStyle/>
          <a:p>
            <a:r>
              <a:rPr lang="en-US" dirty="0"/>
              <a:t>Feedback: interactive training &amp; awareness sessions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6AB9DD-8697-4C71-8BAC-8D455A624C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9D66B894-C2A1-4CCA-BB9C-6F4778C20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1700809"/>
            <a:ext cx="10896600" cy="4104456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Roleplays Workshops </a:t>
            </a:r>
            <a:r>
              <a:rPr lang="en-US" sz="2400" dirty="0"/>
              <a:t>on giving and receiving feedback (F2F &amp; virtual mode)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Game learning </a:t>
            </a:r>
            <a:r>
              <a:rPr lang="en-US" sz="2400" dirty="0"/>
              <a:t>to master feedback (individual experience)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Teams’ icebreakers </a:t>
            </a:r>
            <a:r>
              <a:rPr lang="en-US" sz="2400" dirty="0"/>
              <a:t>(remote &amp; F2F) 		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Graphique 11" descr="Horloge">
            <a:extLst>
              <a:ext uri="{FF2B5EF4-FFF2-40B4-BE49-F238E27FC236}">
                <a16:creationId xmlns:a16="http://schemas.microsoft.com/office/drawing/2014/main" id="{C224B424-F0EA-4153-B775-BD3BEAC09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4844" y="51766"/>
            <a:ext cx="787052" cy="7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0160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FB1608-259B-453B-9B12-9EED94926D66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5B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Highway Sans Pro" panose="02000500000000020004"/>
              </a:rPr>
              <a:t>Thank</a:t>
            </a:r>
            <a:b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Highway Sans Pro" panose="02000500000000020004"/>
              </a:rPr>
            </a:br>
            <a: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Highway Sans Pro" panose="02000500000000020004"/>
              </a:rPr>
              <a:t>You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Highway Sans Pro" panose="02000500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0412024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0EBE7BD-E82D-4BC1-A848-89F5FB9303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212402-B0DC-4E20-896F-686CF28B4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9561" y="660501"/>
            <a:ext cx="4240553" cy="2175443"/>
          </a:xfrm>
        </p:spPr>
        <p:txBody>
          <a:bodyPr/>
          <a:lstStyle/>
          <a:p>
            <a:r>
              <a:rPr lang="en-US" b="1" dirty="0"/>
              <a:t>01</a:t>
            </a:r>
          </a:p>
          <a:p>
            <a:r>
              <a:rPr lang="en-US" b="1" dirty="0"/>
              <a:t>Continuous Feedback Importance</a:t>
            </a:r>
          </a:p>
        </p:txBody>
      </p:sp>
    </p:spTree>
    <p:extLst>
      <p:ext uri="{BB962C8B-B14F-4D97-AF65-F5344CB8AC3E}">
        <p14:creationId xmlns:p14="http://schemas.microsoft.com/office/powerpoint/2010/main" val="13455995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0F2D1B1A-41E6-4E41-BE5F-764B8642C3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5996797" y="1552531"/>
            <a:ext cx="6332860" cy="3562234"/>
          </a:xfrm>
          <a:noFill/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674FB4-9C4B-418C-8E6E-918557E91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823" y="1828347"/>
            <a:ext cx="5722777" cy="4324803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 Ipsen, continuous feedback and speak up culture is embedded in our Ipsen Way of Being.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Open, honest and candid dialogue is core to our work and how we act with others.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provide candid and constructive feedback as well as we ask for it. We promote and seek honesty and transparency at all we do.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4DC5898-849D-4853-8137-EAE8DE9C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62" y="616428"/>
            <a:ext cx="10003688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Culture of Continuous Feedback - Commitment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6BD845-0A02-488B-8C4A-58C3BA87C5A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54762" y="1177480"/>
            <a:ext cx="8830751" cy="474845"/>
          </a:xfrm>
        </p:spPr>
        <p:txBody>
          <a:bodyPr>
            <a:normAutofit/>
          </a:bodyPr>
          <a:lstStyle/>
          <a:p>
            <a:r>
              <a:rPr lang="en-US" dirty="0"/>
              <a:t> Feedback makes employees, managers &amp; the company grow in a continuous improvement cycle</a:t>
            </a:r>
          </a:p>
        </p:txBody>
      </p:sp>
    </p:spTree>
    <p:extLst>
      <p:ext uri="{BB962C8B-B14F-4D97-AF65-F5344CB8AC3E}">
        <p14:creationId xmlns:p14="http://schemas.microsoft.com/office/powerpoint/2010/main" val="6825243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4DC5898-849D-4853-8137-EAE8DE9C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62" y="404000"/>
            <a:ext cx="6104107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Culture of Continuous Feedback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6BD845-0A02-488B-8C4A-58C3BA87C5A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54763" y="1052072"/>
            <a:ext cx="4269637" cy="288031"/>
          </a:xfrm>
        </p:spPr>
        <p:txBody>
          <a:bodyPr/>
          <a:lstStyle/>
          <a:p>
            <a:r>
              <a:rPr lang="en-US" dirty="0"/>
              <a:t>Feedback: at every step of employee journey</a:t>
            </a:r>
          </a:p>
        </p:txBody>
      </p:sp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FE30FADC-9ADD-4706-AFF4-98224D480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917916"/>
              </p:ext>
            </p:extLst>
          </p:nvPr>
        </p:nvGraphicFramePr>
        <p:xfrm>
          <a:off x="820532" y="1134134"/>
          <a:ext cx="10624896" cy="567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7367675-1AD5-4CA5-B6FA-573DD15EDAF9}"/>
              </a:ext>
            </a:extLst>
          </p:cNvPr>
          <p:cNvSpPr/>
          <p:nvPr/>
        </p:nvSpPr>
        <p:spPr>
          <a:xfrm>
            <a:off x="7264591" y="1421172"/>
            <a:ext cx="3923143" cy="66947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Ipsen Way of Being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Employer brand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Current or former employees’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F785F-BB04-47F9-92D1-EC1EC588B7FB}"/>
              </a:ext>
            </a:extLst>
          </p:cNvPr>
          <p:cNvSpPr/>
          <p:nvPr/>
        </p:nvSpPr>
        <p:spPr>
          <a:xfrm>
            <a:off x="2884391" y="2295586"/>
            <a:ext cx="1994211" cy="7264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Assessment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Interview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Satisfaction survey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AF5A3F-23D1-412C-8997-109067038253}"/>
              </a:ext>
            </a:extLst>
          </p:cNvPr>
          <p:cNvSpPr/>
          <p:nvPr/>
        </p:nvSpPr>
        <p:spPr>
          <a:xfrm>
            <a:off x="7264591" y="3119175"/>
            <a:ext cx="2264672" cy="60879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Onboarding feedbacks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Training assessment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60EE44-566C-4FC7-8193-16E0F357E21B}"/>
              </a:ext>
            </a:extLst>
          </p:cNvPr>
          <p:cNvSpPr/>
          <p:nvPr/>
        </p:nvSpPr>
        <p:spPr>
          <a:xfrm>
            <a:off x="2884391" y="3950210"/>
            <a:ext cx="2479824" cy="1134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Development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Performance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Engagement survey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Employee recognition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536406-B866-401F-8D99-F23907272448}"/>
              </a:ext>
            </a:extLst>
          </p:cNvPr>
          <p:cNvSpPr/>
          <p:nvPr/>
        </p:nvSpPr>
        <p:spPr>
          <a:xfrm>
            <a:off x="7264591" y="4756501"/>
            <a:ext cx="2479825" cy="1134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Pulse survey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360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Assessments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Coaching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Mentoring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669CD1-766A-4971-BCFC-17311DB948F5}"/>
              </a:ext>
            </a:extLst>
          </p:cNvPr>
          <p:cNvSpPr/>
          <p:nvPr/>
        </p:nvSpPr>
        <p:spPr>
          <a:xfrm>
            <a:off x="2884391" y="5688123"/>
            <a:ext cx="1994211" cy="9243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Exit survey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Referral feedbacks (on- &amp; off-line)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33E51">
                    <a:lumMod val="90000"/>
                    <a:lumOff val="10000"/>
                  </a:srgbClr>
                </a:solidFill>
                <a:effectLst/>
                <a:uLnTx/>
                <a:uFillTx/>
                <a:latin typeface="PF Highway Sans Pro"/>
              </a:rPr>
              <a:t>Alumni feedbacks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33E51">
                  <a:lumMod val="90000"/>
                  <a:lumOff val="10000"/>
                </a:srgbClr>
              </a:solidFill>
              <a:effectLst/>
              <a:uLnTx/>
              <a:uFillTx/>
              <a:latin typeface="PF Highway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562414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674FB4-9C4B-418C-8E6E-918557E91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764" y="1372864"/>
            <a:ext cx="8078532" cy="4909403"/>
          </a:xfrm>
        </p:spPr>
        <p:txBody>
          <a:bodyPr>
            <a:noAutofit/>
          </a:bodyPr>
          <a:lstStyle/>
          <a:p>
            <a:r>
              <a:rPr lang="en-US" b="1" dirty="0"/>
              <a:t>Employee empowerment</a:t>
            </a:r>
          </a:p>
          <a:p>
            <a:r>
              <a:rPr lang="en-US" dirty="0"/>
              <a:t>Giving employees a voice is to hear them, to let them share their ideas and concerns, and to ultimately create a feeling of recognition and appreciation. This, in turn, increases their proactivity and innovation and decreases frustration and ultimately turnover.</a:t>
            </a:r>
          </a:p>
          <a:p>
            <a:endParaRPr lang="en-US" b="1" dirty="0"/>
          </a:p>
          <a:p>
            <a:r>
              <a:rPr lang="en-US" b="1" dirty="0"/>
              <a:t>We learn &amp; share:  a continuous improvement</a:t>
            </a:r>
          </a:p>
          <a:p>
            <a:r>
              <a:rPr lang="en-US" dirty="0"/>
              <a:t>By establishing regular and frequent feedback exchanges, employees develop a growth mindset. Frequent feedback sessions aim at identifying the potential for improvement on a number of levels and create the basis for growth. When given sincerely, feedback helps us to understand where or what we need to change.</a:t>
            </a:r>
          </a:p>
          <a:p>
            <a:endParaRPr lang="en-US" dirty="0"/>
          </a:p>
          <a:p>
            <a:r>
              <a:rPr lang="en-US" b="1" dirty="0"/>
              <a:t>Accountability</a:t>
            </a:r>
          </a:p>
          <a:p>
            <a:r>
              <a:rPr lang="en-US" dirty="0"/>
              <a:t>When we are required to give feedback, especially constructive, we become accountable for what we say.</a:t>
            </a:r>
          </a:p>
          <a:p>
            <a:endParaRPr lang="en-US" dirty="0"/>
          </a:p>
          <a:p>
            <a:r>
              <a:rPr lang="en-US" b="1" dirty="0"/>
              <a:t>Create a safe environment and speak up culture </a:t>
            </a:r>
          </a:p>
          <a:p>
            <a:r>
              <a:rPr lang="en-US" dirty="0"/>
              <a:t>When feedback is given and accepted, it fosters a relationship of trust.</a:t>
            </a:r>
          </a:p>
          <a:p>
            <a:r>
              <a:rPr lang="en-US" dirty="0"/>
              <a:t>A feedback culture can help improve open communication with employees. When a company focuses on being open and honest with itself, it’s easier to communicate corporate objectives, goals, and areas of focus/improvement.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4DC5898-849D-4853-8137-EAE8DE9C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62" y="364753"/>
            <a:ext cx="10888152" cy="576064"/>
          </a:xfrm>
        </p:spPr>
        <p:txBody>
          <a:bodyPr>
            <a:normAutofit/>
          </a:bodyPr>
          <a:lstStyle/>
          <a:p>
            <a:r>
              <a:rPr lang="en-US" sz="3600" dirty="0"/>
              <a:t>What are the benefits of a Feedback culture?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6BD845-0A02-488B-8C4A-58C3BA87C5A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54763" y="1012825"/>
            <a:ext cx="6104106" cy="288031"/>
          </a:xfrm>
        </p:spPr>
        <p:txBody>
          <a:bodyPr/>
          <a:lstStyle/>
          <a:p>
            <a:r>
              <a:rPr lang="en-US" dirty="0"/>
              <a:t>For Employees , Managers and Ipsen </a:t>
            </a:r>
          </a:p>
        </p:txBody>
      </p:sp>
      <p:pic>
        <p:nvPicPr>
          <p:cNvPr id="7" name="Espace réservé pour une image  16">
            <a:extLst>
              <a:ext uri="{FF2B5EF4-FFF2-40B4-BE49-F238E27FC236}">
                <a16:creationId xmlns:a16="http://schemas.microsoft.com/office/drawing/2014/main" id="{5BCD39B3-CDAF-4481-A067-3EEC0CAA6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" t="2180" b="11654"/>
          <a:stretch/>
        </p:blipFill>
        <p:spPr>
          <a:xfrm>
            <a:off x="8838732" y="2175851"/>
            <a:ext cx="3047832" cy="1811098"/>
          </a:xfrm>
          <a:prstGeom prst="rect">
            <a:avLst/>
          </a:prstGeom>
        </p:spPr>
      </p:pic>
      <p:pic>
        <p:nvPicPr>
          <p:cNvPr id="11" name="Espace réservé pour une image  9">
            <a:extLst>
              <a:ext uri="{FF2B5EF4-FFF2-40B4-BE49-F238E27FC236}">
                <a16:creationId xmlns:a16="http://schemas.microsoft.com/office/drawing/2014/main" id="{EBC2E000-ACF2-4874-8BD7-713992DCA3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>
            <a:fillRect/>
          </a:stretch>
        </p:blipFill>
        <p:spPr>
          <a:xfrm>
            <a:off x="8782049" y="3786924"/>
            <a:ext cx="3409951" cy="1918096"/>
          </a:xfrm>
          <a:noFill/>
        </p:spPr>
      </p:pic>
    </p:spTree>
    <p:extLst>
      <p:ext uri="{BB962C8B-B14F-4D97-AF65-F5344CB8AC3E}">
        <p14:creationId xmlns:p14="http://schemas.microsoft.com/office/powerpoint/2010/main" val="4223139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2E8100-18B7-4A88-A307-CF6A04838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02</a:t>
            </a:r>
          </a:p>
          <a:p>
            <a:r>
              <a:rPr lang="en-US" b="1" dirty="0"/>
              <a:t>Feedback and</a:t>
            </a:r>
          </a:p>
          <a:p>
            <a:r>
              <a:rPr lang="en-US" b="1" dirty="0"/>
              <a:t>Ipsen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2C6F70-5111-435E-BA69-EEAF789564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109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0B1B8D-E013-4C51-A5B3-D0E3542A0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457" y="2925025"/>
            <a:ext cx="4104456" cy="8811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 leverage global and local feedback when  employees participate in Engagement survey but also in more specific internal poll survey or participate in the Great Place to work survey!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321979-D771-4C1B-B3F7-E28E6F301E0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694457" y="2564986"/>
            <a:ext cx="4104456" cy="313508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Employee survey Feedback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4557D99-5382-467E-89FC-0C44CE56D861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694457" y="4538515"/>
            <a:ext cx="4104456" cy="313509"/>
          </a:xfrm>
          <a:solidFill>
            <a:schemeClr val="tx1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Employee review Feedback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BC33D48-390A-483C-B468-6D6AE2B22BAA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694457" y="4898555"/>
            <a:ext cx="4104456" cy="8811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listen carefully when our employees are giving us feedback also on external platforms such as Social media and more specifically Glassdoor/Indeed websites.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7CD0E19-761C-4E35-B414-F5D6D6375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At Ipsen, we encourage 4 types of feedback 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7A474E4-97E9-4726-8D58-500A0073B5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Now we make continuous feedback reality, shifting from philosophy to strategy of implementing culture of Feedback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D14DA7A-63B3-488C-B61B-33113A691F14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240217" y="2925024"/>
            <a:ext cx="4248472" cy="12008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Inside our HR processes, feedback is an essential part of continuous improvement between managers and employees and with key stakeholders. Our aim is to improve our tools to make feedback a routine.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FA6B91C-8C03-433B-9E77-98B71A1F69BF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240217" y="2564986"/>
            <a:ext cx="4248472" cy="313508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Employee/Manager Feedback 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DCAE8-D164-49BC-A8D1-44475D666C5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7240217" y="4538515"/>
            <a:ext cx="4248472" cy="313509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Employee peer-to-peer Feedback 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B7D71DB-6BC7-44AA-A751-E7FD235411ED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240217" y="4898555"/>
            <a:ext cx="4248472" cy="881110"/>
          </a:xfrm>
        </p:spPr>
        <p:txBody>
          <a:bodyPr/>
          <a:lstStyle/>
          <a:p>
            <a:r>
              <a:rPr lang="en-US" dirty="0"/>
              <a:t>It is key to receive and give feedback regularly to better put things in perspective and better collaborate with each other.  </a:t>
            </a:r>
          </a:p>
        </p:txBody>
      </p:sp>
      <p:pic>
        <p:nvPicPr>
          <p:cNvPr id="3" name="Graphique 2" descr="Marketing">
            <a:extLst>
              <a:ext uri="{FF2B5EF4-FFF2-40B4-BE49-F238E27FC236}">
                <a16:creationId xmlns:a16="http://schemas.microsoft.com/office/drawing/2014/main" id="{9E1B04F2-D384-4ECA-89ED-C56C96F98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6306" y="2551923"/>
            <a:ext cx="354369" cy="35436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F3DCDF0-0BE7-42DE-8FF8-D91ADCA184CE}"/>
              </a:ext>
            </a:extLst>
          </p:cNvPr>
          <p:cNvSpPr txBox="1"/>
          <p:nvPr/>
        </p:nvSpPr>
        <p:spPr>
          <a:xfrm>
            <a:off x="1661820" y="1803103"/>
            <a:ext cx="4164153" cy="307777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rgbClr val="003C68"/>
                </a:solidFill>
              </a:rPr>
              <a:t>Individual action with </a:t>
            </a:r>
            <a:r>
              <a:rPr lang="en-US" sz="2000" b="1" dirty="0"/>
              <a:t>collective</a:t>
            </a:r>
            <a:r>
              <a:rPr lang="en-US" sz="2000" b="1" dirty="0">
                <a:solidFill>
                  <a:srgbClr val="003C68"/>
                </a:solidFill>
              </a:rPr>
              <a:t> impact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B713A94-DECA-4F97-9E02-7857CD606770}"/>
              </a:ext>
            </a:extLst>
          </p:cNvPr>
          <p:cNvSpPr txBox="1"/>
          <p:nvPr/>
        </p:nvSpPr>
        <p:spPr>
          <a:xfrm>
            <a:off x="7455759" y="1785199"/>
            <a:ext cx="3978393" cy="615553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/>
              <a:t>Individual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b="1" dirty="0"/>
              <a:t>action with impact on performance and development</a:t>
            </a:r>
          </a:p>
        </p:txBody>
      </p:sp>
      <p:pic>
        <p:nvPicPr>
          <p:cNvPr id="19" name="Graphique 18" descr="Marketing">
            <a:extLst>
              <a:ext uri="{FF2B5EF4-FFF2-40B4-BE49-F238E27FC236}">
                <a16:creationId xmlns:a16="http://schemas.microsoft.com/office/drawing/2014/main" id="{15F38579-0B10-44D4-9FA1-E0F8A54F4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6305" y="4520920"/>
            <a:ext cx="354369" cy="354369"/>
          </a:xfrm>
          <a:prstGeom prst="rect">
            <a:avLst/>
          </a:prstGeom>
        </p:spPr>
      </p:pic>
      <p:pic>
        <p:nvPicPr>
          <p:cNvPr id="21" name="Graphique 20" descr="Salle de conseil">
            <a:extLst>
              <a:ext uri="{FF2B5EF4-FFF2-40B4-BE49-F238E27FC236}">
                <a16:creationId xmlns:a16="http://schemas.microsoft.com/office/drawing/2014/main" id="{08D31764-DCFA-4D05-9FC2-5A737BCD3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5777" y="2493140"/>
            <a:ext cx="457200" cy="457200"/>
          </a:xfrm>
          <a:prstGeom prst="rect">
            <a:avLst/>
          </a:prstGeom>
        </p:spPr>
      </p:pic>
      <p:pic>
        <p:nvPicPr>
          <p:cNvPr id="22" name="Graphique 21" descr="Salle de conseil">
            <a:extLst>
              <a:ext uri="{FF2B5EF4-FFF2-40B4-BE49-F238E27FC236}">
                <a16:creationId xmlns:a16="http://schemas.microsoft.com/office/drawing/2014/main" id="{D6369602-59E5-421F-BB10-18524B9F0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51588" y="446666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18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39">
            <a:extLst>
              <a:ext uri="{FF2B5EF4-FFF2-40B4-BE49-F238E27FC236}">
                <a16:creationId xmlns:a16="http://schemas.microsoft.com/office/drawing/2014/main" id="{BBCC5972-F7AB-4F2D-92A5-7E1488F500D6}"/>
              </a:ext>
            </a:extLst>
          </p:cNvPr>
          <p:cNvSpPr/>
          <p:nvPr/>
        </p:nvSpPr>
        <p:spPr>
          <a:xfrm>
            <a:off x="1621544" y="3111219"/>
            <a:ext cx="10305595" cy="1179622"/>
          </a:xfrm>
          <a:prstGeom prst="roundRect">
            <a:avLst/>
          </a:prstGeom>
          <a:solidFill>
            <a:srgbClr val="00B5E1">
              <a:lumMod val="75000"/>
            </a:srgbClr>
          </a:solidFill>
          <a:ln w="9525" cap="flat" cmpd="sng" algn="ctr">
            <a:solidFill>
              <a:srgbClr val="7AD1E8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</a:rPr>
              <a:t>Continuous Feedback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>
              <a:solidFill>
                <a:srgbClr val="FFFFFF"/>
              </a:solidFill>
              <a:latin typeface="Raleway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>
              <a:solidFill>
                <a:srgbClr val="FFFFFF"/>
              </a:solidFill>
              <a:latin typeface="Raleway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4DC5898-849D-4853-8137-EAE8DE9C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57" y="2131981"/>
            <a:ext cx="8863409" cy="576064"/>
          </a:xfrm>
        </p:spPr>
        <p:txBody>
          <a:bodyPr>
            <a:normAutofit/>
          </a:bodyPr>
          <a:lstStyle/>
          <a:p>
            <a:r>
              <a:rPr lang="en-US" dirty="0"/>
              <a:t>Continuous Feedback	all along the year</a:t>
            </a:r>
          </a:p>
        </p:txBody>
      </p:sp>
      <p:sp>
        <p:nvSpPr>
          <p:cNvPr id="55" name="Rectangle: Rounded Corners 40">
            <a:extLst>
              <a:ext uri="{FF2B5EF4-FFF2-40B4-BE49-F238E27FC236}">
                <a16:creationId xmlns:a16="http://schemas.microsoft.com/office/drawing/2014/main" id="{66E4DFC2-0C47-4D2E-B4E4-894F6F87ABF2}"/>
              </a:ext>
            </a:extLst>
          </p:cNvPr>
          <p:cNvSpPr/>
          <p:nvPr/>
        </p:nvSpPr>
        <p:spPr>
          <a:xfrm>
            <a:off x="3343525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March</a:t>
            </a:r>
          </a:p>
        </p:txBody>
      </p:sp>
      <p:sp>
        <p:nvSpPr>
          <p:cNvPr id="56" name="Rectangle: Rounded Corners 24">
            <a:extLst>
              <a:ext uri="{FF2B5EF4-FFF2-40B4-BE49-F238E27FC236}">
                <a16:creationId xmlns:a16="http://schemas.microsoft.com/office/drawing/2014/main" id="{0E9DCC2F-0E01-43DB-8163-BF1BF35D55D7}"/>
              </a:ext>
            </a:extLst>
          </p:cNvPr>
          <p:cNvSpPr/>
          <p:nvPr/>
        </p:nvSpPr>
        <p:spPr>
          <a:xfrm>
            <a:off x="2482535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Feb</a:t>
            </a:r>
          </a:p>
        </p:txBody>
      </p:sp>
      <p:sp>
        <p:nvSpPr>
          <p:cNvPr id="57" name="Rectangle: Rounded Corners 25">
            <a:extLst>
              <a:ext uri="{FF2B5EF4-FFF2-40B4-BE49-F238E27FC236}">
                <a16:creationId xmlns:a16="http://schemas.microsoft.com/office/drawing/2014/main" id="{C25F369C-06E2-416B-89FB-48D2A318F0A1}"/>
              </a:ext>
            </a:extLst>
          </p:cNvPr>
          <p:cNvSpPr/>
          <p:nvPr/>
        </p:nvSpPr>
        <p:spPr>
          <a:xfrm>
            <a:off x="1621544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Jan</a:t>
            </a:r>
          </a:p>
        </p:txBody>
      </p:sp>
      <p:sp>
        <p:nvSpPr>
          <p:cNvPr id="58" name="Rectangle: Rounded Corners 26">
            <a:extLst>
              <a:ext uri="{FF2B5EF4-FFF2-40B4-BE49-F238E27FC236}">
                <a16:creationId xmlns:a16="http://schemas.microsoft.com/office/drawing/2014/main" id="{179D257D-FFF7-492D-A5A1-DD863371D990}"/>
              </a:ext>
            </a:extLst>
          </p:cNvPr>
          <p:cNvSpPr/>
          <p:nvPr/>
        </p:nvSpPr>
        <p:spPr>
          <a:xfrm>
            <a:off x="4203247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April</a:t>
            </a:r>
          </a:p>
        </p:txBody>
      </p:sp>
      <p:sp>
        <p:nvSpPr>
          <p:cNvPr id="59" name="Rectangle: Rounded Corners 27">
            <a:extLst>
              <a:ext uri="{FF2B5EF4-FFF2-40B4-BE49-F238E27FC236}">
                <a16:creationId xmlns:a16="http://schemas.microsoft.com/office/drawing/2014/main" id="{3E493952-5C2C-4B2A-9914-F3AD5751DDE4}"/>
              </a:ext>
            </a:extLst>
          </p:cNvPr>
          <p:cNvSpPr/>
          <p:nvPr/>
        </p:nvSpPr>
        <p:spPr>
          <a:xfrm>
            <a:off x="5062968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May</a:t>
            </a:r>
          </a:p>
        </p:txBody>
      </p:sp>
      <p:sp>
        <p:nvSpPr>
          <p:cNvPr id="60" name="Rectangle: Rounded Corners 28">
            <a:extLst>
              <a:ext uri="{FF2B5EF4-FFF2-40B4-BE49-F238E27FC236}">
                <a16:creationId xmlns:a16="http://schemas.microsoft.com/office/drawing/2014/main" id="{10768710-C9FB-43EA-83E0-D02C98B8C604}"/>
              </a:ext>
            </a:extLst>
          </p:cNvPr>
          <p:cNvSpPr/>
          <p:nvPr/>
        </p:nvSpPr>
        <p:spPr>
          <a:xfrm>
            <a:off x="5922688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June</a:t>
            </a:r>
          </a:p>
        </p:txBody>
      </p:sp>
      <p:sp>
        <p:nvSpPr>
          <p:cNvPr id="61" name="Rectangle: Rounded Corners 29">
            <a:extLst>
              <a:ext uri="{FF2B5EF4-FFF2-40B4-BE49-F238E27FC236}">
                <a16:creationId xmlns:a16="http://schemas.microsoft.com/office/drawing/2014/main" id="{CEE7BF66-781C-412D-ACFE-B658A3551F98}"/>
              </a:ext>
            </a:extLst>
          </p:cNvPr>
          <p:cNvSpPr/>
          <p:nvPr/>
        </p:nvSpPr>
        <p:spPr>
          <a:xfrm>
            <a:off x="6782409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July</a:t>
            </a:r>
          </a:p>
        </p:txBody>
      </p:sp>
      <p:sp>
        <p:nvSpPr>
          <p:cNvPr id="62" name="Rectangle: Rounded Corners 34">
            <a:extLst>
              <a:ext uri="{FF2B5EF4-FFF2-40B4-BE49-F238E27FC236}">
                <a16:creationId xmlns:a16="http://schemas.microsoft.com/office/drawing/2014/main" id="{8836D316-7139-4592-83F3-53A54D393005}"/>
              </a:ext>
            </a:extLst>
          </p:cNvPr>
          <p:cNvSpPr/>
          <p:nvPr/>
        </p:nvSpPr>
        <p:spPr>
          <a:xfrm>
            <a:off x="7642131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Aug</a:t>
            </a:r>
          </a:p>
        </p:txBody>
      </p:sp>
      <p:sp>
        <p:nvSpPr>
          <p:cNvPr id="63" name="Rectangle: Rounded Corners 37">
            <a:extLst>
              <a:ext uri="{FF2B5EF4-FFF2-40B4-BE49-F238E27FC236}">
                <a16:creationId xmlns:a16="http://schemas.microsoft.com/office/drawing/2014/main" id="{75416E99-4BE4-4591-A466-9655A27B2912}"/>
              </a:ext>
            </a:extLst>
          </p:cNvPr>
          <p:cNvSpPr/>
          <p:nvPr/>
        </p:nvSpPr>
        <p:spPr>
          <a:xfrm>
            <a:off x="8501852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Sept</a:t>
            </a:r>
          </a:p>
        </p:txBody>
      </p:sp>
      <p:sp>
        <p:nvSpPr>
          <p:cNvPr id="64" name="Rectangle: Rounded Corners 41">
            <a:extLst>
              <a:ext uri="{FF2B5EF4-FFF2-40B4-BE49-F238E27FC236}">
                <a16:creationId xmlns:a16="http://schemas.microsoft.com/office/drawing/2014/main" id="{16EEA0F0-D716-40BF-B5FF-A13DF5752178}"/>
              </a:ext>
            </a:extLst>
          </p:cNvPr>
          <p:cNvSpPr/>
          <p:nvPr/>
        </p:nvSpPr>
        <p:spPr>
          <a:xfrm>
            <a:off x="9361572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Oct</a:t>
            </a:r>
          </a:p>
        </p:txBody>
      </p:sp>
      <p:sp>
        <p:nvSpPr>
          <p:cNvPr id="65" name="Rectangle: Rounded Corners 44">
            <a:extLst>
              <a:ext uri="{FF2B5EF4-FFF2-40B4-BE49-F238E27FC236}">
                <a16:creationId xmlns:a16="http://schemas.microsoft.com/office/drawing/2014/main" id="{296560C9-D440-4E82-AD3C-59AC34E5EFCD}"/>
              </a:ext>
            </a:extLst>
          </p:cNvPr>
          <p:cNvSpPr/>
          <p:nvPr/>
        </p:nvSpPr>
        <p:spPr>
          <a:xfrm>
            <a:off x="10221293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Nov</a:t>
            </a:r>
          </a:p>
        </p:txBody>
      </p:sp>
      <p:sp>
        <p:nvSpPr>
          <p:cNvPr id="66" name="Rectangle: Rounded Corners 46">
            <a:extLst>
              <a:ext uri="{FF2B5EF4-FFF2-40B4-BE49-F238E27FC236}">
                <a16:creationId xmlns:a16="http://schemas.microsoft.com/office/drawing/2014/main" id="{73744760-6AFA-45B5-BD83-0E0785011C6C}"/>
              </a:ext>
            </a:extLst>
          </p:cNvPr>
          <p:cNvSpPr/>
          <p:nvPr/>
        </p:nvSpPr>
        <p:spPr>
          <a:xfrm>
            <a:off x="11081015" y="1056207"/>
            <a:ext cx="818979" cy="232832"/>
          </a:xfrm>
          <a:prstGeom prst="roundRect">
            <a:avLst/>
          </a:prstGeom>
          <a:gradFill rotWithShape="1">
            <a:gsLst>
              <a:gs pos="0">
                <a:srgbClr val="033E51">
                  <a:shade val="51000"/>
                  <a:satMod val="130000"/>
                </a:srgbClr>
              </a:gs>
              <a:gs pos="80000">
                <a:srgbClr val="033E51">
                  <a:shade val="93000"/>
                  <a:satMod val="130000"/>
                </a:srgbClr>
              </a:gs>
              <a:gs pos="100000">
                <a:srgbClr val="033E5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10">
              <a:defRPr/>
            </a:pPr>
            <a:r>
              <a:rPr lang="en-US" sz="1400" kern="0" dirty="0">
                <a:solidFill>
                  <a:srgbClr val="FFFFFF"/>
                </a:solidFill>
                <a:latin typeface="Raleway"/>
              </a:rPr>
              <a:t>Dec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E866272-FA1F-4B5D-A72A-42314790C355}"/>
              </a:ext>
            </a:extLst>
          </p:cNvPr>
          <p:cNvSpPr/>
          <p:nvPr/>
        </p:nvSpPr>
        <p:spPr>
          <a:xfrm>
            <a:off x="353140" y="4597784"/>
            <a:ext cx="11674472" cy="1534533"/>
          </a:xfrm>
          <a:prstGeom prst="rect">
            <a:avLst/>
          </a:prstGeom>
          <a:solidFill>
            <a:srgbClr val="7AD1E8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68" name="Oval 62">
            <a:extLst>
              <a:ext uri="{FF2B5EF4-FFF2-40B4-BE49-F238E27FC236}">
                <a16:creationId xmlns:a16="http://schemas.microsoft.com/office/drawing/2014/main" id="{50D16BF7-BE72-4831-B03B-981C9AF1EE74}"/>
              </a:ext>
            </a:extLst>
          </p:cNvPr>
          <p:cNvSpPr/>
          <p:nvPr/>
        </p:nvSpPr>
        <p:spPr bwMode="ltGray">
          <a:xfrm>
            <a:off x="284204" y="4463624"/>
            <a:ext cx="553280" cy="528395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1C94A1"/>
            </a:solidFill>
            <a:prstDash val="lgDashDot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69" name="Image 95">
            <a:extLst>
              <a:ext uri="{FF2B5EF4-FFF2-40B4-BE49-F238E27FC236}">
                <a16:creationId xmlns:a16="http://schemas.microsoft.com/office/drawing/2014/main" id="{2544AE42-22CC-4943-AFC0-5FDD1B3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00B5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7" y="4482755"/>
            <a:ext cx="464301" cy="447895"/>
          </a:xfrm>
          <a:prstGeom prst="rect">
            <a:avLst/>
          </a:prstGeom>
        </p:spPr>
      </p:pic>
      <p:sp>
        <p:nvSpPr>
          <p:cNvPr id="70" name="Rectangle: Rounded Corners 143">
            <a:extLst>
              <a:ext uri="{FF2B5EF4-FFF2-40B4-BE49-F238E27FC236}">
                <a16:creationId xmlns:a16="http://schemas.microsoft.com/office/drawing/2014/main" id="{534660B7-3177-446B-9CD5-4F4D276FEE80}"/>
              </a:ext>
            </a:extLst>
          </p:cNvPr>
          <p:cNvSpPr/>
          <p:nvPr/>
        </p:nvSpPr>
        <p:spPr>
          <a:xfrm>
            <a:off x="4274981" y="5545143"/>
            <a:ext cx="3046406" cy="318228"/>
          </a:xfrm>
          <a:prstGeom prst="roundRect">
            <a:avLst/>
          </a:prstGeom>
          <a:solidFill>
            <a:srgbClr val="00B5E1">
              <a:lumMod val="75000"/>
            </a:srgbClr>
          </a:solidFill>
          <a:ln w="9525" cap="flat" cmpd="sng" algn="ctr">
            <a:solidFill>
              <a:srgbClr val="7AD1E8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</a:rPr>
              <a:t>Development Plan</a:t>
            </a:r>
          </a:p>
        </p:txBody>
      </p:sp>
      <p:sp>
        <p:nvSpPr>
          <p:cNvPr id="71" name="Rectangle: Rounded Corners 145">
            <a:extLst>
              <a:ext uri="{FF2B5EF4-FFF2-40B4-BE49-F238E27FC236}">
                <a16:creationId xmlns:a16="http://schemas.microsoft.com/office/drawing/2014/main" id="{A4394A8D-8607-4D8A-8BC8-D003DEDB1402}"/>
              </a:ext>
            </a:extLst>
          </p:cNvPr>
          <p:cNvSpPr/>
          <p:nvPr/>
        </p:nvSpPr>
        <p:spPr>
          <a:xfrm>
            <a:off x="6884583" y="4880633"/>
            <a:ext cx="5103243" cy="431871"/>
          </a:xfrm>
          <a:prstGeom prst="roundRect">
            <a:avLst/>
          </a:prstGeom>
          <a:solidFill>
            <a:srgbClr val="00BAD0"/>
          </a:solidFill>
          <a:ln w="9525" cap="flat" cmpd="sng" algn="ctr">
            <a:solidFill>
              <a:srgbClr val="003C6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Follow-up</a:t>
            </a:r>
          </a:p>
        </p:txBody>
      </p:sp>
      <p:sp>
        <p:nvSpPr>
          <p:cNvPr id="72" name="TextBox 148">
            <a:extLst>
              <a:ext uri="{FF2B5EF4-FFF2-40B4-BE49-F238E27FC236}">
                <a16:creationId xmlns:a16="http://schemas.microsoft.com/office/drawing/2014/main" id="{74E50571-8FE1-4488-B23A-4B02DD3413E1}"/>
              </a:ext>
            </a:extLst>
          </p:cNvPr>
          <p:cNvSpPr txBox="1"/>
          <p:nvPr/>
        </p:nvSpPr>
        <p:spPr>
          <a:xfrm flipH="1">
            <a:off x="670560" y="4905122"/>
            <a:ext cx="2421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b="1" i="1" dirty="0">
                <a:solidFill>
                  <a:srgbClr val="033E51"/>
                </a:solidFill>
                <a:latin typeface="Raleway"/>
              </a:rPr>
              <a:t>Talent Review</a:t>
            </a:r>
            <a:endParaRPr lang="en-US" sz="1000" b="1" i="1" dirty="0">
              <a:solidFill>
                <a:srgbClr val="033E51"/>
              </a:solidFill>
              <a:latin typeface="Raleway"/>
            </a:endParaRPr>
          </a:p>
        </p:txBody>
      </p:sp>
      <p:sp>
        <p:nvSpPr>
          <p:cNvPr id="73" name="Rectangle: Rounded Corners 156">
            <a:extLst>
              <a:ext uri="{FF2B5EF4-FFF2-40B4-BE49-F238E27FC236}">
                <a16:creationId xmlns:a16="http://schemas.microsoft.com/office/drawing/2014/main" id="{BB706907-1412-4821-8A01-F09A2FD136AC}"/>
              </a:ext>
            </a:extLst>
          </p:cNvPr>
          <p:cNvSpPr/>
          <p:nvPr/>
        </p:nvSpPr>
        <p:spPr>
          <a:xfrm>
            <a:off x="1665380" y="4887419"/>
            <a:ext cx="2581703" cy="400537"/>
          </a:xfrm>
          <a:prstGeom prst="roundRect">
            <a:avLst/>
          </a:prstGeom>
          <a:solidFill>
            <a:srgbClr val="00BAD0"/>
          </a:solidFill>
          <a:ln w="9525" cap="flat" cmpd="sng" algn="ctr">
            <a:solidFill>
              <a:srgbClr val="003C6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Follow-up &amp; update</a:t>
            </a:r>
          </a:p>
        </p:txBody>
      </p:sp>
      <p:sp>
        <p:nvSpPr>
          <p:cNvPr id="74" name="TextBox 163">
            <a:extLst>
              <a:ext uri="{FF2B5EF4-FFF2-40B4-BE49-F238E27FC236}">
                <a16:creationId xmlns:a16="http://schemas.microsoft.com/office/drawing/2014/main" id="{A34F4DBF-0CB7-4308-A0B2-0E686491BE2A}"/>
              </a:ext>
            </a:extLst>
          </p:cNvPr>
          <p:cNvSpPr txBox="1"/>
          <p:nvPr/>
        </p:nvSpPr>
        <p:spPr>
          <a:xfrm>
            <a:off x="826696" y="4376400"/>
            <a:ext cx="758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rgbClr val="A03453"/>
                </a:solidFill>
              </a:defRPr>
            </a:lvl1pPr>
          </a:lstStyle>
          <a:p>
            <a:pPr>
              <a:defRPr/>
            </a:pPr>
            <a:r>
              <a:rPr lang="fr-FR" sz="1100" dirty="0">
                <a:solidFill>
                  <a:srgbClr val="003C68"/>
                </a:solidFill>
                <a:latin typeface="Raleway"/>
              </a:rPr>
              <a:t>iDevelop</a:t>
            </a:r>
            <a:endParaRPr lang="en-US" sz="1100" dirty="0">
              <a:solidFill>
                <a:srgbClr val="003C68"/>
              </a:solidFill>
              <a:latin typeface="Raleway"/>
            </a:endParaRPr>
          </a:p>
        </p:txBody>
      </p:sp>
      <p:sp>
        <p:nvSpPr>
          <p:cNvPr id="75" name="TextBox 164">
            <a:extLst>
              <a:ext uri="{FF2B5EF4-FFF2-40B4-BE49-F238E27FC236}">
                <a16:creationId xmlns:a16="http://schemas.microsoft.com/office/drawing/2014/main" id="{95599A0B-4995-40F8-AD0C-18EE42212B8E}"/>
              </a:ext>
            </a:extLst>
          </p:cNvPr>
          <p:cNvSpPr txBox="1"/>
          <p:nvPr/>
        </p:nvSpPr>
        <p:spPr>
          <a:xfrm flipH="1">
            <a:off x="422062" y="5534537"/>
            <a:ext cx="1281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b="1" i="1">
                <a:solidFill>
                  <a:srgbClr val="033E51"/>
                </a:solidFill>
                <a:latin typeface="Raleway"/>
              </a:rPr>
              <a:t>Development Plan</a:t>
            </a:r>
            <a:endParaRPr lang="en-US" sz="1000" b="1" i="1">
              <a:solidFill>
                <a:srgbClr val="033E51"/>
              </a:solidFill>
              <a:latin typeface="Raleway"/>
            </a:endParaRPr>
          </a:p>
        </p:txBody>
      </p:sp>
      <p:sp>
        <p:nvSpPr>
          <p:cNvPr id="76" name="Rectangle: Rounded Corners 165">
            <a:extLst>
              <a:ext uri="{FF2B5EF4-FFF2-40B4-BE49-F238E27FC236}">
                <a16:creationId xmlns:a16="http://schemas.microsoft.com/office/drawing/2014/main" id="{8A609D5C-5C50-445F-8B89-953D66C6D0FA}"/>
              </a:ext>
            </a:extLst>
          </p:cNvPr>
          <p:cNvSpPr/>
          <p:nvPr/>
        </p:nvSpPr>
        <p:spPr>
          <a:xfrm>
            <a:off x="7350258" y="5542087"/>
            <a:ext cx="4637569" cy="324341"/>
          </a:xfrm>
          <a:prstGeom prst="roundRect">
            <a:avLst/>
          </a:prstGeom>
          <a:solidFill>
            <a:srgbClr val="00BAD0"/>
          </a:solidFill>
          <a:ln w="9525" cap="flat" cmpd="sng" algn="ctr">
            <a:solidFill>
              <a:srgbClr val="003C6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Work on Action Plans</a:t>
            </a:r>
          </a:p>
        </p:txBody>
      </p:sp>
      <p:sp>
        <p:nvSpPr>
          <p:cNvPr id="77" name="Rectangle: Rounded Corners 166">
            <a:extLst>
              <a:ext uri="{FF2B5EF4-FFF2-40B4-BE49-F238E27FC236}">
                <a16:creationId xmlns:a16="http://schemas.microsoft.com/office/drawing/2014/main" id="{47CE2FC5-BD70-47C4-B987-7C41431F5877}"/>
              </a:ext>
            </a:extLst>
          </p:cNvPr>
          <p:cNvSpPr/>
          <p:nvPr/>
        </p:nvSpPr>
        <p:spPr>
          <a:xfrm>
            <a:off x="1676762" y="5547613"/>
            <a:ext cx="2570321" cy="313288"/>
          </a:xfrm>
          <a:prstGeom prst="roundRect">
            <a:avLst/>
          </a:prstGeom>
          <a:solidFill>
            <a:srgbClr val="00BAD0"/>
          </a:solidFill>
          <a:ln w="9525" cap="flat" cmpd="sng" algn="ctr">
            <a:solidFill>
              <a:srgbClr val="003C6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Work on Action Plans</a:t>
            </a:r>
          </a:p>
        </p:txBody>
      </p:sp>
      <p:sp>
        <p:nvSpPr>
          <p:cNvPr id="78" name="Rectangle: Rounded Corners 132">
            <a:extLst>
              <a:ext uri="{FF2B5EF4-FFF2-40B4-BE49-F238E27FC236}">
                <a16:creationId xmlns:a16="http://schemas.microsoft.com/office/drawing/2014/main" id="{673ACF8F-45F1-4AFD-9CE6-C317C3A76947}"/>
              </a:ext>
            </a:extLst>
          </p:cNvPr>
          <p:cNvSpPr/>
          <p:nvPr/>
        </p:nvSpPr>
        <p:spPr>
          <a:xfrm>
            <a:off x="4274981" y="4880634"/>
            <a:ext cx="2581704" cy="431871"/>
          </a:xfrm>
          <a:prstGeom prst="roundRect">
            <a:avLst/>
          </a:prstGeom>
          <a:solidFill>
            <a:srgbClr val="00B5E1">
              <a:lumMod val="75000"/>
            </a:srgbClr>
          </a:solidFill>
          <a:ln w="9525" cap="flat" cmpd="sng" algn="ctr">
            <a:solidFill>
              <a:srgbClr val="7AD1E8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79" name="Star: 4 Points 179">
            <a:extLst>
              <a:ext uri="{FF2B5EF4-FFF2-40B4-BE49-F238E27FC236}">
                <a16:creationId xmlns:a16="http://schemas.microsoft.com/office/drawing/2014/main" id="{92709A10-7A58-43C4-B12D-724A708C3C93}"/>
              </a:ext>
            </a:extLst>
          </p:cNvPr>
          <p:cNvSpPr/>
          <p:nvPr/>
        </p:nvSpPr>
        <p:spPr>
          <a:xfrm>
            <a:off x="6544302" y="4869749"/>
            <a:ext cx="166255" cy="243010"/>
          </a:xfrm>
          <a:prstGeom prst="star4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000" kern="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80" name="TextBox 181">
            <a:extLst>
              <a:ext uri="{FF2B5EF4-FFF2-40B4-BE49-F238E27FC236}">
                <a16:creationId xmlns:a16="http://schemas.microsoft.com/office/drawing/2014/main" id="{336D59BE-A347-48B2-87AD-C22B1CDFBD01}"/>
              </a:ext>
            </a:extLst>
          </p:cNvPr>
          <p:cNvSpPr txBox="1"/>
          <p:nvPr/>
        </p:nvSpPr>
        <p:spPr>
          <a:xfrm>
            <a:off x="5028428" y="4853387"/>
            <a:ext cx="1136772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FFFFFF"/>
                </a:solidFill>
                <a:latin typeface="Raleway"/>
              </a:rPr>
              <a:t>Talent Review</a:t>
            </a:r>
            <a:endParaRPr lang="en-US" sz="10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81" name="TextBox 43">
            <a:extLst>
              <a:ext uri="{FF2B5EF4-FFF2-40B4-BE49-F238E27FC236}">
                <a16:creationId xmlns:a16="http://schemas.microsoft.com/office/drawing/2014/main" id="{84C33A7C-EE49-4A24-A026-D6CBE8FE5052}"/>
              </a:ext>
            </a:extLst>
          </p:cNvPr>
          <p:cNvSpPr txBox="1"/>
          <p:nvPr/>
        </p:nvSpPr>
        <p:spPr>
          <a:xfrm>
            <a:off x="4244665" y="5003544"/>
            <a:ext cx="93066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700" dirty="0">
                <a:solidFill>
                  <a:srgbClr val="FFFFFF"/>
                </a:solidFill>
                <a:latin typeface="Raleway"/>
              </a:rPr>
              <a:t>Assess Potential</a:t>
            </a:r>
          </a:p>
          <a:p>
            <a:pPr algn="ctr">
              <a:defRPr/>
            </a:pPr>
            <a:r>
              <a:rPr lang="en-US" sz="700" dirty="0">
                <a:solidFill>
                  <a:srgbClr val="FFFFFF"/>
                </a:solidFill>
                <a:latin typeface="Raleway"/>
              </a:rPr>
              <a:t>April 1</a:t>
            </a:r>
            <a:r>
              <a:rPr lang="en-US" sz="700" baseline="30000" dirty="0">
                <a:solidFill>
                  <a:srgbClr val="FFFFFF"/>
                </a:solidFill>
                <a:latin typeface="Raleway"/>
              </a:rPr>
              <a:t>st</a:t>
            </a:r>
            <a:r>
              <a:rPr lang="en-US" sz="700" dirty="0">
                <a:solidFill>
                  <a:srgbClr val="FFFFFF"/>
                </a:solidFill>
                <a:latin typeface="Raleway"/>
              </a:rPr>
              <a:t> to 26</a:t>
            </a:r>
            <a:r>
              <a:rPr lang="en-US" sz="700" baseline="30000" dirty="0">
                <a:solidFill>
                  <a:srgbClr val="FFFFFF"/>
                </a:solidFill>
                <a:latin typeface="Raleway"/>
              </a:rPr>
              <a:t>th</a:t>
            </a:r>
            <a:r>
              <a:rPr lang="en-US" sz="700" dirty="0">
                <a:solidFill>
                  <a:srgbClr val="FFFFFF"/>
                </a:solidFill>
                <a:latin typeface="Raleway"/>
              </a:rPr>
              <a:t> </a:t>
            </a:r>
          </a:p>
        </p:txBody>
      </p:sp>
      <p:sp>
        <p:nvSpPr>
          <p:cNvPr id="82" name="TextBox 44">
            <a:extLst>
              <a:ext uri="{FF2B5EF4-FFF2-40B4-BE49-F238E27FC236}">
                <a16:creationId xmlns:a16="http://schemas.microsoft.com/office/drawing/2014/main" id="{F109F77B-608E-4DD4-9894-F423CAE4D11B}"/>
              </a:ext>
            </a:extLst>
          </p:cNvPr>
          <p:cNvSpPr txBox="1"/>
          <p:nvPr/>
        </p:nvSpPr>
        <p:spPr>
          <a:xfrm>
            <a:off x="5135056" y="4999022"/>
            <a:ext cx="1477091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700" dirty="0">
                <a:solidFill>
                  <a:srgbClr val="FFFFFF"/>
                </a:solidFill>
                <a:latin typeface="Raleway"/>
              </a:rPr>
              <a:t>Country/Division Calibration</a:t>
            </a:r>
          </a:p>
          <a:p>
            <a:pPr algn="ctr">
              <a:defRPr/>
            </a:pPr>
            <a:r>
              <a:rPr lang="en-US" sz="700" dirty="0">
                <a:solidFill>
                  <a:srgbClr val="FFFFFF"/>
                </a:solidFill>
                <a:latin typeface="Raleway"/>
              </a:rPr>
              <a:t>April 26</a:t>
            </a:r>
            <a:r>
              <a:rPr lang="en-US" sz="700" baseline="30000" dirty="0">
                <a:solidFill>
                  <a:srgbClr val="FFFFFF"/>
                </a:solidFill>
                <a:latin typeface="Raleway"/>
              </a:rPr>
              <a:t>th</a:t>
            </a:r>
            <a:r>
              <a:rPr lang="en-US" sz="700" dirty="0">
                <a:solidFill>
                  <a:srgbClr val="FFFFFF"/>
                </a:solidFill>
                <a:latin typeface="Raleway"/>
              </a:rPr>
              <a:t> to June 11</a:t>
            </a:r>
            <a:r>
              <a:rPr lang="en-US" sz="700" baseline="30000" dirty="0">
                <a:solidFill>
                  <a:srgbClr val="FFFFFF"/>
                </a:solidFill>
                <a:latin typeface="Raleway"/>
              </a:rPr>
              <a:t>th</a:t>
            </a:r>
            <a:r>
              <a:rPr lang="en-US" sz="700" dirty="0">
                <a:solidFill>
                  <a:srgbClr val="FFFFFF"/>
                </a:solidFill>
                <a:latin typeface="Raleway"/>
              </a:rPr>
              <a:t> </a:t>
            </a:r>
          </a:p>
        </p:txBody>
      </p:sp>
      <p:sp>
        <p:nvSpPr>
          <p:cNvPr id="83" name="TextBox 178">
            <a:extLst>
              <a:ext uri="{FF2B5EF4-FFF2-40B4-BE49-F238E27FC236}">
                <a16:creationId xmlns:a16="http://schemas.microsoft.com/office/drawing/2014/main" id="{9337EF86-3346-4987-B921-8AD315EFF07F}"/>
              </a:ext>
            </a:extLst>
          </p:cNvPr>
          <p:cNvSpPr txBox="1"/>
          <p:nvPr/>
        </p:nvSpPr>
        <p:spPr>
          <a:xfrm>
            <a:off x="6287184" y="501456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ELT </a:t>
            </a:r>
          </a:p>
          <a:p>
            <a:pPr algn="ctr">
              <a:defRPr/>
            </a:pPr>
            <a:r>
              <a:rPr lang="en-US" sz="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June 24</a:t>
            </a:r>
            <a:r>
              <a:rPr lang="en-US" sz="7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th</a:t>
            </a:r>
            <a:r>
              <a:rPr lang="en-US" sz="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  </a:t>
            </a:r>
          </a:p>
        </p:txBody>
      </p:sp>
      <p:sp>
        <p:nvSpPr>
          <p:cNvPr id="84" name="TextBox 57">
            <a:extLst>
              <a:ext uri="{FF2B5EF4-FFF2-40B4-BE49-F238E27FC236}">
                <a16:creationId xmlns:a16="http://schemas.microsoft.com/office/drawing/2014/main" id="{D8002F57-1609-4791-848F-FDAA020406BB}"/>
              </a:ext>
            </a:extLst>
          </p:cNvPr>
          <p:cNvSpPr txBox="1"/>
          <p:nvPr/>
        </p:nvSpPr>
        <p:spPr>
          <a:xfrm>
            <a:off x="4219327" y="5356373"/>
            <a:ext cx="1178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/>
            </a:lvl1pPr>
          </a:lstStyle>
          <a:p>
            <a:pPr>
              <a:defRPr/>
            </a:pPr>
            <a:r>
              <a:rPr lang="en-US" dirty="0">
                <a:solidFill>
                  <a:srgbClr val="003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April 1</a:t>
            </a:r>
            <a:r>
              <a:rPr lang="en-US" baseline="30000" dirty="0">
                <a:solidFill>
                  <a:srgbClr val="003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st</a:t>
            </a:r>
            <a:r>
              <a:rPr lang="en-US" dirty="0">
                <a:solidFill>
                  <a:srgbClr val="003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 to July 16</a:t>
            </a:r>
            <a:r>
              <a:rPr lang="en-US" baseline="30000" dirty="0">
                <a:solidFill>
                  <a:srgbClr val="003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th</a:t>
            </a:r>
            <a:r>
              <a:rPr lang="en-US" dirty="0">
                <a:solidFill>
                  <a:srgbClr val="003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 </a:t>
            </a:r>
          </a:p>
        </p:txBody>
      </p:sp>
      <p:sp>
        <p:nvSpPr>
          <p:cNvPr id="86" name="TextBox 40">
            <a:extLst>
              <a:ext uri="{FF2B5EF4-FFF2-40B4-BE49-F238E27FC236}">
                <a16:creationId xmlns:a16="http://schemas.microsoft.com/office/drawing/2014/main" id="{53BB7D0C-A35B-4536-B8D6-5F52BEAEBEA6}"/>
              </a:ext>
            </a:extLst>
          </p:cNvPr>
          <p:cNvSpPr txBox="1"/>
          <p:nvPr/>
        </p:nvSpPr>
        <p:spPr>
          <a:xfrm flipH="1">
            <a:off x="773370" y="3370388"/>
            <a:ext cx="2387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rgbClr val="00D7C5"/>
                </a:solidFill>
                <a:latin typeface="Raleway"/>
              </a:rPr>
              <a:t>Feedback</a:t>
            </a:r>
            <a:endParaRPr lang="en-US" sz="1000" b="1" dirty="0">
              <a:solidFill>
                <a:srgbClr val="00D7C5"/>
              </a:solidFill>
              <a:latin typeface="Raleway"/>
            </a:endParaRPr>
          </a:p>
        </p:txBody>
      </p:sp>
      <p:sp>
        <p:nvSpPr>
          <p:cNvPr id="87" name="Rectangle: Rounded Corners 3">
            <a:extLst>
              <a:ext uri="{FF2B5EF4-FFF2-40B4-BE49-F238E27FC236}">
                <a16:creationId xmlns:a16="http://schemas.microsoft.com/office/drawing/2014/main" id="{22B0C353-46EB-4725-8F4D-4F1C71C55509}"/>
              </a:ext>
            </a:extLst>
          </p:cNvPr>
          <p:cNvSpPr/>
          <p:nvPr/>
        </p:nvSpPr>
        <p:spPr>
          <a:xfrm>
            <a:off x="5119791" y="5057024"/>
            <a:ext cx="1337067" cy="230931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: Rounded Corners 46">
            <a:extLst>
              <a:ext uri="{FF2B5EF4-FFF2-40B4-BE49-F238E27FC236}">
                <a16:creationId xmlns:a16="http://schemas.microsoft.com/office/drawing/2014/main" id="{9FD8EAED-EC3F-4C67-8AD0-CEB26B4D9FC8}"/>
              </a:ext>
            </a:extLst>
          </p:cNvPr>
          <p:cNvSpPr/>
          <p:nvPr/>
        </p:nvSpPr>
        <p:spPr>
          <a:xfrm>
            <a:off x="4309122" y="5055003"/>
            <a:ext cx="761779" cy="238936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57">
            <a:extLst>
              <a:ext uri="{FF2B5EF4-FFF2-40B4-BE49-F238E27FC236}">
                <a16:creationId xmlns:a16="http://schemas.microsoft.com/office/drawing/2014/main" id="{4493DD1F-8811-4B9A-87C6-F96648863DC8}"/>
              </a:ext>
            </a:extLst>
          </p:cNvPr>
          <p:cNvSpPr txBox="1"/>
          <p:nvPr/>
        </p:nvSpPr>
        <p:spPr>
          <a:xfrm>
            <a:off x="4247083" y="4684987"/>
            <a:ext cx="1178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/>
            </a:lvl1pPr>
          </a:lstStyle>
          <a:p>
            <a:pPr>
              <a:defRPr/>
            </a:pPr>
            <a:r>
              <a:rPr lang="en-US" dirty="0">
                <a:solidFill>
                  <a:srgbClr val="003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April 1</a:t>
            </a:r>
            <a:r>
              <a:rPr lang="en-US" baseline="30000" dirty="0">
                <a:solidFill>
                  <a:srgbClr val="003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st</a:t>
            </a:r>
            <a:r>
              <a:rPr lang="en-US" dirty="0">
                <a:solidFill>
                  <a:srgbClr val="003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 to July 1</a:t>
            </a:r>
            <a:r>
              <a:rPr lang="en-US" baseline="30000" dirty="0">
                <a:solidFill>
                  <a:srgbClr val="003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st</a:t>
            </a:r>
            <a:r>
              <a:rPr lang="en-US" dirty="0">
                <a:solidFill>
                  <a:srgbClr val="003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3370803-1354-47C4-9F1A-7E10D66DE955}"/>
              </a:ext>
            </a:extLst>
          </p:cNvPr>
          <p:cNvSpPr/>
          <p:nvPr/>
        </p:nvSpPr>
        <p:spPr>
          <a:xfrm>
            <a:off x="299814" y="1540146"/>
            <a:ext cx="11674472" cy="1513071"/>
          </a:xfrm>
          <a:prstGeom prst="rect">
            <a:avLst/>
          </a:prstGeom>
          <a:solidFill>
            <a:srgbClr val="9A415B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92" name="Picture 38" descr="Performance.png">
            <a:extLst>
              <a:ext uri="{FF2B5EF4-FFF2-40B4-BE49-F238E27FC236}">
                <a16:creationId xmlns:a16="http://schemas.microsoft.com/office/drawing/2014/main" id="{36A12DC8-1310-4EA3-A353-E5444A9139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1" y="1225645"/>
            <a:ext cx="388045" cy="398124"/>
          </a:xfrm>
          <a:prstGeom prst="rect">
            <a:avLst/>
          </a:prstGeom>
        </p:spPr>
      </p:pic>
      <p:sp>
        <p:nvSpPr>
          <p:cNvPr id="93" name="Rectangle: Rounded Corners 71">
            <a:extLst>
              <a:ext uri="{FF2B5EF4-FFF2-40B4-BE49-F238E27FC236}">
                <a16:creationId xmlns:a16="http://schemas.microsoft.com/office/drawing/2014/main" id="{B64BF947-9FE1-45BA-8EFB-8E89C34CB569}"/>
              </a:ext>
            </a:extLst>
          </p:cNvPr>
          <p:cNvSpPr/>
          <p:nvPr/>
        </p:nvSpPr>
        <p:spPr>
          <a:xfrm>
            <a:off x="1699977" y="1706582"/>
            <a:ext cx="1573636" cy="257421"/>
          </a:xfrm>
          <a:prstGeom prst="roundRect">
            <a:avLst/>
          </a:prstGeom>
          <a:gradFill rotWithShape="1">
            <a:gsLst>
              <a:gs pos="0">
                <a:srgbClr val="9A415B">
                  <a:shade val="51000"/>
                  <a:satMod val="130000"/>
                </a:srgbClr>
              </a:gs>
              <a:gs pos="80000">
                <a:srgbClr val="9A415B">
                  <a:shade val="93000"/>
                  <a:satMod val="130000"/>
                </a:srgbClr>
              </a:gs>
              <a:gs pos="100000">
                <a:srgbClr val="9A415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A415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Set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95" name="Rectangle: Rounded Corners 73">
            <a:extLst>
              <a:ext uri="{FF2B5EF4-FFF2-40B4-BE49-F238E27FC236}">
                <a16:creationId xmlns:a16="http://schemas.microsoft.com/office/drawing/2014/main" id="{3D0E0B74-37C6-4647-A0B0-3D751815D148}"/>
              </a:ext>
            </a:extLst>
          </p:cNvPr>
          <p:cNvSpPr/>
          <p:nvPr/>
        </p:nvSpPr>
        <p:spPr>
          <a:xfrm>
            <a:off x="9790752" y="2315837"/>
            <a:ext cx="1359329" cy="254479"/>
          </a:xfrm>
          <a:prstGeom prst="roundRect">
            <a:avLst/>
          </a:prstGeom>
          <a:gradFill rotWithShape="1">
            <a:gsLst>
              <a:gs pos="0">
                <a:srgbClr val="9A415B">
                  <a:shade val="51000"/>
                  <a:satMod val="130000"/>
                </a:srgbClr>
              </a:gs>
              <a:gs pos="80000">
                <a:srgbClr val="9A415B">
                  <a:shade val="93000"/>
                  <a:satMod val="130000"/>
                </a:srgbClr>
              </a:gs>
              <a:gs pos="100000">
                <a:srgbClr val="9A415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A415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y/e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review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96" name="TextBox 74">
            <a:extLst>
              <a:ext uri="{FF2B5EF4-FFF2-40B4-BE49-F238E27FC236}">
                <a16:creationId xmlns:a16="http://schemas.microsoft.com/office/drawing/2014/main" id="{93F67254-E237-4950-9915-2B9811E9910C}"/>
              </a:ext>
            </a:extLst>
          </p:cNvPr>
          <p:cNvSpPr txBox="1"/>
          <p:nvPr/>
        </p:nvSpPr>
        <p:spPr>
          <a:xfrm flipH="1">
            <a:off x="620337" y="1718309"/>
            <a:ext cx="870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>
                <a:ln>
                  <a:noFill/>
                </a:ln>
                <a:solidFill>
                  <a:srgbClr val="033E5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Objectives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033E51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97" name="Rectangle: Rounded Corners 75">
            <a:extLst>
              <a:ext uri="{FF2B5EF4-FFF2-40B4-BE49-F238E27FC236}">
                <a16:creationId xmlns:a16="http://schemas.microsoft.com/office/drawing/2014/main" id="{170DC0A0-D91C-463A-9687-CADCC68BF461}"/>
              </a:ext>
            </a:extLst>
          </p:cNvPr>
          <p:cNvSpPr/>
          <p:nvPr/>
        </p:nvSpPr>
        <p:spPr>
          <a:xfrm>
            <a:off x="3315624" y="1703133"/>
            <a:ext cx="8223775" cy="260870"/>
          </a:xfrm>
          <a:prstGeom prst="roundRect">
            <a:avLst/>
          </a:prstGeom>
          <a:gradFill rotWithShape="1">
            <a:gsLst>
              <a:gs pos="0">
                <a:srgbClr val="9A415B">
                  <a:shade val="51000"/>
                  <a:satMod val="130000"/>
                </a:srgbClr>
              </a:gs>
              <a:gs pos="80000">
                <a:srgbClr val="9A415B">
                  <a:shade val="93000"/>
                  <a:satMod val="130000"/>
                </a:srgbClr>
              </a:gs>
              <a:gs pos="100000">
                <a:srgbClr val="9A415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A415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Update objectives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99" name="TextBox 77">
            <a:extLst>
              <a:ext uri="{FF2B5EF4-FFF2-40B4-BE49-F238E27FC236}">
                <a16:creationId xmlns:a16="http://schemas.microsoft.com/office/drawing/2014/main" id="{7BF2603A-D159-4B0D-83CA-EA4B2152AE43}"/>
              </a:ext>
            </a:extLst>
          </p:cNvPr>
          <p:cNvSpPr txBox="1"/>
          <p:nvPr/>
        </p:nvSpPr>
        <p:spPr>
          <a:xfrm>
            <a:off x="8615734" y="3147141"/>
            <a:ext cx="164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A0345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Feedback feed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performance review</a:t>
            </a:r>
          </a:p>
        </p:txBody>
      </p:sp>
      <p:sp>
        <p:nvSpPr>
          <p:cNvPr id="100" name="TextBox 78">
            <a:extLst>
              <a:ext uri="{FF2B5EF4-FFF2-40B4-BE49-F238E27FC236}">
                <a16:creationId xmlns:a16="http://schemas.microsoft.com/office/drawing/2014/main" id="{5428AEA5-1F41-498D-B97B-EF4235A176C7}"/>
              </a:ext>
            </a:extLst>
          </p:cNvPr>
          <p:cNvSpPr txBox="1"/>
          <p:nvPr/>
        </p:nvSpPr>
        <p:spPr>
          <a:xfrm>
            <a:off x="773370" y="1306422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rgbClr val="A0345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A03453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iPerform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A03453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1" name="TextBox 79">
            <a:extLst>
              <a:ext uri="{FF2B5EF4-FFF2-40B4-BE49-F238E27FC236}">
                <a16:creationId xmlns:a16="http://schemas.microsoft.com/office/drawing/2014/main" id="{6D2FC485-C82C-4D1D-A3E4-F1101753C85D}"/>
              </a:ext>
            </a:extLst>
          </p:cNvPr>
          <p:cNvSpPr txBox="1"/>
          <p:nvPr/>
        </p:nvSpPr>
        <p:spPr>
          <a:xfrm flipH="1">
            <a:off x="619689" y="2150356"/>
            <a:ext cx="128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>
                <a:ln>
                  <a:noFill/>
                </a:ln>
                <a:solidFill>
                  <a:srgbClr val="033E5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Performance Review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033E51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2" name="Rectangle: Rounded Corners 80">
            <a:extLst>
              <a:ext uri="{FF2B5EF4-FFF2-40B4-BE49-F238E27FC236}">
                <a16:creationId xmlns:a16="http://schemas.microsoft.com/office/drawing/2014/main" id="{C67A5E3B-EFBD-4272-A1DB-55A9E1A5FD11}"/>
              </a:ext>
            </a:extLst>
          </p:cNvPr>
          <p:cNvSpPr/>
          <p:nvPr/>
        </p:nvSpPr>
        <p:spPr>
          <a:xfrm>
            <a:off x="9790752" y="2002465"/>
            <a:ext cx="1176024" cy="254478"/>
          </a:xfrm>
          <a:prstGeom prst="roundRect">
            <a:avLst/>
          </a:prstGeom>
          <a:gradFill rotWithShape="1">
            <a:gsLst>
              <a:gs pos="0">
                <a:srgbClr val="9A415B">
                  <a:shade val="51000"/>
                  <a:satMod val="130000"/>
                </a:srgbClr>
              </a:gs>
              <a:gs pos="80000">
                <a:srgbClr val="9A415B">
                  <a:shade val="93000"/>
                  <a:satMod val="130000"/>
                </a:srgbClr>
              </a:gs>
              <a:gs pos="100000">
                <a:srgbClr val="9A415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A415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pre-calibration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3" name="Star: 4 Points 64">
            <a:extLst>
              <a:ext uri="{FF2B5EF4-FFF2-40B4-BE49-F238E27FC236}">
                <a16:creationId xmlns:a16="http://schemas.microsoft.com/office/drawing/2014/main" id="{A94FCEB2-2C85-4D34-8BA1-16E36EE7859E}"/>
              </a:ext>
            </a:extLst>
          </p:cNvPr>
          <p:cNvSpPr/>
          <p:nvPr/>
        </p:nvSpPr>
        <p:spPr>
          <a:xfrm>
            <a:off x="11264726" y="2070909"/>
            <a:ext cx="163017" cy="129356"/>
          </a:xfrm>
          <a:prstGeom prst="star4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4" name="TextBox 65">
            <a:extLst>
              <a:ext uri="{FF2B5EF4-FFF2-40B4-BE49-F238E27FC236}">
                <a16:creationId xmlns:a16="http://schemas.microsoft.com/office/drawing/2014/main" id="{CC1567DD-F29C-4A96-8221-2FA6CD2989E9}"/>
              </a:ext>
            </a:extLst>
          </p:cNvPr>
          <p:cNvSpPr txBox="1"/>
          <p:nvPr/>
        </p:nvSpPr>
        <p:spPr>
          <a:xfrm>
            <a:off x="11174200" y="2064881"/>
            <a:ext cx="7348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A03453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B5E1">
                    <a:lumMod val="50000"/>
                  </a:srgb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ELT Calib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B5E1">
                  <a:lumMod val="50000"/>
                </a:srgb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5DB7E8E7-8942-4D4B-90C2-6F086D61A919}"/>
              </a:ext>
            </a:extLst>
          </p:cNvPr>
          <p:cNvSpPr txBox="1">
            <a:spLocks/>
          </p:cNvSpPr>
          <p:nvPr/>
        </p:nvSpPr>
        <p:spPr>
          <a:xfrm>
            <a:off x="513629" y="188640"/>
            <a:ext cx="11270383" cy="7870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PF Highway Sans Pro" charset="0"/>
                <a:ea typeface="PF Highway Sans Pro" charset="0"/>
                <a:cs typeface="PF Highway Sans Pro" charset="0"/>
              </a:defRPr>
            </a:lvl1pPr>
          </a:lstStyle>
          <a:p>
            <a:r>
              <a:rPr lang="fr-FR" dirty="0"/>
              <a:t>2021: Feedback in HR processes</a:t>
            </a:r>
          </a:p>
        </p:txBody>
      </p:sp>
      <p:sp>
        <p:nvSpPr>
          <p:cNvPr id="111" name="TextBox 77">
            <a:extLst>
              <a:ext uri="{FF2B5EF4-FFF2-40B4-BE49-F238E27FC236}">
                <a16:creationId xmlns:a16="http://schemas.microsoft.com/office/drawing/2014/main" id="{69EC6AEE-D594-4C33-BFE5-BF9DF2787F30}"/>
              </a:ext>
            </a:extLst>
          </p:cNvPr>
          <p:cNvSpPr txBox="1"/>
          <p:nvPr/>
        </p:nvSpPr>
        <p:spPr>
          <a:xfrm>
            <a:off x="8955356" y="3905246"/>
            <a:ext cx="134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A0345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Ipsen Engagement survey</a:t>
            </a:r>
          </a:p>
        </p:txBody>
      </p:sp>
      <p:sp>
        <p:nvSpPr>
          <p:cNvPr id="112" name="TextBox 77">
            <a:extLst>
              <a:ext uri="{FF2B5EF4-FFF2-40B4-BE49-F238E27FC236}">
                <a16:creationId xmlns:a16="http://schemas.microsoft.com/office/drawing/2014/main" id="{5B8450E1-4217-4784-834E-936DED361AE2}"/>
              </a:ext>
            </a:extLst>
          </p:cNvPr>
          <p:cNvSpPr txBox="1"/>
          <p:nvPr/>
        </p:nvSpPr>
        <p:spPr>
          <a:xfrm>
            <a:off x="2822901" y="3915300"/>
            <a:ext cx="130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A0345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Feedback feed </a:t>
            </a:r>
            <a:r>
              <a:rPr lang="en-US" dirty="0">
                <a:solidFill>
                  <a:schemeClr val="bg1"/>
                </a:solidFill>
                <a:latin typeface="Raleway"/>
              </a:rPr>
              <a:t>potential assessment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13" name="TextBox 77">
            <a:extLst>
              <a:ext uri="{FF2B5EF4-FFF2-40B4-BE49-F238E27FC236}">
                <a16:creationId xmlns:a16="http://schemas.microsoft.com/office/drawing/2014/main" id="{4EFF10F6-4CB6-4989-BC24-B0789DBA7A24}"/>
              </a:ext>
            </a:extLst>
          </p:cNvPr>
          <p:cNvSpPr txBox="1"/>
          <p:nvPr/>
        </p:nvSpPr>
        <p:spPr>
          <a:xfrm>
            <a:off x="2607265" y="2331972"/>
            <a:ext cx="1468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A0345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B5E1">
                    <a:lumMod val="50000"/>
                  </a:srgb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Feedback feed objectives &amp; their updates</a:t>
            </a:r>
          </a:p>
        </p:txBody>
      </p:sp>
      <p:pic>
        <p:nvPicPr>
          <p:cNvPr id="116" name="Graphique 115" descr="Jauge">
            <a:extLst>
              <a:ext uri="{FF2B5EF4-FFF2-40B4-BE49-F238E27FC236}">
                <a16:creationId xmlns:a16="http://schemas.microsoft.com/office/drawing/2014/main" id="{D1E4BC02-43D6-4FC2-B8A5-9B0159F50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3274" y="3594016"/>
            <a:ext cx="399989" cy="425167"/>
          </a:xfrm>
          <a:prstGeom prst="rect">
            <a:avLst/>
          </a:prstGeom>
        </p:spPr>
      </p:pic>
      <p:pic>
        <p:nvPicPr>
          <p:cNvPr id="121" name="Graphique 120" descr="Cœur avec pulsation">
            <a:extLst>
              <a:ext uri="{FF2B5EF4-FFF2-40B4-BE49-F238E27FC236}">
                <a16:creationId xmlns:a16="http://schemas.microsoft.com/office/drawing/2014/main" id="{CC2C2D85-87F8-4438-A1D2-839D4DE9D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41612" y="3521776"/>
            <a:ext cx="485527" cy="485527"/>
          </a:xfrm>
          <a:prstGeom prst="rect">
            <a:avLst/>
          </a:prstGeom>
        </p:spPr>
      </p:pic>
      <p:pic>
        <p:nvPicPr>
          <p:cNvPr id="127" name="Image 126">
            <a:extLst>
              <a:ext uri="{FF2B5EF4-FFF2-40B4-BE49-F238E27FC236}">
                <a16:creationId xmlns:a16="http://schemas.microsoft.com/office/drawing/2014/main" id="{23A6AEC6-4A69-4893-BB8D-881E2636CC0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2920" y="3509949"/>
            <a:ext cx="509182" cy="509182"/>
          </a:xfrm>
          <a:prstGeom prst="rect">
            <a:avLst/>
          </a:prstGeom>
        </p:spPr>
      </p:pic>
      <p:pic>
        <p:nvPicPr>
          <p:cNvPr id="132" name="Picture 8" descr="feedback.png">
            <a:extLst>
              <a:ext uri="{FF2B5EF4-FFF2-40B4-BE49-F238E27FC236}">
                <a16:creationId xmlns:a16="http://schemas.microsoft.com/office/drawing/2014/main" id="{4FC3A535-6C38-4371-9F6E-5DDFBF5CBD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3" y="3249627"/>
            <a:ext cx="489566" cy="489566"/>
          </a:xfrm>
          <a:prstGeom prst="rect">
            <a:avLst/>
          </a:prstGeom>
        </p:spPr>
      </p:pic>
      <p:pic>
        <p:nvPicPr>
          <p:cNvPr id="133" name="Picture 8" descr="feedback.png">
            <a:extLst>
              <a:ext uri="{FF2B5EF4-FFF2-40B4-BE49-F238E27FC236}">
                <a16:creationId xmlns:a16="http://schemas.microsoft.com/office/drawing/2014/main" id="{4859B5C9-466D-42D2-BFCC-4EDF940708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94" y="3489554"/>
            <a:ext cx="369479" cy="369479"/>
          </a:xfrm>
          <a:prstGeom prst="rect">
            <a:avLst/>
          </a:prstGeom>
        </p:spPr>
      </p:pic>
      <p:pic>
        <p:nvPicPr>
          <p:cNvPr id="134" name="Picture 8" descr="feedback.png">
            <a:extLst>
              <a:ext uri="{FF2B5EF4-FFF2-40B4-BE49-F238E27FC236}">
                <a16:creationId xmlns:a16="http://schemas.microsoft.com/office/drawing/2014/main" id="{E5D58530-911F-41F3-8E08-591AA5F21E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73" y="3495915"/>
            <a:ext cx="369479" cy="369479"/>
          </a:xfrm>
          <a:prstGeom prst="rect">
            <a:avLst/>
          </a:prstGeom>
        </p:spPr>
      </p:pic>
      <p:pic>
        <p:nvPicPr>
          <p:cNvPr id="135" name="Picture 8" descr="feedback.png">
            <a:extLst>
              <a:ext uri="{FF2B5EF4-FFF2-40B4-BE49-F238E27FC236}">
                <a16:creationId xmlns:a16="http://schemas.microsoft.com/office/drawing/2014/main" id="{AED1F0DF-DD35-4A68-A867-EDA967A4CD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95" y="3526193"/>
            <a:ext cx="369479" cy="369479"/>
          </a:xfrm>
          <a:prstGeom prst="rect">
            <a:avLst/>
          </a:prstGeom>
        </p:spPr>
      </p:pic>
      <p:pic>
        <p:nvPicPr>
          <p:cNvPr id="136" name="Picture 8" descr="feedback.png">
            <a:extLst>
              <a:ext uri="{FF2B5EF4-FFF2-40B4-BE49-F238E27FC236}">
                <a16:creationId xmlns:a16="http://schemas.microsoft.com/office/drawing/2014/main" id="{9FBBF78C-981E-4D3D-8220-0287CDA534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03" y="3510452"/>
            <a:ext cx="369479" cy="369479"/>
          </a:xfrm>
          <a:prstGeom prst="rect">
            <a:avLst/>
          </a:prstGeom>
        </p:spPr>
      </p:pic>
      <p:pic>
        <p:nvPicPr>
          <p:cNvPr id="137" name="Picture 8" descr="feedback.png">
            <a:extLst>
              <a:ext uri="{FF2B5EF4-FFF2-40B4-BE49-F238E27FC236}">
                <a16:creationId xmlns:a16="http://schemas.microsoft.com/office/drawing/2014/main" id="{E73E5BD0-FC8A-4A55-B5B4-0E1EC1FAD7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45" y="3526194"/>
            <a:ext cx="369479" cy="369479"/>
          </a:xfrm>
          <a:prstGeom prst="rect">
            <a:avLst/>
          </a:prstGeom>
        </p:spPr>
      </p:pic>
      <p:sp>
        <p:nvSpPr>
          <p:cNvPr id="138" name="TextBox 77">
            <a:extLst>
              <a:ext uri="{FF2B5EF4-FFF2-40B4-BE49-F238E27FC236}">
                <a16:creationId xmlns:a16="http://schemas.microsoft.com/office/drawing/2014/main" id="{E4B1A756-3324-4487-B8CB-2F3A19685FC2}"/>
              </a:ext>
            </a:extLst>
          </p:cNvPr>
          <p:cNvSpPr txBox="1"/>
          <p:nvPr/>
        </p:nvSpPr>
        <p:spPr>
          <a:xfrm>
            <a:off x="10267897" y="4037990"/>
            <a:ext cx="955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A0345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360°</a:t>
            </a:r>
          </a:p>
        </p:txBody>
      </p:sp>
      <p:sp>
        <p:nvSpPr>
          <p:cNvPr id="139" name="TextBox 77">
            <a:extLst>
              <a:ext uri="{FF2B5EF4-FFF2-40B4-BE49-F238E27FC236}">
                <a16:creationId xmlns:a16="http://schemas.microsoft.com/office/drawing/2014/main" id="{B9011F43-7A9A-4976-9F58-30DC0E5A669F}"/>
              </a:ext>
            </a:extLst>
          </p:cNvPr>
          <p:cNvSpPr txBox="1"/>
          <p:nvPr/>
        </p:nvSpPr>
        <p:spPr>
          <a:xfrm>
            <a:off x="11203106" y="4044992"/>
            <a:ext cx="955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A0345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Pulse</a:t>
            </a:r>
          </a:p>
        </p:txBody>
      </p:sp>
      <p:sp>
        <p:nvSpPr>
          <p:cNvPr id="143" name="TextBox 77">
            <a:extLst>
              <a:ext uri="{FF2B5EF4-FFF2-40B4-BE49-F238E27FC236}">
                <a16:creationId xmlns:a16="http://schemas.microsoft.com/office/drawing/2014/main" id="{9F31B0E3-63E6-4B5C-B1E7-0E4446B11000}"/>
              </a:ext>
            </a:extLst>
          </p:cNvPr>
          <p:cNvSpPr txBox="1"/>
          <p:nvPr/>
        </p:nvSpPr>
        <p:spPr>
          <a:xfrm>
            <a:off x="6442147" y="3950516"/>
            <a:ext cx="130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A0345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Feedback feed </a:t>
            </a:r>
            <a:r>
              <a:rPr lang="en-US" dirty="0">
                <a:solidFill>
                  <a:schemeClr val="bg1"/>
                </a:solidFill>
                <a:latin typeface="Raleway"/>
              </a:rPr>
              <a:t>development plan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45" name="Flèche : virage 144">
            <a:extLst>
              <a:ext uri="{FF2B5EF4-FFF2-40B4-BE49-F238E27FC236}">
                <a16:creationId xmlns:a16="http://schemas.microsoft.com/office/drawing/2014/main" id="{0FA62C29-E3DF-4E14-9156-E91EA5496BA2}"/>
              </a:ext>
            </a:extLst>
          </p:cNvPr>
          <p:cNvSpPr/>
          <p:nvPr/>
        </p:nvSpPr>
        <p:spPr>
          <a:xfrm>
            <a:off x="8781636" y="2426768"/>
            <a:ext cx="1005799" cy="1064755"/>
          </a:xfrm>
          <a:prstGeom prst="bentArrow">
            <a:avLst>
              <a:gd name="adj1" fmla="val 7081"/>
              <a:gd name="adj2" fmla="val 11915"/>
              <a:gd name="adj3" fmla="val 25000"/>
              <a:gd name="adj4" fmla="val 67785"/>
            </a:avLst>
          </a:prstGeom>
          <a:solidFill>
            <a:srgbClr val="00D7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6" name="Flèche : virage 145">
            <a:extLst>
              <a:ext uri="{FF2B5EF4-FFF2-40B4-BE49-F238E27FC236}">
                <a16:creationId xmlns:a16="http://schemas.microsoft.com/office/drawing/2014/main" id="{5ACF11B5-FED3-4E0C-9F06-90153C17C30E}"/>
              </a:ext>
            </a:extLst>
          </p:cNvPr>
          <p:cNvSpPr/>
          <p:nvPr/>
        </p:nvSpPr>
        <p:spPr>
          <a:xfrm rot="10800000">
            <a:off x="6905575" y="4019182"/>
            <a:ext cx="768484" cy="1701553"/>
          </a:xfrm>
          <a:prstGeom prst="bentArrow">
            <a:avLst>
              <a:gd name="adj1" fmla="val 10869"/>
              <a:gd name="adj2" fmla="val 11915"/>
              <a:gd name="adj3" fmla="val 25000"/>
              <a:gd name="adj4" fmla="val 67785"/>
            </a:avLst>
          </a:prstGeom>
          <a:solidFill>
            <a:srgbClr val="00D7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7" name="Flèche : virage 146">
            <a:extLst>
              <a:ext uri="{FF2B5EF4-FFF2-40B4-BE49-F238E27FC236}">
                <a16:creationId xmlns:a16="http://schemas.microsoft.com/office/drawing/2014/main" id="{6C864B0D-A729-46FE-9AA7-EA60DB0A80B2}"/>
              </a:ext>
            </a:extLst>
          </p:cNvPr>
          <p:cNvSpPr/>
          <p:nvPr/>
        </p:nvSpPr>
        <p:spPr>
          <a:xfrm rot="10800000" flipH="1">
            <a:off x="4101431" y="3952774"/>
            <a:ext cx="658091" cy="1064755"/>
          </a:xfrm>
          <a:prstGeom prst="bentArrow">
            <a:avLst>
              <a:gd name="adj1" fmla="val 10869"/>
              <a:gd name="adj2" fmla="val 11915"/>
              <a:gd name="adj3" fmla="val 25000"/>
              <a:gd name="adj4" fmla="val 67785"/>
            </a:avLst>
          </a:prstGeom>
          <a:solidFill>
            <a:srgbClr val="00D7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8" name="Flèche : virage 147">
            <a:extLst>
              <a:ext uri="{FF2B5EF4-FFF2-40B4-BE49-F238E27FC236}">
                <a16:creationId xmlns:a16="http://schemas.microsoft.com/office/drawing/2014/main" id="{F26A72DB-0B7C-49FB-9D60-AE76061164FF}"/>
              </a:ext>
            </a:extLst>
          </p:cNvPr>
          <p:cNvSpPr/>
          <p:nvPr/>
        </p:nvSpPr>
        <p:spPr>
          <a:xfrm rot="10800000" flipH="1" flipV="1">
            <a:off x="2104256" y="2440652"/>
            <a:ext cx="658091" cy="980269"/>
          </a:xfrm>
          <a:prstGeom prst="bentArrow">
            <a:avLst>
              <a:gd name="adj1" fmla="val 10869"/>
              <a:gd name="adj2" fmla="val 11915"/>
              <a:gd name="adj3" fmla="val 25000"/>
              <a:gd name="adj4" fmla="val 67785"/>
            </a:avLst>
          </a:prstGeom>
          <a:solidFill>
            <a:srgbClr val="00D7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9" name="Flèche : virage 148">
            <a:extLst>
              <a:ext uri="{FF2B5EF4-FFF2-40B4-BE49-F238E27FC236}">
                <a16:creationId xmlns:a16="http://schemas.microsoft.com/office/drawing/2014/main" id="{016A4917-B252-4400-BCA2-08DF82944588}"/>
              </a:ext>
            </a:extLst>
          </p:cNvPr>
          <p:cNvSpPr/>
          <p:nvPr/>
        </p:nvSpPr>
        <p:spPr>
          <a:xfrm rot="10800000" flipV="1">
            <a:off x="4013528" y="2440652"/>
            <a:ext cx="1384176" cy="871841"/>
          </a:xfrm>
          <a:prstGeom prst="bentArrow">
            <a:avLst>
              <a:gd name="adj1" fmla="val 7591"/>
              <a:gd name="adj2" fmla="val 11915"/>
              <a:gd name="adj3" fmla="val 25000"/>
              <a:gd name="adj4" fmla="val 67785"/>
            </a:avLst>
          </a:prstGeom>
          <a:solidFill>
            <a:srgbClr val="00D7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214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IPSEN">
  <a:themeElements>
    <a:clrScheme name="Custom 1">
      <a:dk1>
        <a:srgbClr val="0B4055"/>
      </a:dk1>
      <a:lt1>
        <a:srgbClr val="FFFFFF"/>
      </a:lt1>
      <a:dk2>
        <a:srgbClr val="4C2F3B"/>
      </a:dk2>
      <a:lt2>
        <a:srgbClr val="6EB6C7"/>
      </a:lt2>
      <a:accent1>
        <a:srgbClr val="497992"/>
      </a:accent1>
      <a:accent2>
        <a:srgbClr val="0B4055"/>
      </a:accent2>
      <a:accent3>
        <a:srgbClr val="864159"/>
      </a:accent3>
      <a:accent4>
        <a:srgbClr val="C84874"/>
      </a:accent4>
      <a:accent5>
        <a:srgbClr val="434932"/>
      </a:accent5>
      <a:accent6>
        <a:srgbClr val="829057"/>
      </a:accent6>
      <a:hlink>
        <a:srgbClr val="B2C966"/>
      </a:hlink>
      <a:folHlink>
        <a:srgbClr val="6EB6C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psen-Powerpoint-master-template-none" id="{10732B01-944F-4F3D-8E0E-A7DC8DEAC824}" vid="{D07187A9-7391-42E9-8E48-5AEBD6BFC8CF}"/>
    </a:ext>
  </a:extLst>
</a:theme>
</file>

<file path=ppt/theme/theme2.xml><?xml version="1.0" encoding="utf-8"?>
<a:theme xmlns:a="http://schemas.openxmlformats.org/drawingml/2006/main" name="1_IPSEN">
  <a:themeElements>
    <a:clrScheme name="Custom 1">
      <a:dk1>
        <a:srgbClr val="0B4055"/>
      </a:dk1>
      <a:lt1>
        <a:srgbClr val="FFFFFF"/>
      </a:lt1>
      <a:dk2>
        <a:srgbClr val="4C2F3B"/>
      </a:dk2>
      <a:lt2>
        <a:srgbClr val="6EB6C7"/>
      </a:lt2>
      <a:accent1>
        <a:srgbClr val="497992"/>
      </a:accent1>
      <a:accent2>
        <a:srgbClr val="0B4055"/>
      </a:accent2>
      <a:accent3>
        <a:srgbClr val="864159"/>
      </a:accent3>
      <a:accent4>
        <a:srgbClr val="C84874"/>
      </a:accent4>
      <a:accent5>
        <a:srgbClr val="434932"/>
      </a:accent5>
      <a:accent6>
        <a:srgbClr val="829057"/>
      </a:accent6>
      <a:hlink>
        <a:srgbClr val="B2C966"/>
      </a:hlink>
      <a:folHlink>
        <a:srgbClr val="6EB6C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psen Corporate PPT Template_10042019" id="{E22D54F2-644E-44C0-BE01-FDCFAF288BB7}" vid="{475DE29E-0D55-4088-9149-DC41CD55EC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933DD8E47EA46871CB8AA51E60DD8" ma:contentTypeVersion="13" ma:contentTypeDescription="Create a new document." ma:contentTypeScope="" ma:versionID="3093a1feb3373ffd94bc4d0f5a4fc78e">
  <xsd:schema xmlns:xsd="http://www.w3.org/2001/XMLSchema" xmlns:xs="http://www.w3.org/2001/XMLSchema" xmlns:p="http://schemas.microsoft.com/office/2006/metadata/properties" xmlns:ns3="db357dbf-3163-4a95-877b-76ec6e4f4c49" xmlns:ns4="87a73fa4-0d74-494f-a608-eae0f33d7866" targetNamespace="http://schemas.microsoft.com/office/2006/metadata/properties" ma:root="true" ma:fieldsID="8fd1af811d1b321e452452d0311b66ec" ns3:_="" ns4:_="">
    <xsd:import namespace="db357dbf-3163-4a95-877b-76ec6e4f4c49"/>
    <xsd:import namespace="87a73fa4-0d74-494f-a608-eae0f33d78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57dbf-3163-4a95-877b-76ec6e4f4c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73fa4-0d74-494f-a608-eae0f33d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B089BF-A145-49C6-BFB9-1BBC1A5736D6}">
  <ds:schemaRefs>
    <ds:schemaRef ds:uri="http://purl.org/dc/elements/1.1/"/>
    <ds:schemaRef ds:uri="http://schemas.microsoft.com/office/2006/metadata/properties"/>
    <ds:schemaRef ds:uri="db357dbf-3163-4a95-877b-76ec6e4f4c4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7a73fa4-0d74-494f-a608-eae0f33d786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F40611-5A15-42C9-8C83-F86E798F58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357dbf-3163-4a95-877b-76ec6e4f4c49"/>
    <ds:schemaRef ds:uri="87a73fa4-0d74-494f-a608-eae0f33d7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98E63A-DF32-40A0-A28F-BF06D254CB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Ipsen-Powerpoint-master-template-none</Template>
  <TotalTime>6330</TotalTime>
  <Words>1744</Words>
  <Application>Microsoft Office PowerPoint</Application>
  <PresentationFormat>Grand écran</PresentationFormat>
  <Paragraphs>330</Paragraphs>
  <Slides>25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Courier New</vt:lpstr>
      <vt:lpstr>Georgia</vt:lpstr>
      <vt:lpstr>PF Highway Sans Pro</vt:lpstr>
      <vt:lpstr>PF Highway Sans Pro Medium</vt:lpstr>
      <vt:lpstr>Raleway</vt:lpstr>
      <vt:lpstr>Wingdings</vt:lpstr>
      <vt:lpstr>IPSEN</vt:lpstr>
      <vt:lpstr>1_IPSEN</vt:lpstr>
      <vt:lpstr>Présentation PowerPoint</vt:lpstr>
      <vt:lpstr>Présentation PowerPoint</vt:lpstr>
      <vt:lpstr>Présentation PowerPoint</vt:lpstr>
      <vt:lpstr>Culture of Continuous Feedback - Commitment </vt:lpstr>
      <vt:lpstr>Culture of Continuous Feedback </vt:lpstr>
      <vt:lpstr>What are the benefits of a Feedback culture?</vt:lpstr>
      <vt:lpstr>Présentation PowerPoint</vt:lpstr>
      <vt:lpstr>At Ipsen, we encourage 4 types of feedback </vt:lpstr>
      <vt:lpstr>Continuous Feedback all along the year</vt:lpstr>
      <vt:lpstr>Présentation PowerPoint</vt:lpstr>
      <vt:lpstr>Action Plan to deploy a continuous Feedback culture</vt:lpstr>
      <vt:lpstr>Rollout plan</vt:lpstr>
      <vt:lpstr>Communication plan</vt:lpstr>
      <vt:lpstr>Présentation PowerPoint</vt:lpstr>
      <vt:lpstr>Présentation PowerPoint</vt:lpstr>
      <vt:lpstr>Which Feedback tool for which use cases?</vt:lpstr>
      <vt:lpstr>Feedback for all in iPeople</vt:lpstr>
      <vt:lpstr>Feedback playlists in iLearn</vt:lpstr>
      <vt:lpstr>Feedback fluidbooks </vt:lpstr>
      <vt:lpstr>360 tool feedback</vt:lpstr>
      <vt:lpstr>Video about Continuous Feedback at Ipsen </vt:lpstr>
      <vt:lpstr>Be*One</vt:lpstr>
      <vt:lpstr>Feedback guide</vt:lpstr>
      <vt:lpstr>Feedback: interactive training &amp; awareness sessions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Mirjana LE FRIEC</dc:creator>
  <cp:lastModifiedBy>Mirjana LE FRIEC</cp:lastModifiedBy>
  <cp:revision>4</cp:revision>
  <cp:lastPrinted>2021-03-15T17:05:11Z</cp:lastPrinted>
  <dcterms:created xsi:type="dcterms:W3CDTF">2021-03-08T09:49:14Z</dcterms:created>
  <dcterms:modified xsi:type="dcterms:W3CDTF">2021-03-22T15:18:57Z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0x010100480933DD8E47EA46871CB8AA51E60DD8</vt:lpwstr>
  </property>
</Properties>
</file>